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56" r:id="rId3"/>
    <p:sldId id="324" r:id="rId4"/>
    <p:sldId id="325" r:id="rId5"/>
    <p:sldId id="326" r:id="rId6"/>
    <p:sldId id="327" r:id="rId7"/>
    <p:sldId id="331" r:id="rId8"/>
    <p:sldId id="329" r:id="rId9"/>
    <p:sldId id="330" r:id="rId10"/>
    <p:sldId id="328" r:id="rId11"/>
    <p:sldId id="332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1378"/>
                <a:ext cx="9182559" cy="9669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i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4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1378"/>
                <a:ext cx="9182559" cy="966950"/>
              </a:xfrm>
              <a:blipFill rotWithShape="0">
                <a:blip r:embed="rId2"/>
                <a:stretch>
                  <a:fillRect l="-1859" t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61992" y="2720946"/>
                <a:ext cx="40151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92" y="2720946"/>
                <a:ext cx="401513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Page 868 #5, 7, 9, 11, 49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Page 878 #5, 6, 9, 10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0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Example: Find Derivative. Find the slope of the tangent at the given point. Write the equation of the line through the given point.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178098"/>
                <a:ext cx="9601200" cy="2689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+3                         (−0.5, 1.5)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178098"/>
                <a:ext cx="9601200" cy="268930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4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878 #8, 43, 46,  59, 62, 71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12.3 The Tangent Line Problem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(From last time…)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b="1" u="sng" dirty="0" smtClean="0"/>
                  <a:t>Definition of Derivative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The derivative of f at x is given by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600" b="1" dirty="0"/>
                  <a:t>        </a:t>
                </a:r>
                <a:r>
                  <a:rPr lang="en-US" sz="3600" dirty="0"/>
                  <a:t>provided this limit exists.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  <a:blipFill rotWithShape="0">
                <a:blip r:embed="rId2"/>
                <a:stretch>
                  <a:fillRect l="-1754" t="-3571" r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sz="3800" i="1" dirty="0"/>
              <a:t>Find the derivative and use it to identify the slope of the tangent through the given point. </a:t>
            </a:r>
            <a:r>
              <a:rPr lang="en-US" sz="3800" i="1" dirty="0" smtClean="0"/>
              <a:t/>
            </a:r>
            <a:br>
              <a:rPr lang="en-US" sz="3800" i="1" dirty="0" smtClean="0"/>
            </a:br>
            <a:r>
              <a:rPr lang="en-US" sz="3800" i="1" dirty="0"/>
              <a:t/>
            </a:r>
            <a:br>
              <a:rPr lang="en-US" sz="3800" i="1" dirty="0"/>
            </a:br>
            <a:r>
              <a:rPr lang="en-US" sz="3800" i="1" dirty="0" smtClean="0"/>
              <a:t>(Use the alternative way we learned today)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147934"/>
                <a:ext cx="9601200" cy="2404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(3, 9) 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147934"/>
                <a:ext cx="9601200" cy="24046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u="sng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(2, 0)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9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39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d>
                                <m:dPr>
                                  <m:endChr m:val="]"/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−6     =      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Since the </a:t>
            </a:r>
            <a:r>
              <a:rPr lang="en-US" sz="3000" i="1" dirty="0"/>
              <a:t>derivative is </a:t>
            </a:r>
            <a:r>
              <a:rPr lang="en-US" sz="3000" i="1" dirty="0" smtClean="0"/>
              <a:t>6x-6</a:t>
            </a:r>
            <a:r>
              <a:rPr lang="en-US" sz="3000" dirty="0" smtClean="0"/>
              <a:t>… </a:t>
            </a:r>
          </a:p>
          <a:p>
            <a:pPr marL="0" indent="0">
              <a:buNone/>
            </a:pPr>
            <a:r>
              <a:rPr lang="en-US" sz="3000" i="1" dirty="0" smtClean="0"/>
              <a:t>Therefore the </a:t>
            </a:r>
            <a:r>
              <a:rPr lang="en-US" sz="3000" i="1" dirty="0"/>
              <a:t>slope of the tangent through </a:t>
            </a:r>
            <a:r>
              <a:rPr lang="en-US" sz="3000" i="1" dirty="0" smtClean="0"/>
              <a:t>(3,9) </a:t>
            </a:r>
            <a:r>
              <a:rPr lang="en-US" sz="3000" i="1" dirty="0"/>
              <a:t>is at f</a:t>
            </a:r>
            <a:r>
              <a:rPr lang="en-US" sz="3000" i="1" dirty="0" smtClean="0"/>
              <a:t>’(3)=6(3) – 6 …</a:t>
            </a:r>
          </a:p>
          <a:p>
            <a:pPr marL="0" indent="0">
              <a:buNone/>
            </a:pPr>
            <a:r>
              <a:rPr lang="en-US" sz="3000" i="1" dirty="0"/>
              <a:t>f</a:t>
            </a:r>
            <a:r>
              <a:rPr lang="en-US" sz="3000" i="1" dirty="0" smtClean="0"/>
              <a:t>’(3) = 12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Graph to see.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99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10284246" cy="1969265"/>
          </a:xfrm>
        </p:spPr>
        <p:txBody>
          <a:bodyPr>
            <a:normAutofit/>
          </a:bodyPr>
          <a:lstStyle/>
          <a:p>
            <a:r>
              <a:rPr lang="en-US" dirty="0" smtClean="0"/>
              <a:t>Could we find the equation of the line (not just the slope) through the point (3,9)?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29496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if we wanted to find the slope through the point (2,0)?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find the derivative…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 each term, multiply the exponent of each variable with it’s coefficient (creating a new coefficient) and subtract one from the given exponent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72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(2, 0) 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46353"/>
                <a:ext cx="9601200" cy="51116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=(2)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Slope of tangent at the point…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=6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−6 →</m:t>
                    </m:r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Do you like this process better than….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46353"/>
                <a:ext cx="9601200" cy="5111647"/>
              </a:xfrm>
              <a:blipFill rotWithShape="0">
                <a:blip r:embed="rId3"/>
                <a:stretch>
                  <a:fillRect l="-1778" b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3689</TotalTime>
  <Words>213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Cambria Math</vt:lpstr>
      <vt:lpstr>Franklin Gothic Book</vt:lpstr>
      <vt:lpstr>Crop</vt:lpstr>
      <vt:lpstr>Bell Work</vt:lpstr>
      <vt:lpstr>Pre-calc trig</vt:lpstr>
      <vt:lpstr>12.3 The Tangent Line Problem (From last time…)</vt:lpstr>
      <vt:lpstr>Example:  Find the derivative and use it to identify the slope of the tangent through the given point.   (Use the alternative way we learned today)   </vt:lpstr>
      <vt:lpstr>f(x)=〖3x〗^2-6x      (2, 0)</vt:lpstr>
      <vt:lpstr>Solution</vt:lpstr>
      <vt:lpstr>Could we find the equation of the line (not just the slope) through the point (3,9)?</vt:lpstr>
      <vt:lpstr>Another way to find the derivative… </vt:lpstr>
      <vt:lpstr>f(x)=〖3x〗^2-6x      (2, 0) </vt:lpstr>
      <vt:lpstr>From last time…</vt:lpstr>
      <vt:lpstr>Another Example: Find Derivative. Find the slope of the tangent at the given point. Write the equation of the line through the given point. 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110</cp:revision>
  <dcterms:created xsi:type="dcterms:W3CDTF">2017-08-21T18:28:24Z</dcterms:created>
  <dcterms:modified xsi:type="dcterms:W3CDTF">2018-04-25T14:06:04Z</dcterms:modified>
</cp:coreProperties>
</file>