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Honors 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br>
              <a:rPr lang="en-US" dirty="0" smtClean="0"/>
            </a:br>
            <a:r>
              <a:rPr lang="en-US" dirty="0" smtClean="0"/>
              <a:t>Final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Unit 6: Trig Function/Solving Triangles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21486" cy="3581400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SOH-CAH-TOA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Find missing sides/angles of right triangle</a:t>
            </a:r>
            <a:br>
              <a:rPr lang="en-US" sz="3000" dirty="0"/>
            </a:br>
            <a:r>
              <a:rPr lang="en-US" sz="3000" dirty="0"/>
              <a:t>Find missing sides/angles of non-right triangle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42273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/>
              <a:t>Page 306 #5–12</a:t>
            </a:r>
            <a:br>
              <a:rPr lang="en-US" sz="3000" dirty="0"/>
            </a:br>
            <a:r>
              <a:rPr lang="en-US" sz="3000" dirty="0"/>
              <a:t>Page 434 #5–8, 45</a:t>
            </a:r>
            <a:br>
              <a:rPr lang="en-US" sz="3000" dirty="0"/>
            </a:br>
            <a:r>
              <a:rPr lang="en-US" sz="3000" dirty="0"/>
              <a:t>Page 441 #5–8  </a:t>
            </a:r>
          </a:p>
          <a:p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Unit 7: Trig Identities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Simplify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Verify </a:t>
            </a:r>
            <a:br>
              <a:rPr lang="en-US" dirty="0"/>
            </a:br>
            <a:r>
              <a:rPr lang="en-US" dirty="0"/>
              <a:t>Evaluate other trig functions given tangent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3232" y="4688506"/>
            <a:ext cx="475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 377 #1–6, 11, 15, 37, 43, 45, 47, 53, 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Unit 8: Solving Trig Identities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Solve </a:t>
                </a:r>
                <a:r>
                  <a:rPr lang="en-US" sz="3000" dirty="0"/>
                  <a:t>on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71600" y="3799701"/>
            <a:ext cx="37035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Page 394 #5–17, 73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905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Unit 9: ACT (Seniors Skip)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Find </a:t>
            </a:r>
            <a:r>
              <a:rPr lang="en-US" sz="3000" dirty="0"/>
              <a:t>Mean</a:t>
            </a:r>
            <a:br>
              <a:rPr lang="en-US" sz="3000" dirty="0"/>
            </a:br>
            <a:r>
              <a:rPr lang="en-US" sz="3000" dirty="0"/>
              <a:t>Substitution (with and without Functions)</a:t>
            </a:r>
            <a:br>
              <a:rPr lang="en-US" sz="3000" dirty="0"/>
            </a:br>
            <a:r>
              <a:rPr lang="en-US" sz="3000" dirty="0"/>
              <a:t>Midpoint</a:t>
            </a:r>
            <a:br>
              <a:rPr lang="en-US" sz="3000" dirty="0"/>
            </a:br>
            <a:r>
              <a:rPr lang="en-US" sz="3000" dirty="0"/>
              <a:t>Solve Surface Area (equation given)</a:t>
            </a:r>
            <a:br>
              <a:rPr lang="en-US" sz="3000" dirty="0"/>
            </a:br>
            <a:r>
              <a:rPr lang="en-US" sz="3000" dirty="0"/>
              <a:t>Law of Sine and Cosine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5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/>
              <a:t>Unit 10: Pre-</a:t>
            </a:r>
            <a:r>
              <a:rPr lang="en-US" b="1" i="1" u="sng" dirty="0" err="1"/>
              <a:t>Calc</a:t>
            </a:r>
            <a:r>
              <a:rPr lang="en-US" b="1" i="1" u="sng" dirty="0"/>
              <a:t>/Trig Review Main Topics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02971"/>
            <a:ext cx="10399486" cy="3581400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Rewrite </a:t>
            </a:r>
            <a:r>
              <a:rPr lang="en-US" sz="3000" dirty="0"/>
              <a:t>or Evaluate Logarithms</a:t>
            </a:r>
            <a:br>
              <a:rPr lang="en-US" sz="3000" dirty="0"/>
            </a:br>
            <a:r>
              <a:rPr lang="en-US" sz="3000" dirty="0"/>
              <a:t>Solve Polynomial</a:t>
            </a:r>
            <a:br>
              <a:rPr lang="en-US" sz="3000" dirty="0"/>
            </a:br>
            <a:r>
              <a:rPr lang="en-US" sz="3000" dirty="0"/>
              <a:t>Solve Rational Exponents</a:t>
            </a:r>
            <a:br>
              <a:rPr lang="en-US" sz="3000" dirty="0"/>
            </a:br>
            <a:r>
              <a:rPr lang="en-US" sz="3000" dirty="0"/>
              <a:t>Solve Exponential Equations (check for extraneous solutions)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451249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/>
              <a:t>Page 241 #7, 8, 15–22</a:t>
            </a:r>
            <a:br>
              <a:rPr lang="en-US" sz="3000" dirty="0"/>
            </a:br>
            <a:r>
              <a:rPr lang="en-US" sz="3000" dirty="0"/>
              <a:t>Page 251 #13, 14, 43–45, 47–48  </a:t>
            </a:r>
            <a:br>
              <a:rPr lang="en-US" sz="3000" dirty="0"/>
            </a:br>
            <a:r>
              <a:rPr lang="en-US" sz="3000" dirty="0"/>
              <a:t>Page 176 #9–12, 15–18  </a:t>
            </a:r>
            <a:br>
              <a:rPr lang="en-US" sz="3000" dirty="0"/>
            </a:br>
            <a:r>
              <a:rPr lang="en-US" sz="3000" dirty="0"/>
              <a:t>bottom A22–A23, A25 #66–68    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7309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Unit 11: Limits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58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Currently </a:t>
            </a:r>
            <a:r>
              <a:rPr lang="en-US" sz="3000" dirty="0"/>
              <a:t>not going to be on final since we just tested on it…</a:t>
            </a:r>
            <a:br>
              <a:rPr lang="en-US" sz="3000" dirty="0"/>
            </a:b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(</a:t>
            </a:r>
            <a:r>
              <a:rPr lang="en-US" sz="3000" dirty="0"/>
              <a:t>Note: Juniors… depending on how the test goes we may add it back onto the final)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459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4234</TotalTime>
  <Words>108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 Math</vt:lpstr>
      <vt:lpstr>Franklin Gothic Book</vt:lpstr>
      <vt:lpstr>Crop</vt:lpstr>
      <vt:lpstr>Pre-calc trig</vt:lpstr>
      <vt:lpstr>Honors Pre-Calc &amp; Trig Final Review</vt:lpstr>
      <vt:lpstr>Unit 6: Trig Function/Solving Triangles </vt:lpstr>
      <vt:lpstr>Unit 7: Trig Identities </vt:lpstr>
      <vt:lpstr>Unit 8: Solving Trig Identities </vt:lpstr>
      <vt:lpstr>Unit 9: ACT (Seniors Skip) </vt:lpstr>
      <vt:lpstr>Unit 10: Pre-Calc/Trig Review Main Topics </vt:lpstr>
      <vt:lpstr>Unit 11: Limits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129</cp:revision>
  <dcterms:created xsi:type="dcterms:W3CDTF">2017-08-21T18:28:24Z</dcterms:created>
  <dcterms:modified xsi:type="dcterms:W3CDTF">2018-05-09T15:44:31Z</dcterms:modified>
</cp:coreProperties>
</file>