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63" r:id="rId2"/>
    <p:sldId id="286" r:id="rId3"/>
    <p:sldId id="285" r:id="rId4"/>
    <p:sldId id="284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00100"/>
            <a:ext cx="108204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Bell Work: </a:t>
            </a:r>
            <a:r>
              <a:rPr lang="en-US" dirty="0" smtClean="0"/>
              <a:t>#1-2 </a:t>
            </a:r>
            <a:r>
              <a:rPr lang="en-US" dirty="0" err="1" smtClean="0"/>
              <a:t>Simplfy</a:t>
            </a:r>
            <a:r>
              <a:rPr lang="en-US" dirty="0" smtClean="0"/>
              <a:t> [L2]	</a:t>
            </a:r>
            <a:br>
              <a:rPr lang="en-US" dirty="0" smtClean="0"/>
            </a:br>
            <a:r>
              <a:rPr lang="en-US" dirty="0" smtClean="0"/>
              <a:t>	   </a:t>
            </a:r>
            <a:r>
              <a:rPr lang="en-US" dirty="0" smtClean="0"/>
              <a:t>	     #</a:t>
            </a:r>
            <a:r>
              <a:rPr lang="en-US" dirty="0" smtClean="0"/>
              <a:t>3-4 Solve    </a:t>
            </a:r>
            <a:r>
              <a:rPr lang="en-US" dirty="0" smtClean="0"/>
              <a:t>[</a:t>
            </a:r>
            <a:r>
              <a:rPr lang="en-US" dirty="0" smtClean="0"/>
              <a:t>L3]	</a:t>
            </a:r>
            <a:r>
              <a:rPr lang="en-US" dirty="0" smtClean="0"/>
              <a:t>#</a:t>
            </a:r>
            <a:r>
              <a:rPr lang="en-US" dirty="0" smtClean="0"/>
              <a:t>5 Solve[L4]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10820400" cy="45720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1.)  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500" dirty="0" smtClean="0"/>
                  <a:t>			</a:t>
                </a:r>
                <a14:m>
                  <m:oMath xmlns:m="http://schemas.openxmlformats.org/officeDocument/2006/math">
                    <m:r>
                      <a:rPr lang="en-US" sz="3500" b="0" i="0" smtClean="0">
                        <a:latin typeface="Cambria Math" panose="02040503050406030204" pitchFamily="18" charset="0"/>
                      </a:rPr>
                      <m:t>         2.)   </m:t>
                    </m:r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(8</m:t>
                        </m:r>
                        <m:sSup>
                          <m:sSup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sz="3500" dirty="0" smtClean="0"/>
              </a:p>
              <a:p>
                <a:pPr marL="0" indent="0">
                  <a:buNone/>
                </a:pPr>
                <a:r>
                  <a:rPr lang="en-US" sz="3500" dirty="0" smtClean="0"/>
                  <a:t/>
                </a:r>
                <a:br>
                  <a:rPr lang="en-US" sz="3500" dirty="0" smtClean="0"/>
                </a:br>
                <a:endParaRPr lang="en-US" sz="3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3.)  </m:t>
                      </m:r>
                      <m:rad>
                        <m:rad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5    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           4.)  </m:t>
                      </m:r>
                      <m:rad>
                        <m:rad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500" dirty="0"/>
              </a:p>
              <a:p>
                <a:pPr marL="0" indent="0">
                  <a:buNone/>
                </a:pPr>
                <a:r>
                  <a:rPr lang="en-US" sz="35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500" b="0" i="1" dirty="0" smtClean="0">
                    <a:latin typeface="Cambria Math" panose="02040503050406030204" pitchFamily="18" charset="0"/>
                  </a:rPr>
                </a:br>
                <a:r>
                  <a:rPr lang="en-US" sz="35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5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5.)  </m:t>
                      </m:r>
                      <m:rad>
                        <m:radPr>
                          <m:degHide m:val="on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10820400" cy="457200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02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 (do what you need)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717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</a:t>
            </a:r>
            <a:r>
              <a:rPr lang="en-US" sz="3000" dirty="0" smtClean="0"/>
              <a:t>age 423 #5–70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427 #1–36  </a:t>
            </a:r>
            <a:endParaRPr lang="en-US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501015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What do we need to go over before </a:t>
            </a:r>
            <a:r>
              <a:rPr lang="en-US" smtClean="0"/>
              <a:t>the test?!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1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Study for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93691"/>
            <a:ext cx="9601200" cy="4497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Rewrite from exponential to radical form and solve</a:t>
            </a:r>
          </a:p>
          <a:p>
            <a:pPr marL="0" indent="0">
              <a:buNone/>
            </a:pPr>
            <a:r>
              <a:rPr lang="en-US" sz="3000" dirty="0" smtClean="0"/>
              <a:t>Simplify (power of power, radicals, division)</a:t>
            </a:r>
          </a:p>
          <a:p>
            <a:pPr marL="0" indent="0">
              <a:buNone/>
            </a:pPr>
            <a:r>
              <a:rPr lang="en-US" sz="3000" dirty="0" smtClean="0"/>
              <a:t>Simplify f(x) and g(x) operations and find domain</a:t>
            </a:r>
          </a:p>
          <a:p>
            <a:pPr marL="0" indent="0">
              <a:buNone/>
            </a:pPr>
            <a:r>
              <a:rPr lang="en-US" sz="3000" dirty="0" smtClean="0"/>
              <a:t>Verify inverses</a:t>
            </a:r>
          </a:p>
          <a:p>
            <a:pPr marL="0" indent="0">
              <a:buNone/>
            </a:pPr>
            <a:r>
              <a:rPr lang="en-US" sz="3000" dirty="0" smtClean="0"/>
              <a:t>Solve (check for extraneous solutions when needed)</a:t>
            </a:r>
          </a:p>
          <a:p>
            <a:pPr marL="0" indent="0">
              <a:buNone/>
            </a:pPr>
            <a:r>
              <a:rPr lang="en-US" sz="3000" dirty="0" smtClean="0"/>
              <a:t>Solve using information from story problems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78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16529</TotalTime>
  <Words>92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Cambria Math</vt:lpstr>
      <vt:lpstr>Franklin Gothic Book</vt:lpstr>
      <vt:lpstr>Crop</vt:lpstr>
      <vt:lpstr>Pre-Calc &amp; trig</vt:lpstr>
      <vt:lpstr>Bell Work: #1-2 Simplfy [L2]            #3-4 Solve    [L3] #5 Solve[L4]</vt:lpstr>
      <vt:lpstr>Review Assignment (do what you need)</vt:lpstr>
      <vt:lpstr>Things to Study for the Test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292</cp:revision>
  <cp:lastPrinted>2018-03-22T19:21:45Z</cp:lastPrinted>
  <dcterms:created xsi:type="dcterms:W3CDTF">2017-08-31T14:11:29Z</dcterms:created>
  <dcterms:modified xsi:type="dcterms:W3CDTF">2018-04-10T19:02:18Z</dcterms:modified>
</cp:coreProperties>
</file>