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7783351-5C92-48C0-9D2D-C59DE06F1550}">
  <a:tblStyle styleId="{C7783351-5C92-48C0-9D2D-C59DE06F15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23b61b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3723b61b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97c04ece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e97c04ece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97c04ece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97c04ec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739d9a8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739d9a8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739d9a8d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739d9a8d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e97c04e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e97c04e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esearchgate.net/publication/272509945_Hand_Segmentation_Techniques_to_Hand_Gesture_Recognition_for_Natural_Human_Computer_Interaction" TargetMode="External"/><Relationship Id="rId4" Type="http://schemas.openxmlformats.org/officeDocument/2006/relationships/hyperlink" Target="https://www.geeksforgeeks.org/digital-image-processing-basics/" TargetMode="External"/><Relationship Id="rId5" Type="http://schemas.openxmlformats.org/officeDocument/2006/relationships/hyperlink" Target="https://www.sciencedirect.com/topics/engineering/image-processing-algorithm" TargetMode="External"/><Relationship Id="rId6" Type="http://schemas.openxmlformats.org/officeDocument/2006/relationships/hyperlink" Target="https://docs.opencv.org/2.4/doc/tutorials/tutorial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DIP </a:t>
            </a:r>
            <a:r>
              <a:rPr lang="en-GB" sz="4000"/>
              <a:t>Mini Project</a:t>
            </a:r>
            <a:endParaRPr sz="4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Title : Hand detection using Image Processing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3025" y="0"/>
            <a:ext cx="2310950" cy="182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227125" y="3783575"/>
            <a:ext cx="36798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i) Tanmay Shivagunde 	- 2017BTECS00007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ii) Namrata Sapkale 	- 2017BTECS00022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iii) Rohit Kulkarni		- 2017BTECS00064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09075" y="4173875"/>
            <a:ext cx="2718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Under the guidance of: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Prof. Kiran P. Kamble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2326250" y="15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{C7783351-5C92-48C0-9D2D-C59DE06F1550}</a:tableStyleId>
              </a:tblPr>
              <a:tblGrid>
                <a:gridCol w="715575"/>
                <a:gridCol w="3212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Sr.no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Problem Statement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Objective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Techniques/Algorithm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References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Statement: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201965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The hand gestures are to be recognized to build an application. Given images of hand gestures, implement suitable segmentation algorithm to detect hand .</a:t>
            </a:r>
            <a:endParaRPr b="1"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923875"/>
            <a:ext cx="8520600" cy="4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To study the OpenCV library.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To study the how different image filters are applied.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To capture the live feed from camera and detect hand using various image processing techniques like image blurring, contouring, thresholding, convex hull.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Techniques/Algorithm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6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arenR"/>
            </a:pPr>
            <a:r>
              <a:rPr b="1" lang="en-GB">
                <a:solidFill>
                  <a:srgbClr val="222222"/>
                </a:solidFill>
                <a:highlight>
                  <a:srgbClr val="FFFFFF"/>
                </a:highlight>
              </a:rPr>
              <a:t>Capturing image from live feed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arenR"/>
            </a:pPr>
            <a:r>
              <a:rPr b="1" lang="en-GB">
                <a:solidFill>
                  <a:srgbClr val="222222"/>
                </a:solidFill>
                <a:highlight>
                  <a:srgbClr val="FFFFFF"/>
                </a:highlight>
              </a:rPr>
              <a:t>Noise reduction using Gaussian filter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arenR"/>
            </a:pPr>
            <a:r>
              <a:rPr b="1" lang="en-GB">
                <a:solidFill>
                  <a:srgbClr val="222222"/>
                </a:solidFill>
                <a:highlight>
                  <a:srgbClr val="FFFFFF"/>
                </a:highlight>
              </a:rPr>
              <a:t>Thresholding image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arenR"/>
            </a:pPr>
            <a:r>
              <a:rPr b="1" lang="en-GB">
                <a:solidFill>
                  <a:srgbClr val="222222"/>
                </a:solidFill>
                <a:highlight>
                  <a:srgbClr val="FFFFFF"/>
                </a:highlight>
              </a:rPr>
              <a:t>Contouring the image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arenR"/>
            </a:pPr>
            <a:r>
              <a:rPr b="1" lang="en-GB">
                <a:solidFill>
                  <a:srgbClr val="222222"/>
                </a:solidFill>
                <a:highlight>
                  <a:srgbClr val="FFFFFF"/>
                </a:highlight>
              </a:rPr>
              <a:t>Constructing convex hull out of it.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arenR"/>
            </a:pPr>
            <a:r>
              <a:rPr b="1" lang="en-GB">
                <a:solidFill>
                  <a:srgbClr val="222222"/>
                </a:solidFill>
                <a:highlight>
                  <a:srgbClr val="FFFFFF"/>
                </a:highlight>
              </a:rPr>
              <a:t>Calculating defects and predicting the number of fingers based on it.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https://www.researchgate.net/publication/272509945_Hand_Segmentation_Techniques_to_Hand_Gesture_Recognition_for_Natural_Human_Computer_Interaction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https://www.geeksforgeeks.org/digital-image-processing-basics/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https://www.sciencedirect.com/topics/engineering/image-processing-algorithm</a:t>
            </a:r>
            <a:r>
              <a:rPr lang="en-GB" sz="1500"/>
              <a:t> </a:t>
            </a:r>
            <a:endParaRPr sz="15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https://docs.opencv.org/2.4/doc/tutorials/tutorials.html</a:t>
            </a:r>
            <a:r>
              <a:rPr lang="en-GB" sz="1500"/>
              <a:t>  </a:t>
            </a:r>
            <a:r>
              <a:rPr lang="en-GB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1976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THANK YOU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