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7" Type="http://schemas.openxmlformats.org/officeDocument/2006/relationships/slideLayout" Target="../slideLayouts/slideLayout2.xml"/><Relationship Id="rId46" Type="http://schemas.openxmlformats.org/officeDocument/2006/relationships/tags" Target="../tags/tag90.xml"/><Relationship Id="rId45" Type="http://schemas.openxmlformats.org/officeDocument/2006/relationships/tags" Target="../tags/tag89.xml"/><Relationship Id="rId44" Type="http://schemas.openxmlformats.org/officeDocument/2006/relationships/tags" Target="../tags/tag88.xml"/><Relationship Id="rId43" Type="http://schemas.openxmlformats.org/officeDocument/2006/relationships/tags" Target="../tags/tag87.xml"/><Relationship Id="rId42" Type="http://schemas.openxmlformats.org/officeDocument/2006/relationships/tags" Target="../tags/tag86.xml"/><Relationship Id="rId41" Type="http://schemas.openxmlformats.org/officeDocument/2006/relationships/tags" Target="../tags/tag85.xml"/><Relationship Id="rId40" Type="http://schemas.openxmlformats.org/officeDocument/2006/relationships/tags" Target="../tags/tag84.xml"/><Relationship Id="rId4" Type="http://schemas.openxmlformats.org/officeDocument/2006/relationships/tags" Target="../tags/tag48.xml"/><Relationship Id="rId39" Type="http://schemas.openxmlformats.org/officeDocument/2006/relationships/tags" Target="../tags/tag83.xml"/><Relationship Id="rId38" Type="http://schemas.openxmlformats.org/officeDocument/2006/relationships/tags" Target="../tags/tag82.xml"/><Relationship Id="rId37" Type="http://schemas.openxmlformats.org/officeDocument/2006/relationships/tags" Target="../tags/tag81.xml"/><Relationship Id="rId36" Type="http://schemas.openxmlformats.org/officeDocument/2006/relationships/tags" Target="../tags/tag80.xml"/><Relationship Id="rId35" Type="http://schemas.openxmlformats.org/officeDocument/2006/relationships/tags" Target="../tags/tag79.xml"/><Relationship Id="rId34" Type="http://schemas.openxmlformats.org/officeDocument/2006/relationships/tags" Target="../tags/tag78.xml"/><Relationship Id="rId33" Type="http://schemas.openxmlformats.org/officeDocument/2006/relationships/tags" Target="../tags/tag77.xml"/><Relationship Id="rId32" Type="http://schemas.openxmlformats.org/officeDocument/2006/relationships/tags" Target="../tags/tag76.xml"/><Relationship Id="rId31" Type="http://schemas.openxmlformats.org/officeDocument/2006/relationships/tags" Target="../tags/tag75.xml"/><Relationship Id="rId30" Type="http://schemas.openxmlformats.org/officeDocument/2006/relationships/tags" Target="../tags/tag74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315845" y="97155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变长字段长度列表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31584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27443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87615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315845" y="508635"/>
            <a:ext cx="3954145" cy="275590"/>
            <a:chOff x="3647" y="905"/>
            <a:chExt cx="6227" cy="434"/>
          </a:xfrm>
        </p:grpSpPr>
        <p:sp>
          <p:nvSpPr>
            <p:cNvPr id="10" name="文本框 9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8880" y="506095"/>
            <a:ext cx="3599180" cy="275590"/>
            <a:chOff x="9888" y="1018"/>
            <a:chExt cx="5668" cy="434"/>
          </a:xfrm>
        </p:grpSpPr>
        <p:sp>
          <p:nvSpPr>
            <p:cNvPr id="11" name="文本框 10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16" name="直接箭头连接符 15"/>
            <p:cNvCxnSpPr>
              <a:stCxn id="11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2309495" y="200342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 flipV="1">
            <a:off x="230949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26808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86980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309495" y="1540510"/>
            <a:ext cx="3954145" cy="275590"/>
            <a:chOff x="3647" y="905"/>
            <a:chExt cx="6227" cy="434"/>
          </a:xfrm>
        </p:grpSpPr>
        <p:sp>
          <p:nvSpPr>
            <p:cNvPr id="24" name="文本框 23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25" name="直接箭头连接符 24"/>
            <p:cNvCxnSpPr>
              <a:stCxn id="24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272530" y="1537970"/>
            <a:ext cx="3599180" cy="275590"/>
            <a:chOff x="9888" y="1018"/>
            <a:chExt cx="5668" cy="434"/>
          </a:xfrm>
        </p:grpSpPr>
        <p:sp>
          <p:nvSpPr>
            <p:cNvPr id="28" name="文本框 27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29" name="直接箭头连接符 28"/>
            <p:cNvCxnSpPr>
              <a:stCxn id="28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4" name="表格 33"/>
          <p:cNvGraphicFramePr/>
          <p:nvPr>
            <p:custDataLst>
              <p:tags r:id="rId3"/>
            </p:custDataLst>
          </p:nvPr>
        </p:nvGraphicFramePr>
        <p:xfrm>
          <a:off x="2322195" y="302450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 flipV="1">
            <a:off x="232219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28078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988250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322195" y="2561590"/>
            <a:ext cx="3954145" cy="275590"/>
            <a:chOff x="3647" y="905"/>
            <a:chExt cx="6227" cy="434"/>
          </a:xfrm>
        </p:grpSpPr>
        <p:sp>
          <p:nvSpPr>
            <p:cNvPr id="39" name="文本框 38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9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6285230" y="2559050"/>
            <a:ext cx="3599180" cy="275590"/>
            <a:chOff x="9888" y="1018"/>
            <a:chExt cx="5668" cy="434"/>
          </a:xfrm>
        </p:grpSpPr>
        <p:sp>
          <p:nvSpPr>
            <p:cNvPr id="43" name="文本框 42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44" name="直接箭头连接符 43"/>
            <p:cNvCxnSpPr>
              <a:stCxn id="43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3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6" name="表格 45"/>
          <p:cNvGraphicFramePr/>
          <p:nvPr>
            <p:custDataLst>
              <p:tags r:id="rId4"/>
            </p:custDataLst>
          </p:nvPr>
        </p:nvGraphicFramePr>
        <p:xfrm>
          <a:off x="3531870" y="403034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353187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749046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09218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531870" y="3567430"/>
            <a:ext cx="3954145" cy="275590"/>
            <a:chOff x="3647" y="905"/>
            <a:chExt cx="6227" cy="434"/>
          </a:xfrm>
        </p:grpSpPr>
        <p:sp>
          <p:nvSpPr>
            <p:cNvPr id="51" name="文本框 50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52" name="直接箭头连接符 51"/>
            <p:cNvCxnSpPr>
              <a:stCxn id="51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51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494905" y="3564890"/>
            <a:ext cx="3599180" cy="275590"/>
            <a:chOff x="9888" y="1018"/>
            <a:chExt cx="5668" cy="434"/>
          </a:xfrm>
        </p:grpSpPr>
        <p:sp>
          <p:nvSpPr>
            <p:cNvPr id="55" name="文本框 54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56" name="直接箭头连接符 55"/>
            <p:cNvCxnSpPr>
              <a:stCxn id="55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5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8" name="表格 57"/>
          <p:cNvGraphicFramePr/>
          <p:nvPr>
            <p:custDataLst>
              <p:tags r:id="rId5"/>
            </p:custDataLst>
          </p:nvPr>
        </p:nvGraphicFramePr>
        <p:xfrm>
          <a:off x="3535045" y="4685665"/>
          <a:ext cx="7560310" cy="4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406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06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675765" y="409067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第一条记录的存储格式：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1672590" y="474599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第二条记录的存储格式：</a:t>
            </a:r>
            <a:endParaRPr lang="zh-CN" altLang="en-US" sz="1200"/>
          </a:p>
        </p:txBody>
      </p:sp>
      <p:graphicFrame>
        <p:nvGraphicFramePr>
          <p:cNvPr id="72" name="表格 71"/>
          <p:cNvGraphicFramePr/>
          <p:nvPr>
            <p:custDataLst>
              <p:tags r:id="rId6"/>
            </p:custDataLst>
          </p:nvPr>
        </p:nvGraphicFramePr>
        <p:xfrm>
          <a:off x="5198110" y="5605780"/>
          <a:ext cx="17278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300"/>
                <a:gridCol w="36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3017520" y="5651500"/>
            <a:ext cx="2180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 </a:t>
            </a:r>
            <a:r>
              <a:rPr lang="en-US" altLang="zh-CN" sz="1200"/>
              <a:t>NULL </a:t>
            </a:r>
            <a:r>
              <a:rPr lang="zh-CN" altLang="en-US" sz="1200"/>
              <a:t>值列表：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3017520" y="6335395"/>
            <a:ext cx="2180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 </a:t>
            </a:r>
            <a:r>
              <a:rPr lang="en-US" altLang="zh-CN" sz="1200"/>
              <a:t>NULL </a:t>
            </a:r>
            <a:r>
              <a:rPr lang="zh-CN" altLang="en-US" sz="1200"/>
              <a:t>值列表：</a:t>
            </a:r>
            <a:endParaRPr lang="zh-CN" altLang="en-US" sz="1200"/>
          </a:p>
        </p:txBody>
      </p:sp>
      <p:graphicFrame>
        <p:nvGraphicFramePr>
          <p:cNvPr id="75" name="表格 74"/>
          <p:cNvGraphicFramePr/>
          <p:nvPr>
            <p:custDataLst>
              <p:tags r:id="rId7"/>
            </p:custDataLst>
          </p:nvPr>
        </p:nvGraphicFramePr>
        <p:xfrm>
          <a:off x="5198110" y="6289675"/>
          <a:ext cx="17278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300"/>
                <a:gridCol w="36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7031355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c4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396480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c3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760970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c1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034530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c4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99655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c3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64145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c1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38795" y="5651500"/>
            <a:ext cx="572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字节</a:t>
            </a:r>
            <a:endParaRPr lang="zh-CN" altLang="en-US" sz="1200"/>
          </a:p>
        </p:txBody>
      </p:sp>
      <p:sp>
        <p:nvSpPr>
          <p:cNvPr id="83" name="文本框 82"/>
          <p:cNvSpPr txBox="1"/>
          <p:nvPr/>
        </p:nvSpPr>
        <p:spPr>
          <a:xfrm>
            <a:off x="8138795" y="6335395"/>
            <a:ext cx="572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字节</a:t>
            </a:r>
            <a:endParaRPr lang="zh-CN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50825" y="1638300"/>
          <a:ext cx="2447925" cy="193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5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Segment ID (8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List Node (12</a:t>
                      </a:r>
                      <a:r>
                        <a:rPr lang="zh-CN" altLang="en-US"/>
                        <a:t>字节）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Page State Bitmap (16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3924300" y="1280160"/>
          <a:ext cx="8534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00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Prev Node Page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 Node Offset (2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Next Node Page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Next Node Offset (2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698750" y="1282700"/>
            <a:ext cx="1219200" cy="7874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98750" y="2501900"/>
            <a:ext cx="1219200" cy="8255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右大括号 4"/>
          <p:cNvSpPr/>
          <p:nvPr/>
        </p:nvSpPr>
        <p:spPr>
          <a:xfrm>
            <a:off x="6753225" y="1280160"/>
            <a:ext cx="142240" cy="1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753225" y="2296160"/>
            <a:ext cx="142240" cy="1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52615" y="1496695"/>
            <a:ext cx="2566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这两个字段是指向</a:t>
            </a:r>
            <a:endParaRPr lang="zh-CN" altLang="en-US" sz="1600"/>
          </a:p>
          <a:p>
            <a:r>
              <a:rPr lang="zh-CN" altLang="en-US" sz="1600"/>
              <a:t>前一个 </a:t>
            </a:r>
            <a:r>
              <a:rPr lang="en-US" altLang="zh-CN" sz="1600"/>
              <a:t>XDES Entry </a:t>
            </a:r>
            <a:r>
              <a:rPr lang="zh-CN" altLang="en-US" sz="1600"/>
              <a:t>的指针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952615" y="2512695"/>
            <a:ext cx="2566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这两个字段是指向</a:t>
            </a:r>
            <a:endParaRPr lang="zh-CN" altLang="en-US" sz="1600"/>
          </a:p>
          <a:p>
            <a:r>
              <a:rPr lang="zh-CN" altLang="en-US" sz="1600"/>
              <a:t>后一个 </a:t>
            </a:r>
            <a:r>
              <a:rPr lang="en-US" altLang="zh-CN" sz="1600"/>
              <a:t>XDES Entry </a:t>
            </a:r>
            <a:r>
              <a:rPr lang="zh-CN" altLang="en-US" sz="1600"/>
              <a:t>的指针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1524000"/>
          <a:ext cx="85344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 ID (8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NOT_FULL_N_USED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Base Node For NOT_FULL List (16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Base Node For FULL List (16</a:t>
                      </a:r>
                      <a:r>
                        <a:rPr lang="zh-CN" altLang="en-US" sz="1800">
                          <a:sym typeface="+mn-ea"/>
                        </a:rPr>
                        <a:t>字节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Magic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02250" y="67373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8635" y="214566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2     6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733030" y="214566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46913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64719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05816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3     5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8485505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13     15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059295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cxnSp>
        <p:nvCxnSpPr>
          <p:cNvPr id="12" name="直接连接符 11"/>
          <p:cNvCxnSpPr>
            <a:endCxn id="5" idx="0"/>
          </p:cNvCxnSpPr>
          <p:nvPr/>
        </p:nvCxnSpPr>
        <p:spPr>
          <a:xfrm flipH="1">
            <a:off x="3641725" y="1125220"/>
            <a:ext cx="2003425" cy="102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6" idx="0"/>
          </p:cNvCxnSpPr>
          <p:nvPr/>
        </p:nvCxnSpPr>
        <p:spPr>
          <a:xfrm>
            <a:off x="6198870" y="1125220"/>
            <a:ext cx="2127250" cy="102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8" idx="0"/>
          </p:cNvCxnSpPr>
          <p:nvPr/>
        </p:nvCxnSpPr>
        <p:spPr>
          <a:xfrm flipH="1">
            <a:off x="2240280" y="2591435"/>
            <a:ext cx="991870" cy="105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  <a:endCxn id="9" idx="0"/>
          </p:cNvCxnSpPr>
          <p:nvPr/>
        </p:nvCxnSpPr>
        <p:spPr>
          <a:xfrm>
            <a:off x="3641725" y="2610485"/>
            <a:ext cx="9525" cy="10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0"/>
          </p:cNvCxnSpPr>
          <p:nvPr/>
        </p:nvCxnSpPr>
        <p:spPr>
          <a:xfrm>
            <a:off x="4051300" y="2614295"/>
            <a:ext cx="1010920" cy="103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0"/>
          </p:cNvCxnSpPr>
          <p:nvPr/>
        </p:nvCxnSpPr>
        <p:spPr>
          <a:xfrm flipH="1">
            <a:off x="7652385" y="2614295"/>
            <a:ext cx="382270" cy="103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0"/>
          </p:cNvCxnSpPr>
          <p:nvPr/>
        </p:nvCxnSpPr>
        <p:spPr>
          <a:xfrm>
            <a:off x="8693150" y="2602865"/>
            <a:ext cx="385445" cy="104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5473700" y="73088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2     11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505835" y="220281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2    5    8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675880" y="220281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11    15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13207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9865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51536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5     7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531225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15    16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887845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11    14</a:t>
            </a:r>
            <a:endParaRPr lang="en-US" altLang="zh-CN"/>
          </a:p>
        </p:txBody>
      </p:sp>
      <p:cxnSp>
        <p:nvCxnSpPr>
          <p:cNvPr id="13" name="直接连接符 12"/>
          <p:cNvCxnSpPr>
            <a:endCxn id="6" idx="0"/>
          </p:cNvCxnSpPr>
          <p:nvPr/>
        </p:nvCxnSpPr>
        <p:spPr>
          <a:xfrm flipH="1">
            <a:off x="4098925" y="1183005"/>
            <a:ext cx="1663700" cy="101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7" idx="0"/>
          </p:cNvCxnSpPr>
          <p:nvPr/>
        </p:nvCxnSpPr>
        <p:spPr>
          <a:xfrm>
            <a:off x="6305550" y="1194435"/>
            <a:ext cx="1963420" cy="100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491740" y="2660650"/>
            <a:ext cx="1189990" cy="10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10" idx="0"/>
          </p:cNvCxnSpPr>
          <p:nvPr/>
        </p:nvCxnSpPr>
        <p:spPr>
          <a:xfrm>
            <a:off x="4110355" y="2667635"/>
            <a:ext cx="9525" cy="10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0"/>
          </p:cNvCxnSpPr>
          <p:nvPr/>
        </p:nvCxnSpPr>
        <p:spPr>
          <a:xfrm>
            <a:off x="4490085" y="2672080"/>
            <a:ext cx="124650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2" idx="0"/>
          </p:cNvCxnSpPr>
          <p:nvPr/>
        </p:nvCxnSpPr>
        <p:spPr>
          <a:xfrm flipH="1">
            <a:off x="7469505" y="2672080"/>
            <a:ext cx="52387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0"/>
          </p:cNvCxnSpPr>
          <p:nvPr/>
        </p:nvCxnSpPr>
        <p:spPr>
          <a:xfrm>
            <a:off x="8501380" y="2660650"/>
            <a:ext cx="611505" cy="10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8483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0154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08736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18250" y="3825240"/>
            <a:ext cx="576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084830" y="40538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01540" y="40538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066405" y="4053840"/>
            <a:ext cx="468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315075" y="4053840"/>
            <a:ext cx="576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76885" y="6032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080770" y="603250"/>
          <a:ext cx="288290" cy="1138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247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7653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183070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6"/>
            </p:custDataLst>
          </p:nvPr>
        </p:nvGraphicFramePr>
        <p:xfrm>
          <a:off x="5880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7"/>
            </p:custDataLst>
          </p:nvPr>
        </p:nvGraphicFramePr>
        <p:xfrm>
          <a:off x="100330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8"/>
            </p:custDataLst>
          </p:nvPr>
        </p:nvGraphicFramePr>
        <p:xfrm>
          <a:off x="141859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4036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5120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16014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57861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/>
          <p:nvPr>
            <p:custDataLst>
              <p:tags r:id="rId9"/>
            </p:custDataLst>
          </p:nvPr>
        </p:nvGraphicFramePr>
        <p:xfrm>
          <a:off x="2537460" y="496951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10"/>
            </p:custDataLst>
          </p:nvPr>
        </p:nvGraphicFramePr>
        <p:xfrm>
          <a:off x="2630170" y="544258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11"/>
            </p:custDataLst>
          </p:nvPr>
        </p:nvGraphicFramePr>
        <p:xfrm>
          <a:off x="4284345" y="54419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12"/>
            </p:custDataLst>
          </p:nvPr>
        </p:nvGraphicFramePr>
        <p:xfrm>
          <a:off x="304165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13"/>
            </p:custDataLst>
          </p:nvPr>
        </p:nvGraphicFramePr>
        <p:xfrm>
          <a:off x="345694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>
            <p:custDataLst>
              <p:tags r:id="rId14"/>
            </p:custDataLst>
          </p:nvPr>
        </p:nvGraphicFramePr>
        <p:xfrm>
          <a:off x="387223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794000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484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1378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032250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/>
          <p:nvPr>
            <p:custDataLst>
              <p:tags r:id="rId15"/>
            </p:custDataLst>
          </p:nvPr>
        </p:nvGraphicFramePr>
        <p:xfrm>
          <a:off x="499364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>
            <p:custDataLst>
              <p:tags r:id="rId16"/>
            </p:custDataLst>
          </p:nvPr>
        </p:nvGraphicFramePr>
        <p:xfrm>
          <a:off x="508635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17"/>
            </p:custDataLst>
          </p:nvPr>
        </p:nvGraphicFramePr>
        <p:xfrm>
          <a:off x="674052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18"/>
            </p:custDataLst>
          </p:nvPr>
        </p:nvGraphicFramePr>
        <p:xfrm>
          <a:off x="549783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19"/>
            </p:custDataLst>
          </p:nvPr>
        </p:nvGraphicFramePr>
        <p:xfrm>
          <a:off x="591312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20"/>
            </p:custDataLst>
          </p:nvPr>
        </p:nvGraphicFramePr>
        <p:xfrm>
          <a:off x="63284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525018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66102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6996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48843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/>
          <p:nvPr>
            <p:custDataLst>
              <p:tags r:id="rId21"/>
            </p:custDataLst>
          </p:nvPr>
        </p:nvGraphicFramePr>
        <p:xfrm>
          <a:off x="745363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22"/>
            </p:custDataLst>
          </p:nvPr>
        </p:nvGraphicFramePr>
        <p:xfrm>
          <a:off x="754634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23"/>
            </p:custDataLst>
          </p:nvPr>
        </p:nvGraphicFramePr>
        <p:xfrm>
          <a:off x="920051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24"/>
            </p:custDataLst>
          </p:nvPr>
        </p:nvGraphicFramePr>
        <p:xfrm>
          <a:off x="795782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/>
          <p:nvPr>
            <p:custDataLst>
              <p:tags r:id="rId25"/>
            </p:custDataLst>
          </p:nvPr>
        </p:nvGraphicFramePr>
        <p:xfrm>
          <a:off x="83731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/>
          <p:nvPr>
            <p:custDataLst>
              <p:tags r:id="rId26"/>
            </p:custDataLst>
          </p:nvPr>
        </p:nvGraphicFramePr>
        <p:xfrm>
          <a:off x="878840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771017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2101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52995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94842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/>
          <p:nvPr>
            <p:custDataLst>
              <p:tags r:id="rId27"/>
            </p:custDataLst>
          </p:nvPr>
        </p:nvGraphicFramePr>
        <p:xfrm>
          <a:off x="9930765" y="496951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28"/>
            </p:custDataLst>
          </p:nvPr>
        </p:nvGraphicFramePr>
        <p:xfrm>
          <a:off x="10023475" y="544258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>
            <p:custDataLst>
              <p:tags r:id="rId29"/>
            </p:custDataLst>
          </p:nvPr>
        </p:nvGraphicFramePr>
        <p:xfrm>
          <a:off x="11677650" y="54419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/>
          <p:nvPr>
            <p:custDataLst>
              <p:tags r:id="rId30"/>
            </p:custDataLst>
          </p:nvPr>
        </p:nvGraphicFramePr>
        <p:xfrm>
          <a:off x="10434955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箭头连接符 55"/>
          <p:cNvCxnSpPr/>
          <p:nvPr/>
        </p:nvCxnSpPr>
        <p:spPr>
          <a:xfrm>
            <a:off x="1018730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0598150" y="5880100"/>
            <a:ext cx="106426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/>
          <p:nvPr>
            <p:custDataLst>
              <p:tags r:id="rId31"/>
            </p:custDataLst>
          </p:nvPr>
        </p:nvGraphicFramePr>
        <p:xfrm>
          <a:off x="2541905" y="235077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/>
          <p:nvPr>
            <p:custDataLst>
              <p:tags r:id="rId32"/>
            </p:custDataLst>
          </p:nvPr>
        </p:nvGraphicFramePr>
        <p:xfrm>
          <a:off x="2634615" y="282384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/>
          <p:nvPr>
            <p:custDataLst>
              <p:tags r:id="rId33"/>
            </p:custDataLst>
          </p:nvPr>
        </p:nvGraphicFramePr>
        <p:xfrm>
          <a:off x="4288790" y="282321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/>
          <p:nvPr>
            <p:custDataLst>
              <p:tags r:id="rId34"/>
            </p:custDataLst>
          </p:nvPr>
        </p:nvGraphicFramePr>
        <p:xfrm>
          <a:off x="304609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/>
          <p:nvPr>
            <p:custDataLst>
              <p:tags r:id="rId35"/>
            </p:custDataLst>
          </p:nvPr>
        </p:nvGraphicFramePr>
        <p:xfrm>
          <a:off x="346138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/>
          <p:nvPr>
            <p:custDataLst>
              <p:tags r:id="rId36"/>
            </p:custDataLst>
          </p:nvPr>
        </p:nvGraphicFramePr>
        <p:xfrm>
          <a:off x="387667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直接箭头连接符 65"/>
          <p:cNvCxnSpPr/>
          <p:nvPr/>
        </p:nvCxnSpPr>
        <p:spPr>
          <a:xfrm>
            <a:off x="279844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20929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61823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03669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/>
          <p:nvPr>
            <p:custDataLst>
              <p:tags r:id="rId37"/>
            </p:custDataLst>
          </p:nvPr>
        </p:nvGraphicFramePr>
        <p:xfrm>
          <a:off x="7458075" y="235077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表格 70"/>
          <p:cNvGraphicFramePr/>
          <p:nvPr>
            <p:custDataLst>
              <p:tags r:id="rId38"/>
            </p:custDataLst>
          </p:nvPr>
        </p:nvGraphicFramePr>
        <p:xfrm>
          <a:off x="7550785" y="282384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/>
          <p:nvPr>
            <p:custDataLst>
              <p:tags r:id="rId39"/>
            </p:custDataLst>
          </p:nvPr>
        </p:nvGraphicFramePr>
        <p:xfrm>
          <a:off x="9204960" y="282321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/>
          <p:nvPr>
            <p:custDataLst>
              <p:tags r:id="rId40"/>
            </p:custDataLst>
          </p:nvPr>
        </p:nvGraphicFramePr>
        <p:xfrm>
          <a:off x="796226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表格 73"/>
          <p:cNvGraphicFramePr/>
          <p:nvPr>
            <p:custDataLst>
              <p:tags r:id="rId41"/>
            </p:custDataLst>
          </p:nvPr>
        </p:nvGraphicFramePr>
        <p:xfrm>
          <a:off x="837755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" name="直接箭头连接符 75"/>
          <p:cNvCxnSpPr/>
          <p:nvPr/>
        </p:nvCxnSpPr>
        <p:spPr>
          <a:xfrm>
            <a:off x="771461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12546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8534400" y="3261360"/>
            <a:ext cx="66167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表格 79"/>
          <p:cNvGraphicFramePr/>
          <p:nvPr>
            <p:custDataLst>
              <p:tags r:id="rId42"/>
            </p:custDataLst>
          </p:nvPr>
        </p:nvGraphicFramePr>
        <p:xfrm>
          <a:off x="5036185" y="7112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表格 80"/>
          <p:cNvGraphicFramePr/>
          <p:nvPr>
            <p:custDataLst>
              <p:tags r:id="rId43"/>
            </p:custDataLst>
          </p:nvPr>
        </p:nvGraphicFramePr>
        <p:xfrm>
          <a:off x="5128895" y="54419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/>
          <p:nvPr>
            <p:custDataLst>
              <p:tags r:id="rId44"/>
            </p:custDataLst>
          </p:nvPr>
        </p:nvGraphicFramePr>
        <p:xfrm>
          <a:off x="6783070" y="54356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/>
          <p:nvPr>
            <p:custDataLst>
              <p:tags r:id="rId45"/>
            </p:custDataLst>
          </p:nvPr>
        </p:nvGraphicFramePr>
        <p:xfrm>
          <a:off x="5540375" y="54419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/>
          <p:nvPr>
            <p:custDataLst>
              <p:tags r:id="rId46"/>
            </p:custDataLst>
          </p:nvPr>
        </p:nvGraphicFramePr>
        <p:xfrm>
          <a:off x="5955665" y="54419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直接箭头连接符 85"/>
          <p:cNvCxnSpPr/>
          <p:nvPr/>
        </p:nvCxnSpPr>
        <p:spPr>
          <a:xfrm>
            <a:off x="5292725" y="98171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703570" y="98171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112510" y="981710"/>
            <a:ext cx="6604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3" idx="2"/>
            <a:endCxn id="60" idx="0"/>
          </p:cNvCxnSpPr>
          <p:nvPr/>
        </p:nvCxnSpPr>
        <p:spPr>
          <a:xfrm flipH="1">
            <a:off x="3601720" y="1696720"/>
            <a:ext cx="2082800" cy="6540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2"/>
            <a:endCxn id="70" idx="0"/>
          </p:cNvCxnSpPr>
          <p:nvPr/>
        </p:nvCxnSpPr>
        <p:spPr>
          <a:xfrm>
            <a:off x="6099810" y="1696720"/>
            <a:ext cx="2418080" cy="6540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3" idx="2"/>
            <a:endCxn id="4" idx="0"/>
          </p:cNvCxnSpPr>
          <p:nvPr/>
        </p:nvCxnSpPr>
        <p:spPr>
          <a:xfrm flipH="1">
            <a:off x="1143635" y="3976370"/>
            <a:ext cx="204660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4" idx="2"/>
            <a:endCxn id="20" idx="0"/>
          </p:cNvCxnSpPr>
          <p:nvPr/>
        </p:nvCxnSpPr>
        <p:spPr>
          <a:xfrm flipH="1">
            <a:off x="3597275" y="3976370"/>
            <a:ext cx="8255" cy="9931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5" idx="2"/>
            <a:endCxn id="30" idx="0"/>
          </p:cNvCxnSpPr>
          <p:nvPr/>
        </p:nvCxnSpPr>
        <p:spPr>
          <a:xfrm>
            <a:off x="4020820" y="3976370"/>
            <a:ext cx="203263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2"/>
            <a:endCxn id="40" idx="0"/>
          </p:cNvCxnSpPr>
          <p:nvPr/>
        </p:nvCxnSpPr>
        <p:spPr>
          <a:xfrm>
            <a:off x="8106410" y="3976370"/>
            <a:ext cx="40703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4" idx="2"/>
            <a:endCxn id="50" idx="0"/>
          </p:cNvCxnSpPr>
          <p:nvPr/>
        </p:nvCxnSpPr>
        <p:spPr>
          <a:xfrm>
            <a:off x="8521700" y="3976370"/>
            <a:ext cx="2468880" cy="9931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372870" y="846455"/>
            <a:ext cx="12719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record_type</a:t>
            </a:r>
            <a:endParaRPr lang="en-US" altLang="zh-CN" sz="1600"/>
          </a:p>
        </p:txBody>
      </p:sp>
      <p:sp>
        <p:nvSpPr>
          <p:cNvPr id="111" name="文本框 110"/>
          <p:cNvSpPr txBox="1"/>
          <p:nvPr/>
        </p:nvSpPr>
        <p:spPr>
          <a:xfrm>
            <a:off x="1372870" y="572770"/>
            <a:ext cx="1268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next_record</a:t>
            </a:r>
            <a:endParaRPr lang="en-US" altLang="zh-CN" sz="1600"/>
          </a:p>
        </p:txBody>
      </p:sp>
      <p:sp>
        <p:nvSpPr>
          <p:cNvPr id="112" name="文本框 111"/>
          <p:cNvSpPr txBox="1"/>
          <p:nvPr/>
        </p:nvSpPr>
        <p:spPr>
          <a:xfrm>
            <a:off x="1371600" y="11436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主键</a:t>
            </a:r>
            <a:endParaRPr lang="zh-CN" altLang="en-US" sz="1600"/>
          </a:p>
        </p:txBody>
      </p:sp>
      <p:sp>
        <p:nvSpPr>
          <p:cNvPr id="113" name="文本框 112"/>
          <p:cNvSpPr txBox="1"/>
          <p:nvPr/>
        </p:nvSpPr>
        <p:spPr>
          <a:xfrm>
            <a:off x="1371600" y="1435100"/>
            <a:ext cx="16998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其他字段 </a:t>
            </a:r>
            <a:r>
              <a:rPr lang="en-US" altLang="zh-CN" sz="1600"/>
              <a:t>or </a:t>
            </a:r>
            <a:r>
              <a:rPr lang="zh-CN" altLang="en-US" sz="1600"/>
              <a:t>页号</a:t>
            </a:r>
            <a:endParaRPr lang="zh-CN" altLang="en-US" sz="1600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4666615" y="3112135"/>
            <a:ext cx="278320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4656455" y="3429000"/>
            <a:ext cx="279336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203450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4655185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111365" y="573087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592310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219900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4666615" y="601345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711136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957262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8800" y="3048000"/>
          <a:ext cx="112318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25"/>
                <a:gridCol w="1799775"/>
                <a:gridCol w="1800000"/>
                <a:gridCol w="1800000"/>
                <a:gridCol w="18000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“lisi@”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“ww@16”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ID2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ID5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28800" y="2679700"/>
            <a:ext cx="1214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 email(5) )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844040" y="4658360"/>
          <a:ext cx="112318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25"/>
                <a:gridCol w="1799775"/>
                <a:gridCol w="1800000"/>
                <a:gridCol w="1800000"/>
                <a:gridCol w="18000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“lisi@1”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“ww@163”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“zhanga”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“zhangb”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“zhangc”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ID2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ID5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4040" y="4290060"/>
            <a:ext cx="1214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 email(6) 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02990" cy="159194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828800" y="2476500"/>
          <a:ext cx="85344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  <a:gridCol w="82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张六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23135" y="2108200"/>
            <a:ext cx="1371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(name, age)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5188585" y="2476500"/>
          <a:ext cx="4140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  <a:gridCol w="828000"/>
                <a:gridCol w="828040"/>
                <a:gridCol w="827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email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张六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710045" y="21082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主键索引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8360" y="941705"/>
          <a:ext cx="12141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9085"/>
                <a:gridCol w="298515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450"/>
                <a:gridCol w="299150"/>
                <a:gridCol w="298800"/>
                <a:gridCol w="298800"/>
              </a:tblGrid>
              <a:tr h="2988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21590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21590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58750" y="273685"/>
            <a:ext cx="11951335" cy="1634490"/>
            <a:chOff x="190" y="431"/>
            <a:chExt cx="18821" cy="2574"/>
          </a:xfrm>
        </p:grpSpPr>
        <p:sp>
          <p:nvSpPr>
            <p:cNvPr id="5" name="左大括号 4"/>
            <p:cNvSpPr/>
            <p:nvPr/>
          </p:nvSpPr>
          <p:spPr>
            <a:xfrm rot="5400000">
              <a:off x="970" y="314"/>
              <a:ext cx="317" cy="18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左大括号 5"/>
            <p:cNvSpPr/>
            <p:nvPr/>
          </p:nvSpPr>
          <p:spPr>
            <a:xfrm rot="16200000">
              <a:off x="2847" y="1259"/>
              <a:ext cx="317" cy="18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6854" y="-1805"/>
              <a:ext cx="317" cy="611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16200000">
              <a:off x="10617" y="1492"/>
              <a:ext cx="317" cy="141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15087" y="-2527"/>
              <a:ext cx="318" cy="753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5" y="491"/>
              <a:ext cx="126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info bit</a:t>
              </a:r>
              <a:endParaRPr lang="en-US" altLang="zh-CN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09" y="2415"/>
              <a:ext cx="159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n_owned</a:t>
              </a:r>
              <a:endParaRPr lang="en-US" altLang="zh-CN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52" y="431"/>
              <a:ext cx="152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heap_no</a:t>
              </a:r>
              <a:endParaRPr lang="en-US" altLang="zh-CN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775" y="2475"/>
              <a:ext cx="20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record_type</a:t>
              </a:r>
              <a:endParaRPr lang="en-US" altLang="zh-CN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248" y="431"/>
              <a:ext cx="199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next_record</a:t>
              </a:r>
              <a:endParaRPr lang="en-US" altLang="zh-CN" sz="160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 flipV="1">
            <a:off x="294005" y="1240790"/>
            <a:ext cx="6350" cy="19558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94715" y="1240790"/>
            <a:ext cx="1905" cy="1044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193800" y="1232535"/>
            <a:ext cx="6350" cy="756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-52705" y="1436370"/>
            <a:ext cx="724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预留位</a:t>
            </a:r>
            <a:r>
              <a:rPr lang="en-US" altLang="zh-CN" sz="1200"/>
              <a:t>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97535" y="1240790"/>
            <a:ext cx="0" cy="60071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4950" y="1841500"/>
            <a:ext cx="724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预留位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87985" y="2275205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896620" y="196469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graphicFrame>
        <p:nvGraphicFramePr>
          <p:cNvPr id="27" name="表格 26"/>
          <p:cNvGraphicFramePr/>
          <p:nvPr>
            <p:custDataLst>
              <p:tags r:id="rId2"/>
            </p:custDataLst>
          </p:nvPr>
        </p:nvGraphicFramePr>
        <p:xfrm>
          <a:off x="1837055" y="37592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'bbbb'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818765" y="34848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944620" y="34848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974590" y="34836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873750" y="34836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34836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1835785" y="34848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7947660" y="34537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31275" y="34569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54895" y="34524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3"/>
            </p:custDataLst>
          </p:nvPr>
        </p:nvGraphicFramePr>
        <p:xfrm>
          <a:off x="1837055" y="4673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'cccc'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18765" y="4399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3944620" y="4399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974590" y="4398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5873750" y="4398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6866255" y="4398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835785" y="4399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7947660" y="4368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31275" y="4371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54895" y="4366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52" name="表格 51"/>
          <p:cNvGraphicFramePr/>
          <p:nvPr>
            <p:custDataLst>
              <p:tags r:id="rId4"/>
            </p:custDataLst>
          </p:nvPr>
        </p:nvGraphicFramePr>
        <p:xfrm>
          <a:off x="1837055" y="5562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-111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'dddd'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2818765" y="5288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3944620" y="5288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55" name="文本框 54"/>
          <p:cNvSpPr txBox="1"/>
          <p:nvPr/>
        </p:nvSpPr>
        <p:spPr>
          <a:xfrm>
            <a:off x="4974590" y="5287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5873750" y="5287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866255" y="5287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1835785" y="5288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7947660" y="5257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31275" y="5260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54895" y="5255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62" name="表格 61"/>
          <p:cNvGraphicFramePr/>
          <p:nvPr>
            <p:custDataLst>
              <p:tags r:id="rId5"/>
            </p:custDataLst>
          </p:nvPr>
        </p:nvGraphicFramePr>
        <p:xfrm>
          <a:off x="1837055" y="28575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'aaaa'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818765" y="25831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3944620" y="25831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4974590" y="25819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5873750" y="25819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6866255" y="25819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1835785" y="25831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7947660" y="25520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931275" y="25552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54895" y="25507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985" y="29044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387985" y="38061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2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4" name="文本框 73"/>
          <p:cNvSpPr txBox="1"/>
          <p:nvPr/>
        </p:nvSpPr>
        <p:spPr>
          <a:xfrm>
            <a:off x="387985" y="47205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3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387985" y="5610225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4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1837055" y="32893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'bbbb'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818765" y="30149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944620" y="30149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974590" y="30137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873750" y="30137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30137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1835785" y="30149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7947660" y="29838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31275" y="29870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54895" y="29825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2"/>
            </p:custDataLst>
          </p:nvPr>
        </p:nvGraphicFramePr>
        <p:xfrm>
          <a:off x="1837055" y="4203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'cccc'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18765" y="3929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3944620" y="3929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974590" y="3928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5873750" y="3928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6866255" y="3928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835785" y="3929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7947660" y="38982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31275" y="39014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54895" y="38969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52" name="表格 51"/>
          <p:cNvGraphicFramePr/>
          <p:nvPr>
            <p:custDataLst>
              <p:tags r:id="rId3"/>
            </p:custDataLst>
          </p:nvPr>
        </p:nvGraphicFramePr>
        <p:xfrm>
          <a:off x="1837055" y="5092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'dddd'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2818765" y="4818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3944620" y="4818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55" name="文本框 54"/>
          <p:cNvSpPr txBox="1"/>
          <p:nvPr/>
        </p:nvSpPr>
        <p:spPr>
          <a:xfrm>
            <a:off x="4974590" y="4817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5873750" y="4817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866255" y="4817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1835785" y="4818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7947660" y="47872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31275" y="47904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54895" y="47859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62" name="表格 61"/>
          <p:cNvGraphicFramePr/>
          <p:nvPr>
            <p:custDataLst>
              <p:tags r:id="rId4"/>
            </p:custDataLst>
          </p:nvPr>
        </p:nvGraphicFramePr>
        <p:xfrm>
          <a:off x="1837055" y="2387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'aaaa'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818765" y="2113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3944620" y="2113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4974590" y="2112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5873750" y="2112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6866255" y="2112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1835785" y="2113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7947660" y="2082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931275" y="2085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54895" y="2080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23875" y="24345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523875" y="33362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2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4" name="文本框 73"/>
          <p:cNvSpPr txBox="1"/>
          <p:nvPr/>
        </p:nvSpPr>
        <p:spPr>
          <a:xfrm>
            <a:off x="523875" y="42506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3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523875" y="5140325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4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1837055" y="14732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118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'infimum'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18765" y="11988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3944620" y="11988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4974590" y="11976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5873750" y="11976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6866255" y="11976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1835785" y="11988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1849755" y="5981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118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'supremum'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31465" y="5707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3957320" y="5707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4987290" y="5706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5886450" y="5706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878955" y="5706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1848485" y="5707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12420" y="1520190"/>
            <a:ext cx="15233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Infimum</a:t>
            </a:r>
            <a:r>
              <a:rPr lang="zh-CN" altLang="en-US" sz="1600"/>
              <a:t>记录：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41275" y="6029325"/>
            <a:ext cx="1794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Supremum</a:t>
            </a:r>
            <a:r>
              <a:rPr lang="zh-CN" altLang="en-US" sz="1600"/>
              <a:t>记录：</a:t>
            </a:r>
            <a:endParaRPr lang="zh-CN" altLang="en-US" sz="1600"/>
          </a:p>
        </p:txBody>
      </p:sp>
      <p:cxnSp>
        <p:nvCxnSpPr>
          <p:cNvPr id="23" name="肘形连接符 22"/>
          <p:cNvCxnSpPr/>
          <p:nvPr/>
        </p:nvCxnSpPr>
        <p:spPr>
          <a:xfrm rot="5400000" flipV="1">
            <a:off x="7270750" y="179705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V="1">
            <a:off x="7270750" y="268859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 flipV="1">
            <a:off x="7270750" y="361569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5400000" flipV="1">
            <a:off x="7265035" y="4487545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7270750" y="537337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" name="表格 45"/>
          <p:cNvGraphicFramePr/>
          <p:nvPr>
            <p:custDataLst>
              <p:tags r:id="rId1"/>
            </p:custDataLst>
          </p:nvPr>
        </p:nvGraphicFramePr>
        <p:xfrm>
          <a:off x="1977390" y="818515"/>
          <a:ext cx="75418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61 61 61 61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62 62 62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63 63 20 20 20 20 20 20 20 20 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197739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65905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94943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/>
          <p:nvPr>
            <p:custDataLst>
              <p:tags r:id="rId2"/>
            </p:custDataLst>
          </p:nvPr>
        </p:nvGraphicFramePr>
        <p:xfrm>
          <a:off x="1980565" y="1645285"/>
          <a:ext cx="64084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06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65 65 65 65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66 66 66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21285" y="87884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第一条记录的存储格式：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118110" y="169418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第二条记录的存储格式：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7582535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7593965" y="204660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48233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493760" y="204660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000379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133983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396490" y="38862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记录的额外信息</a:t>
            </a:r>
            <a:endParaRPr lang="zh-CN" altLang="en-US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85050" y="38290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记录的真实数据</a:t>
            </a:r>
            <a:endParaRPr lang="zh-CN" altLang="en-US" sz="1200">
              <a:sym typeface="+mn-ea"/>
            </a:endParaRPr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1956435" y="526415"/>
            <a:ext cx="42862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3"/>
          </p:cNvCxnSpPr>
          <p:nvPr/>
        </p:nvCxnSpPr>
        <p:spPr>
          <a:xfrm>
            <a:off x="3634740" y="526415"/>
            <a:ext cx="4235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058285" y="520700"/>
            <a:ext cx="3315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3"/>
          </p:cNvCxnSpPr>
          <p:nvPr/>
        </p:nvCxnSpPr>
        <p:spPr>
          <a:xfrm>
            <a:off x="8623300" y="520700"/>
            <a:ext cx="332041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1828800" y="2689860"/>
          <a:ext cx="8534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01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03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4334510" y="2689860"/>
          <a:ext cx="8534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01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0A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03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432175" y="2738120"/>
            <a:ext cx="90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utf8</a:t>
            </a:r>
            <a:r>
              <a:rPr lang="zh-CN" altLang="en-US" sz="1200"/>
              <a:t>字符集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38835" y="2738120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ascii </a:t>
            </a:r>
            <a:r>
              <a:rPr lang="zh-CN" altLang="en-US" sz="1200"/>
              <a:t>字符集</a:t>
            </a:r>
            <a:endParaRPr lang="zh-CN" altLang="en-US" sz="120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36728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16916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56540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53961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77075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0189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23303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94535" y="219900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2200910" y="219456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2400300" y="219456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4363720" y="220027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>
            <a:off x="4828540" y="219583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5062855" y="219583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4597400" y="219646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endParaRPr lang="en-US" altLang="zh-CN" sz="1200"/>
          </a:p>
        </p:txBody>
      </p:sp>
      <p:graphicFrame>
        <p:nvGraphicFramePr>
          <p:cNvPr id="45" name="表格 44"/>
          <p:cNvGraphicFramePr/>
          <p:nvPr>
            <p:custDataLst>
              <p:tags r:id="rId5"/>
            </p:custDataLst>
          </p:nvPr>
        </p:nvGraphicFramePr>
        <p:xfrm>
          <a:off x="2234565" y="378587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字段长度偏移列表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2234565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936490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535035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972435" y="33559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6115050" y="33559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72" name="直接箭头连接符 71"/>
          <p:cNvCxnSpPr>
            <a:stCxn id="63" idx="1"/>
          </p:cNvCxnSpPr>
          <p:nvPr/>
        </p:nvCxnSpPr>
        <p:spPr>
          <a:xfrm flipH="1">
            <a:off x="2226945" y="349377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3" idx="3"/>
          </p:cNvCxnSpPr>
          <p:nvPr/>
        </p:nvCxnSpPr>
        <p:spPr>
          <a:xfrm>
            <a:off x="4222115" y="349377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7" idx="1"/>
          </p:cNvCxnSpPr>
          <p:nvPr/>
        </p:nvCxnSpPr>
        <p:spPr>
          <a:xfrm flipH="1">
            <a:off x="4935855" y="3493770"/>
            <a:ext cx="117919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7" idx="3"/>
          </p:cNvCxnSpPr>
          <p:nvPr/>
        </p:nvCxnSpPr>
        <p:spPr>
          <a:xfrm>
            <a:off x="7364730" y="3493770"/>
            <a:ext cx="116967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/>
          <p:nvPr>
            <p:custDataLst>
              <p:tags r:id="rId6"/>
            </p:custDataLst>
          </p:nvPr>
        </p:nvGraphicFramePr>
        <p:xfrm>
          <a:off x="2229485" y="473583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字段长度偏移列表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直接连接符 76"/>
          <p:cNvCxnSpPr/>
          <p:nvPr/>
        </p:nvCxnSpPr>
        <p:spPr>
          <a:xfrm flipV="1">
            <a:off x="2229485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931410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529955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967355" y="430593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6109970" y="430593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82" name="直接箭头连接符 81"/>
          <p:cNvCxnSpPr>
            <a:stCxn id="80" idx="1"/>
          </p:cNvCxnSpPr>
          <p:nvPr/>
        </p:nvCxnSpPr>
        <p:spPr>
          <a:xfrm flipH="1">
            <a:off x="2221865" y="445389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3"/>
          </p:cNvCxnSpPr>
          <p:nvPr/>
        </p:nvCxnSpPr>
        <p:spPr>
          <a:xfrm>
            <a:off x="4217035" y="445389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1" idx="1"/>
          </p:cNvCxnSpPr>
          <p:nvPr/>
        </p:nvCxnSpPr>
        <p:spPr>
          <a:xfrm flipH="1">
            <a:off x="4930775" y="4453890"/>
            <a:ext cx="117919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1" idx="3"/>
          </p:cNvCxnSpPr>
          <p:nvPr/>
        </p:nvCxnSpPr>
        <p:spPr>
          <a:xfrm>
            <a:off x="7359650" y="4453890"/>
            <a:ext cx="116967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1388745" y="2211070"/>
          <a:ext cx="712787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000"/>
                <a:gridCol w="1008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25 24 1A 17 13 0C 06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DB_ROW_ID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DB_TRX_ID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61 61 61 61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62 62 62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63 63 20 20 20 20 20 20 20 20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138874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08876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1197292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126615" y="17811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7412990" y="17811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72" name="直接箭头连接符 71"/>
          <p:cNvCxnSpPr>
            <a:stCxn id="63" idx="1"/>
          </p:cNvCxnSpPr>
          <p:nvPr/>
        </p:nvCxnSpPr>
        <p:spPr>
          <a:xfrm flipH="1">
            <a:off x="1393825" y="191897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3" idx="3"/>
          </p:cNvCxnSpPr>
          <p:nvPr/>
        </p:nvCxnSpPr>
        <p:spPr>
          <a:xfrm>
            <a:off x="3388995" y="191897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381125" y="3011805"/>
          <a:ext cx="70205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000"/>
                <a:gridCol w="1008000"/>
                <a:gridCol w="1080000"/>
                <a:gridCol w="1080000"/>
                <a:gridCol w="1260000"/>
                <a:gridCol w="1008000"/>
                <a:gridCol w="792000"/>
                <a:gridCol w="2268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A4 A4 1A 17 13 0C 06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DB_ROW_ID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DB_TRX_ID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65 65 65 65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66 66 66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 </a:t>
                      </a:r>
                      <a:r>
                        <a:rPr lang="en-US" altLang="zh-CN" sz="1200">
                          <a:sym typeface="+mn-ea"/>
                        </a:rPr>
                        <a:t>00 00 00 00 00 00 00 00 00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3"/>
            </p:custDataLst>
          </p:nvPr>
        </p:nvGraphicFramePr>
        <p:xfrm>
          <a:off x="1977390" y="818515"/>
          <a:ext cx="75418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61 61 61 61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62 62 62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63 63 20 20 20 20 20 20 20 20 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197739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65905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94943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06665" y="341693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8520430" y="26231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10105390" y="25990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1385550" y="26231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2396490" y="38862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记录的额外信息</a:t>
            </a:r>
            <a:endParaRPr lang="zh-CN" altLang="en-US" sz="12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5050" y="38290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记录的真实数据</a:t>
            </a:r>
            <a:endParaRPr lang="zh-CN" altLang="en-US" sz="1200">
              <a:sym typeface="+mn-ea"/>
            </a:endParaRPr>
          </a:p>
        </p:txBody>
      </p:sp>
      <p:cxnSp>
        <p:nvCxnSpPr>
          <p:cNvPr id="18" name="直接箭头连接符 17"/>
          <p:cNvCxnSpPr>
            <a:stCxn id="16" idx="1"/>
          </p:cNvCxnSpPr>
          <p:nvPr/>
        </p:nvCxnSpPr>
        <p:spPr>
          <a:xfrm flipH="1">
            <a:off x="1956435" y="526415"/>
            <a:ext cx="42862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3634740" y="526415"/>
            <a:ext cx="4235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1"/>
          </p:cNvCxnSpPr>
          <p:nvPr/>
        </p:nvCxnSpPr>
        <p:spPr>
          <a:xfrm flipH="1">
            <a:off x="4058285" y="520700"/>
            <a:ext cx="3315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</p:cNvCxnSpPr>
          <p:nvPr/>
        </p:nvCxnSpPr>
        <p:spPr>
          <a:xfrm>
            <a:off x="8623300" y="520700"/>
            <a:ext cx="332041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7" idx="1"/>
          </p:cNvCxnSpPr>
          <p:nvPr/>
        </p:nvCxnSpPr>
        <p:spPr>
          <a:xfrm flipH="1">
            <a:off x="4095750" y="1918970"/>
            <a:ext cx="33172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7" idx="3"/>
          </p:cNvCxnSpPr>
          <p:nvPr/>
        </p:nvCxnSpPr>
        <p:spPr>
          <a:xfrm>
            <a:off x="8662670" y="1918970"/>
            <a:ext cx="330708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06665" y="25990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20430" y="34105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0105390" y="34105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44145" y="225552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第一条记录：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31445" y="305689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第二条记录：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30300" y="1905000"/>
          <a:ext cx="9207500" cy="33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2133600"/>
                <a:gridCol w="2133600"/>
                <a:gridCol w="2806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名称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中文名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占用空间大小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简单描述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File Header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文件头部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38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页的一些通用信息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Page Header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页面头部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56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数据页专有的一些信息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Infimum + Supremum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页面中的最小记录和最大记录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26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两个虚拟的记录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User Records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用户记录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用户存储怼记录内容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Free Space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 </a:t>
                      </a:r>
                      <a:r>
                        <a:rPr lang="zh-CN" altLang="en-US" sz="1600" b="0"/>
                        <a:t>空闲空间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页中尚未使用的空间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Page Directory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页目录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页中某些记录的相对位置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File Trailer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文件尾部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8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校验页是否完整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749300" y="1905000"/>
            <a:ext cx="292100" cy="3240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75" y="3343910"/>
            <a:ext cx="746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16KB</a:t>
            </a:r>
            <a:endParaRPr lang="en-US" altLang="zh-CN"/>
          </a:p>
        </p:txBody>
      </p:sp>
      <p:sp>
        <p:nvSpPr>
          <p:cNvPr id="5" name="右大括号 4"/>
          <p:cNvSpPr/>
          <p:nvPr/>
        </p:nvSpPr>
        <p:spPr>
          <a:xfrm>
            <a:off x="10426700" y="3049270"/>
            <a:ext cx="291600" cy="95821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07065" y="33445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这些是记录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组合 48"/>
          <p:cNvGrpSpPr/>
          <p:nvPr/>
        </p:nvGrpSpPr>
        <p:grpSpPr>
          <a:xfrm>
            <a:off x="9521190" y="1790065"/>
            <a:ext cx="2552065" cy="3682365"/>
            <a:chOff x="175" y="2818"/>
            <a:chExt cx="4019" cy="5799"/>
          </a:xfrm>
        </p:grpSpPr>
        <p:sp>
          <p:nvSpPr>
            <p:cNvPr id="50" name="圆角矩形 49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30" y="2818"/>
              <a:ext cx="3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sym typeface="+mn-ea"/>
                </a:rPr>
                <a:t>插入第</a:t>
              </a:r>
              <a:r>
                <a:rPr lang="en-US" altLang="zh-CN" b="1">
                  <a:sym typeface="+mn-ea"/>
                </a:rPr>
                <a:t>n</a:t>
              </a:r>
              <a:r>
                <a:rPr lang="zh-CN" altLang="en-US" b="1">
                  <a:sym typeface="+mn-ea"/>
                </a:rPr>
                <a:t>条数据：</a:t>
              </a:r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74130" y="1790065"/>
            <a:ext cx="2552065" cy="3682365"/>
            <a:chOff x="175" y="2818"/>
            <a:chExt cx="4019" cy="5799"/>
          </a:xfrm>
        </p:grpSpPr>
        <p:sp>
          <p:nvSpPr>
            <p:cNvPr id="47" name="圆角矩形 46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82" y="2818"/>
              <a:ext cx="30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sym typeface="+mn-ea"/>
                </a:rPr>
                <a:t>插入第</a:t>
              </a:r>
              <a:r>
                <a:rPr lang="en-US" altLang="zh-CN" b="1">
                  <a:sym typeface="+mn-ea"/>
                </a:rPr>
                <a:t>2</a:t>
              </a:r>
              <a:r>
                <a:rPr lang="zh-CN" altLang="en-US" b="1">
                  <a:sym typeface="+mn-ea"/>
                </a:rPr>
                <a:t>条数据：</a:t>
              </a:r>
              <a:endParaRPr lang="zh-CN" altLang="en-US" b="1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27070" y="1789430"/>
            <a:ext cx="2552065" cy="3682365"/>
            <a:chOff x="175" y="2818"/>
            <a:chExt cx="4019" cy="5799"/>
          </a:xfrm>
        </p:grpSpPr>
        <p:sp>
          <p:nvSpPr>
            <p:cNvPr id="44" name="圆角矩形 43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27" y="2818"/>
              <a:ext cx="30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插入第</a:t>
              </a:r>
              <a:r>
                <a:rPr lang="en-US" altLang="zh-CN" b="1"/>
                <a:t>1</a:t>
              </a:r>
              <a:r>
                <a:rPr lang="zh-CN" altLang="en-US" b="1"/>
                <a:t>条数据：</a:t>
              </a:r>
              <a:endParaRPr lang="zh-CN" altLang="en-US" b="1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645" y="1789430"/>
            <a:ext cx="2551430" cy="3681730"/>
            <a:chOff x="175" y="2818"/>
            <a:chExt cx="4018" cy="5798"/>
          </a:xfrm>
        </p:grpSpPr>
        <p:sp>
          <p:nvSpPr>
            <p:cNvPr id="40" name="圆角矩形 39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03" y="2818"/>
              <a:ext cx="24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新生成的页：</a:t>
              </a:r>
              <a:endParaRPr lang="zh-CN" altLang="en-US" b="1"/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98320" y="2286000"/>
          <a:ext cx="546100" cy="248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9470" y="232346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25805" y="268160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140335" y="3044190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835660" y="385508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603885" y="466915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915670" y="502856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975860" y="2286000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017010" y="232346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3903345" y="268160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3317875" y="3052445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4013200" y="403796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3781425" y="467296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4093210" y="503110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858895" y="3403600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5047615" y="3404870"/>
          <a:ext cx="4318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8098155" y="2280920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3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2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39305" y="231838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7025640" y="267652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6440170" y="3047365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7135495" y="415607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6903720" y="466788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7215505" y="502602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6981190" y="3493135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27" name="表格 26"/>
          <p:cNvGraphicFramePr/>
          <p:nvPr>
            <p:custDataLst>
              <p:tags r:id="rId5"/>
            </p:custDataLst>
          </p:nvPr>
        </p:nvGraphicFramePr>
        <p:xfrm>
          <a:off x="8169910" y="3398520"/>
          <a:ext cx="431800" cy="54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/>
          <p:nvPr>
            <p:custDataLst>
              <p:tags r:id="rId6"/>
            </p:custDataLst>
          </p:nvPr>
        </p:nvGraphicFramePr>
        <p:xfrm>
          <a:off x="11276330" y="2281555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0317480" y="2319020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10203815" y="2677160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9618345" y="3048000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10081895" y="4668520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10393680" y="5026660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10159365" y="3768725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36" name="表格 35"/>
          <p:cNvGraphicFramePr/>
          <p:nvPr>
            <p:custDataLst>
              <p:tags r:id="rId7"/>
            </p:custDataLst>
          </p:nvPr>
        </p:nvGraphicFramePr>
        <p:xfrm>
          <a:off x="11343640" y="3399155"/>
          <a:ext cx="431800" cy="54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8"/>
            </p:custDataLst>
          </p:nvPr>
        </p:nvGraphicFramePr>
        <p:xfrm>
          <a:off x="11346180" y="4307840"/>
          <a:ext cx="4318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1415395" y="3979545"/>
            <a:ext cx="305435" cy="294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800"/>
              <a:t>……</a:t>
            </a:r>
            <a:endParaRPr lang="zh-CN" altLang="en-US" sz="800"/>
          </a:p>
        </p:txBody>
      </p:sp>
      <p:cxnSp>
        <p:nvCxnSpPr>
          <p:cNvPr id="52" name="直接箭头连接符 51"/>
          <p:cNvCxnSpPr>
            <a:stCxn id="40" idx="3"/>
            <a:endCxn id="44" idx="1"/>
          </p:cNvCxnSpPr>
          <p:nvPr/>
        </p:nvCxnSpPr>
        <p:spPr>
          <a:xfrm>
            <a:off x="2632710" y="3630930"/>
            <a:ext cx="594360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4" idx="3"/>
            <a:endCxn id="47" idx="1"/>
          </p:cNvCxnSpPr>
          <p:nvPr/>
        </p:nvCxnSpPr>
        <p:spPr>
          <a:xfrm>
            <a:off x="5779135" y="3630930"/>
            <a:ext cx="594995" cy="635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3"/>
            <a:endCxn id="50" idx="1"/>
          </p:cNvCxnSpPr>
          <p:nvPr/>
        </p:nvCxnSpPr>
        <p:spPr>
          <a:xfrm>
            <a:off x="8926195" y="3631565"/>
            <a:ext cx="594995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55600" y="533400"/>
          <a:ext cx="1943100" cy="54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extent 0 (1MB)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255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256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257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258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513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393950" y="533400"/>
            <a:ext cx="2139315" cy="4114800"/>
            <a:chOff x="6470" y="840"/>
            <a:chExt cx="3369" cy="6480"/>
          </a:xfrm>
        </p:grpSpPr>
        <p:sp>
          <p:nvSpPr>
            <p:cNvPr id="3" name="右大括号 2"/>
            <p:cNvSpPr/>
            <p:nvPr/>
          </p:nvSpPr>
          <p:spPr>
            <a:xfrm>
              <a:off x="6470" y="840"/>
              <a:ext cx="319" cy="3240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6470" y="4080"/>
              <a:ext cx="319" cy="3240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19" y="2194"/>
              <a:ext cx="29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每 </a:t>
              </a:r>
              <a:r>
                <a:rPr lang="en-US" altLang="zh-CN" sz="1600"/>
                <a:t>256 </a:t>
              </a:r>
              <a:r>
                <a:rPr lang="zh-CN" altLang="en-US" sz="1600"/>
                <a:t>个区为一组</a:t>
              </a:r>
              <a:endParaRPr lang="zh-CN" altLang="en-US" sz="16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19" y="5435"/>
              <a:ext cx="29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每 </a:t>
              </a:r>
              <a:r>
                <a:rPr lang="en-US" altLang="zh-CN" sz="1600"/>
                <a:t>256 </a:t>
              </a:r>
              <a:r>
                <a:rPr lang="zh-CN" altLang="en-US" sz="1600"/>
                <a:t>个区为一组</a:t>
              </a:r>
              <a:endParaRPr lang="zh-CN" altLang="en-US" sz="160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93950" y="50546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7710" y="6096000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表空间结构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20700" y="713740"/>
          <a:ext cx="1943100" cy="54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extent 0 (1MB)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255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256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257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258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513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013200" y="167640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FSP_HDR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IBUF_BITMAP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INODE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4013200" y="2793365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XDES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IBUF_BITMAP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4013200" y="5037455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XDES (16KB)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IBUF_BITMAP (16KB)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2457450" y="167640"/>
            <a:ext cx="1549400" cy="5461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457450" y="1092200"/>
            <a:ext cx="1549400" cy="7620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457450" y="2781300"/>
            <a:ext cx="1562100" cy="127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70150" y="3162300"/>
            <a:ext cx="1549400" cy="9271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457450" y="4838700"/>
            <a:ext cx="1562100" cy="1905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57450" y="5219700"/>
            <a:ext cx="1549400" cy="11176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89425" y="1852295"/>
            <a:ext cx="1786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0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4177030" y="4096385"/>
            <a:ext cx="2012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256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4177030" y="6340475"/>
            <a:ext cx="2012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512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08884f5-c3f4-4756-a654-bc51d068e960}"/>
</p:tagLst>
</file>

<file path=ppt/tags/tag10.xml><?xml version="1.0" encoding="utf-8"?>
<p:tagLst xmlns:p="http://schemas.openxmlformats.org/presentationml/2006/main">
  <p:tag name="KSO_WM_UNIT_TABLE_BEAUTIFY" val="smartTable{0eaab0fe-942e-4388-9f4c-455fcd872295}"/>
</p:tagLst>
</file>

<file path=ppt/tags/tag11.xml><?xml version="1.0" encoding="utf-8"?>
<p:tagLst xmlns:p="http://schemas.openxmlformats.org/presentationml/2006/main">
  <p:tag name="KSO_WM_UNIT_TABLE_BEAUTIFY" val="smartTable{0eaab0fe-942e-4388-9f4c-455fcd872295}"/>
</p:tagLst>
</file>

<file path=ppt/tags/tag12.xml><?xml version="1.0" encoding="utf-8"?>
<p:tagLst xmlns:p="http://schemas.openxmlformats.org/presentationml/2006/main">
  <p:tag name="KSO_WM_UNIT_TABLE_BEAUTIFY" val="smartTable{0eaab0fe-942e-4388-9f4c-455fcd872295}"/>
</p:tagLst>
</file>

<file path=ppt/tags/tag13.xml><?xml version="1.0" encoding="utf-8"?>
<p:tagLst xmlns:p="http://schemas.openxmlformats.org/presentationml/2006/main">
  <p:tag name="KSO_WM_UNIT_TABLE_BEAUTIFY" val="smartTable{0eaab0fe-942e-4388-9f4c-455fcd872295}"/>
</p:tagLst>
</file>

<file path=ppt/tags/tag14.xml><?xml version="1.0" encoding="utf-8"?>
<p:tagLst xmlns:p="http://schemas.openxmlformats.org/presentationml/2006/main">
  <p:tag name="KSO_WM_UNIT_TABLE_BEAUTIFY" val="smartTable{0eaab0fe-942e-4388-9f4c-455fcd872295}"/>
</p:tagLst>
</file>

<file path=ppt/tags/tag15.xml><?xml version="1.0" encoding="utf-8"?>
<p:tagLst xmlns:p="http://schemas.openxmlformats.org/presentationml/2006/main">
  <p:tag name="KSO_WM_UNIT_TABLE_BEAUTIFY" val="smartTable{0eaab0fe-942e-4388-9f4c-455fcd872295}"/>
</p:tagLst>
</file>

<file path=ppt/tags/tag16.xml><?xml version="1.0" encoding="utf-8"?>
<p:tagLst xmlns:p="http://schemas.openxmlformats.org/presentationml/2006/main">
  <p:tag name="KSO_WM_UNIT_TABLE_BEAUTIFY" val="smartTable{0eaab0fe-942e-4388-9f4c-455fcd872295}"/>
</p:tagLst>
</file>

<file path=ppt/tags/tag17.xml><?xml version="1.0" encoding="utf-8"?>
<p:tagLst xmlns:p="http://schemas.openxmlformats.org/presentationml/2006/main">
  <p:tag name="KSO_WM_UNIT_TABLE_BEAUTIFY" val="smartTable{0eaab0fe-942e-4388-9f4c-455fcd872295}"/>
</p:tagLst>
</file>

<file path=ppt/tags/tag18.xml><?xml version="1.0" encoding="utf-8"?>
<p:tagLst xmlns:p="http://schemas.openxmlformats.org/presentationml/2006/main">
  <p:tag name="KSO_WM_UNIT_TABLE_BEAUTIFY" val="smartTable{0eaab0fe-942e-4388-9f4c-455fcd872295}"/>
</p:tagLst>
</file>

<file path=ppt/tags/tag19.xml><?xml version="1.0" encoding="utf-8"?>
<p:tagLst xmlns:p="http://schemas.openxmlformats.org/presentationml/2006/main">
  <p:tag name="KSO_WM_UNIT_TABLE_BEAUTIFY" val="smartTable{208884f5-c3f4-4756-a654-bc51d068e960}"/>
</p:tagLst>
</file>

<file path=ppt/tags/tag2.xml><?xml version="1.0" encoding="utf-8"?>
<p:tagLst xmlns:p="http://schemas.openxmlformats.org/presentationml/2006/main">
  <p:tag name="KSO_WM_UNIT_TABLE_BEAUTIFY" val="smartTable{208884f5-c3f4-4756-a654-bc51d068e960}"/>
</p:tagLst>
</file>

<file path=ppt/tags/tag20.xml><?xml version="1.0" encoding="utf-8"?>
<p:tagLst xmlns:p="http://schemas.openxmlformats.org/presentationml/2006/main">
  <p:tag name="KSO_WM_UNIT_TABLE_BEAUTIFY" val="smartTable{208884f5-c3f4-4756-a654-bc51d068e960}"/>
</p:tagLst>
</file>

<file path=ppt/tags/tag21.xml><?xml version="1.0" encoding="utf-8"?>
<p:tagLst xmlns:p="http://schemas.openxmlformats.org/presentationml/2006/main">
  <p:tag name="KSO_WM_UNIT_TABLE_BEAUTIFY" val="smartTable{8570f89b-2ca7-4c0c-b778-a6b85f7a14f4}"/>
</p:tagLst>
</file>

<file path=ppt/tags/tag22.xml><?xml version="1.0" encoding="utf-8"?>
<p:tagLst xmlns:p="http://schemas.openxmlformats.org/presentationml/2006/main">
  <p:tag name="KSO_WM_UNIT_TABLE_BEAUTIFY" val="smartTable{8570f89b-2ca7-4c0c-b778-a6b85f7a14f4}"/>
</p:tagLst>
</file>

<file path=ppt/tags/tag23.xml><?xml version="1.0" encoding="utf-8"?>
<p:tagLst xmlns:p="http://schemas.openxmlformats.org/presentationml/2006/main">
  <p:tag name="KSO_WM_UNIT_TABLE_BEAUTIFY" val="smartTable{208884f5-c3f4-4756-a654-bc51d068e960}"/>
</p:tagLst>
</file>

<file path=ppt/tags/tag24.xml><?xml version="1.0" encoding="utf-8"?>
<p:tagLst xmlns:p="http://schemas.openxmlformats.org/presentationml/2006/main">
  <p:tag name="KSO_WM_UNIT_TABLE_BEAUTIFY" val="smartTable{208884f5-c3f4-4756-a654-bc51d068e960}"/>
</p:tagLst>
</file>

<file path=ppt/tags/tag25.xml><?xml version="1.0" encoding="utf-8"?>
<p:tagLst xmlns:p="http://schemas.openxmlformats.org/presentationml/2006/main">
  <p:tag name="KSO_WM_UNIT_TABLE_BEAUTIFY" val="smartTable{208884f5-c3f4-4756-a654-bc51d068e960}"/>
</p:tagLst>
</file>

<file path=ppt/tags/tag26.xml><?xml version="1.0" encoding="utf-8"?>
<p:tagLst xmlns:p="http://schemas.openxmlformats.org/presentationml/2006/main">
  <p:tag name="KSO_WM_UNIT_TABLE_BEAUTIFY" val="smartTable{208884f5-c3f4-4756-a654-bc51d068e960}"/>
</p:tagLst>
</file>

<file path=ppt/tags/tag27.xml><?xml version="1.0" encoding="utf-8"?>
<p:tagLst xmlns:p="http://schemas.openxmlformats.org/presentationml/2006/main">
  <p:tag name="KSO_WM_UNIT_TABLE_BEAUTIFY" val="smartTable{208884f5-c3f4-4756-a654-bc51d068e960}"/>
</p:tagLst>
</file>

<file path=ppt/tags/tag28.xml><?xml version="1.0" encoding="utf-8"?>
<p:tagLst xmlns:p="http://schemas.openxmlformats.org/presentationml/2006/main">
  <p:tag name="KSO_WM_UNIT_TABLE_BEAUTIFY" val="smartTable{6df11a95-31f4-4939-b114-dad0e38602f7}"/>
</p:tagLst>
</file>

<file path=ppt/tags/tag29.xml><?xml version="1.0" encoding="utf-8"?>
<p:tagLst xmlns:p="http://schemas.openxmlformats.org/presentationml/2006/main">
  <p:tag name="KSO_WM_UNIT_TABLE_BEAUTIFY" val="smartTable{ff9f951b-f266-4161-9437-6cb033a454ae}"/>
</p:tagLst>
</file>

<file path=ppt/tags/tag3.xml><?xml version="1.0" encoding="utf-8"?>
<p:tagLst xmlns:p="http://schemas.openxmlformats.org/presentationml/2006/main">
  <p:tag name="KSO_WM_UNIT_TABLE_BEAUTIFY" val="smartTable{208884f5-c3f4-4756-a654-bc51d068e960}"/>
</p:tagLst>
</file>

<file path=ppt/tags/tag30.xml><?xml version="1.0" encoding="utf-8"?>
<p:tagLst xmlns:p="http://schemas.openxmlformats.org/presentationml/2006/main">
  <p:tag name="KSO_WM_UNIT_TABLE_BEAUTIFY" val="smartTable{ff9f951b-f266-4161-9437-6cb033a454ae}"/>
</p:tagLst>
</file>

<file path=ppt/tags/tag31.xml><?xml version="1.0" encoding="utf-8"?>
<p:tagLst xmlns:p="http://schemas.openxmlformats.org/presentationml/2006/main">
  <p:tag name="KSO_WM_UNIT_TABLE_BEAUTIFY" val="smartTable{882c9a91-0b81-459d-b8ad-567d7ed48d4d}"/>
</p:tagLst>
</file>

<file path=ppt/tags/tag32.xml><?xml version="1.0" encoding="utf-8"?>
<p:tagLst xmlns:p="http://schemas.openxmlformats.org/presentationml/2006/main">
  <p:tag name="KSO_WM_UNIT_TABLE_BEAUTIFY" val="smartTable{ff9f951b-f266-4161-9437-6cb033a454ae}"/>
</p:tagLst>
</file>

<file path=ppt/tags/tag33.xml><?xml version="1.0" encoding="utf-8"?>
<p:tagLst xmlns:p="http://schemas.openxmlformats.org/presentationml/2006/main">
  <p:tag name="KSO_WM_UNIT_TABLE_BEAUTIFY" val="smartTable{882c9a91-0b81-459d-b8ad-567d7ed48d4d}"/>
</p:tagLst>
</file>

<file path=ppt/tags/tag34.xml><?xml version="1.0" encoding="utf-8"?>
<p:tagLst xmlns:p="http://schemas.openxmlformats.org/presentationml/2006/main">
  <p:tag name="KSO_WM_UNIT_TABLE_BEAUTIFY" val="smartTable{ff9f951b-f266-4161-9437-6cb033a454ae}"/>
</p:tagLst>
</file>

<file path=ppt/tags/tag35.xml><?xml version="1.0" encoding="utf-8"?>
<p:tagLst xmlns:p="http://schemas.openxmlformats.org/presentationml/2006/main">
  <p:tag name="KSO_WM_UNIT_TABLE_BEAUTIFY" val="smartTable{882c9a91-0b81-459d-b8ad-567d7ed48d4d}"/>
</p:tagLst>
</file>

<file path=ppt/tags/tag36.xml><?xml version="1.0" encoding="utf-8"?>
<p:tagLst xmlns:p="http://schemas.openxmlformats.org/presentationml/2006/main">
  <p:tag name="KSO_WM_UNIT_TABLE_BEAUTIFY" val="smartTable{882c9a91-0b81-459d-b8ad-567d7ed48d4d}"/>
</p:tagLst>
</file>

<file path=ppt/tags/tag37.xml><?xml version="1.0" encoding="utf-8"?>
<p:tagLst xmlns:p="http://schemas.openxmlformats.org/presentationml/2006/main">
  <p:tag name="KSO_WM_UNIT_TABLE_BEAUTIFY" val="smartTable{f70c7e19-6a92-4f71-94aa-72f533e4be56}"/>
</p:tagLst>
</file>

<file path=ppt/tags/tag38.xml><?xml version="1.0" encoding="utf-8"?>
<p:tagLst xmlns:p="http://schemas.openxmlformats.org/presentationml/2006/main">
  <p:tag name="KSO_WM_UNIT_TABLE_BEAUTIFY" val="smartTable{f70c7e19-6a92-4f71-94aa-72f533e4be56}"/>
</p:tagLst>
</file>

<file path=ppt/tags/tag39.xml><?xml version="1.0" encoding="utf-8"?>
<p:tagLst xmlns:p="http://schemas.openxmlformats.org/presentationml/2006/main">
  <p:tag name="KSO_WM_UNIT_TABLE_BEAUTIFY" val="smartTable{20ea5dc4-7a03-49ca-81a6-6be98822546b}"/>
</p:tagLst>
</file>

<file path=ppt/tags/tag4.xml><?xml version="1.0" encoding="utf-8"?>
<p:tagLst xmlns:p="http://schemas.openxmlformats.org/presentationml/2006/main">
  <p:tag name="KSO_WM_UNIT_TABLE_BEAUTIFY" val="smartTable{208884f5-c3f4-4756-a654-bc51d068e960}"/>
</p:tagLst>
</file>

<file path=ppt/tags/tag40.xml><?xml version="1.0" encoding="utf-8"?>
<p:tagLst xmlns:p="http://schemas.openxmlformats.org/presentationml/2006/main">
  <p:tag name="KSO_WM_UNIT_TABLE_BEAUTIFY" val="smartTable{20ea5dc4-7a03-49ca-81a6-6be98822546b}"/>
</p:tagLst>
</file>

<file path=ppt/tags/tag41.xml><?xml version="1.0" encoding="utf-8"?>
<p:tagLst xmlns:p="http://schemas.openxmlformats.org/presentationml/2006/main">
  <p:tag name="KSO_WM_UNIT_TABLE_BEAUTIFY" val="smartTable{20ea5dc4-7a03-49ca-81a6-6be98822546b}"/>
</p:tagLst>
</file>

<file path=ppt/tags/tag42.xml><?xml version="1.0" encoding="utf-8"?>
<p:tagLst xmlns:p="http://schemas.openxmlformats.org/presentationml/2006/main">
  <p:tag name="KSO_WM_UNIT_TABLE_BEAUTIFY" val="smartTable{4449360c-5ebc-49b2-b012-10a532283d70}"/>
</p:tagLst>
</file>

<file path=ppt/tags/tag43.xml><?xml version="1.0" encoding="utf-8"?>
<p:tagLst xmlns:p="http://schemas.openxmlformats.org/presentationml/2006/main">
  <p:tag name="KSO_WM_UNIT_TABLE_BEAUTIFY" val="smartTable{985ee34d-4ed6-4910-ae9c-5cd5ad218290}"/>
</p:tagLst>
</file>

<file path=ppt/tags/tag44.xml><?xml version="1.0" encoding="utf-8"?>
<p:tagLst xmlns:p="http://schemas.openxmlformats.org/presentationml/2006/main">
  <p:tag name="KSO_WM_UNIT_TABLE_BEAUTIFY" val="smartTable{ac386554-100a-4bc1-a6f1-330b1fb65372}"/>
</p:tagLst>
</file>

<file path=ppt/tags/tag45.xml><?xml version="1.0" encoding="utf-8"?>
<p:tagLst xmlns:p="http://schemas.openxmlformats.org/presentationml/2006/main">
  <p:tag name="KSO_WM_UNIT_TABLE_BEAUTIFY" val="smartTable{9c1e7663-0cae-4732-8544-b2d58d93cbaf}"/>
</p:tagLst>
</file>

<file path=ppt/tags/tag46.xml><?xml version="1.0" encoding="utf-8"?>
<p:tagLst xmlns:p="http://schemas.openxmlformats.org/presentationml/2006/main">
  <p:tag name="KSO_WM_UNIT_TABLE_BEAUTIFY" val="smartTable{d8326e37-a159-4101-a902-944bd728bce9}"/>
</p:tagLst>
</file>

<file path=ppt/tags/tag47.xml><?xml version="1.0" encoding="utf-8"?>
<p:tagLst xmlns:p="http://schemas.openxmlformats.org/presentationml/2006/main">
  <p:tag name="KSO_WM_UNIT_TABLE_BEAUTIFY" val="smartTable{d8326e37-a159-4101-a902-944bd728bce9}"/>
</p:tagLst>
</file>

<file path=ppt/tags/tag48.xml><?xml version="1.0" encoding="utf-8"?>
<p:tagLst xmlns:p="http://schemas.openxmlformats.org/presentationml/2006/main">
  <p:tag name="KSO_WM_UNIT_TABLE_BEAUTIFY" val="smartTable{d8326e37-a159-4101-a902-944bd728bce9}"/>
</p:tagLst>
</file>

<file path=ppt/tags/tag49.xml><?xml version="1.0" encoding="utf-8"?>
<p:tagLst xmlns:p="http://schemas.openxmlformats.org/presentationml/2006/main">
  <p:tag name="KSO_WM_UNIT_TABLE_BEAUTIFY" val="smartTable{d8326e37-a159-4101-a902-944bd728bce9}"/>
</p:tagLst>
</file>

<file path=ppt/tags/tag5.xml><?xml version="1.0" encoding="utf-8"?>
<p:tagLst xmlns:p="http://schemas.openxmlformats.org/presentationml/2006/main">
  <p:tag name="KSO_WM_UNIT_TABLE_BEAUTIFY" val="smartTable{208884f5-c3f4-4756-a654-bc51d068e960}"/>
</p:tagLst>
</file>

<file path=ppt/tags/tag50.xml><?xml version="1.0" encoding="utf-8"?>
<p:tagLst xmlns:p="http://schemas.openxmlformats.org/presentationml/2006/main">
  <p:tag name="KSO_WM_UNIT_TABLE_BEAUTIFY" val="smartTable{d8326e37-a159-4101-a902-944bd728bce9}"/>
</p:tagLst>
</file>

<file path=ppt/tags/tag51.xml><?xml version="1.0" encoding="utf-8"?>
<p:tagLst xmlns:p="http://schemas.openxmlformats.org/presentationml/2006/main">
  <p:tag name="KSO_WM_UNIT_TABLE_BEAUTIFY" val="smartTable{d8326e37-a159-4101-a902-944bd728bce9}"/>
</p:tagLst>
</file>

<file path=ppt/tags/tag52.xml><?xml version="1.0" encoding="utf-8"?>
<p:tagLst xmlns:p="http://schemas.openxmlformats.org/presentationml/2006/main">
  <p:tag name="KSO_WM_UNIT_TABLE_BEAUTIFY" val="smartTable{d8326e37-a159-4101-a902-944bd728bce9}"/>
</p:tagLst>
</file>

<file path=ppt/tags/tag53.xml><?xml version="1.0" encoding="utf-8"?>
<p:tagLst xmlns:p="http://schemas.openxmlformats.org/presentationml/2006/main">
  <p:tag name="KSO_WM_UNIT_TABLE_BEAUTIFY" val="smartTable{9c1e7663-0cae-4732-8544-b2d58d93cbaf}"/>
</p:tagLst>
</file>

<file path=ppt/tags/tag54.xml><?xml version="1.0" encoding="utf-8"?>
<p:tagLst xmlns:p="http://schemas.openxmlformats.org/presentationml/2006/main">
  <p:tag name="KSO_WM_UNIT_TABLE_BEAUTIFY" val="smartTable{d8326e37-a159-4101-a902-944bd728bce9}"/>
</p:tagLst>
</file>

<file path=ppt/tags/tag55.xml><?xml version="1.0" encoding="utf-8"?>
<p:tagLst xmlns:p="http://schemas.openxmlformats.org/presentationml/2006/main">
  <p:tag name="KSO_WM_UNIT_TABLE_BEAUTIFY" val="smartTable{d8326e37-a159-4101-a902-944bd728bce9}"/>
</p:tagLst>
</file>

<file path=ppt/tags/tag56.xml><?xml version="1.0" encoding="utf-8"?>
<p:tagLst xmlns:p="http://schemas.openxmlformats.org/presentationml/2006/main">
  <p:tag name="KSO_WM_UNIT_TABLE_BEAUTIFY" val="smartTable{d8326e37-a159-4101-a902-944bd728bce9}"/>
</p:tagLst>
</file>

<file path=ppt/tags/tag57.xml><?xml version="1.0" encoding="utf-8"?>
<p:tagLst xmlns:p="http://schemas.openxmlformats.org/presentationml/2006/main">
  <p:tag name="KSO_WM_UNIT_TABLE_BEAUTIFY" val="smartTable{d8326e37-a159-4101-a902-944bd728bce9}"/>
</p:tagLst>
</file>

<file path=ppt/tags/tag58.xml><?xml version="1.0" encoding="utf-8"?>
<p:tagLst xmlns:p="http://schemas.openxmlformats.org/presentationml/2006/main">
  <p:tag name="KSO_WM_UNIT_TABLE_BEAUTIFY" val="smartTable{d8326e37-a159-4101-a902-944bd728bce9}"/>
</p:tagLst>
</file>

<file path=ppt/tags/tag59.xml><?xml version="1.0" encoding="utf-8"?>
<p:tagLst xmlns:p="http://schemas.openxmlformats.org/presentationml/2006/main">
  <p:tag name="KSO_WM_UNIT_TABLE_BEAUTIFY" val="smartTable{9c1e7663-0cae-4732-8544-b2d58d93cbaf}"/>
</p:tagLst>
</file>

<file path=ppt/tags/tag6.xml><?xml version="1.0" encoding="utf-8"?>
<p:tagLst xmlns:p="http://schemas.openxmlformats.org/presentationml/2006/main">
  <p:tag name="KSO_WM_UNIT_TABLE_BEAUTIFY" val="smartTable{5fba235b-3133-4641-99f4-b4813f71e695}"/>
</p:tagLst>
</file>

<file path=ppt/tags/tag60.xml><?xml version="1.0" encoding="utf-8"?>
<p:tagLst xmlns:p="http://schemas.openxmlformats.org/presentationml/2006/main">
  <p:tag name="KSO_WM_UNIT_TABLE_BEAUTIFY" val="smartTable{d8326e37-a159-4101-a902-944bd728bce9}"/>
</p:tagLst>
</file>

<file path=ppt/tags/tag61.xml><?xml version="1.0" encoding="utf-8"?>
<p:tagLst xmlns:p="http://schemas.openxmlformats.org/presentationml/2006/main">
  <p:tag name="KSO_WM_UNIT_TABLE_BEAUTIFY" val="smartTable{d8326e37-a159-4101-a902-944bd728bce9}"/>
</p:tagLst>
</file>

<file path=ppt/tags/tag62.xml><?xml version="1.0" encoding="utf-8"?>
<p:tagLst xmlns:p="http://schemas.openxmlformats.org/presentationml/2006/main">
  <p:tag name="KSO_WM_UNIT_TABLE_BEAUTIFY" val="smartTable{d8326e37-a159-4101-a902-944bd728bce9}"/>
</p:tagLst>
</file>

<file path=ppt/tags/tag63.xml><?xml version="1.0" encoding="utf-8"?>
<p:tagLst xmlns:p="http://schemas.openxmlformats.org/presentationml/2006/main">
  <p:tag name="KSO_WM_UNIT_TABLE_BEAUTIFY" val="smartTable{d8326e37-a159-4101-a902-944bd728bce9}"/>
</p:tagLst>
</file>

<file path=ppt/tags/tag64.xml><?xml version="1.0" encoding="utf-8"?>
<p:tagLst xmlns:p="http://schemas.openxmlformats.org/presentationml/2006/main">
  <p:tag name="KSO_WM_UNIT_TABLE_BEAUTIFY" val="smartTable{d8326e37-a159-4101-a902-944bd728bce9}"/>
</p:tagLst>
</file>

<file path=ppt/tags/tag65.xml><?xml version="1.0" encoding="utf-8"?>
<p:tagLst xmlns:p="http://schemas.openxmlformats.org/presentationml/2006/main">
  <p:tag name="KSO_WM_UNIT_TABLE_BEAUTIFY" val="smartTable{9c1e7663-0cae-4732-8544-b2d58d93cbaf}"/>
</p:tagLst>
</file>

<file path=ppt/tags/tag66.xml><?xml version="1.0" encoding="utf-8"?>
<p:tagLst xmlns:p="http://schemas.openxmlformats.org/presentationml/2006/main">
  <p:tag name="KSO_WM_UNIT_TABLE_BEAUTIFY" val="smartTable{d8326e37-a159-4101-a902-944bd728bce9}"/>
</p:tagLst>
</file>

<file path=ppt/tags/tag67.xml><?xml version="1.0" encoding="utf-8"?>
<p:tagLst xmlns:p="http://schemas.openxmlformats.org/presentationml/2006/main">
  <p:tag name="KSO_WM_UNIT_TABLE_BEAUTIFY" val="smartTable{d8326e37-a159-4101-a902-944bd728bce9}"/>
</p:tagLst>
</file>

<file path=ppt/tags/tag68.xml><?xml version="1.0" encoding="utf-8"?>
<p:tagLst xmlns:p="http://schemas.openxmlformats.org/presentationml/2006/main">
  <p:tag name="KSO_WM_UNIT_TABLE_BEAUTIFY" val="smartTable{d8326e37-a159-4101-a902-944bd728bce9}"/>
</p:tagLst>
</file>

<file path=ppt/tags/tag69.xml><?xml version="1.0" encoding="utf-8"?>
<p:tagLst xmlns:p="http://schemas.openxmlformats.org/presentationml/2006/main">
  <p:tag name="KSO_WM_UNIT_TABLE_BEAUTIFY" val="smartTable{d8326e37-a159-4101-a902-944bd728bce9}"/>
</p:tagLst>
</file>

<file path=ppt/tags/tag7.xml><?xml version="1.0" encoding="utf-8"?>
<p:tagLst xmlns:p="http://schemas.openxmlformats.org/presentationml/2006/main">
  <p:tag name="KSO_WM_UNIT_TABLE_BEAUTIFY" val="smartTable{5fba235b-3133-4641-99f4-b4813f71e695}"/>
</p:tagLst>
</file>

<file path=ppt/tags/tag70.xml><?xml version="1.0" encoding="utf-8"?>
<p:tagLst xmlns:p="http://schemas.openxmlformats.org/presentationml/2006/main">
  <p:tag name="KSO_WM_UNIT_TABLE_BEAUTIFY" val="smartTable{d8326e37-a159-4101-a902-944bd728bce9}"/>
</p:tagLst>
</file>

<file path=ppt/tags/tag71.xml><?xml version="1.0" encoding="utf-8"?>
<p:tagLst xmlns:p="http://schemas.openxmlformats.org/presentationml/2006/main">
  <p:tag name="KSO_WM_UNIT_TABLE_BEAUTIFY" val="smartTable{9c1e7663-0cae-4732-8544-b2d58d93cbaf}"/>
</p:tagLst>
</file>

<file path=ppt/tags/tag72.xml><?xml version="1.0" encoding="utf-8"?>
<p:tagLst xmlns:p="http://schemas.openxmlformats.org/presentationml/2006/main">
  <p:tag name="KSO_WM_UNIT_TABLE_BEAUTIFY" val="smartTable{d8326e37-a159-4101-a902-944bd728bce9}"/>
</p:tagLst>
</file>

<file path=ppt/tags/tag73.xml><?xml version="1.0" encoding="utf-8"?>
<p:tagLst xmlns:p="http://schemas.openxmlformats.org/presentationml/2006/main">
  <p:tag name="KSO_WM_UNIT_TABLE_BEAUTIFY" val="smartTable{d8326e37-a159-4101-a902-944bd728bce9}"/>
</p:tagLst>
</file>

<file path=ppt/tags/tag74.xml><?xml version="1.0" encoding="utf-8"?>
<p:tagLst xmlns:p="http://schemas.openxmlformats.org/presentationml/2006/main">
  <p:tag name="KSO_WM_UNIT_TABLE_BEAUTIFY" val="smartTable{d8326e37-a159-4101-a902-944bd728bce9}"/>
</p:tagLst>
</file>

<file path=ppt/tags/tag75.xml><?xml version="1.0" encoding="utf-8"?>
<p:tagLst xmlns:p="http://schemas.openxmlformats.org/presentationml/2006/main">
  <p:tag name="KSO_WM_UNIT_TABLE_BEAUTIFY" val="smartTable{9c1e7663-0cae-4732-8544-b2d58d93cbaf}"/>
</p:tagLst>
</file>

<file path=ppt/tags/tag76.xml><?xml version="1.0" encoding="utf-8"?>
<p:tagLst xmlns:p="http://schemas.openxmlformats.org/presentationml/2006/main">
  <p:tag name="KSO_WM_UNIT_TABLE_BEAUTIFY" val="smartTable{d8326e37-a159-4101-a902-944bd728bce9}"/>
</p:tagLst>
</file>

<file path=ppt/tags/tag77.xml><?xml version="1.0" encoding="utf-8"?>
<p:tagLst xmlns:p="http://schemas.openxmlformats.org/presentationml/2006/main">
  <p:tag name="KSO_WM_UNIT_TABLE_BEAUTIFY" val="smartTable{d8326e37-a159-4101-a902-944bd728bce9}"/>
</p:tagLst>
</file>

<file path=ppt/tags/tag78.xml><?xml version="1.0" encoding="utf-8"?>
<p:tagLst xmlns:p="http://schemas.openxmlformats.org/presentationml/2006/main">
  <p:tag name="KSO_WM_UNIT_TABLE_BEAUTIFY" val="smartTable{d8326e37-a159-4101-a902-944bd728bce9}"/>
</p:tagLst>
</file>

<file path=ppt/tags/tag79.xml><?xml version="1.0" encoding="utf-8"?>
<p:tagLst xmlns:p="http://schemas.openxmlformats.org/presentationml/2006/main">
  <p:tag name="KSO_WM_UNIT_TABLE_BEAUTIFY" val="smartTable{d8326e37-a159-4101-a902-944bd728bce9}"/>
</p:tagLst>
</file>

<file path=ppt/tags/tag8.xml><?xml version="1.0" encoding="utf-8"?>
<p:tagLst xmlns:p="http://schemas.openxmlformats.org/presentationml/2006/main">
  <p:tag name="KSO_WM_UNIT_TABLE_BEAUTIFY" val="smartTable{eeec2389-a08a-4802-8494-1a9d158d7637}"/>
</p:tagLst>
</file>

<file path=ppt/tags/tag80.xml><?xml version="1.0" encoding="utf-8"?>
<p:tagLst xmlns:p="http://schemas.openxmlformats.org/presentationml/2006/main">
  <p:tag name="KSO_WM_UNIT_TABLE_BEAUTIFY" val="smartTable{d8326e37-a159-4101-a902-944bd728bce9}"/>
</p:tagLst>
</file>

<file path=ppt/tags/tag81.xml><?xml version="1.0" encoding="utf-8"?>
<p:tagLst xmlns:p="http://schemas.openxmlformats.org/presentationml/2006/main">
  <p:tag name="KSO_WM_UNIT_TABLE_BEAUTIFY" val="smartTable{9c1e7663-0cae-4732-8544-b2d58d93cbaf}"/>
</p:tagLst>
</file>

<file path=ppt/tags/tag82.xml><?xml version="1.0" encoding="utf-8"?>
<p:tagLst xmlns:p="http://schemas.openxmlformats.org/presentationml/2006/main">
  <p:tag name="KSO_WM_UNIT_TABLE_BEAUTIFY" val="smartTable{d8326e37-a159-4101-a902-944bd728bce9}"/>
</p:tagLst>
</file>

<file path=ppt/tags/tag83.xml><?xml version="1.0" encoding="utf-8"?>
<p:tagLst xmlns:p="http://schemas.openxmlformats.org/presentationml/2006/main">
  <p:tag name="KSO_WM_UNIT_TABLE_BEAUTIFY" val="smartTable{d8326e37-a159-4101-a902-944bd728bce9}"/>
</p:tagLst>
</file>

<file path=ppt/tags/tag84.xml><?xml version="1.0" encoding="utf-8"?>
<p:tagLst xmlns:p="http://schemas.openxmlformats.org/presentationml/2006/main">
  <p:tag name="KSO_WM_UNIT_TABLE_BEAUTIFY" val="smartTable{d8326e37-a159-4101-a902-944bd728bce9}"/>
</p:tagLst>
</file>

<file path=ppt/tags/tag85.xml><?xml version="1.0" encoding="utf-8"?>
<p:tagLst xmlns:p="http://schemas.openxmlformats.org/presentationml/2006/main">
  <p:tag name="KSO_WM_UNIT_TABLE_BEAUTIFY" val="smartTable{d8326e37-a159-4101-a902-944bd728bce9}"/>
</p:tagLst>
</file>

<file path=ppt/tags/tag86.xml><?xml version="1.0" encoding="utf-8"?>
<p:tagLst xmlns:p="http://schemas.openxmlformats.org/presentationml/2006/main">
  <p:tag name="KSO_WM_UNIT_TABLE_BEAUTIFY" val="smartTable{9c1e7663-0cae-4732-8544-b2d58d93cbaf}"/>
</p:tagLst>
</file>

<file path=ppt/tags/tag87.xml><?xml version="1.0" encoding="utf-8"?>
<p:tagLst xmlns:p="http://schemas.openxmlformats.org/presentationml/2006/main">
  <p:tag name="KSO_WM_UNIT_TABLE_BEAUTIFY" val="smartTable{d8326e37-a159-4101-a902-944bd728bce9}"/>
</p:tagLst>
</file>

<file path=ppt/tags/tag88.xml><?xml version="1.0" encoding="utf-8"?>
<p:tagLst xmlns:p="http://schemas.openxmlformats.org/presentationml/2006/main">
  <p:tag name="KSO_WM_UNIT_TABLE_BEAUTIFY" val="smartTable{d8326e37-a159-4101-a902-944bd728bce9}"/>
</p:tagLst>
</file>

<file path=ppt/tags/tag89.xml><?xml version="1.0" encoding="utf-8"?>
<p:tagLst xmlns:p="http://schemas.openxmlformats.org/presentationml/2006/main">
  <p:tag name="KSO_WM_UNIT_TABLE_BEAUTIFY" val="smartTable{d8326e37-a159-4101-a902-944bd728bce9}"/>
</p:tagLst>
</file>

<file path=ppt/tags/tag9.xml><?xml version="1.0" encoding="utf-8"?>
<p:tagLst xmlns:p="http://schemas.openxmlformats.org/presentationml/2006/main">
  <p:tag name="KSO_WM_UNIT_TABLE_BEAUTIFY" val="smartTable{0eaab0fe-942e-4388-9f4c-455fcd872295}"/>
</p:tagLst>
</file>

<file path=ppt/tags/tag90.xml><?xml version="1.0" encoding="utf-8"?>
<p:tagLst xmlns:p="http://schemas.openxmlformats.org/presentationml/2006/main">
  <p:tag name="KSO_WM_UNIT_TABLE_BEAUTIFY" val="smartTable{d8326e37-a159-4101-a902-944bd728bce9}"/>
</p:tagLst>
</file>

<file path=ppt/tags/tag91.xml><?xml version="1.0" encoding="utf-8"?>
<p:tagLst xmlns:p="http://schemas.openxmlformats.org/presentationml/2006/main">
  <p:tag name="KSO_WM_UNIT_TABLE_BEAUTIFY" val="smartTable{10ea50f0-4188-4604-a1f2-e83ee624d665}"/>
</p:tagLst>
</file>

<file path=ppt/tags/tag92.xml><?xml version="1.0" encoding="utf-8"?>
<p:tagLst xmlns:p="http://schemas.openxmlformats.org/presentationml/2006/main">
  <p:tag name="KSO_WM_UNIT_TABLE_BEAUTIFY" val="smartTable{10ea50f0-4188-4604-a1f2-e83ee624d665}"/>
</p:tagLst>
</file>

<file path=ppt/tags/tag93.xml><?xml version="1.0" encoding="utf-8"?>
<p:tagLst xmlns:p="http://schemas.openxmlformats.org/presentationml/2006/main">
  <p:tag name="KSO_WM_UNIT_TABLE_BEAUTIFY" val="smartTable{7cc0aaaa-7ccb-476d-aa5e-157b40443b93}"/>
</p:tagLst>
</file>

<file path=ppt/tags/tag94.xml><?xml version="1.0" encoding="utf-8"?>
<p:tagLst xmlns:p="http://schemas.openxmlformats.org/presentationml/2006/main">
  <p:tag name="KSO_WM_UNIT_TABLE_BEAUTIFY" val="smartTable{50c5e1fc-a6c7-49c6-830c-4094d741ae1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3974</Words>
  <Application>WPS 演示</Application>
  <PresentationFormat>宽屏</PresentationFormat>
  <Paragraphs>1298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方正书宋_GBK</vt:lpstr>
      <vt:lpstr>Wingdings</vt:lpstr>
      <vt:lpstr>Times New Roman Regular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liu-chuan</dc:creator>
  <cp:lastModifiedBy>liu-chuan</cp:lastModifiedBy>
  <cp:revision>20</cp:revision>
  <dcterms:created xsi:type="dcterms:W3CDTF">2021-08-09T10:55:17Z</dcterms:created>
  <dcterms:modified xsi:type="dcterms:W3CDTF">2021-08-09T10:55:17Z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