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309" y="3525838"/>
            <a:ext cx="10439400" cy="165576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Task 1: Web scraping to gain company insights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092CC-9192-B38E-4AE5-8D51E62C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4751"/>
            <a:ext cx="9628018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Analysis of Customer Reviews</a:t>
            </a:r>
            <a:endParaRPr lang="en-GB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1FDAA6-8113-5F7F-2DFD-E8B8529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Consolas" panose="020B0609020204030204" pitchFamily="49" charset="0"/>
              </a:rPr>
              <a:t>Analysis of 1000 reviews given by customer, we found</a:t>
            </a:r>
          </a:p>
          <a:p>
            <a:pPr marL="0" indent="0">
              <a:buNone/>
            </a:pPr>
            <a:r>
              <a:rPr lang="en-US" sz="2000" b="0" i="0">
                <a:effectLst/>
                <a:latin typeface="Consolas" panose="020B0609020204030204" pitchFamily="49" charset="0"/>
              </a:rPr>
              <a:t>Positive - 465</a:t>
            </a:r>
          </a:p>
          <a:p>
            <a:pPr marL="0" indent="0">
              <a:buNone/>
            </a:pPr>
            <a:r>
              <a:rPr lang="en-US" sz="2000" b="0" i="0">
                <a:effectLst/>
                <a:latin typeface="Consolas" panose="020B0609020204030204" pitchFamily="49" charset="0"/>
              </a:rPr>
              <a:t>Negative - 433</a:t>
            </a:r>
          </a:p>
          <a:p>
            <a:pPr marL="0" indent="0">
              <a:buNone/>
            </a:pPr>
            <a:r>
              <a:rPr lang="en-US" sz="2000" b="0" i="0">
                <a:effectLst/>
                <a:latin typeface="Consolas" panose="020B0609020204030204" pitchFamily="49" charset="0"/>
              </a:rPr>
              <a:t>Neutral - 102</a:t>
            </a:r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659BC-24F4-9A15-5E44-1AB4B996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4569"/>
            <a:ext cx="5334197" cy="52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F444-990F-505A-20B1-75786BD8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Word cloud of keywords used in Customer reviews</a:t>
            </a:r>
            <a:endParaRPr lang="en-GB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7E341-2B67-4244-4218-7FC2FE2C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64" y="2149222"/>
            <a:ext cx="7261672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722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consolas</vt:lpstr>
      <vt:lpstr>Office Theme</vt:lpstr>
      <vt:lpstr>PowerPoint Presentation</vt:lpstr>
      <vt:lpstr>Analysis of Customer Reviews</vt:lpstr>
      <vt:lpstr>Word cloud of keywords used in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Agrawal, Keshav (MB)</cp:lastModifiedBy>
  <cp:revision>2</cp:revision>
  <dcterms:created xsi:type="dcterms:W3CDTF">2022-12-06T11:13:27Z</dcterms:created>
  <dcterms:modified xsi:type="dcterms:W3CDTF">2023-11-05T01:41:16Z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2023-11-05T01:41:16Z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afc341e3-3b32-41ee-b2c1-3da3fa675c92</vt:lpwstr>
  </property>
  <property fmtid="{D5CDD505-2E9C-101B-9397-08002B2CF9AE}" pid="8" name="MSIP_Label_3741da7a-79c1-417c-b408-16c0bfe99fca_ContentBits">
    <vt:lpwstr>0</vt:lpwstr>
  </property>
</Properties>
</file>