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141E-EAB0-109E-83C5-D20477C4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C23E5-3254-8543-6AA8-636EA2565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D41D-25A6-E433-D10D-2AFEDA0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17D0-E825-4C75-B728-336812484DA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2A53-4B89-7518-0D8B-D49D5808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5FAD-70E1-AF53-DFC9-E1C379CB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D0DB-A80F-4323-8354-EECAC114D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139F-2790-E384-806D-A94BA19B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94AA7-3ADE-D9D3-9BF2-D3105BE9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E51E-540A-8ED3-159B-A0F24200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17D0-E825-4C75-B728-336812484DA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4586-171F-2951-EE3C-48A8008D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4B74D-3D39-E815-F0F8-532A0130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D0DB-A80F-4323-8354-EECAC114D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1F77E-5763-9E9A-7713-F6819330B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FD680-32B1-CC37-0D82-BAAC3CBA3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547B-9C9C-BB93-838F-59AF9AFD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17D0-E825-4C75-B728-336812484DA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701A-5653-C448-C6BD-B24BC171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F056-83FE-D427-EBC3-5D16AEF5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D0DB-A80F-4323-8354-EECAC114D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8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A358-5C21-F224-5054-109120F5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7234-F40D-DC5F-C0BF-14C7A6BA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3B79-AAF8-3F05-6005-4A5AC611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17D0-E825-4C75-B728-336812484DA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F06F-6897-E7BF-D979-0403FE1E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2BA1B-0820-2798-BD96-6EFB7EBE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D0DB-A80F-4323-8354-EECAC114D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7459-6162-D0BA-FC81-56F5895D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3C3D3-E5C3-CD10-3C53-A859BEBD1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88E9-87C8-9B1C-D159-BA77A150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17D0-E825-4C75-B728-336812484DA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684F5-ACA8-32BA-C63D-4D23CC6C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61511-A160-FB91-21E7-4A0E0797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D0DB-A80F-4323-8354-EECAC114D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616-792E-6320-08D2-5C1E67F8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06A0-4A9A-D7D2-1EB9-299883AC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7CF49-13BF-B9C4-6039-21DC4C7E7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5C835-83B2-B638-BB25-B7947F8E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17D0-E825-4C75-B728-336812484DA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3F46-85C8-C912-D420-0EBA786C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DD23F-46BC-EC9E-553A-A09BA302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D0DB-A80F-4323-8354-EECAC114D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3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22B7-8A1A-EEB6-06D7-2866C826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1AB3-A5C5-EE08-7876-5A8F08AA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484D9-35BF-12DC-3E30-7741F7B1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46165-F56D-EDA4-B0A4-4BABFD59D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5A32F-71D6-62B0-1DE5-E913501E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5D465-6196-8CFD-880D-9E660981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17D0-E825-4C75-B728-336812484DA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F5404-B344-B2FC-E0F0-B2FAA607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4F65F-1152-34DB-99C6-A3FA6CAF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D0DB-A80F-4323-8354-EECAC114D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2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41E0-F257-B896-5A0B-7C0646E1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B0E7D-3317-1DD5-E12A-A6A0864B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17D0-E825-4C75-B728-336812484DA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E63DD-8E19-94F7-405A-81D2DEB7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18083-B76D-7859-1153-AE1A2DEA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D0DB-A80F-4323-8354-EECAC114D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91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532B8-1B3B-61D4-75DB-552B28F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17D0-E825-4C75-B728-336812484DA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D8086-DC35-A182-FE7C-A7CDDE5E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11397-E464-4333-599A-6E3C34A4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D0DB-A80F-4323-8354-EECAC114D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8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55B2-DB4A-F9F0-EE04-1EAF6372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8C79-E4C5-0701-3F4F-4C2333EA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02493-AE77-A643-8EEB-200673C77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4CA81-CC85-D5CF-F1B4-55483EAB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17D0-E825-4C75-B728-336812484DA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9CA5B-FE64-0BBF-64DC-A8C7D870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8F72-8A59-E368-516C-EC1830B4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D0DB-A80F-4323-8354-EECAC114D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5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9D99-33F4-4326-C336-0B6BB072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05A8A-C978-ADC7-0221-049E14697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0A278-14DB-8E53-1AFF-8BE9AD30C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546E-EB94-8B6F-524D-0C470AB0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17D0-E825-4C75-B728-336812484DA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EAB31-8869-067D-616E-C6CB54A3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271AA-FF94-9EFF-ADAE-38266B68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D0DB-A80F-4323-8354-EECAC114D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18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9C1D2-E2DE-0320-769F-EE524E93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7C40B-8387-1420-8B05-62D59180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4213-0377-EB83-FD40-89395A0A0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17D0-E825-4C75-B728-336812484DA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1F681-B635-4B2E-5D4E-138A48C75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F084-D643-4918-1601-077909215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D0DB-A80F-4323-8354-EECAC114D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0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0A8E4-B703-6349-0126-9C9454FBC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 to understand factors influencing buying behaviour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CAA73-8C61-39C9-F001-A7B566A71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50202"/>
            <a:ext cx="4678656" cy="2618001"/>
          </a:xfrm>
        </p:spPr>
        <p:txBody>
          <a:bodyPr>
            <a:normAutofit fontScale="92500" lnSpcReduction="10000"/>
          </a:bodyPr>
          <a:lstStyle/>
          <a:p>
            <a:pPr algn="l" defTabSz="786384">
              <a:spcBef>
                <a:spcPts val="86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4 models:</a:t>
            </a:r>
          </a:p>
          <a:p>
            <a:pPr marL="393192" indent="-393192" algn="l" defTabSz="786384">
              <a:spcBef>
                <a:spcPts val="860"/>
              </a:spcBef>
              <a:buFont typeface="Arial" panose="020B0604020202020204" pitchFamily="34" charset="0"/>
              <a:buAutoNum type="arabicPeriod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 with top 6 features</a:t>
            </a:r>
          </a:p>
          <a:p>
            <a:pPr marL="393192" indent="-393192" algn="l" defTabSz="786384">
              <a:spcBef>
                <a:spcPts val="860"/>
              </a:spcBef>
              <a:buFont typeface="Arial" panose="020B0604020202020204" pitchFamily="34" charset="0"/>
              <a:buAutoNum type="arabicPeriod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boosting with top 6 features.</a:t>
            </a:r>
          </a:p>
          <a:p>
            <a:pPr marL="393192" indent="-393192" algn="l" defTabSz="786384">
              <a:spcBef>
                <a:spcPts val="860"/>
              </a:spcBef>
              <a:buFont typeface="Arial" panose="020B0604020202020204" pitchFamily="34" charset="0"/>
              <a:buAutoNum type="arabicPeriod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 with all features.</a:t>
            </a:r>
          </a:p>
          <a:p>
            <a:pPr marL="393192" indent="-393192" algn="l" defTabSz="786384">
              <a:spcBef>
                <a:spcPts val="860"/>
              </a:spcBef>
              <a:buFont typeface="Arial" panose="020B0604020202020204" pitchFamily="34" charset="0"/>
              <a:buAutoNum type="arabicPeriod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boosting with all features.</a:t>
            </a:r>
          </a:p>
          <a:p>
            <a:pPr marL="393192" indent="-393192" algn="l" defTabSz="786384">
              <a:spcBef>
                <a:spcPts val="860"/>
              </a:spcBef>
              <a:buFont typeface="Arial" panose="020B0604020202020204" pitchFamily="34" charset="0"/>
              <a:buAutoNum type="arabicPeriod"/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786384">
              <a:spcBef>
                <a:spcPts val="86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optimize for AUC score, Random forest has best </a:t>
            </a:r>
            <a:r>
              <a:rPr lang="en-GB" sz="1700" kern="1200" dirty="0">
                <a:solidFill>
                  <a:srgbClr val="000000"/>
                </a:solidFill>
                <a:ea typeface="+mn-ea"/>
                <a:cs typeface="+mn-cs"/>
              </a:rPr>
              <a:t>AUC score of 0.5614705 among above 4 models.</a:t>
            </a: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F32C2-9BA1-1596-DFA0-0B5A0D7D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56" y="2466319"/>
            <a:ext cx="5827800" cy="3701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69B14D-CA9B-50DA-67D7-CFC80B3D44F7}"/>
              </a:ext>
            </a:extLst>
          </p:cNvPr>
          <p:cNvSpPr txBox="1"/>
          <p:nvPr/>
        </p:nvSpPr>
        <p:spPr>
          <a:xfrm>
            <a:off x="899402" y="1841941"/>
            <a:ext cx="4678656" cy="104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6 features are that are affecting the most in the model are ‘route’, ’</a:t>
            </a: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booking_origin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 ‘</a:t>
            </a: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flight_duration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 ‘</a:t>
            </a: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wants_extra_baggage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 ‘</a:t>
            </a: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length_of_stay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 ‘</a:t>
            </a:r>
            <a:r>
              <a:rPr lang="en-US" sz="154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num_passengers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8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Model evaluation to understand factors influencing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to understand factors influencing buying behaviour</dc:title>
  <dc:creator>Agrawal, Keshav (MB)</dc:creator>
  <cp:lastModifiedBy>Agrawal, Keshav (MB)</cp:lastModifiedBy>
  <cp:revision>1</cp:revision>
  <dcterms:created xsi:type="dcterms:W3CDTF">2023-11-06T03:49:16Z</dcterms:created>
  <dcterms:modified xsi:type="dcterms:W3CDTF">2023-11-06T04:01:11Z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41da7a-79c1-417c-b408-16c0bfe99fca_Enabled">
    <vt:lpwstr>true</vt:lpwstr>
  </property>
  <property fmtid="{D5CDD505-2E9C-101B-9397-08002B2CF9AE}" pid="3" name="MSIP_Label_3741da7a-79c1-417c-b408-16c0bfe99fca_SetDate">
    <vt:lpwstr>2023-11-06T03:59:52Z</vt:lpwstr>
  </property>
  <property fmtid="{D5CDD505-2E9C-101B-9397-08002B2CF9AE}" pid="4" name="MSIP_Label_3741da7a-79c1-417c-b408-16c0bfe99fca_Method">
    <vt:lpwstr>Standard</vt:lpwstr>
  </property>
  <property fmtid="{D5CDD505-2E9C-101B-9397-08002B2CF9AE}" pid="5" name="MSIP_Label_3741da7a-79c1-417c-b408-16c0bfe99fca_Name">
    <vt:lpwstr>Internal Only - Amber</vt:lpwstr>
  </property>
  <property fmtid="{D5CDD505-2E9C-101B-9397-08002B2CF9AE}" pid="6" name="MSIP_Label_3741da7a-79c1-417c-b408-16c0bfe99fca_SiteId">
    <vt:lpwstr>1e355c04-e0a4-42ed-8e2d-7351591f0ef1</vt:lpwstr>
  </property>
  <property fmtid="{D5CDD505-2E9C-101B-9397-08002B2CF9AE}" pid="7" name="MSIP_Label_3741da7a-79c1-417c-b408-16c0bfe99fca_ActionId">
    <vt:lpwstr>2e6e379b-6a0a-414d-b9b3-1cdb692a285d</vt:lpwstr>
  </property>
  <property fmtid="{D5CDD505-2E9C-101B-9397-08002B2CF9AE}" pid="8" name="MSIP_Label_3741da7a-79c1-417c-b408-16c0bfe99fca_ContentBits">
    <vt:lpwstr>0</vt:lpwstr>
  </property>
</Properties>
</file>