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fsa ALAnsari" userId="accbf4a8583c1210" providerId="LiveId" clId="{A5A75BFF-342A-44B3-95B9-23551B68DE5E}"/>
    <pc:docChg chg="custSel addSld modSld sldOrd">
      <pc:chgData name="Hafsa ALAnsari" userId="accbf4a8583c1210" providerId="LiveId" clId="{A5A75BFF-342A-44B3-95B9-23551B68DE5E}" dt="2022-11-01T19:53:14.863" v="868" actId="207"/>
      <pc:docMkLst>
        <pc:docMk/>
      </pc:docMkLst>
      <pc:sldChg chg="modSp new mod">
        <pc:chgData name="Hafsa ALAnsari" userId="accbf4a8583c1210" providerId="LiveId" clId="{A5A75BFF-342A-44B3-95B9-23551B68DE5E}" dt="2022-11-01T19:53:14.863" v="868" actId="207"/>
        <pc:sldMkLst>
          <pc:docMk/>
          <pc:sldMk cId="331690925" sldId="256"/>
        </pc:sldMkLst>
        <pc:spChg chg="mod">
          <ac:chgData name="Hafsa ALAnsari" userId="accbf4a8583c1210" providerId="LiveId" clId="{A5A75BFF-342A-44B3-95B9-23551B68DE5E}" dt="2022-11-01T19:49:46.850" v="862" actId="20577"/>
          <ac:spMkLst>
            <pc:docMk/>
            <pc:sldMk cId="331690925" sldId="256"/>
            <ac:spMk id="2" creationId="{A7D62A1E-A706-BE9D-4B36-B4A024CA4F68}"/>
          </ac:spMkLst>
        </pc:spChg>
        <pc:spChg chg="mod">
          <ac:chgData name="Hafsa ALAnsari" userId="accbf4a8583c1210" providerId="LiveId" clId="{A5A75BFF-342A-44B3-95B9-23551B68DE5E}" dt="2022-11-01T19:53:14.863" v="868" actId="207"/>
          <ac:spMkLst>
            <pc:docMk/>
            <pc:sldMk cId="331690925" sldId="256"/>
            <ac:spMk id="3" creationId="{8033906F-A1A9-E5FE-6573-A43C028B6FF4}"/>
          </ac:spMkLst>
        </pc:spChg>
      </pc:sldChg>
      <pc:sldChg chg="addSp modSp new mod">
        <pc:chgData name="Hafsa ALAnsari" userId="accbf4a8583c1210" providerId="LiveId" clId="{A5A75BFF-342A-44B3-95B9-23551B68DE5E}" dt="2022-11-01T19:06:18.540" v="397" actId="1076"/>
        <pc:sldMkLst>
          <pc:docMk/>
          <pc:sldMk cId="2172048624" sldId="257"/>
        </pc:sldMkLst>
        <pc:spChg chg="mod">
          <ac:chgData name="Hafsa ALAnsari" userId="accbf4a8583c1210" providerId="LiveId" clId="{A5A75BFF-342A-44B3-95B9-23551B68DE5E}" dt="2022-11-01T19:06:13.761" v="396" actId="20577"/>
          <ac:spMkLst>
            <pc:docMk/>
            <pc:sldMk cId="2172048624" sldId="257"/>
            <ac:spMk id="2" creationId="{DB0E2090-DB60-9158-0E5E-E5F68715DA6E}"/>
          </ac:spMkLst>
        </pc:spChg>
        <pc:spChg chg="mod">
          <ac:chgData name="Hafsa ALAnsari" userId="accbf4a8583c1210" providerId="LiveId" clId="{A5A75BFF-342A-44B3-95B9-23551B68DE5E}" dt="2022-11-01T19:05:46.805" v="384" actId="21"/>
          <ac:spMkLst>
            <pc:docMk/>
            <pc:sldMk cId="2172048624" sldId="257"/>
            <ac:spMk id="3" creationId="{5FBF3264-27C8-9E2F-777C-14E814E471E6}"/>
          </ac:spMkLst>
        </pc:spChg>
        <pc:picChg chg="add mod">
          <ac:chgData name="Hafsa ALAnsari" userId="accbf4a8583c1210" providerId="LiveId" clId="{A5A75BFF-342A-44B3-95B9-23551B68DE5E}" dt="2022-11-01T19:06:18.540" v="397" actId="1076"/>
          <ac:picMkLst>
            <pc:docMk/>
            <pc:sldMk cId="2172048624" sldId="257"/>
            <ac:picMk id="5" creationId="{43BDCB40-CE8F-C0F8-1D3B-6E89E344C469}"/>
          </ac:picMkLst>
        </pc:picChg>
      </pc:sldChg>
      <pc:sldChg chg="addSp modSp new mod">
        <pc:chgData name="Hafsa ALAnsari" userId="accbf4a8583c1210" providerId="LiveId" clId="{A5A75BFF-342A-44B3-95B9-23551B68DE5E}" dt="2022-11-01T19:33:47.301" v="615" actId="14100"/>
        <pc:sldMkLst>
          <pc:docMk/>
          <pc:sldMk cId="1854477398" sldId="258"/>
        </pc:sldMkLst>
        <pc:spChg chg="mod">
          <ac:chgData name="Hafsa ALAnsari" userId="accbf4a8583c1210" providerId="LiveId" clId="{A5A75BFF-342A-44B3-95B9-23551B68DE5E}" dt="2022-11-01T19:29:35.080" v="605" actId="14100"/>
          <ac:spMkLst>
            <pc:docMk/>
            <pc:sldMk cId="1854477398" sldId="258"/>
            <ac:spMk id="2" creationId="{297DFB9D-B4CF-6CB3-3625-18FED594828B}"/>
          </ac:spMkLst>
        </pc:spChg>
        <pc:spChg chg="mod">
          <ac:chgData name="Hafsa ALAnsari" userId="accbf4a8583c1210" providerId="LiveId" clId="{A5A75BFF-342A-44B3-95B9-23551B68DE5E}" dt="2022-11-01T19:30:23.783" v="612" actId="5793"/>
          <ac:spMkLst>
            <pc:docMk/>
            <pc:sldMk cId="1854477398" sldId="258"/>
            <ac:spMk id="3" creationId="{A8FE5052-7686-DF08-1E9A-D7336752C22A}"/>
          </ac:spMkLst>
        </pc:spChg>
        <pc:picChg chg="add mod">
          <ac:chgData name="Hafsa ALAnsari" userId="accbf4a8583c1210" providerId="LiveId" clId="{A5A75BFF-342A-44B3-95B9-23551B68DE5E}" dt="2022-11-01T19:33:47.301" v="615" actId="14100"/>
          <ac:picMkLst>
            <pc:docMk/>
            <pc:sldMk cId="1854477398" sldId="258"/>
            <ac:picMk id="5" creationId="{C2FCBAC4-84E8-5F2A-D92A-705E3998A604}"/>
          </ac:picMkLst>
        </pc:picChg>
      </pc:sldChg>
      <pc:sldChg chg="addSp delSp modSp new mod ord">
        <pc:chgData name="Hafsa ALAnsari" userId="accbf4a8583c1210" providerId="LiveId" clId="{A5A75BFF-342A-44B3-95B9-23551B68DE5E}" dt="2022-11-01T19:16:44.832" v="496" actId="20577"/>
        <pc:sldMkLst>
          <pc:docMk/>
          <pc:sldMk cId="2587874850" sldId="259"/>
        </pc:sldMkLst>
        <pc:spChg chg="mod">
          <ac:chgData name="Hafsa ALAnsari" userId="accbf4a8583c1210" providerId="LiveId" clId="{A5A75BFF-342A-44B3-95B9-23551B68DE5E}" dt="2022-11-01T19:16:44.832" v="496" actId="20577"/>
          <ac:spMkLst>
            <pc:docMk/>
            <pc:sldMk cId="2587874850" sldId="259"/>
            <ac:spMk id="2" creationId="{BD5E5DB7-92EA-9AEF-E96E-9B27B50441FC}"/>
          </ac:spMkLst>
        </pc:spChg>
        <pc:spChg chg="del">
          <ac:chgData name="Hafsa ALAnsari" userId="accbf4a8583c1210" providerId="LiveId" clId="{A5A75BFF-342A-44B3-95B9-23551B68DE5E}" dt="2022-11-01T19:15:56.651" v="476" actId="22"/>
          <ac:spMkLst>
            <pc:docMk/>
            <pc:sldMk cId="2587874850" sldId="259"/>
            <ac:spMk id="3" creationId="{7CF84B14-FC5B-3ACD-5FA6-E15782E301DC}"/>
          </ac:spMkLst>
        </pc:spChg>
        <pc:picChg chg="add mod ord">
          <ac:chgData name="Hafsa ALAnsari" userId="accbf4a8583c1210" providerId="LiveId" clId="{A5A75BFF-342A-44B3-95B9-23551B68DE5E}" dt="2022-11-01T19:15:58.896" v="477" actId="1076"/>
          <ac:picMkLst>
            <pc:docMk/>
            <pc:sldMk cId="2587874850" sldId="259"/>
            <ac:picMk id="5" creationId="{1D872DF7-5D28-9125-BD96-FADECCBFC8E4}"/>
          </ac:picMkLst>
        </pc:picChg>
      </pc:sldChg>
      <pc:sldChg chg="addSp delSp modSp new mod">
        <pc:chgData name="Hafsa ALAnsari" userId="accbf4a8583c1210" providerId="LiveId" clId="{A5A75BFF-342A-44B3-95B9-23551B68DE5E}" dt="2022-11-01T19:19:18.636" v="555" actId="255"/>
        <pc:sldMkLst>
          <pc:docMk/>
          <pc:sldMk cId="859317979" sldId="260"/>
        </pc:sldMkLst>
        <pc:spChg chg="mod">
          <ac:chgData name="Hafsa ALAnsari" userId="accbf4a8583c1210" providerId="LiveId" clId="{A5A75BFF-342A-44B3-95B9-23551B68DE5E}" dt="2022-11-01T19:19:18.636" v="555" actId="255"/>
          <ac:spMkLst>
            <pc:docMk/>
            <pc:sldMk cId="859317979" sldId="260"/>
            <ac:spMk id="2" creationId="{6C9870D2-34DD-9754-82E6-F16934940FE7}"/>
          </ac:spMkLst>
        </pc:spChg>
        <pc:spChg chg="del">
          <ac:chgData name="Hafsa ALAnsari" userId="accbf4a8583c1210" providerId="LiveId" clId="{A5A75BFF-342A-44B3-95B9-23551B68DE5E}" dt="2022-11-01T19:17:44.406" v="498" actId="22"/>
          <ac:spMkLst>
            <pc:docMk/>
            <pc:sldMk cId="859317979" sldId="260"/>
            <ac:spMk id="3" creationId="{92DAFDE0-899C-1F9E-A20F-2DA8E3B8DA52}"/>
          </ac:spMkLst>
        </pc:spChg>
        <pc:picChg chg="add mod ord">
          <ac:chgData name="Hafsa ALAnsari" userId="accbf4a8583c1210" providerId="LiveId" clId="{A5A75BFF-342A-44B3-95B9-23551B68DE5E}" dt="2022-11-01T19:18:11.876" v="544" actId="1076"/>
          <ac:picMkLst>
            <pc:docMk/>
            <pc:sldMk cId="859317979" sldId="260"/>
            <ac:picMk id="5" creationId="{0183AD43-30A6-CE26-0E3F-B77989ECB8CA}"/>
          </ac:picMkLst>
        </pc:picChg>
        <pc:picChg chg="add mod">
          <ac:chgData name="Hafsa ALAnsari" userId="accbf4a8583c1210" providerId="LiveId" clId="{A5A75BFF-342A-44B3-95B9-23551B68DE5E}" dt="2022-11-01T19:18:54.685" v="552" actId="1076"/>
          <ac:picMkLst>
            <pc:docMk/>
            <pc:sldMk cId="859317979" sldId="260"/>
            <ac:picMk id="7" creationId="{21661A30-6201-D89B-8E3D-472A8B1FFE3F}"/>
          </ac:picMkLst>
        </pc:picChg>
      </pc:sldChg>
      <pc:sldChg chg="addSp delSp modSp new mod">
        <pc:chgData name="Hafsa ALAnsari" userId="accbf4a8583c1210" providerId="LiveId" clId="{A5A75BFF-342A-44B3-95B9-23551B68DE5E}" dt="2022-11-01T19:27:42.966" v="582" actId="255"/>
        <pc:sldMkLst>
          <pc:docMk/>
          <pc:sldMk cId="3212832514" sldId="261"/>
        </pc:sldMkLst>
        <pc:spChg chg="mod">
          <ac:chgData name="Hafsa ALAnsari" userId="accbf4a8583c1210" providerId="LiveId" clId="{A5A75BFF-342A-44B3-95B9-23551B68DE5E}" dt="2022-11-01T19:27:42.966" v="582" actId="255"/>
          <ac:spMkLst>
            <pc:docMk/>
            <pc:sldMk cId="3212832514" sldId="261"/>
            <ac:spMk id="2" creationId="{13181B8F-BF66-A318-8CA5-0F34B17DC257}"/>
          </ac:spMkLst>
        </pc:spChg>
        <pc:spChg chg="del">
          <ac:chgData name="Hafsa ALAnsari" userId="accbf4a8583c1210" providerId="LiveId" clId="{A5A75BFF-342A-44B3-95B9-23551B68DE5E}" dt="2022-11-01T19:20:00.012" v="557" actId="22"/>
          <ac:spMkLst>
            <pc:docMk/>
            <pc:sldMk cId="3212832514" sldId="261"/>
            <ac:spMk id="3" creationId="{53020368-B0BF-2B17-285B-363C0973B3E5}"/>
          </ac:spMkLst>
        </pc:spChg>
        <pc:picChg chg="add mod ord">
          <ac:chgData name="Hafsa ALAnsari" userId="accbf4a8583c1210" providerId="LiveId" clId="{A5A75BFF-342A-44B3-95B9-23551B68DE5E}" dt="2022-11-01T19:20:12.756" v="573" actId="1076"/>
          <ac:picMkLst>
            <pc:docMk/>
            <pc:sldMk cId="3212832514" sldId="261"/>
            <ac:picMk id="5" creationId="{13D0CDD7-5BF7-E36D-B858-15F02BC8EB20}"/>
          </ac:picMkLst>
        </pc:picChg>
        <pc:picChg chg="add mod">
          <ac:chgData name="Hafsa ALAnsari" userId="accbf4a8583c1210" providerId="LiveId" clId="{A5A75BFF-342A-44B3-95B9-23551B68DE5E}" dt="2022-11-01T19:27:34.390" v="581" actId="14100"/>
          <ac:picMkLst>
            <pc:docMk/>
            <pc:sldMk cId="3212832514" sldId="261"/>
            <ac:picMk id="7" creationId="{5756064E-C18F-87DF-FCE0-2DEC8CB8E8E6}"/>
          </ac:picMkLst>
        </pc:picChg>
      </pc:sldChg>
      <pc:sldChg chg="addSp delSp modSp new mod">
        <pc:chgData name="Hafsa ALAnsari" userId="accbf4a8583c1210" providerId="LiveId" clId="{A5A75BFF-342A-44B3-95B9-23551B68DE5E}" dt="2022-11-01T19:38:23.958" v="751" actId="255"/>
        <pc:sldMkLst>
          <pc:docMk/>
          <pc:sldMk cId="1787304200" sldId="262"/>
        </pc:sldMkLst>
        <pc:spChg chg="mod">
          <ac:chgData name="Hafsa ALAnsari" userId="accbf4a8583c1210" providerId="LiveId" clId="{A5A75BFF-342A-44B3-95B9-23551B68DE5E}" dt="2022-11-01T19:38:23.958" v="751" actId="255"/>
          <ac:spMkLst>
            <pc:docMk/>
            <pc:sldMk cId="1787304200" sldId="262"/>
            <ac:spMk id="2" creationId="{A3468FAD-89B8-B6F9-BBD1-DE1FA8D21487}"/>
          </ac:spMkLst>
        </pc:spChg>
        <pc:spChg chg="del">
          <ac:chgData name="Hafsa ALAnsari" userId="accbf4a8583c1210" providerId="LiveId" clId="{A5A75BFF-342A-44B3-95B9-23551B68DE5E}" dt="2022-11-01T19:36:11.754" v="647" actId="22"/>
          <ac:spMkLst>
            <pc:docMk/>
            <pc:sldMk cId="1787304200" sldId="262"/>
            <ac:spMk id="3" creationId="{1EF1F1A7-53C1-FCA5-6E7E-754588343780}"/>
          </ac:spMkLst>
        </pc:spChg>
        <pc:picChg chg="add mod ord">
          <ac:chgData name="Hafsa ALAnsari" userId="accbf4a8583c1210" providerId="LiveId" clId="{A5A75BFF-342A-44B3-95B9-23551B68DE5E}" dt="2022-11-01T19:36:18.845" v="649" actId="1076"/>
          <ac:picMkLst>
            <pc:docMk/>
            <pc:sldMk cId="1787304200" sldId="262"/>
            <ac:picMk id="5" creationId="{3E8C533A-5F94-D6A5-5553-F10D2BBD6235}"/>
          </ac:picMkLst>
        </pc:picChg>
        <pc:picChg chg="add mod">
          <ac:chgData name="Hafsa ALAnsari" userId="accbf4a8583c1210" providerId="LiveId" clId="{A5A75BFF-342A-44B3-95B9-23551B68DE5E}" dt="2022-11-01T19:37:41.023" v="653" actId="14100"/>
          <ac:picMkLst>
            <pc:docMk/>
            <pc:sldMk cId="1787304200" sldId="262"/>
            <ac:picMk id="7" creationId="{2BADEBF4-4144-8668-25D2-4B57FFADE2B3}"/>
          </ac:picMkLst>
        </pc:picChg>
      </pc:sldChg>
      <pc:sldChg chg="addSp modSp new mod">
        <pc:chgData name="Hafsa ALAnsari" userId="accbf4a8583c1210" providerId="LiveId" clId="{A5A75BFF-342A-44B3-95B9-23551B68DE5E}" dt="2022-11-01T19:41:43.142" v="839" actId="20577"/>
        <pc:sldMkLst>
          <pc:docMk/>
          <pc:sldMk cId="2235471668" sldId="263"/>
        </pc:sldMkLst>
        <pc:spChg chg="mod">
          <ac:chgData name="Hafsa ALAnsari" userId="accbf4a8583c1210" providerId="LiveId" clId="{A5A75BFF-342A-44B3-95B9-23551B68DE5E}" dt="2022-11-01T19:41:43.142" v="839" actId="20577"/>
          <ac:spMkLst>
            <pc:docMk/>
            <pc:sldMk cId="2235471668" sldId="263"/>
            <ac:spMk id="3" creationId="{2113149A-576C-FAA5-4176-BFB269CD4866}"/>
          </ac:spMkLst>
        </pc:spChg>
        <pc:picChg chg="add mod">
          <ac:chgData name="Hafsa ALAnsari" userId="accbf4a8583c1210" providerId="LiveId" clId="{A5A75BFF-342A-44B3-95B9-23551B68DE5E}" dt="2022-11-01T19:40:11.289" v="824" actId="1076"/>
          <ac:picMkLst>
            <pc:docMk/>
            <pc:sldMk cId="2235471668" sldId="263"/>
            <ac:picMk id="5" creationId="{6D5CEDAC-5368-BBB9-0B94-5245FB6EEA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0D31-29F9-00EC-9E72-BE8010535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E9672-62F7-E12F-F6AB-282D7224B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ACF928-0373-74CF-5DFC-5AB5FE941BC1}"/>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5" name="Footer Placeholder 4">
            <a:extLst>
              <a:ext uri="{FF2B5EF4-FFF2-40B4-BE49-F238E27FC236}">
                <a16:creationId xmlns:a16="http://schemas.microsoft.com/office/drawing/2014/main" id="{09899FA1-0F81-7510-EDF3-5ACB67E26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11963-D285-3271-8402-B0CDBA265839}"/>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189225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47E7-7758-7D49-5140-E32A56C6D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2E84F3-1A38-8B98-CE8A-DDBD70DEC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E3F03-03F0-1D41-E7E6-C05A40B0ABDE}"/>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5" name="Footer Placeholder 4">
            <a:extLst>
              <a:ext uri="{FF2B5EF4-FFF2-40B4-BE49-F238E27FC236}">
                <a16:creationId xmlns:a16="http://schemas.microsoft.com/office/drawing/2014/main" id="{3CF2A16D-4457-2536-A088-6A2AE5CE9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C6D95-9449-2678-50C0-66921E38D499}"/>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44482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E8AE5-FC96-8A56-64DA-0E86F17FAE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1C94B-0967-445A-AE56-731EEB37E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A541D-334F-8EFC-6750-166F5CF3C627}"/>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5" name="Footer Placeholder 4">
            <a:extLst>
              <a:ext uri="{FF2B5EF4-FFF2-40B4-BE49-F238E27FC236}">
                <a16:creationId xmlns:a16="http://schemas.microsoft.com/office/drawing/2014/main" id="{290C804C-8CD5-5D90-190D-75A7F0E74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B279-4AC1-5490-80FE-C11770E8B94A}"/>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116952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150E-BA4B-8C41-4D37-D594AEE87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788B0-6475-7283-7334-FCF7ACE09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82308-3A16-F111-F2C5-954A9F653331}"/>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5" name="Footer Placeholder 4">
            <a:extLst>
              <a:ext uri="{FF2B5EF4-FFF2-40B4-BE49-F238E27FC236}">
                <a16:creationId xmlns:a16="http://schemas.microsoft.com/office/drawing/2014/main" id="{C0CC7B90-052C-C7E7-C47D-2BD7806E0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E97AE-583D-7B29-21D2-E3729273AFBD}"/>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159676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344F-0DBC-4C1D-07F2-08183BCFE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E0D3C-56B1-A597-92DE-9EF691C03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AEB9D-1992-24C8-1DED-44C0D68E4C1E}"/>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5" name="Footer Placeholder 4">
            <a:extLst>
              <a:ext uri="{FF2B5EF4-FFF2-40B4-BE49-F238E27FC236}">
                <a16:creationId xmlns:a16="http://schemas.microsoft.com/office/drawing/2014/main" id="{982E3AC5-8413-2E59-7316-A35D6DA1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6F189-74FD-B798-6BE3-41F0CDF19C06}"/>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6386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D6A8-216C-11AE-6C2A-09BCF0D49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6FBB8-CCE5-8352-A021-BED6BCD68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07C01-4BF8-6DB0-158D-BE701F90F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0B8A9-2D83-643D-E114-23A65E0BA963}"/>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6" name="Footer Placeholder 5">
            <a:extLst>
              <a:ext uri="{FF2B5EF4-FFF2-40B4-BE49-F238E27FC236}">
                <a16:creationId xmlns:a16="http://schemas.microsoft.com/office/drawing/2014/main" id="{AAE48494-9141-606C-75DB-21D13293F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4713E-7C7D-DFDA-EFE5-FD385A1FB552}"/>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98877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2F36-3112-569C-4F4C-BE84CA9DE6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490610-7CD8-4069-BDE1-85F9FAC32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E817F-B1C6-2F2B-2147-1427C1EA7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60661F-C926-97D8-B0C9-C5E6E466A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22145-B714-B2AD-E0F2-C9420DB94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9405B-8849-8695-8C58-19B0F183F2CC}"/>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8" name="Footer Placeholder 7">
            <a:extLst>
              <a:ext uri="{FF2B5EF4-FFF2-40B4-BE49-F238E27FC236}">
                <a16:creationId xmlns:a16="http://schemas.microsoft.com/office/drawing/2014/main" id="{4E5176EC-098B-3328-8C4A-EC5186F616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DDBF1-44C7-70D4-453C-8CE0A74C7153}"/>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32764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8378-139D-E3C0-4EA7-B8486CAE7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12F4B-C327-CE5F-8C54-134B6CA28A1B}"/>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4" name="Footer Placeholder 3">
            <a:extLst>
              <a:ext uri="{FF2B5EF4-FFF2-40B4-BE49-F238E27FC236}">
                <a16:creationId xmlns:a16="http://schemas.microsoft.com/office/drawing/2014/main" id="{E459B441-7C7D-2B38-89BA-DFB7B1730B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7BF4D-A3FE-3115-2062-9650C8314F11}"/>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313990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0C728-3FC7-EEB7-227D-0E094BBCE3C6}"/>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3" name="Footer Placeholder 2">
            <a:extLst>
              <a:ext uri="{FF2B5EF4-FFF2-40B4-BE49-F238E27FC236}">
                <a16:creationId xmlns:a16="http://schemas.microsoft.com/office/drawing/2014/main" id="{8A1152C9-8C22-9956-59DF-8B96F43DFD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668F0-944E-4954-32F3-8BF88965E7AD}"/>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51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074E-DAB3-04FC-4313-37D262CA1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58308-E2E2-41E4-8220-24C2C9F38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CCB0C-4AC8-BDAA-D2AD-B45E9F509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A7A83-E3D5-694C-385A-F0531D15E489}"/>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6" name="Footer Placeholder 5">
            <a:extLst>
              <a:ext uri="{FF2B5EF4-FFF2-40B4-BE49-F238E27FC236}">
                <a16:creationId xmlns:a16="http://schemas.microsoft.com/office/drawing/2014/main" id="{768A2FE8-0DA6-C0B9-3863-CE3BEFE84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4C74D-27FE-09BC-2F69-9AD71A81685D}"/>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338183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0CB0-4FCE-005A-41E7-9B855EDFF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F0F5F-6FD8-2E38-FCE3-E39CEEF2E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E6C39-EA9A-A06C-0B36-795E2902D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25114-866D-2BF3-DD37-428FC5E2C043}"/>
              </a:ext>
            </a:extLst>
          </p:cNvPr>
          <p:cNvSpPr>
            <a:spLocks noGrp="1"/>
          </p:cNvSpPr>
          <p:nvPr>
            <p:ph type="dt" sz="half" idx="10"/>
          </p:nvPr>
        </p:nvSpPr>
        <p:spPr/>
        <p:txBody>
          <a:bodyPr/>
          <a:lstStyle/>
          <a:p>
            <a:fld id="{006F37AF-5C04-4B04-BB62-9EEB675EB91A}" type="datetimeFigureOut">
              <a:rPr lang="en-US" smtClean="0"/>
              <a:t>11/4/2022</a:t>
            </a:fld>
            <a:endParaRPr lang="en-US"/>
          </a:p>
        </p:txBody>
      </p:sp>
      <p:sp>
        <p:nvSpPr>
          <p:cNvPr id="6" name="Footer Placeholder 5">
            <a:extLst>
              <a:ext uri="{FF2B5EF4-FFF2-40B4-BE49-F238E27FC236}">
                <a16:creationId xmlns:a16="http://schemas.microsoft.com/office/drawing/2014/main" id="{6022D8E3-2D7F-C1D1-4341-D5E8F70DC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214CE-B738-B868-D501-DCA039E480C4}"/>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9836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8FF19-5F23-79C5-8902-B4F5909AA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8E252-D8AB-7551-9D9F-A1D1ABE7A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539C5-D617-37D2-1DD8-F5804A739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F37AF-5C04-4B04-BB62-9EEB675EB91A}" type="datetimeFigureOut">
              <a:rPr lang="en-US" smtClean="0"/>
              <a:t>11/4/2022</a:t>
            </a:fld>
            <a:endParaRPr lang="en-US"/>
          </a:p>
        </p:txBody>
      </p:sp>
      <p:sp>
        <p:nvSpPr>
          <p:cNvPr id="5" name="Footer Placeholder 4">
            <a:extLst>
              <a:ext uri="{FF2B5EF4-FFF2-40B4-BE49-F238E27FC236}">
                <a16:creationId xmlns:a16="http://schemas.microsoft.com/office/drawing/2014/main" id="{5D79B52E-C76C-7A51-9A45-8AFFE8398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066C4-926A-96EF-53BB-E278BEF7B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E9F47-3577-411E-ADE4-CAE5AEB3716A}" type="slidenum">
              <a:rPr lang="en-US" smtClean="0"/>
              <a:t>‹#›</a:t>
            </a:fld>
            <a:endParaRPr lang="en-US"/>
          </a:p>
        </p:txBody>
      </p:sp>
    </p:spTree>
    <p:extLst>
      <p:ext uri="{BB962C8B-B14F-4D97-AF65-F5344CB8AC3E}">
        <p14:creationId xmlns:p14="http://schemas.microsoft.com/office/powerpoint/2010/main" val="118852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2A1E-A706-BE9D-4B36-B4A024CA4F68}"/>
              </a:ext>
            </a:extLst>
          </p:cNvPr>
          <p:cNvSpPr>
            <a:spLocks noGrp="1"/>
          </p:cNvSpPr>
          <p:nvPr>
            <p:ph type="title"/>
          </p:nvPr>
        </p:nvSpPr>
        <p:spPr/>
        <p:txBody>
          <a:bodyPr/>
          <a:lstStyle/>
          <a:p>
            <a:r>
              <a:rPr lang="en-US" dirty="0"/>
              <a:t>Authorization using Access control list</a:t>
            </a:r>
          </a:p>
        </p:txBody>
      </p:sp>
      <p:sp>
        <p:nvSpPr>
          <p:cNvPr id="3" name="Content Placeholder 2">
            <a:extLst>
              <a:ext uri="{FF2B5EF4-FFF2-40B4-BE49-F238E27FC236}">
                <a16:creationId xmlns:a16="http://schemas.microsoft.com/office/drawing/2014/main" id="{8033906F-A1A9-E5FE-6573-A43C028B6FF4}"/>
              </a:ext>
            </a:extLst>
          </p:cNvPr>
          <p:cNvSpPr>
            <a:spLocks noGrp="1"/>
          </p:cNvSpPr>
          <p:nvPr>
            <p:ph idx="1"/>
          </p:nvPr>
        </p:nvSpPr>
        <p:spPr>
          <a:xfrm>
            <a:off x="749709" y="1609315"/>
            <a:ext cx="10515600" cy="4351338"/>
          </a:xfrm>
        </p:spPr>
        <p:txBody>
          <a:bodyPr>
            <a:normAutofit/>
          </a:bodyPr>
          <a:lstStyle/>
          <a:p>
            <a:pPr marL="0" indent="0" algn="l">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FF0000"/>
                </a:solidFill>
              </a:rPr>
              <a:t>Objective:</a:t>
            </a:r>
            <a:r>
              <a:rPr lang="en-US" sz="1800" b="0" i="0" u="none" strike="noStrike" baseline="0" dirty="0">
                <a:solidFill>
                  <a:srgbClr val="000000"/>
                </a:solidFill>
              </a:rPr>
              <a:t> Having hands-on experience on Securing Router Administrative ACL using Packet Tracer. </a:t>
            </a:r>
          </a:p>
          <a:p>
            <a:r>
              <a:rPr lang="en-US" sz="1800" b="0" i="0" u="none" strike="noStrike" baseline="0" dirty="0">
                <a:solidFill>
                  <a:srgbClr val="FF0000"/>
                </a:solidFill>
              </a:rPr>
              <a:t>Scenario: </a:t>
            </a:r>
            <a:r>
              <a:rPr lang="en-US" sz="1800" b="0" i="0" u="none" strike="noStrike" baseline="0" dirty="0">
                <a:solidFill>
                  <a:srgbClr val="000000"/>
                </a:solidFill>
              </a:rPr>
              <a:t>Any one try access Finance web server they are not allowed only Admin PC is allowed to access. </a:t>
            </a:r>
            <a:endParaRPr lang="en-US" dirty="0"/>
          </a:p>
          <a:p>
            <a:r>
              <a:rPr lang="en-US" sz="1800" dirty="0">
                <a:solidFill>
                  <a:srgbClr val="FF0000"/>
                </a:solidFill>
              </a:rPr>
              <a:t>Two type of ACL</a:t>
            </a:r>
            <a:r>
              <a:rPr lang="en-US" sz="1800" dirty="0"/>
              <a:t> </a:t>
            </a:r>
          </a:p>
          <a:p>
            <a:pPr algn="l" fontAlgn="base">
              <a:buFont typeface="+mj-lt"/>
              <a:buAutoNum type="arabicPeriod"/>
            </a:pPr>
            <a:r>
              <a:rPr lang="en-US" sz="1800" dirty="0"/>
              <a:t>Standard Access-list </a:t>
            </a:r>
          </a:p>
          <a:p>
            <a:pPr marL="0" indent="0" algn="l" fontAlgn="base">
              <a:buNone/>
            </a:pPr>
            <a:r>
              <a:rPr lang="en-US" sz="1800" dirty="0"/>
              <a:t>These are the Access-list that are made using the source IP address only. These ACLs permit or deny the entire protocol. using numbers 1-99 or 1300-1999, the router will understand it as a standard ACL and the specified address as the source IP address. </a:t>
            </a:r>
            <a:br>
              <a:rPr lang="en-US" sz="1800" dirty="0"/>
            </a:br>
            <a:r>
              <a:rPr lang="en-US" sz="1800" dirty="0"/>
              <a:t> </a:t>
            </a:r>
          </a:p>
          <a:p>
            <a:pPr marL="0" indent="0" algn="l" fontAlgn="base">
              <a:buNone/>
            </a:pPr>
            <a:r>
              <a:rPr lang="en-US" sz="1800" dirty="0"/>
              <a:t>2.Extended Access-list </a:t>
            </a:r>
            <a:br>
              <a:rPr lang="en-US" sz="1800" dirty="0"/>
            </a:br>
            <a:r>
              <a:rPr lang="en-US" sz="1800" dirty="0"/>
              <a:t>These are the ACL that uses source IP, Destination IP, source port, and Destination port. These use range 100-199 and 2000-2699.</a:t>
            </a:r>
          </a:p>
          <a:p>
            <a:endParaRPr lang="en-US" dirty="0"/>
          </a:p>
        </p:txBody>
      </p:sp>
    </p:spTree>
    <p:extLst>
      <p:ext uri="{BB962C8B-B14F-4D97-AF65-F5344CB8AC3E}">
        <p14:creationId xmlns:p14="http://schemas.microsoft.com/office/powerpoint/2010/main" val="3316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090-DB60-9158-0E5E-E5F68715DA6E}"/>
              </a:ext>
            </a:extLst>
          </p:cNvPr>
          <p:cNvSpPr>
            <a:spLocks noGrp="1"/>
          </p:cNvSpPr>
          <p:nvPr>
            <p:ph type="title"/>
          </p:nvPr>
        </p:nvSpPr>
        <p:spPr/>
        <p:txBody>
          <a:bodyPr>
            <a:normAutofit fontScale="90000"/>
          </a:bodyPr>
          <a:lstStyle/>
          <a:p>
            <a:br>
              <a:rPr lang="en-US" sz="3100" dirty="0"/>
            </a:br>
            <a:br>
              <a:rPr lang="en-US" sz="3100" dirty="0"/>
            </a:br>
            <a:r>
              <a:rPr lang="en-US" sz="3100" dirty="0"/>
              <a:t>Step1: Place the devices and connect them through the auto connection cable </a:t>
            </a:r>
            <a:br>
              <a:rPr lang="en-US" dirty="0"/>
            </a:br>
            <a:br>
              <a:rPr lang="en-US" dirty="0"/>
            </a:br>
            <a:endParaRPr lang="en-US" dirty="0"/>
          </a:p>
        </p:txBody>
      </p:sp>
      <p:pic>
        <p:nvPicPr>
          <p:cNvPr id="5" name="Picture 4">
            <a:extLst>
              <a:ext uri="{FF2B5EF4-FFF2-40B4-BE49-F238E27FC236}">
                <a16:creationId xmlns:a16="http://schemas.microsoft.com/office/drawing/2014/main" id="{43BDCB40-CE8F-C0F8-1D3B-6E89E344C469}"/>
              </a:ext>
            </a:extLst>
          </p:cNvPr>
          <p:cNvPicPr>
            <a:picLocks noChangeAspect="1"/>
          </p:cNvPicPr>
          <p:nvPr/>
        </p:nvPicPr>
        <p:blipFill>
          <a:blip r:embed="rId2"/>
          <a:stretch>
            <a:fillRect/>
          </a:stretch>
        </p:blipFill>
        <p:spPr>
          <a:xfrm>
            <a:off x="1734933" y="1404078"/>
            <a:ext cx="7723700" cy="5011931"/>
          </a:xfrm>
          <a:prstGeom prst="rect">
            <a:avLst/>
          </a:prstGeom>
        </p:spPr>
      </p:pic>
    </p:spTree>
    <p:extLst>
      <p:ext uri="{BB962C8B-B14F-4D97-AF65-F5344CB8AC3E}">
        <p14:creationId xmlns:p14="http://schemas.microsoft.com/office/powerpoint/2010/main" val="217204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5DB7-92EA-9AEF-E96E-9B27B50441FC}"/>
              </a:ext>
            </a:extLst>
          </p:cNvPr>
          <p:cNvSpPr>
            <a:spLocks noGrp="1"/>
          </p:cNvSpPr>
          <p:nvPr>
            <p:ph type="title"/>
          </p:nvPr>
        </p:nvSpPr>
        <p:spPr/>
        <p:txBody>
          <a:bodyPr>
            <a:normAutofit fontScale="90000"/>
          </a:bodyPr>
          <a:lstStyle/>
          <a:p>
            <a:r>
              <a:rPr lang="en-US" dirty="0"/>
              <a:t>Step 2: Assign Ip address, </a:t>
            </a:r>
            <a:r>
              <a:rPr lang="en-US" dirty="0" err="1"/>
              <a:t>subnetmask</a:t>
            </a:r>
            <a:r>
              <a:rPr lang="en-US" dirty="0"/>
              <a:t> and GW </a:t>
            </a:r>
            <a:br>
              <a:rPr lang="en-US" dirty="0"/>
            </a:br>
            <a:r>
              <a:rPr lang="en-US" dirty="0"/>
              <a:t>	</a:t>
            </a:r>
            <a:r>
              <a:rPr lang="en-US" sz="2700" dirty="0"/>
              <a:t>Server IP configuration </a:t>
            </a:r>
          </a:p>
        </p:txBody>
      </p:sp>
      <p:pic>
        <p:nvPicPr>
          <p:cNvPr id="5" name="Content Placeholder 4">
            <a:extLst>
              <a:ext uri="{FF2B5EF4-FFF2-40B4-BE49-F238E27FC236}">
                <a16:creationId xmlns:a16="http://schemas.microsoft.com/office/drawing/2014/main" id="{1D872DF7-5D28-9125-BD96-FADECCBFC8E4}"/>
              </a:ext>
            </a:extLst>
          </p:cNvPr>
          <p:cNvPicPr>
            <a:picLocks noGrp="1" noChangeAspect="1"/>
          </p:cNvPicPr>
          <p:nvPr>
            <p:ph idx="1"/>
          </p:nvPr>
        </p:nvPicPr>
        <p:blipFill>
          <a:blip r:embed="rId2"/>
          <a:stretch>
            <a:fillRect/>
          </a:stretch>
        </p:blipFill>
        <p:spPr>
          <a:xfrm>
            <a:off x="1165857" y="1690688"/>
            <a:ext cx="4472208" cy="4351338"/>
          </a:xfrm>
        </p:spPr>
      </p:pic>
    </p:spTree>
    <p:extLst>
      <p:ext uri="{BB962C8B-B14F-4D97-AF65-F5344CB8AC3E}">
        <p14:creationId xmlns:p14="http://schemas.microsoft.com/office/powerpoint/2010/main" val="258787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70D2-34DD-9754-82E6-F16934940FE7}"/>
              </a:ext>
            </a:extLst>
          </p:cNvPr>
          <p:cNvSpPr>
            <a:spLocks noGrp="1"/>
          </p:cNvSpPr>
          <p:nvPr>
            <p:ph type="title"/>
          </p:nvPr>
        </p:nvSpPr>
        <p:spPr/>
        <p:txBody>
          <a:bodyPr>
            <a:normAutofit/>
          </a:bodyPr>
          <a:lstStyle/>
          <a:p>
            <a:r>
              <a:rPr lang="en-US" sz="2400" dirty="0"/>
              <a:t>The admin and the pc IP configuration setup </a:t>
            </a:r>
          </a:p>
        </p:txBody>
      </p:sp>
      <p:pic>
        <p:nvPicPr>
          <p:cNvPr id="5" name="Content Placeholder 4">
            <a:extLst>
              <a:ext uri="{FF2B5EF4-FFF2-40B4-BE49-F238E27FC236}">
                <a16:creationId xmlns:a16="http://schemas.microsoft.com/office/drawing/2014/main" id="{0183AD43-30A6-CE26-0E3F-B77989ECB8CA}"/>
              </a:ext>
            </a:extLst>
          </p:cNvPr>
          <p:cNvPicPr>
            <a:picLocks noGrp="1" noChangeAspect="1"/>
          </p:cNvPicPr>
          <p:nvPr>
            <p:ph idx="1"/>
          </p:nvPr>
        </p:nvPicPr>
        <p:blipFill>
          <a:blip r:embed="rId2"/>
          <a:stretch>
            <a:fillRect/>
          </a:stretch>
        </p:blipFill>
        <p:spPr>
          <a:xfrm>
            <a:off x="1061703" y="1855122"/>
            <a:ext cx="4700179" cy="4351338"/>
          </a:xfrm>
        </p:spPr>
      </p:pic>
      <p:pic>
        <p:nvPicPr>
          <p:cNvPr id="7" name="Picture 6">
            <a:extLst>
              <a:ext uri="{FF2B5EF4-FFF2-40B4-BE49-F238E27FC236}">
                <a16:creationId xmlns:a16="http://schemas.microsoft.com/office/drawing/2014/main" id="{21661A30-6201-D89B-8E3D-472A8B1FFE3F}"/>
              </a:ext>
            </a:extLst>
          </p:cNvPr>
          <p:cNvPicPr>
            <a:picLocks noChangeAspect="1"/>
          </p:cNvPicPr>
          <p:nvPr/>
        </p:nvPicPr>
        <p:blipFill>
          <a:blip r:embed="rId3"/>
          <a:stretch>
            <a:fillRect/>
          </a:stretch>
        </p:blipFill>
        <p:spPr>
          <a:xfrm>
            <a:off x="6096000" y="1855122"/>
            <a:ext cx="4700179" cy="4224906"/>
          </a:xfrm>
          <a:prstGeom prst="rect">
            <a:avLst/>
          </a:prstGeom>
        </p:spPr>
      </p:pic>
    </p:spTree>
    <p:extLst>
      <p:ext uri="{BB962C8B-B14F-4D97-AF65-F5344CB8AC3E}">
        <p14:creationId xmlns:p14="http://schemas.microsoft.com/office/powerpoint/2010/main" val="85931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1B8F-BF66-A318-8CA5-0F34B17DC257}"/>
              </a:ext>
            </a:extLst>
          </p:cNvPr>
          <p:cNvSpPr>
            <a:spLocks noGrp="1"/>
          </p:cNvSpPr>
          <p:nvPr>
            <p:ph type="title"/>
          </p:nvPr>
        </p:nvSpPr>
        <p:spPr/>
        <p:txBody>
          <a:bodyPr>
            <a:normAutofit/>
          </a:bodyPr>
          <a:lstStyle/>
          <a:p>
            <a:r>
              <a:rPr lang="en-US" sz="2400" dirty="0"/>
              <a:t>Router setup </a:t>
            </a:r>
          </a:p>
        </p:txBody>
      </p:sp>
      <p:pic>
        <p:nvPicPr>
          <p:cNvPr id="5" name="Content Placeholder 4">
            <a:extLst>
              <a:ext uri="{FF2B5EF4-FFF2-40B4-BE49-F238E27FC236}">
                <a16:creationId xmlns:a16="http://schemas.microsoft.com/office/drawing/2014/main" id="{13D0CDD7-5BF7-E36D-B858-15F02BC8EB20}"/>
              </a:ext>
            </a:extLst>
          </p:cNvPr>
          <p:cNvPicPr>
            <a:picLocks noGrp="1" noChangeAspect="1"/>
          </p:cNvPicPr>
          <p:nvPr>
            <p:ph idx="1"/>
          </p:nvPr>
        </p:nvPicPr>
        <p:blipFill>
          <a:blip r:embed="rId2"/>
          <a:stretch>
            <a:fillRect/>
          </a:stretch>
        </p:blipFill>
        <p:spPr>
          <a:xfrm>
            <a:off x="1123718" y="1845289"/>
            <a:ext cx="4477830" cy="4351338"/>
          </a:xfrm>
        </p:spPr>
      </p:pic>
      <p:pic>
        <p:nvPicPr>
          <p:cNvPr id="7" name="Picture 6">
            <a:extLst>
              <a:ext uri="{FF2B5EF4-FFF2-40B4-BE49-F238E27FC236}">
                <a16:creationId xmlns:a16="http://schemas.microsoft.com/office/drawing/2014/main" id="{5756064E-C18F-87DF-FCE0-2DEC8CB8E8E6}"/>
              </a:ext>
            </a:extLst>
          </p:cNvPr>
          <p:cNvPicPr>
            <a:picLocks noChangeAspect="1"/>
          </p:cNvPicPr>
          <p:nvPr/>
        </p:nvPicPr>
        <p:blipFill>
          <a:blip r:embed="rId3"/>
          <a:stretch>
            <a:fillRect/>
          </a:stretch>
        </p:blipFill>
        <p:spPr>
          <a:xfrm>
            <a:off x="6096000" y="1845289"/>
            <a:ext cx="4324713" cy="4351338"/>
          </a:xfrm>
          <a:prstGeom prst="rect">
            <a:avLst/>
          </a:prstGeom>
        </p:spPr>
      </p:pic>
    </p:spTree>
    <p:extLst>
      <p:ext uri="{BB962C8B-B14F-4D97-AF65-F5344CB8AC3E}">
        <p14:creationId xmlns:p14="http://schemas.microsoft.com/office/powerpoint/2010/main" val="321283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FB9D-B4CF-6CB3-3625-18FED594828B}"/>
              </a:ext>
            </a:extLst>
          </p:cNvPr>
          <p:cNvSpPr>
            <a:spLocks noGrp="1"/>
          </p:cNvSpPr>
          <p:nvPr>
            <p:ph type="title"/>
          </p:nvPr>
        </p:nvSpPr>
        <p:spPr>
          <a:xfrm>
            <a:off x="838199" y="365125"/>
            <a:ext cx="11019503" cy="1325563"/>
          </a:xfrm>
        </p:spPr>
        <p:txBody>
          <a:bodyPr>
            <a:normAutofit fontScale="90000"/>
          </a:bodyPr>
          <a:lstStyle/>
          <a:p>
            <a:br>
              <a:rPr lang="en-US" dirty="0"/>
            </a:br>
            <a:r>
              <a:rPr lang="en-US" dirty="0"/>
              <a:t>Step 3: Configure the router with the ACL commands </a:t>
            </a:r>
            <a:br>
              <a:rPr lang="en-US" dirty="0"/>
            </a:br>
            <a:endParaRPr lang="en-US" dirty="0"/>
          </a:p>
        </p:txBody>
      </p:sp>
      <p:sp>
        <p:nvSpPr>
          <p:cNvPr id="3" name="Content Placeholder 2">
            <a:extLst>
              <a:ext uri="{FF2B5EF4-FFF2-40B4-BE49-F238E27FC236}">
                <a16:creationId xmlns:a16="http://schemas.microsoft.com/office/drawing/2014/main" id="{A8FE5052-7686-DF08-1E9A-D7336752C22A}"/>
              </a:ext>
            </a:extLst>
          </p:cNvPr>
          <p:cNvSpPr>
            <a:spLocks noGrp="1"/>
          </p:cNvSpPr>
          <p:nvPr>
            <p:ph idx="1"/>
          </p:nvPr>
        </p:nvSpPr>
        <p:spPr/>
        <p:txBody>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One user (Admin) is allowed to access only web server. For this requirement we need two statements. First statement allows admin host 20.0.0.3 to access Finance web server. Second deny user host 20.0.0.2 to access Finance web Sever </a:t>
            </a:r>
            <a:endParaRPr lang="en-US" dirty="0"/>
          </a:p>
          <a:p>
            <a:r>
              <a:rPr lang="en-US" sz="1800" b="0" i="0" u="none" strike="noStrike" baseline="0" dirty="0">
                <a:solidFill>
                  <a:srgbClr val="000000"/>
                </a:solidFill>
                <a:latin typeface="Times New Roman" panose="02020603050405020304" pitchFamily="18" charset="0"/>
              </a:rPr>
              <a:t>Create ACL as per the requirement, apply it on the interface using “</a:t>
            </a:r>
            <a:r>
              <a:rPr lang="en-US" sz="1800" b="0" i="0" u="none" strike="noStrike" baseline="0" dirty="0" err="1">
                <a:solidFill>
                  <a:srgbClr val="000000"/>
                </a:solidFill>
                <a:latin typeface="Times New Roman" panose="02020603050405020304" pitchFamily="18" charset="0"/>
              </a:rPr>
              <a:t>ip</a:t>
            </a:r>
            <a:r>
              <a:rPr lang="en-US" sz="1800" b="0" i="0" u="none" strike="noStrike" baseline="0" dirty="0">
                <a:solidFill>
                  <a:srgbClr val="000000"/>
                </a:solidFill>
                <a:latin typeface="Times New Roman" panose="02020603050405020304" pitchFamily="18" charset="0"/>
              </a:rPr>
              <a:t> access-group 100 out” </a:t>
            </a:r>
          </a:p>
          <a:p>
            <a:r>
              <a:rPr lang="en-US" sz="1800" b="0" i="0" u="none" strike="noStrike" baseline="0" dirty="0">
                <a:solidFill>
                  <a:srgbClr val="000000"/>
                </a:solidFill>
                <a:latin typeface="Times New Roman" panose="02020603050405020304" pitchFamily="18" charset="0"/>
              </a:rPr>
              <a:t>Syntax : access-list {extended ACL number} {permit/deny} {</a:t>
            </a:r>
            <a:r>
              <a:rPr lang="en-US" sz="1800" b="0" i="0" u="none" strike="noStrike" baseline="0" dirty="0" err="1">
                <a:solidFill>
                  <a:srgbClr val="000000"/>
                </a:solidFill>
                <a:latin typeface="Times New Roman" panose="02020603050405020304" pitchFamily="18" charset="0"/>
              </a:rPr>
              <a:t>tcp</a:t>
            </a:r>
            <a:r>
              <a:rPr lang="en-US" sz="1800" b="0" i="0" u="none" strike="noStrike" baseline="0" dirty="0">
                <a:solidFill>
                  <a:srgbClr val="000000"/>
                </a:solidFill>
                <a:latin typeface="Times New Roman" panose="02020603050405020304" pitchFamily="18" charset="0"/>
              </a:rPr>
              <a:t>/</a:t>
            </a:r>
            <a:r>
              <a:rPr lang="en-US" sz="1800" b="0" i="0" u="none" strike="noStrike" baseline="0" dirty="0" err="1">
                <a:solidFill>
                  <a:srgbClr val="000000"/>
                </a:solidFill>
                <a:latin typeface="Times New Roman" panose="02020603050405020304" pitchFamily="18" charset="0"/>
              </a:rPr>
              <a:t>udp</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src</a:t>
            </a:r>
            <a:r>
              <a:rPr lang="en-US" sz="1800" b="0" i="0" u="none" strike="noStrike" baseline="0" dirty="0">
                <a:solidFill>
                  <a:srgbClr val="000000"/>
                </a:solidFill>
                <a:latin typeface="Times New Roman" panose="02020603050405020304" pitchFamily="18" charset="0"/>
              </a:rPr>
              <a:t>-host} {</a:t>
            </a:r>
            <a:r>
              <a:rPr lang="en-US" sz="1800" b="0" i="0" u="none" strike="noStrike" baseline="0" dirty="0" err="1">
                <a:solidFill>
                  <a:srgbClr val="000000"/>
                </a:solidFill>
                <a:latin typeface="Times New Roman" panose="02020603050405020304" pitchFamily="18" charset="0"/>
              </a:rPr>
              <a:t>src-ip</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dst</a:t>
            </a:r>
            <a:r>
              <a:rPr lang="en-US" sz="1800" b="0" i="0" u="none" strike="noStrike" baseline="0" dirty="0">
                <a:solidFill>
                  <a:srgbClr val="000000"/>
                </a:solidFill>
                <a:latin typeface="Times New Roman" panose="02020603050405020304" pitchFamily="18" charset="0"/>
              </a:rPr>
              <a:t>-host}{</a:t>
            </a:r>
            <a:r>
              <a:rPr lang="en-US" sz="1800" b="0" i="0" u="none" strike="noStrike" baseline="0" dirty="0" err="1">
                <a:solidFill>
                  <a:srgbClr val="000000"/>
                </a:solidFill>
                <a:latin typeface="Times New Roman" panose="02020603050405020304" pitchFamily="18" charset="0"/>
              </a:rPr>
              <a:t>dst-ip</a:t>
            </a:r>
            <a:r>
              <a:rPr lang="en-US" sz="1800" b="0" i="0" u="none" strike="noStrike" baseline="0" dirty="0">
                <a:solidFill>
                  <a:srgbClr val="000000"/>
                </a:solidFill>
                <a:latin typeface="Times New Roman" panose="02020603050405020304" pitchFamily="18" charset="0"/>
              </a:rPr>
              <a:t>} {eq}{www} </a:t>
            </a:r>
          </a:p>
          <a:p>
            <a:pPr marL="0" indent="0">
              <a:buNone/>
            </a:pPr>
            <a:endParaRPr lang="en-US" dirty="0"/>
          </a:p>
        </p:txBody>
      </p:sp>
      <p:pic>
        <p:nvPicPr>
          <p:cNvPr id="5" name="Picture 4">
            <a:extLst>
              <a:ext uri="{FF2B5EF4-FFF2-40B4-BE49-F238E27FC236}">
                <a16:creationId xmlns:a16="http://schemas.microsoft.com/office/drawing/2014/main" id="{C2FCBAC4-84E8-5F2A-D92A-705E3998A604}"/>
              </a:ext>
            </a:extLst>
          </p:cNvPr>
          <p:cNvPicPr>
            <a:picLocks noChangeAspect="1"/>
          </p:cNvPicPr>
          <p:nvPr/>
        </p:nvPicPr>
        <p:blipFill>
          <a:blip r:embed="rId2"/>
          <a:stretch>
            <a:fillRect/>
          </a:stretch>
        </p:blipFill>
        <p:spPr>
          <a:xfrm>
            <a:off x="1144844" y="4322660"/>
            <a:ext cx="7832008" cy="1793858"/>
          </a:xfrm>
          <a:prstGeom prst="rect">
            <a:avLst/>
          </a:prstGeom>
        </p:spPr>
      </p:pic>
    </p:spTree>
    <p:extLst>
      <p:ext uri="{BB962C8B-B14F-4D97-AF65-F5344CB8AC3E}">
        <p14:creationId xmlns:p14="http://schemas.microsoft.com/office/powerpoint/2010/main" val="185447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8FAD-89B8-B6F9-BBD1-DE1FA8D21487}"/>
              </a:ext>
            </a:extLst>
          </p:cNvPr>
          <p:cNvSpPr>
            <a:spLocks noGrp="1"/>
          </p:cNvSpPr>
          <p:nvPr>
            <p:ph type="title"/>
          </p:nvPr>
        </p:nvSpPr>
        <p:spPr/>
        <p:txBody>
          <a:bodyPr>
            <a:normAutofit fontScale="90000"/>
          </a:bodyPr>
          <a:lstStyle/>
          <a:p>
            <a:r>
              <a:rPr lang="en-US" dirty="0"/>
              <a:t>Step 4: Access the web server</a:t>
            </a:r>
            <a:br>
              <a:rPr lang="en-US" dirty="0"/>
            </a:br>
            <a:r>
              <a:rPr lang="en-US" sz="2700" dirty="0"/>
              <a:t>Admin pc is allowed to access the web server but PC0 is not allowed to access the web server  </a:t>
            </a:r>
          </a:p>
        </p:txBody>
      </p:sp>
      <p:pic>
        <p:nvPicPr>
          <p:cNvPr id="5" name="Content Placeholder 4">
            <a:extLst>
              <a:ext uri="{FF2B5EF4-FFF2-40B4-BE49-F238E27FC236}">
                <a16:creationId xmlns:a16="http://schemas.microsoft.com/office/drawing/2014/main" id="{3E8C533A-5F94-D6A5-5553-F10D2BBD6235}"/>
              </a:ext>
            </a:extLst>
          </p:cNvPr>
          <p:cNvPicPr>
            <a:picLocks noGrp="1" noChangeAspect="1"/>
          </p:cNvPicPr>
          <p:nvPr>
            <p:ph idx="1"/>
          </p:nvPr>
        </p:nvPicPr>
        <p:blipFill>
          <a:blip r:embed="rId2"/>
          <a:stretch>
            <a:fillRect/>
          </a:stretch>
        </p:blipFill>
        <p:spPr>
          <a:xfrm>
            <a:off x="1218283" y="1825625"/>
            <a:ext cx="4465679" cy="4351338"/>
          </a:xfrm>
        </p:spPr>
      </p:pic>
      <p:pic>
        <p:nvPicPr>
          <p:cNvPr id="7" name="Picture 6">
            <a:extLst>
              <a:ext uri="{FF2B5EF4-FFF2-40B4-BE49-F238E27FC236}">
                <a16:creationId xmlns:a16="http://schemas.microsoft.com/office/drawing/2014/main" id="{2BADEBF4-4144-8668-25D2-4B57FFADE2B3}"/>
              </a:ext>
            </a:extLst>
          </p:cNvPr>
          <p:cNvPicPr>
            <a:picLocks noChangeAspect="1"/>
          </p:cNvPicPr>
          <p:nvPr/>
        </p:nvPicPr>
        <p:blipFill>
          <a:blip r:embed="rId3"/>
          <a:stretch>
            <a:fillRect/>
          </a:stretch>
        </p:blipFill>
        <p:spPr>
          <a:xfrm>
            <a:off x="6096000" y="1825625"/>
            <a:ext cx="4395019" cy="4363805"/>
          </a:xfrm>
          <a:prstGeom prst="rect">
            <a:avLst/>
          </a:prstGeom>
        </p:spPr>
      </p:pic>
    </p:spTree>
    <p:extLst>
      <p:ext uri="{BB962C8B-B14F-4D97-AF65-F5344CB8AC3E}">
        <p14:creationId xmlns:p14="http://schemas.microsoft.com/office/powerpoint/2010/main" val="178730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3149A-576C-FAA5-4176-BFB269CD4866}"/>
              </a:ext>
            </a:extLst>
          </p:cNvPr>
          <p:cNvSpPr>
            <a:spLocks noGrp="1"/>
          </p:cNvSpPr>
          <p:nvPr>
            <p:ph idx="1"/>
          </p:nvPr>
        </p:nvSpPr>
        <p:spPr/>
        <p:txBody>
          <a:bodyPr>
            <a:normAutofit/>
          </a:bodyPr>
          <a:lstStyle/>
          <a:p>
            <a:r>
              <a:rPr lang="en-US" sz="2400" dirty="0"/>
              <a:t>To check your ACL configuration you can use </a:t>
            </a:r>
          </a:p>
          <a:p>
            <a:pPr marL="0" indent="0">
              <a:buNone/>
            </a:pPr>
            <a:r>
              <a:rPr lang="en-US" sz="2400" b="1" i="0" u="none" strike="noStrike" baseline="0" dirty="0" err="1">
                <a:solidFill>
                  <a:srgbClr val="000000"/>
                </a:solidFill>
              </a:rPr>
              <a:t>Router#</a:t>
            </a:r>
            <a:r>
              <a:rPr lang="en-US" sz="2400" b="1" dirty="0" err="1"/>
              <a:t>Sh</a:t>
            </a:r>
            <a:r>
              <a:rPr lang="en-US" sz="2400" b="1" dirty="0"/>
              <a:t> access-lists </a:t>
            </a:r>
          </a:p>
          <a:p>
            <a:pPr marL="0" indent="0">
              <a:buNone/>
            </a:pPr>
            <a:endParaRPr lang="en-US" sz="2400" dirty="0"/>
          </a:p>
          <a:p>
            <a:pPr marL="0" indent="0">
              <a:buNone/>
            </a:pPr>
            <a:endParaRPr lang="en-US" sz="2400" dirty="0"/>
          </a:p>
          <a:p>
            <a:pPr marL="0" indent="0">
              <a:buNone/>
            </a:pPr>
            <a:endParaRPr lang="en-US" sz="2400" dirty="0"/>
          </a:p>
          <a:p>
            <a:r>
              <a:rPr lang="en-US" sz="2400" b="0" i="0" u="none" strike="noStrike" baseline="0" dirty="0">
                <a:solidFill>
                  <a:srgbClr val="000000"/>
                </a:solidFill>
              </a:rPr>
              <a:t>If you make any mistakes, you can remove using </a:t>
            </a:r>
          </a:p>
          <a:p>
            <a:pPr marL="0" indent="0">
              <a:buNone/>
            </a:pPr>
            <a:r>
              <a:rPr lang="en-US" sz="2400" b="1" i="0" u="none" strike="noStrike" baseline="0" dirty="0">
                <a:solidFill>
                  <a:srgbClr val="000000"/>
                </a:solidFill>
              </a:rPr>
              <a:t>Router(config)#no access-list 100 </a:t>
            </a:r>
            <a:endParaRPr lang="en-US" sz="2400" dirty="0"/>
          </a:p>
        </p:txBody>
      </p:sp>
      <p:pic>
        <p:nvPicPr>
          <p:cNvPr id="5" name="Picture 4">
            <a:extLst>
              <a:ext uri="{FF2B5EF4-FFF2-40B4-BE49-F238E27FC236}">
                <a16:creationId xmlns:a16="http://schemas.microsoft.com/office/drawing/2014/main" id="{6D5CEDAC-5368-BBB9-0B94-5245FB6EEACF}"/>
              </a:ext>
            </a:extLst>
          </p:cNvPr>
          <p:cNvPicPr>
            <a:picLocks noChangeAspect="1"/>
          </p:cNvPicPr>
          <p:nvPr/>
        </p:nvPicPr>
        <p:blipFill>
          <a:blip r:embed="rId2"/>
          <a:stretch>
            <a:fillRect/>
          </a:stretch>
        </p:blipFill>
        <p:spPr>
          <a:xfrm>
            <a:off x="942513" y="2924175"/>
            <a:ext cx="5705475" cy="1009650"/>
          </a:xfrm>
          <a:prstGeom prst="rect">
            <a:avLst/>
          </a:prstGeom>
        </p:spPr>
      </p:pic>
    </p:spTree>
    <p:extLst>
      <p:ext uri="{BB962C8B-B14F-4D97-AF65-F5344CB8AC3E}">
        <p14:creationId xmlns:p14="http://schemas.microsoft.com/office/powerpoint/2010/main" val="223547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238</Words>
  <Application>Microsoft Office PowerPoint</Application>
  <PresentationFormat>شاشة عريضة</PresentationFormat>
  <Paragraphs>25</Paragraphs>
  <Slides>8</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8</vt:i4>
      </vt:variant>
    </vt:vector>
  </HeadingPairs>
  <TitlesOfParts>
    <vt:vector size="13" baseType="lpstr">
      <vt:lpstr>Arial</vt:lpstr>
      <vt:lpstr>Calibri</vt:lpstr>
      <vt:lpstr>Calibri Light</vt:lpstr>
      <vt:lpstr>Times New Roman</vt:lpstr>
      <vt:lpstr>Office Theme</vt:lpstr>
      <vt:lpstr>Authorization using Access control list</vt:lpstr>
      <vt:lpstr>  Step1: Place the devices and connect them through the auto connection cable   </vt:lpstr>
      <vt:lpstr>Step 2: Assign Ip address, subnetmask and GW   Server IP configuration </vt:lpstr>
      <vt:lpstr>The admin and the pc IP configuration setup </vt:lpstr>
      <vt:lpstr>Router setup </vt:lpstr>
      <vt:lpstr> Step 3: Configure the router with the ACL commands  </vt:lpstr>
      <vt:lpstr>Step 4: Access the web server Admin pc is allowed to access the web server but PC0 is not allowed to access the web server  </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using ACL </dc:title>
  <dc:creator>Hafsa ALAnsari</dc:creator>
  <cp:lastModifiedBy>ASUS</cp:lastModifiedBy>
  <cp:revision>3</cp:revision>
  <dcterms:created xsi:type="dcterms:W3CDTF">2022-11-01T10:20:32Z</dcterms:created>
  <dcterms:modified xsi:type="dcterms:W3CDTF">2022-11-04T06:21:31Z</dcterms:modified>
</cp:coreProperties>
</file>