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8" r:id="rId3"/>
    <p:sldId id="259" r:id="rId4"/>
    <p:sldId id="262" r:id="rId5"/>
    <p:sldId id="261"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AA2FCAC-B0FC-4561-97A2-3A4896B6BEB0}" type="datetimeFigureOut">
              <a:rPr lang="en-US" smtClean="0"/>
              <a:t>12/1/2019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26A9D6A-B6B6-4CCE-85BE-43DD322E564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6124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057056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8916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7052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942037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1006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0265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0357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6944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084178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802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62869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721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7679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4608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0910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80859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A2FCAC-B0FC-4561-97A2-3A4896B6BEB0}" type="datetimeFigureOut">
              <a:rPr lang="en-US" smtClean="0"/>
              <a:t>12/1/2019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6937251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Groceries Contractor recommender</a:t>
            </a:r>
            <a:endParaRPr lang="en-US" sz="4800" dirty="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4" y="2613054"/>
            <a:ext cx="10095338"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7" name="Content Placeholder 6">
            <a:extLst>
              <a:ext uri="{FF2B5EF4-FFF2-40B4-BE49-F238E27FC236}">
                <a16:creationId xmlns:a16="http://schemas.microsoft.com/office/drawing/2014/main" id="{32403FAE-8738-4501-92EB-4AD3BB7549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619" y="2397207"/>
            <a:ext cx="9379669" cy="3588813"/>
          </a:xfrm>
        </p:spPr>
      </p:pic>
    </p:spTree>
    <p:extLst>
      <p:ext uri="{BB962C8B-B14F-4D97-AF65-F5344CB8AC3E}">
        <p14:creationId xmlns:p14="http://schemas.microsoft.com/office/powerpoint/2010/main"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3266967" y="1659884"/>
            <a:ext cx="4617942" cy="4579598"/>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fontScale="90000"/>
          </a:bodyPr>
          <a:lstStyle/>
          <a:p>
            <a:r>
              <a:rPr lang="en-US" dirty="0"/>
              <a:t>Synopsis</a:t>
            </a:r>
          </a:p>
        </p:txBody>
      </p:sp>
      <p:sp>
        <p:nvSpPr>
          <p:cNvPr id="3" name="Content Placeholder 2"/>
          <p:cNvSpPr>
            <a:spLocks noGrp="1"/>
          </p:cNvSpPr>
          <p:nvPr>
            <p:ph idx="1"/>
          </p:nvPr>
        </p:nvSpPr>
        <p:spPr>
          <a:xfrm>
            <a:off x="1254533" y="2603909"/>
            <a:ext cx="9905999" cy="2882492"/>
          </a:xfrm>
        </p:spPr>
        <p:txBody>
          <a:bodyPr>
            <a:normAutofit/>
          </a:bodyPr>
          <a:lstStyle/>
          <a:p>
            <a:r>
              <a:rPr lang="en-US" dirty="0"/>
              <a:t>Part 1: </a:t>
            </a:r>
            <a:r>
              <a:rPr lang="en-US" b="1" dirty="0"/>
              <a:t>Problem Description</a:t>
            </a:r>
          </a:p>
          <a:p>
            <a:pPr marL="0" indent="0">
              <a:buNone/>
            </a:pPr>
            <a:r>
              <a:rPr lang="en-US" b="1" dirty="0"/>
              <a:t>There is a groceries contractor in Toronto. The contractor provides different types of Restaurants, Bakery, Breakfast Spot, Brewery and Café with fresh and high-quality groceries. The contractor wants to build a warehouse for the groceries it buys from villagers and farmers, so that they will support more customers and also bring better "Quality of Service" to the old customers.</a:t>
            </a:r>
          </a:p>
        </p:txBody>
      </p:sp>
    </p:spTree>
    <p:extLst>
      <p:ext uri="{BB962C8B-B14F-4D97-AF65-F5344CB8AC3E}">
        <p14:creationId xmlns:p14="http://schemas.microsoft.com/office/powerpoint/2010/main"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a:t>Synopsis</a:t>
            </a:r>
          </a:p>
        </p:txBody>
      </p:sp>
      <p:sp>
        <p:nvSpPr>
          <p:cNvPr id="3" name="Content Placeholder 2"/>
          <p:cNvSpPr>
            <a:spLocks noGrp="1"/>
          </p:cNvSpPr>
          <p:nvPr>
            <p:ph idx="1"/>
          </p:nvPr>
        </p:nvSpPr>
        <p:spPr>
          <a:xfrm>
            <a:off x="971731" y="1969078"/>
            <a:ext cx="5693020" cy="5213444"/>
          </a:xfrm>
        </p:spPr>
        <p:txBody>
          <a:bodyPr/>
          <a:lstStyle/>
          <a:p>
            <a:r>
              <a:rPr lang="en-US" dirty="0"/>
              <a:t>Part 2: </a:t>
            </a:r>
            <a:r>
              <a:rPr lang="en-US" b="1" dirty="0"/>
              <a:t>Data We Need</a:t>
            </a:r>
          </a:p>
          <a:p>
            <a:pPr marL="457200" indent="-457200" algn="just">
              <a:buFont typeface="Arial" panose="020B0604020202020204" pitchFamily="34" charset="0"/>
              <a:buAutoNum type="alphaLcParenR"/>
            </a:pPr>
            <a:r>
              <a:rPr lang="en-US" b="1" dirty="0"/>
              <a:t>We will need geo-locational information about that specific borough and the neighborhoods in that borough. We assume it is "Scarborough" in Toronto. This is easily provided for us by the contractor, because the contractor has already made up his mind about the borough.</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6834432" y="3746241"/>
            <a:ext cx="4701811" cy="2415653"/>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a:t>Synopsis</a:t>
            </a:r>
          </a:p>
        </p:txBody>
      </p:sp>
      <p:sp>
        <p:nvSpPr>
          <p:cNvPr id="3" name="Content Placeholder 2"/>
          <p:cNvSpPr>
            <a:spLocks noGrp="1"/>
          </p:cNvSpPr>
          <p:nvPr>
            <p:ph idx="1"/>
          </p:nvPr>
        </p:nvSpPr>
        <p:spPr>
          <a:xfrm>
            <a:off x="1270784" y="1969078"/>
            <a:ext cx="9905999" cy="5213444"/>
          </a:xfrm>
        </p:spPr>
        <p:txBody>
          <a:bodyPr/>
          <a:lstStyle/>
          <a:p>
            <a:r>
              <a:rPr lang="en-US" dirty="0"/>
              <a:t>Part 2: </a:t>
            </a:r>
            <a:r>
              <a:rPr lang="en-US" b="1" dirty="0"/>
              <a:t>Data We Need</a:t>
            </a:r>
          </a:p>
          <a:p>
            <a:pPr marL="0" indent="0">
              <a:buNone/>
            </a:pPr>
            <a:r>
              <a:rPr lang="en-US" sz="2000" b="1" dirty="0"/>
              <a:t>b) </a:t>
            </a:r>
            <a:r>
              <a:rPr lang="en-US" sz="1800"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sz="1800" b="1" dirty="0"/>
          </a:p>
          <a:p>
            <a:pPr marL="0" indent="0">
              <a:buNone/>
            </a:pPr>
            <a:endParaRPr lang="en-US" b="1"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141413" y="3575231"/>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943751"/>
            <a:ext cx="10459185" cy="4535607"/>
          </a:xfrm>
        </p:spPr>
        <p:txBody>
          <a:bodyPr/>
          <a:lstStyle/>
          <a:p>
            <a:r>
              <a:rPr lang="en-US" b="1" dirty="0"/>
              <a:t>Part 1: Identifying Postal Codes (and then Neighborhoods) in "Scarborough"</a:t>
            </a:r>
          </a:p>
          <a:p>
            <a:pPr marL="0" indent="0">
              <a:buNone/>
            </a:pPr>
            <a:endParaRPr lang="en-US" dirty="0"/>
          </a:p>
        </p:txBody>
      </p:sp>
      <p:pic>
        <p:nvPicPr>
          <p:cNvPr id="4" name="Picture 3"/>
          <p:cNvPicPr>
            <a:picLocks noChangeAspect="1"/>
          </p:cNvPicPr>
          <p:nvPr/>
        </p:nvPicPr>
        <p:blipFill>
          <a:blip r:embed="rId2"/>
          <a:stretch>
            <a:fillRect/>
          </a:stretch>
        </p:blipFill>
        <p:spPr>
          <a:xfrm>
            <a:off x="1593130" y="2479249"/>
            <a:ext cx="8832915" cy="3657600"/>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906044"/>
            <a:ext cx="10459185" cy="4535607"/>
          </a:xfrm>
        </p:spPr>
        <p:txBody>
          <a:bodyPr/>
          <a:lstStyle/>
          <a:p>
            <a:r>
              <a:rPr lang="en-US" b="1" dirty="0"/>
              <a:t>Part 1: Identifying Postal Codes (and then Neighborhoods) in "Scarborough"</a:t>
            </a:r>
          </a:p>
          <a:p>
            <a:pPr marL="0" indent="0">
              <a:buNone/>
            </a:pPr>
            <a:endParaRPr lang="en-US" dirty="0"/>
          </a:p>
        </p:txBody>
      </p:sp>
      <p:pic>
        <p:nvPicPr>
          <p:cNvPr id="5" name="Picture 4"/>
          <p:cNvPicPr>
            <a:picLocks noChangeAspect="1"/>
          </p:cNvPicPr>
          <p:nvPr/>
        </p:nvPicPr>
        <p:blipFill>
          <a:blip r:embed="rId2"/>
          <a:stretch>
            <a:fillRect/>
          </a:stretch>
        </p:blipFill>
        <p:spPr>
          <a:xfrm>
            <a:off x="1263175" y="2429999"/>
            <a:ext cx="9662474" cy="3716278"/>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613813"/>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703875"/>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226253" y="1604385"/>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1141412" y="2500454"/>
            <a:ext cx="10010497"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310</TotalTime>
  <Words>547</Words>
  <Application>Microsoft Office PowerPoint</Application>
  <PresentationFormat>Widescreen</PresentationFormat>
  <Paragraphs>34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Garamond</vt:lpstr>
      <vt:lpstr>Organic</vt:lpstr>
      <vt:lpstr>Groceries Contractor recommender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Amandeep Singh</cp:lastModifiedBy>
  <cp:revision>11</cp:revision>
  <dcterms:created xsi:type="dcterms:W3CDTF">2018-09-09T09:14:01Z</dcterms:created>
  <dcterms:modified xsi:type="dcterms:W3CDTF">2019-12-01T10:55:36Z</dcterms:modified>
</cp:coreProperties>
</file>