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AEEDB"/>
    <a:srgbClr val="485453"/>
    <a:srgbClr val="6E583B"/>
    <a:srgbClr val="8F734D"/>
    <a:srgbClr val="666666"/>
    <a:srgbClr val="0000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snapToObjects="1">
      <p:cViewPr varScale="1">
        <p:scale>
          <a:sx n="214" d="100"/>
          <a:sy n="214" d="100"/>
        </p:scale>
        <p:origin x="-120" y="-272"/>
      </p:cViewPr>
      <p:guideLst>
        <p:guide orient="horz" pos="305"/>
        <p:guide pos="288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20"/>
            <a:ext cx="7772400" cy="1102519"/>
          </a:xfrm>
        </p:spPr>
        <p:txBody>
          <a:bodyPr/>
          <a:lstStyle/>
          <a:p>
            <a:r>
              <a:rPr lang="de-CH" smtClean="0"/>
              <a:t>Mastertitelformat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smtClean="0"/>
              <a:t>Master-Untertitelformat bearbeiten</a:t>
            </a:r>
            <a:endParaRPr lang="de-DE"/>
          </a:p>
        </p:txBody>
      </p:sp>
      <p:sp>
        <p:nvSpPr>
          <p:cNvPr id="4" name="Datumsplatzhalter 3"/>
          <p:cNvSpPr>
            <a:spLocks noGrp="1"/>
          </p:cNvSpPr>
          <p:nvPr>
            <p:ph type="dt" sz="half" idx="10"/>
          </p:nvPr>
        </p:nvSpPr>
        <p:spPr/>
        <p:txBody>
          <a:bodyPr/>
          <a:lstStyle/>
          <a:p>
            <a:fld id="{8F107146-E42B-EE4B-A163-325D8A790722}" type="datetimeFigureOut">
              <a:rPr lang="de-DE" smtClean="0"/>
              <a:t>09.09.14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144287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Datumsplatzhalter 3"/>
          <p:cNvSpPr>
            <a:spLocks noGrp="1"/>
          </p:cNvSpPr>
          <p:nvPr>
            <p:ph type="dt" sz="half" idx="10"/>
          </p:nvPr>
        </p:nvSpPr>
        <p:spPr/>
        <p:txBody>
          <a:bodyPr/>
          <a:lstStyle/>
          <a:p>
            <a:fld id="{8F107146-E42B-EE4B-A163-325D8A790722}" type="datetimeFigureOut">
              <a:rPr lang="de-DE" smtClean="0"/>
              <a:t>09.09.14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251370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CH" smtClean="0"/>
              <a:t>Mastertitelformat bearbeiten</a:t>
            </a:r>
            <a:endParaRPr lang="de-DE"/>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Datumsplatzhalter 3"/>
          <p:cNvSpPr>
            <a:spLocks noGrp="1"/>
          </p:cNvSpPr>
          <p:nvPr>
            <p:ph type="dt" sz="half" idx="10"/>
          </p:nvPr>
        </p:nvSpPr>
        <p:spPr/>
        <p:txBody>
          <a:bodyPr/>
          <a:lstStyle/>
          <a:p>
            <a:fld id="{8F107146-E42B-EE4B-A163-325D8A790722}" type="datetimeFigureOut">
              <a:rPr lang="de-DE" smtClean="0"/>
              <a:t>09.09.14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97793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3" name="Inhaltsplatzhalter 2"/>
          <p:cNvSpPr>
            <a:spLocks noGrp="1"/>
          </p:cNvSpPr>
          <p:nvPr>
            <p:ph idx="1"/>
          </p:nvPr>
        </p:nvSpPr>
        <p:spPr/>
        <p:txBody>
          <a:body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Datumsplatzhalter 3"/>
          <p:cNvSpPr>
            <a:spLocks noGrp="1"/>
          </p:cNvSpPr>
          <p:nvPr>
            <p:ph type="dt" sz="half" idx="10"/>
          </p:nvPr>
        </p:nvSpPr>
        <p:spPr/>
        <p:txBody>
          <a:bodyPr/>
          <a:lstStyle/>
          <a:p>
            <a:fld id="{8F107146-E42B-EE4B-A163-325D8A790722}" type="datetimeFigureOut">
              <a:rPr lang="de-DE" smtClean="0"/>
              <a:t>09.09.14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53382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7"/>
          </a:xfrm>
        </p:spPr>
        <p:txBody>
          <a:bodyPr anchor="t"/>
          <a:lstStyle>
            <a:lvl1pPr algn="l">
              <a:defRPr sz="4000" b="1" cap="all"/>
            </a:lvl1pPr>
          </a:lstStyle>
          <a:p>
            <a:r>
              <a:rPr lang="de-CH" smtClean="0"/>
              <a:t>Mastertitelformat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CH" smtClean="0"/>
              <a:t>Mastertextformat bearbeiten</a:t>
            </a:r>
          </a:p>
        </p:txBody>
      </p:sp>
      <p:sp>
        <p:nvSpPr>
          <p:cNvPr id="4" name="Datumsplatzhalter 3"/>
          <p:cNvSpPr>
            <a:spLocks noGrp="1"/>
          </p:cNvSpPr>
          <p:nvPr>
            <p:ph type="dt" sz="half" idx="10"/>
          </p:nvPr>
        </p:nvSpPr>
        <p:spPr/>
        <p:txBody>
          <a:bodyPr/>
          <a:lstStyle/>
          <a:p>
            <a:fld id="{8F107146-E42B-EE4B-A163-325D8A790722}" type="datetimeFigureOut">
              <a:rPr lang="de-DE" smtClean="0"/>
              <a:t>09.09.14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249859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3" name="Inhaltsplatzhalter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Inhaltsplatzhalter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5" name="Datumsplatzhalter 4"/>
          <p:cNvSpPr>
            <a:spLocks noGrp="1"/>
          </p:cNvSpPr>
          <p:nvPr>
            <p:ph type="dt" sz="half" idx="10"/>
          </p:nvPr>
        </p:nvSpPr>
        <p:spPr/>
        <p:txBody>
          <a:bodyPr/>
          <a:lstStyle/>
          <a:p>
            <a:fld id="{8F107146-E42B-EE4B-A163-325D8A790722}" type="datetimeFigureOut">
              <a:rPr lang="de-DE" smtClean="0"/>
              <a:t>09.09.14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1490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CH" smtClean="0"/>
              <a:t>Mastertitelformat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CH" smtClean="0"/>
              <a:t>Mastertextformat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5" name="Textplatzhalt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CH" smtClean="0"/>
              <a:t>Mastertextformat bearbeiten</a:t>
            </a:r>
          </a:p>
        </p:txBody>
      </p:sp>
      <p:sp>
        <p:nvSpPr>
          <p:cNvPr id="6" name="Inhaltsplatzhalt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7" name="Datumsplatzhalter 6"/>
          <p:cNvSpPr>
            <a:spLocks noGrp="1"/>
          </p:cNvSpPr>
          <p:nvPr>
            <p:ph type="dt" sz="half" idx="10"/>
          </p:nvPr>
        </p:nvSpPr>
        <p:spPr/>
        <p:txBody>
          <a:bodyPr/>
          <a:lstStyle/>
          <a:p>
            <a:fld id="{8F107146-E42B-EE4B-A163-325D8A790722}" type="datetimeFigureOut">
              <a:rPr lang="de-DE" smtClean="0"/>
              <a:t>09.09.14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301413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Mastertitelformat bearbeiten</a:t>
            </a:r>
            <a:endParaRPr lang="de-DE"/>
          </a:p>
        </p:txBody>
      </p:sp>
      <p:sp>
        <p:nvSpPr>
          <p:cNvPr id="3" name="Datumsplatzhalter 2"/>
          <p:cNvSpPr>
            <a:spLocks noGrp="1"/>
          </p:cNvSpPr>
          <p:nvPr>
            <p:ph type="dt" sz="half" idx="10"/>
          </p:nvPr>
        </p:nvSpPr>
        <p:spPr/>
        <p:txBody>
          <a:bodyPr/>
          <a:lstStyle/>
          <a:p>
            <a:fld id="{8F107146-E42B-EE4B-A163-325D8A790722}" type="datetimeFigureOut">
              <a:rPr lang="de-DE" smtClean="0"/>
              <a:t>09.09.14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354130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107146-E42B-EE4B-A163-325D8A790722}" type="datetimeFigureOut">
              <a:rPr lang="de-DE" smtClean="0"/>
              <a:t>09.09.14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75935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2" y="204788"/>
            <a:ext cx="3008313" cy="871538"/>
          </a:xfrm>
        </p:spPr>
        <p:txBody>
          <a:bodyPr anchor="b"/>
          <a:lstStyle>
            <a:lvl1pPr algn="l">
              <a:defRPr sz="2000" b="1"/>
            </a:lvl1pPr>
          </a:lstStyle>
          <a:p>
            <a:r>
              <a:rPr lang="de-CH" smtClean="0"/>
              <a:t>Mastertitelformat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Textplatzhalter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CH" smtClean="0"/>
              <a:t>Mastertextformat bearbeiten</a:t>
            </a:r>
          </a:p>
        </p:txBody>
      </p:sp>
      <p:sp>
        <p:nvSpPr>
          <p:cNvPr id="5" name="Datumsplatzhalter 4"/>
          <p:cNvSpPr>
            <a:spLocks noGrp="1"/>
          </p:cNvSpPr>
          <p:nvPr>
            <p:ph type="dt" sz="half" idx="10"/>
          </p:nvPr>
        </p:nvSpPr>
        <p:spPr/>
        <p:txBody>
          <a:bodyPr/>
          <a:lstStyle/>
          <a:p>
            <a:fld id="{8F107146-E42B-EE4B-A163-325D8A790722}" type="datetimeFigureOut">
              <a:rPr lang="de-DE" smtClean="0"/>
              <a:t>09.09.14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207733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CH" smtClean="0"/>
              <a:t>Mastertitelformat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CH" smtClean="0"/>
              <a:t>Mastertextformat bearbeiten</a:t>
            </a:r>
          </a:p>
        </p:txBody>
      </p:sp>
      <p:sp>
        <p:nvSpPr>
          <p:cNvPr id="5" name="Datumsplatzhalter 4"/>
          <p:cNvSpPr>
            <a:spLocks noGrp="1"/>
          </p:cNvSpPr>
          <p:nvPr>
            <p:ph type="dt" sz="half" idx="10"/>
          </p:nvPr>
        </p:nvSpPr>
        <p:spPr/>
        <p:txBody>
          <a:bodyPr/>
          <a:lstStyle/>
          <a:p>
            <a:fld id="{8F107146-E42B-EE4B-A163-325D8A790722}" type="datetimeFigureOut">
              <a:rPr lang="de-DE" smtClean="0"/>
              <a:t>09.09.14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0AAC25-9908-814E-86BA-F869A348C05C}" type="slidenum">
              <a:rPr lang="de-DE" smtClean="0"/>
              <a:t>‹Nr.›</a:t>
            </a:fld>
            <a:endParaRPr lang="de-DE"/>
          </a:p>
        </p:txBody>
      </p:sp>
    </p:spTree>
    <p:extLst>
      <p:ext uri="{BB962C8B-B14F-4D97-AF65-F5344CB8AC3E}">
        <p14:creationId xmlns:p14="http://schemas.microsoft.com/office/powerpoint/2010/main" val="36543271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CH" smtClean="0"/>
              <a:t>Mastertitelformat bearbeiten</a:t>
            </a:r>
            <a:endParaRPr lang="de-DE"/>
          </a:p>
        </p:txBody>
      </p:sp>
      <p:sp>
        <p:nvSpPr>
          <p:cNvPr id="3" name="Textplatzhalt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4" name="Datumsplatzhalt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F107146-E42B-EE4B-A163-325D8A790722}" type="datetimeFigureOut">
              <a:rPr lang="de-DE" smtClean="0"/>
              <a:t>09.09.14</a:t>
            </a:fld>
            <a:endParaRPr lang="de-DE"/>
          </a:p>
        </p:txBody>
      </p:sp>
      <p:sp>
        <p:nvSpPr>
          <p:cNvPr id="5" name="Fußzeilenplatzhalt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B0AAC25-9908-814E-86BA-F869A348C05C}" type="slidenum">
              <a:rPr lang="de-DE" smtClean="0"/>
              <a:t>‹Nr.›</a:t>
            </a:fld>
            <a:endParaRPr lang="de-DE"/>
          </a:p>
        </p:txBody>
      </p:sp>
    </p:spTree>
    <p:extLst>
      <p:ext uri="{BB962C8B-B14F-4D97-AF65-F5344CB8AC3E}">
        <p14:creationId xmlns:p14="http://schemas.microsoft.com/office/powerpoint/2010/main" val="373834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EEDB"/>
        </a:solidFill>
        <a:effectLst/>
      </p:bgPr>
    </p:bg>
    <p:spTree>
      <p:nvGrpSpPr>
        <p:cNvPr id="1" name=""/>
        <p:cNvGrpSpPr/>
        <p:nvPr/>
      </p:nvGrpSpPr>
      <p:grpSpPr>
        <a:xfrm>
          <a:off x="0" y="0"/>
          <a:ext cx="0" cy="0"/>
          <a:chOff x="0" y="0"/>
          <a:chExt cx="0" cy="0"/>
        </a:xfrm>
      </p:grpSpPr>
      <p:sp>
        <p:nvSpPr>
          <p:cNvPr id="6" name="Textfeld 5"/>
          <p:cNvSpPr txBox="1"/>
          <p:nvPr/>
        </p:nvSpPr>
        <p:spPr>
          <a:xfrm>
            <a:off x="-162461" y="555526"/>
            <a:ext cx="9472843" cy="215444"/>
          </a:xfrm>
          <a:prstGeom prst="rect">
            <a:avLst/>
          </a:prstGeom>
          <a:noFill/>
        </p:spPr>
        <p:txBody>
          <a:bodyPr wrap="square" rtlCol="0">
            <a:spAutoFit/>
          </a:bodyPr>
          <a:lstStyle/>
          <a:p>
            <a:pPr algn="ctr"/>
            <a:r>
              <a:rPr lang="de-DE" sz="800" dirty="0" smtClean="0">
                <a:solidFill>
                  <a:srgbClr val="6E583B"/>
                </a:solidFill>
                <a:latin typeface="Avenir Light"/>
                <a:cs typeface="Avenir Light"/>
              </a:rPr>
              <a:t>AMASKO Massage &amp; Kosmetik   I   </a:t>
            </a:r>
            <a:r>
              <a:rPr lang="de-DE" sz="800" dirty="0" err="1" smtClean="0">
                <a:solidFill>
                  <a:srgbClr val="6E583B"/>
                </a:solidFill>
                <a:latin typeface="Avenir Light"/>
                <a:cs typeface="Avenir Light"/>
              </a:rPr>
              <a:t>Talstrasse</a:t>
            </a:r>
            <a:r>
              <a:rPr lang="de-DE" sz="800" dirty="0" smtClean="0">
                <a:solidFill>
                  <a:srgbClr val="6E583B"/>
                </a:solidFill>
                <a:latin typeface="Avenir Light"/>
                <a:cs typeface="Avenir Light"/>
              </a:rPr>
              <a:t> 82,  8001 Zürich   I   Telefon: 043 810 08 08   I  E-Mail: </a:t>
            </a:r>
            <a:r>
              <a:rPr lang="de-DE" sz="800" dirty="0" err="1" smtClean="0">
                <a:solidFill>
                  <a:srgbClr val="6E583B"/>
                </a:solidFill>
                <a:latin typeface="Avenir Light"/>
                <a:cs typeface="Avenir Light"/>
              </a:rPr>
              <a:t>info@amasko.ch</a:t>
            </a:r>
            <a:endParaRPr lang="de-DE" sz="800" dirty="0" smtClean="0">
              <a:solidFill>
                <a:srgbClr val="6E583B"/>
              </a:solidFill>
              <a:latin typeface="Avenir Light"/>
              <a:cs typeface="Avenir Light"/>
            </a:endParaRPr>
          </a:p>
        </p:txBody>
      </p:sp>
      <p:sp>
        <p:nvSpPr>
          <p:cNvPr id="7" name="Textfeld 6"/>
          <p:cNvSpPr txBox="1"/>
          <p:nvPr/>
        </p:nvSpPr>
        <p:spPr>
          <a:xfrm>
            <a:off x="300445" y="2210131"/>
            <a:ext cx="3107557" cy="1781000"/>
          </a:xfrm>
          <a:prstGeom prst="rect">
            <a:avLst/>
          </a:prstGeom>
          <a:noFill/>
        </p:spPr>
        <p:txBody>
          <a:bodyPr wrap="square" rtlCol="0">
            <a:spAutoFit/>
          </a:bodyPr>
          <a:lstStyle/>
          <a:p>
            <a:pPr>
              <a:lnSpc>
                <a:spcPct val="120000"/>
              </a:lnSpc>
            </a:pPr>
            <a:r>
              <a:rPr lang="de-DE" sz="1200" dirty="0" smtClean="0">
                <a:solidFill>
                  <a:srgbClr val="485453"/>
                </a:solidFill>
                <a:latin typeface="Avenir Light"/>
                <a:ea typeface="Wingdings"/>
                <a:cs typeface="Avenir Light"/>
                <a:sym typeface="Wingdings"/>
              </a:rPr>
              <a:t>OKTOBER</a:t>
            </a:r>
            <a:endParaRPr lang="de-DE" sz="1200" dirty="0" smtClean="0">
              <a:solidFill>
                <a:srgbClr val="485453"/>
              </a:solidFill>
              <a:latin typeface="Avenir Light"/>
              <a:cs typeface="Avenir Light"/>
            </a:endParaRPr>
          </a:p>
          <a:p>
            <a:pPr>
              <a:lnSpc>
                <a:spcPct val="120000"/>
              </a:lnSpc>
            </a:pPr>
            <a:r>
              <a:rPr lang="de-DE" sz="1100" b="1" dirty="0" smtClean="0">
                <a:solidFill>
                  <a:srgbClr val="6E583B"/>
                </a:solidFill>
                <a:latin typeface="Avenir Light"/>
                <a:cs typeface="Avenir Light"/>
              </a:rPr>
              <a:t>Dauerhafte Haarentfernung </a:t>
            </a:r>
          </a:p>
          <a:p>
            <a:pPr>
              <a:lnSpc>
                <a:spcPct val="120000"/>
              </a:lnSpc>
            </a:pPr>
            <a:r>
              <a:rPr lang="de-DE" sz="1100" b="1" dirty="0" smtClean="0">
                <a:solidFill>
                  <a:srgbClr val="6E583B"/>
                </a:solidFill>
                <a:latin typeface="Avenir Light"/>
                <a:cs typeface="Avenir Light"/>
              </a:rPr>
              <a:t>mit ELOS-Technologie</a:t>
            </a:r>
          </a:p>
          <a:p>
            <a:pPr>
              <a:lnSpc>
                <a:spcPct val="120000"/>
              </a:lnSpc>
            </a:pPr>
            <a:r>
              <a:rPr lang="de-DE" sz="1100" b="1" dirty="0" smtClean="0">
                <a:latin typeface="Avenir Light"/>
                <a:cs typeface="Avenir Light"/>
              </a:rPr>
              <a:t>50% Rabatt </a:t>
            </a:r>
            <a:r>
              <a:rPr lang="de-DE" sz="1100" dirty="0" smtClean="0">
                <a:solidFill>
                  <a:srgbClr val="485453"/>
                </a:solidFill>
                <a:latin typeface="Avenir Light"/>
                <a:cs typeface="Avenir Light"/>
              </a:rPr>
              <a:t>auf kleine Bereiche </a:t>
            </a:r>
          </a:p>
          <a:p>
            <a:pPr>
              <a:lnSpc>
                <a:spcPct val="120000"/>
              </a:lnSpc>
            </a:pPr>
            <a:r>
              <a:rPr lang="de-DE" sz="1100" dirty="0" smtClean="0">
                <a:solidFill>
                  <a:srgbClr val="485453"/>
                </a:solidFill>
                <a:latin typeface="Avenir Light"/>
                <a:cs typeface="Avenir Light"/>
              </a:rPr>
              <a:t>(Bikini und Achseln)</a:t>
            </a:r>
          </a:p>
          <a:p>
            <a:pPr>
              <a:lnSpc>
                <a:spcPct val="150000"/>
              </a:lnSpc>
            </a:pPr>
            <a:r>
              <a:rPr lang="de-DE" sz="1100" dirty="0" smtClean="0">
                <a:solidFill>
                  <a:srgbClr val="485453"/>
                </a:solidFill>
                <a:latin typeface="Avenir Light"/>
                <a:cs typeface="Avenir Light"/>
              </a:rPr>
              <a:t>Aktionspreis: 170.-  </a:t>
            </a:r>
          </a:p>
          <a:p>
            <a:pPr>
              <a:lnSpc>
                <a:spcPct val="120000"/>
              </a:lnSpc>
            </a:pPr>
            <a:r>
              <a:rPr lang="de-DE" sz="900" dirty="0" smtClean="0">
                <a:solidFill>
                  <a:srgbClr val="485453"/>
                </a:solidFill>
                <a:latin typeface="Avenir Light"/>
                <a:cs typeface="Avenir Light"/>
              </a:rPr>
              <a:t>(Standardpreis 340.-)</a:t>
            </a:r>
          </a:p>
          <a:p>
            <a:pPr>
              <a:lnSpc>
                <a:spcPct val="120000"/>
              </a:lnSpc>
            </a:pPr>
            <a:endParaRPr lang="de-DE" sz="1100" dirty="0">
              <a:solidFill>
                <a:srgbClr val="485453"/>
              </a:solidFill>
              <a:latin typeface="Avenir Light"/>
              <a:cs typeface="Avenir Light"/>
            </a:endParaRPr>
          </a:p>
        </p:txBody>
      </p:sp>
      <p:sp>
        <p:nvSpPr>
          <p:cNvPr id="8" name="Textfeld 7"/>
          <p:cNvSpPr txBox="1"/>
          <p:nvPr/>
        </p:nvSpPr>
        <p:spPr>
          <a:xfrm>
            <a:off x="3243846" y="2239604"/>
            <a:ext cx="2785024" cy="1540935"/>
          </a:xfrm>
          <a:prstGeom prst="rect">
            <a:avLst/>
          </a:prstGeom>
          <a:noFill/>
        </p:spPr>
        <p:txBody>
          <a:bodyPr wrap="square" rtlCol="0">
            <a:spAutoFit/>
          </a:bodyPr>
          <a:lstStyle/>
          <a:p>
            <a:r>
              <a:rPr lang="de-DE" sz="1200" dirty="0" smtClean="0">
                <a:solidFill>
                  <a:srgbClr val="485453"/>
                </a:solidFill>
                <a:latin typeface="Avenir Light"/>
                <a:ea typeface="Wingdings"/>
                <a:cs typeface="Avenir Light"/>
                <a:sym typeface="Wingdings"/>
              </a:rPr>
              <a:t>NOVEMBER</a:t>
            </a:r>
            <a:endParaRPr lang="de-DE" sz="1200" dirty="0" smtClean="0">
              <a:solidFill>
                <a:srgbClr val="485453"/>
              </a:solidFill>
              <a:latin typeface="Avenir Light"/>
              <a:cs typeface="Avenir Light"/>
            </a:endParaRPr>
          </a:p>
          <a:p>
            <a:pPr>
              <a:lnSpc>
                <a:spcPct val="120000"/>
              </a:lnSpc>
            </a:pPr>
            <a:r>
              <a:rPr lang="de-DE" sz="1100" b="1" dirty="0" smtClean="0">
                <a:solidFill>
                  <a:srgbClr val="6E583B"/>
                </a:solidFill>
                <a:latin typeface="Avenir Light"/>
                <a:cs typeface="Avenir Light"/>
              </a:rPr>
              <a:t>Auszeit für die Haut </a:t>
            </a:r>
          </a:p>
          <a:p>
            <a:pPr>
              <a:lnSpc>
                <a:spcPct val="120000"/>
              </a:lnSpc>
            </a:pPr>
            <a:endParaRPr lang="de-DE" sz="1100" b="1" dirty="0" smtClean="0">
              <a:solidFill>
                <a:srgbClr val="000000"/>
              </a:solidFill>
              <a:latin typeface="Avenir Light"/>
              <a:cs typeface="Avenir Light"/>
            </a:endParaRPr>
          </a:p>
          <a:p>
            <a:pPr>
              <a:lnSpc>
                <a:spcPct val="120000"/>
              </a:lnSpc>
            </a:pPr>
            <a:r>
              <a:rPr lang="de-DE" sz="1100" b="1" dirty="0" smtClean="0">
                <a:solidFill>
                  <a:srgbClr val="000000"/>
                </a:solidFill>
                <a:latin typeface="Avenir Light"/>
                <a:cs typeface="Avenir Light"/>
              </a:rPr>
              <a:t>30% Rabatt </a:t>
            </a:r>
            <a:r>
              <a:rPr lang="de-DE" sz="1100" dirty="0" smtClean="0">
                <a:solidFill>
                  <a:srgbClr val="485453"/>
                </a:solidFill>
                <a:latin typeface="Avenir Light"/>
                <a:cs typeface="Avenir Light"/>
              </a:rPr>
              <a:t>auf</a:t>
            </a:r>
            <a:r>
              <a:rPr lang="de-DE" sz="1100" b="1" dirty="0" smtClean="0">
                <a:solidFill>
                  <a:srgbClr val="485453"/>
                </a:solidFill>
                <a:latin typeface="Avenir Light"/>
                <a:cs typeface="Avenir Light"/>
              </a:rPr>
              <a:t> </a:t>
            </a:r>
            <a:r>
              <a:rPr lang="de-DE" sz="1100" dirty="0" smtClean="0">
                <a:solidFill>
                  <a:srgbClr val="485453"/>
                </a:solidFill>
                <a:latin typeface="Avenir Light"/>
                <a:cs typeface="Avenir Light"/>
              </a:rPr>
              <a:t>Gesichtsbehandlungen mit </a:t>
            </a:r>
            <a:r>
              <a:rPr lang="de-DE" sz="1100" dirty="0" err="1" smtClean="0">
                <a:solidFill>
                  <a:srgbClr val="485453"/>
                </a:solidFill>
                <a:latin typeface="Avenir Light"/>
                <a:cs typeface="Avenir Light"/>
              </a:rPr>
              <a:t>Mikrodermabrasion</a:t>
            </a:r>
            <a:r>
              <a:rPr lang="de-DE" sz="1100" dirty="0" smtClean="0">
                <a:solidFill>
                  <a:srgbClr val="485453"/>
                </a:solidFill>
                <a:latin typeface="Avenir Light"/>
                <a:cs typeface="Avenir Light"/>
              </a:rPr>
              <a:t> &amp; Serum</a:t>
            </a:r>
          </a:p>
          <a:p>
            <a:pPr>
              <a:lnSpc>
                <a:spcPct val="150000"/>
              </a:lnSpc>
            </a:pPr>
            <a:r>
              <a:rPr lang="de-DE" sz="1100" dirty="0" smtClean="0">
                <a:solidFill>
                  <a:srgbClr val="485453"/>
                </a:solidFill>
                <a:latin typeface="Avenir Light"/>
                <a:cs typeface="Avenir Light"/>
              </a:rPr>
              <a:t>Aktionspreis: 133.-  </a:t>
            </a:r>
          </a:p>
          <a:p>
            <a:pPr>
              <a:lnSpc>
                <a:spcPct val="120000"/>
              </a:lnSpc>
            </a:pPr>
            <a:r>
              <a:rPr lang="de-DE" sz="900" dirty="0" smtClean="0">
                <a:solidFill>
                  <a:srgbClr val="485453"/>
                </a:solidFill>
                <a:latin typeface="Avenir Light"/>
                <a:cs typeface="Avenir Light"/>
              </a:rPr>
              <a:t>(Standardpreis 190.-)</a:t>
            </a:r>
          </a:p>
        </p:txBody>
      </p:sp>
      <p:sp>
        <p:nvSpPr>
          <p:cNvPr id="9" name="Textfeld 8"/>
          <p:cNvSpPr txBox="1"/>
          <p:nvPr/>
        </p:nvSpPr>
        <p:spPr>
          <a:xfrm>
            <a:off x="309895" y="4299942"/>
            <a:ext cx="8720666" cy="338554"/>
          </a:xfrm>
          <a:prstGeom prst="rect">
            <a:avLst/>
          </a:prstGeom>
          <a:noFill/>
        </p:spPr>
        <p:txBody>
          <a:bodyPr wrap="square" rtlCol="0">
            <a:spAutoFit/>
          </a:bodyPr>
          <a:lstStyle/>
          <a:p>
            <a:r>
              <a:rPr lang="de-DE" sz="800" dirty="0" smtClean="0">
                <a:solidFill>
                  <a:srgbClr val="485453"/>
                </a:solidFill>
                <a:latin typeface="Avenir Light"/>
                <a:cs typeface="Avenir Light"/>
              </a:rPr>
              <a:t>Wir möchten uns ausreichend Zeit für die Behandlungen nehmen, daher sind die Terminplätze beschränkt. Vereinbaren Sie so bald als möglich einen Behandlungstermin.</a:t>
            </a:r>
          </a:p>
          <a:p>
            <a:endParaRPr lang="de-DE" sz="800" dirty="0">
              <a:solidFill>
                <a:srgbClr val="485453"/>
              </a:solidFill>
              <a:latin typeface="Avenir Light"/>
              <a:cs typeface="Avenir Light"/>
            </a:endParaRPr>
          </a:p>
        </p:txBody>
      </p:sp>
      <p:sp>
        <p:nvSpPr>
          <p:cNvPr id="10" name="Textfeld 9"/>
          <p:cNvSpPr txBox="1"/>
          <p:nvPr/>
        </p:nvSpPr>
        <p:spPr>
          <a:xfrm>
            <a:off x="6126873" y="2245576"/>
            <a:ext cx="2555153" cy="1540935"/>
          </a:xfrm>
          <a:prstGeom prst="rect">
            <a:avLst/>
          </a:prstGeom>
          <a:noFill/>
        </p:spPr>
        <p:txBody>
          <a:bodyPr wrap="square" rtlCol="0">
            <a:spAutoFit/>
          </a:bodyPr>
          <a:lstStyle/>
          <a:p>
            <a:r>
              <a:rPr lang="de-DE" sz="1200" dirty="0" smtClean="0">
                <a:solidFill>
                  <a:srgbClr val="485453"/>
                </a:solidFill>
                <a:latin typeface="Avenir Light"/>
                <a:cs typeface="Avenir Light"/>
              </a:rPr>
              <a:t>DEZEMBER</a:t>
            </a:r>
          </a:p>
          <a:p>
            <a:pPr>
              <a:lnSpc>
                <a:spcPct val="120000"/>
              </a:lnSpc>
            </a:pPr>
            <a:r>
              <a:rPr lang="de-DE" sz="1100" b="1" dirty="0" smtClean="0">
                <a:solidFill>
                  <a:srgbClr val="6E583B"/>
                </a:solidFill>
                <a:latin typeface="Avenir Light"/>
                <a:cs typeface="Avenir Light"/>
              </a:rPr>
              <a:t>Fit für die Festtage</a:t>
            </a:r>
          </a:p>
          <a:p>
            <a:pPr>
              <a:lnSpc>
                <a:spcPct val="120000"/>
              </a:lnSpc>
            </a:pPr>
            <a:endParaRPr lang="de-DE" sz="1100" b="1" dirty="0" smtClean="0">
              <a:solidFill>
                <a:srgbClr val="000000"/>
              </a:solidFill>
              <a:latin typeface="Avenir Light"/>
              <a:cs typeface="Avenir Light"/>
            </a:endParaRPr>
          </a:p>
          <a:p>
            <a:pPr>
              <a:lnSpc>
                <a:spcPct val="120000"/>
              </a:lnSpc>
            </a:pPr>
            <a:r>
              <a:rPr lang="de-DE" sz="1100" b="1" dirty="0" smtClean="0">
                <a:solidFill>
                  <a:srgbClr val="000000"/>
                </a:solidFill>
                <a:latin typeface="Avenir Light"/>
                <a:cs typeface="Avenir Light"/>
              </a:rPr>
              <a:t>20% Rabatt </a:t>
            </a:r>
            <a:r>
              <a:rPr lang="de-DE" sz="1100" dirty="0" smtClean="0">
                <a:solidFill>
                  <a:srgbClr val="485453"/>
                </a:solidFill>
                <a:latin typeface="Avenir Light"/>
                <a:cs typeface="Avenir Light"/>
              </a:rPr>
              <a:t>auf </a:t>
            </a:r>
            <a:r>
              <a:rPr lang="de-DE" sz="1100" b="1" dirty="0" smtClean="0">
                <a:solidFill>
                  <a:srgbClr val="485453"/>
                </a:solidFill>
                <a:latin typeface="Avenir Light"/>
                <a:cs typeface="Avenir Light"/>
              </a:rPr>
              <a:t> </a:t>
            </a:r>
            <a:r>
              <a:rPr lang="de-DE" sz="1100" dirty="0" err="1" smtClean="0">
                <a:solidFill>
                  <a:srgbClr val="485453"/>
                </a:solidFill>
                <a:latin typeface="Avenir Light"/>
                <a:cs typeface="Avenir Light"/>
              </a:rPr>
              <a:t>Manicure</a:t>
            </a:r>
            <a:r>
              <a:rPr lang="de-DE" sz="1100" dirty="0" smtClean="0">
                <a:solidFill>
                  <a:srgbClr val="485453"/>
                </a:solidFill>
                <a:latin typeface="Avenir Light"/>
                <a:cs typeface="Avenir Light"/>
              </a:rPr>
              <a:t> &amp; Pedicure inklusiv Lack</a:t>
            </a:r>
          </a:p>
          <a:p>
            <a:pPr>
              <a:lnSpc>
                <a:spcPct val="150000"/>
              </a:lnSpc>
            </a:pPr>
            <a:r>
              <a:rPr lang="de-DE" sz="1100" dirty="0" smtClean="0">
                <a:solidFill>
                  <a:srgbClr val="485453"/>
                </a:solidFill>
                <a:latin typeface="Avenir Light"/>
                <a:cs typeface="Avenir Light"/>
              </a:rPr>
              <a:t>Aktionspreis: 132.-   </a:t>
            </a:r>
          </a:p>
          <a:p>
            <a:pPr>
              <a:lnSpc>
                <a:spcPct val="120000"/>
              </a:lnSpc>
            </a:pPr>
            <a:r>
              <a:rPr lang="de-DE" sz="900" dirty="0" smtClean="0">
                <a:solidFill>
                  <a:srgbClr val="485453"/>
                </a:solidFill>
                <a:latin typeface="Avenir Light"/>
                <a:cs typeface="Avenir Light"/>
              </a:rPr>
              <a:t>(Standardpreis 165.-)</a:t>
            </a:r>
          </a:p>
        </p:txBody>
      </p:sp>
      <p:sp>
        <p:nvSpPr>
          <p:cNvPr id="11" name="Textfeld 10"/>
          <p:cNvSpPr txBox="1"/>
          <p:nvPr/>
        </p:nvSpPr>
        <p:spPr>
          <a:xfrm>
            <a:off x="298806" y="1595576"/>
            <a:ext cx="8815633" cy="400110"/>
          </a:xfrm>
          <a:prstGeom prst="rect">
            <a:avLst/>
          </a:prstGeom>
          <a:noFill/>
        </p:spPr>
        <p:txBody>
          <a:bodyPr wrap="square" rtlCol="0">
            <a:spAutoFit/>
          </a:bodyPr>
          <a:lstStyle/>
          <a:p>
            <a:r>
              <a:rPr lang="de-DE" sz="1000" dirty="0" smtClean="0">
                <a:solidFill>
                  <a:srgbClr val="485453"/>
                </a:solidFill>
                <a:latin typeface="Avenir Light"/>
                <a:cs typeface="Avenir Light"/>
              </a:rPr>
              <a:t>Die Tage werden kürzer und die Temperaturen kühler, Grund für uns, uns intensiver um Ihr Wohlbefinden zu kümmern. Speziell für Sie haben wir eine Sonderaktion zusammengestellt. Vereinbaren Sie Behandlungen in den genannten Monaten und profitieren Sie von reduzieren Preisen.</a:t>
            </a:r>
          </a:p>
        </p:txBody>
      </p:sp>
      <p:sp>
        <p:nvSpPr>
          <p:cNvPr id="12" name="Textfeld 11"/>
          <p:cNvSpPr txBox="1"/>
          <p:nvPr/>
        </p:nvSpPr>
        <p:spPr>
          <a:xfrm>
            <a:off x="2471950" y="1052031"/>
            <a:ext cx="4204210" cy="1015663"/>
          </a:xfrm>
          <a:prstGeom prst="rect">
            <a:avLst/>
          </a:prstGeom>
          <a:noFill/>
        </p:spPr>
        <p:txBody>
          <a:bodyPr wrap="square" rtlCol="0">
            <a:spAutoFit/>
          </a:bodyPr>
          <a:lstStyle/>
          <a:p>
            <a:pPr algn="ctr"/>
            <a:r>
              <a:rPr lang="de-DE" sz="3000" dirty="0" smtClean="0">
                <a:solidFill>
                  <a:srgbClr val="000000"/>
                </a:solidFill>
                <a:latin typeface="Avenir Light"/>
                <a:cs typeface="Avenir Light"/>
              </a:rPr>
              <a:t>Herbst &amp; Winter Aktion</a:t>
            </a:r>
            <a:endParaRPr lang="de-DE" sz="3000" dirty="0">
              <a:solidFill>
                <a:srgbClr val="000000"/>
              </a:solidFill>
              <a:latin typeface="Avenir Light"/>
              <a:cs typeface="Avenir Light"/>
            </a:endParaRPr>
          </a:p>
        </p:txBody>
      </p:sp>
      <p:cxnSp>
        <p:nvCxnSpPr>
          <p:cNvPr id="14" name="Gerade Verbindung 13"/>
          <p:cNvCxnSpPr/>
          <p:nvPr/>
        </p:nvCxnSpPr>
        <p:spPr>
          <a:xfrm>
            <a:off x="3131840" y="2312014"/>
            <a:ext cx="0" cy="1584612"/>
          </a:xfrm>
          <a:prstGeom prst="line">
            <a:avLst/>
          </a:prstGeom>
          <a:ln w="6350" cmpd="sng">
            <a:solidFill>
              <a:srgbClr val="6E583B"/>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Gerade Verbindung 15"/>
          <p:cNvCxnSpPr/>
          <p:nvPr/>
        </p:nvCxnSpPr>
        <p:spPr>
          <a:xfrm>
            <a:off x="6012160" y="2312014"/>
            <a:ext cx="0" cy="1584612"/>
          </a:xfrm>
          <a:prstGeom prst="line">
            <a:avLst/>
          </a:prstGeom>
          <a:ln w="6350" cmpd="sng">
            <a:solidFill>
              <a:srgbClr val="6E583B"/>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3" name="Gruppierung 2"/>
          <p:cNvGrpSpPr/>
          <p:nvPr/>
        </p:nvGrpSpPr>
        <p:grpSpPr>
          <a:xfrm>
            <a:off x="3322963" y="0"/>
            <a:ext cx="2515506" cy="630942"/>
            <a:chOff x="3557594" y="0"/>
            <a:chExt cx="2515506" cy="630942"/>
          </a:xfrm>
        </p:grpSpPr>
        <p:sp>
          <p:nvSpPr>
            <p:cNvPr id="4" name="Textfeld 3"/>
            <p:cNvSpPr txBox="1"/>
            <p:nvPr/>
          </p:nvSpPr>
          <p:spPr>
            <a:xfrm>
              <a:off x="3557594" y="0"/>
              <a:ext cx="2033227" cy="630942"/>
            </a:xfrm>
            <a:prstGeom prst="rect">
              <a:avLst/>
            </a:prstGeom>
            <a:noFill/>
          </p:spPr>
          <p:txBody>
            <a:bodyPr wrap="square" rtlCol="0">
              <a:spAutoFit/>
            </a:bodyPr>
            <a:lstStyle/>
            <a:p>
              <a:pPr algn="ctr"/>
              <a:r>
                <a:rPr lang="de-DE" sz="3500" dirty="0" smtClean="0">
                  <a:solidFill>
                    <a:srgbClr val="6E583B"/>
                  </a:solidFill>
                  <a:latin typeface="Athelas Bold"/>
                  <a:cs typeface="Athelas Bold"/>
                </a:rPr>
                <a:t>AMASKO</a:t>
              </a:r>
              <a:endParaRPr lang="de-DE" sz="3500" dirty="0">
                <a:solidFill>
                  <a:srgbClr val="6E583B"/>
                </a:solidFill>
                <a:latin typeface="Athelas Bold"/>
                <a:cs typeface="Athelas Bold"/>
              </a:endParaRPr>
            </a:p>
          </p:txBody>
        </p:sp>
        <p:pic>
          <p:nvPicPr>
            <p:cNvPr id="2" name="Bild 1" descr="Logo_Amasko_gol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745" y="144394"/>
              <a:ext cx="565355" cy="350991"/>
            </a:xfrm>
            <a:prstGeom prst="rect">
              <a:avLst/>
            </a:prstGeom>
          </p:spPr>
        </p:pic>
      </p:grpSp>
    </p:spTree>
    <p:extLst>
      <p:ext uri="{BB962C8B-B14F-4D97-AF65-F5344CB8AC3E}">
        <p14:creationId xmlns:p14="http://schemas.microsoft.com/office/powerpoint/2010/main" val="38998876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178</Words>
  <Application>Microsoft Macintosh PowerPoint</Application>
  <PresentationFormat>Bildschirmpräsentation (16:9)</PresentationFormat>
  <Paragraphs>24</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Office-Design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My-Yen Ngo</dc:creator>
  <cp:lastModifiedBy>My-Yen Ngo</cp:lastModifiedBy>
  <cp:revision>26</cp:revision>
  <dcterms:created xsi:type="dcterms:W3CDTF">2014-09-09T16:54:29Z</dcterms:created>
  <dcterms:modified xsi:type="dcterms:W3CDTF">2014-09-09T20:32:21Z</dcterms:modified>
</cp:coreProperties>
</file>