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510-9E57-4F72-B6BA-BB43E9F32E53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893F-150C-42F7-989A-45E612A95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21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510-9E57-4F72-B6BA-BB43E9F32E53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893F-150C-42F7-989A-45E612A95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42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510-9E57-4F72-B6BA-BB43E9F32E53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893F-150C-42F7-989A-45E612A95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33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510-9E57-4F72-B6BA-BB43E9F32E53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893F-150C-42F7-989A-45E612A95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46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510-9E57-4F72-B6BA-BB43E9F32E53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893F-150C-42F7-989A-45E612A95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78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510-9E57-4F72-B6BA-BB43E9F32E53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893F-150C-42F7-989A-45E612A95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43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510-9E57-4F72-B6BA-BB43E9F32E53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893F-150C-42F7-989A-45E612A95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9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510-9E57-4F72-B6BA-BB43E9F32E53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893F-150C-42F7-989A-45E612A95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32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510-9E57-4F72-B6BA-BB43E9F32E53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893F-150C-42F7-989A-45E612A95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08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510-9E57-4F72-B6BA-BB43E9F32E53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893F-150C-42F7-989A-45E612A95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6510-9E57-4F72-B6BA-BB43E9F32E53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893F-150C-42F7-989A-45E612A95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9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6510-9E57-4F72-B6BA-BB43E9F32E53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893F-150C-42F7-989A-45E612A950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51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88" y="-66502"/>
            <a:ext cx="12344400" cy="6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7868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9ED6D7C250F4491E43068F9C0AFE7" ma:contentTypeVersion="10" ma:contentTypeDescription="Create a new document." ma:contentTypeScope="" ma:versionID="88d0b16856c4159ce86923e73df5884b">
  <xsd:schema xmlns:xsd="http://www.w3.org/2001/XMLSchema" xmlns:xs="http://www.w3.org/2001/XMLSchema" xmlns:p="http://schemas.microsoft.com/office/2006/metadata/properties" xmlns:ns3="ddb9981c-9b44-457d-ad39-57a165742d44" xmlns:ns4="482cc0e8-4719-470d-9367-45eee2de5078" targetNamespace="http://schemas.microsoft.com/office/2006/metadata/properties" ma:root="true" ma:fieldsID="08c0f792e028a562938b49baa0700d1f" ns3:_="" ns4:_="">
    <xsd:import namespace="ddb9981c-9b44-457d-ad39-57a165742d44"/>
    <xsd:import namespace="482cc0e8-4719-470d-9367-45eee2de507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b9981c-9b44-457d-ad39-57a165742d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cc0e8-4719-470d-9367-45eee2de50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0A4CF-238D-424A-8EB5-56F66FAD57FC}">
  <ds:schemaRefs>
    <ds:schemaRef ds:uri="482cc0e8-4719-470d-9367-45eee2de507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ddb9981c-9b44-457d-ad39-57a165742d4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B80920B-B80D-4A30-B749-2AD930BD40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600AA0-7BE0-417D-8236-C431BCCFEE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b9981c-9b44-457d-ad39-57a165742d44"/>
    <ds:schemaRef ds:uri="482cc0e8-4719-470d-9367-45eee2de5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DUBOC Jonathan</dc:creator>
  <cp:lastModifiedBy>DUBOC Jonathan</cp:lastModifiedBy>
  <cp:revision>2</cp:revision>
  <dcterms:created xsi:type="dcterms:W3CDTF">2021-03-25T16:12:04Z</dcterms:created>
  <dcterms:modified xsi:type="dcterms:W3CDTF">2021-03-25T16:19:57Z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0x0101001F59ED6D7C250F4491E43068F9C0AFE7</vt:lpwstr>
  </property>
</Properties>
</file>