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6" r:id="rId4"/>
    <p:sldId id="258" r:id="rId5"/>
    <p:sldId id="259" r:id="rId6"/>
    <p:sldId id="261" r:id="rId7"/>
    <p:sldId id="260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2EA4C-2A9D-4E2E-A970-5FCF46B191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59FC52-C907-4338-979F-C3278FAC8FE0}">
      <dgm:prSet/>
      <dgm:spPr/>
      <dgm:t>
        <a:bodyPr/>
        <a:lstStyle/>
        <a:p>
          <a:pPr>
            <a:defRPr cap="all"/>
          </a:pPr>
          <a:r>
            <a:rPr lang="en-US" dirty="0"/>
            <a:t>Time consuming </a:t>
          </a:r>
        </a:p>
      </dgm:t>
    </dgm:pt>
    <dgm:pt modelId="{2DC8B3CA-D908-446F-9621-1C33EC79CC0B}" type="parTrans" cxnId="{78A18D5A-E1FA-43E6-B6E3-AD5CFF6FF37A}">
      <dgm:prSet/>
      <dgm:spPr/>
      <dgm:t>
        <a:bodyPr/>
        <a:lstStyle/>
        <a:p>
          <a:endParaRPr lang="en-US"/>
        </a:p>
      </dgm:t>
    </dgm:pt>
    <dgm:pt modelId="{26B43C84-61CB-4A80-956B-017CBEF2A5C0}" type="sibTrans" cxnId="{78A18D5A-E1FA-43E6-B6E3-AD5CFF6FF37A}">
      <dgm:prSet/>
      <dgm:spPr/>
      <dgm:t>
        <a:bodyPr/>
        <a:lstStyle/>
        <a:p>
          <a:endParaRPr lang="en-US"/>
        </a:p>
      </dgm:t>
    </dgm:pt>
    <dgm:pt modelId="{FB0B03D1-1DA6-41D2-BD86-DECF0D630334}">
      <dgm:prSet/>
      <dgm:spPr/>
      <dgm:t>
        <a:bodyPr/>
        <a:lstStyle/>
        <a:p>
          <a:pPr>
            <a:defRPr cap="all"/>
          </a:pPr>
          <a:r>
            <a:rPr lang="en-US" dirty="0"/>
            <a:t>Lack of clarity on topics to study</a:t>
          </a:r>
        </a:p>
      </dgm:t>
    </dgm:pt>
    <dgm:pt modelId="{1A7CD6FE-FB40-4FD7-A6C0-3F4E6A9C93A7}" type="parTrans" cxnId="{D83487C6-3450-4D68-9F15-1A57E21165EC}">
      <dgm:prSet/>
      <dgm:spPr/>
      <dgm:t>
        <a:bodyPr/>
        <a:lstStyle/>
        <a:p>
          <a:endParaRPr lang="en-US"/>
        </a:p>
      </dgm:t>
    </dgm:pt>
    <dgm:pt modelId="{0F42340B-CE85-44AE-AD4A-D3DD10F6983A}" type="sibTrans" cxnId="{D83487C6-3450-4D68-9F15-1A57E21165EC}">
      <dgm:prSet/>
      <dgm:spPr/>
      <dgm:t>
        <a:bodyPr/>
        <a:lstStyle/>
        <a:p>
          <a:endParaRPr lang="en-US"/>
        </a:p>
      </dgm:t>
    </dgm:pt>
    <dgm:pt modelId="{7979278F-3C1F-4175-9144-4A40DE481620}">
      <dgm:prSet/>
      <dgm:spPr/>
      <dgm:t>
        <a:bodyPr/>
        <a:lstStyle/>
        <a:p>
          <a:pPr>
            <a:defRPr cap="all"/>
          </a:pPr>
          <a:r>
            <a:rPr lang="en-US" dirty="0"/>
            <a:t>Unrealistic</a:t>
          </a:r>
          <a:r>
            <a:rPr lang="en-US" baseline="0" dirty="0"/>
            <a:t> plans leading to burn outs</a:t>
          </a:r>
          <a:endParaRPr lang="en-US" dirty="0"/>
        </a:p>
      </dgm:t>
    </dgm:pt>
    <dgm:pt modelId="{25B1C7FA-CFAD-411F-85C9-922FAC0437C0}" type="parTrans" cxnId="{C0872DFD-5B35-4C78-A100-79EE2E917A6F}">
      <dgm:prSet/>
      <dgm:spPr/>
      <dgm:t>
        <a:bodyPr/>
        <a:lstStyle/>
        <a:p>
          <a:endParaRPr lang="en-US"/>
        </a:p>
      </dgm:t>
    </dgm:pt>
    <dgm:pt modelId="{E1308656-E793-4E6D-BE35-69E9ED14B523}" type="sibTrans" cxnId="{C0872DFD-5B35-4C78-A100-79EE2E917A6F}">
      <dgm:prSet/>
      <dgm:spPr/>
      <dgm:t>
        <a:bodyPr/>
        <a:lstStyle/>
        <a:p>
          <a:endParaRPr lang="en-US"/>
        </a:p>
      </dgm:t>
    </dgm:pt>
    <dgm:pt modelId="{848ECBCA-1AB6-4811-AADF-8F555A112ED3}">
      <dgm:prSet/>
      <dgm:spPr/>
      <dgm:t>
        <a:bodyPr/>
        <a:lstStyle/>
        <a:p>
          <a:pPr>
            <a:defRPr cap="all"/>
          </a:pPr>
          <a:r>
            <a:rPr lang="en-US" dirty="0"/>
            <a:t>Tracking progress </a:t>
          </a:r>
        </a:p>
      </dgm:t>
    </dgm:pt>
    <dgm:pt modelId="{CF2EF811-F788-4AB7-9E52-913D478F0576}" type="parTrans" cxnId="{FA28AD91-C758-4DD9-8799-C6C299B06DB4}">
      <dgm:prSet/>
      <dgm:spPr/>
      <dgm:t>
        <a:bodyPr/>
        <a:lstStyle/>
        <a:p>
          <a:endParaRPr lang="en-US"/>
        </a:p>
      </dgm:t>
    </dgm:pt>
    <dgm:pt modelId="{6D9956CF-D769-4E4F-82B1-A90171830BD0}" type="sibTrans" cxnId="{FA28AD91-C758-4DD9-8799-C6C299B06DB4}">
      <dgm:prSet/>
      <dgm:spPr/>
      <dgm:t>
        <a:bodyPr/>
        <a:lstStyle/>
        <a:p>
          <a:endParaRPr lang="en-US"/>
        </a:p>
      </dgm:t>
    </dgm:pt>
    <dgm:pt modelId="{AC26FEE3-722A-4D38-BDBB-00D48943AD40}" type="pres">
      <dgm:prSet presAssocID="{4302EA4C-2A9D-4E2E-A970-5FCF46B191DB}" presName="root" presStyleCnt="0">
        <dgm:presLayoutVars>
          <dgm:dir/>
          <dgm:resizeHandles val="exact"/>
        </dgm:presLayoutVars>
      </dgm:prSet>
      <dgm:spPr/>
    </dgm:pt>
    <dgm:pt modelId="{7EE2319F-CB2C-4BF8-8D3C-E34F0BC37817}" type="pres">
      <dgm:prSet presAssocID="{7559FC52-C907-4338-979F-C3278FAC8FE0}" presName="compNode" presStyleCnt="0"/>
      <dgm:spPr/>
    </dgm:pt>
    <dgm:pt modelId="{59336839-D21B-4464-A80B-4756C83C0F0D}" type="pres">
      <dgm:prSet presAssocID="{7559FC52-C907-4338-979F-C3278FAC8FE0}" presName="iconBgRect" presStyleLbl="bgShp" presStyleIdx="0" presStyleCnt="4"/>
      <dgm:spPr/>
    </dgm:pt>
    <dgm:pt modelId="{33C10085-A4E2-45A3-956D-4527FF49D75F}" type="pres">
      <dgm:prSet presAssocID="{7559FC52-C907-4338-979F-C3278FAC8F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CAF6D14-AB49-44BD-94EA-C0DB55AFAAE5}" type="pres">
      <dgm:prSet presAssocID="{7559FC52-C907-4338-979F-C3278FAC8FE0}" presName="spaceRect" presStyleCnt="0"/>
      <dgm:spPr/>
    </dgm:pt>
    <dgm:pt modelId="{CA12D35D-4632-4495-B592-5E406FF23DF6}" type="pres">
      <dgm:prSet presAssocID="{7559FC52-C907-4338-979F-C3278FAC8FE0}" presName="textRect" presStyleLbl="revTx" presStyleIdx="0" presStyleCnt="4">
        <dgm:presLayoutVars>
          <dgm:chMax val="1"/>
          <dgm:chPref val="1"/>
        </dgm:presLayoutVars>
      </dgm:prSet>
      <dgm:spPr/>
    </dgm:pt>
    <dgm:pt modelId="{19097447-50D2-4C72-BECB-21A85397CB34}" type="pres">
      <dgm:prSet presAssocID="{26B43C84-61CB-4A80-956B-017CBEF2A5C0}" presName="sibTrans" presStyleCnt="0"/>
      <dgm:spPr/>
    </dgm:pt>
    <dgm:pt modelId="{72AC9B6C-0BFB-421F-B939-28648294E548}" type="pres">
      <dgm:prSet presAssocID="{FB0B03D1-1DA6-41D2-BD86-DECF0D630334}" presName="compNode" presStyleCnt="0"/>
      <dgm:spPr/>
    </dgm:pt>
    <dgm:pt modelId="{8C3BBC22-3188-486F-B8D7-C7B11B3757FC}" type="pres">
      <dgm:prSet presAssocID="{FB0B03D1-1DA6-41D2-BD86-DECF0D630334}" presName="iconBgRect" presStyleLbl="bgShp" presStyleIdx="1" presStyleCnt="4"/>
      <dgm:spPr/>
    </dgm:pt>
    <dgm:pt modelId="{681D5448-A015-4C85-BE71-D5B4B007A92F}" type="pres">
      <dgm:prSet presAssocID="{FB0B03D1-1DA6-41D2-BD86-DECF0D6303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EA634B5-1C58-4503-81FC-D1988198C374}" type="pres">
      <dgm:prSet presAssocID="{FB0B03D1-1DA6-41D2-BD86-DECF0D630334}" presName="spaceRect" presStyleCnt="0"/>
      <dgm:spPr/>
    </dgm:pt>
    <dgm:pt modelId="{ED7E4010-C314-425C-AF53-6F23939DFB84}" type="pres">
      <dgm:prSet presAssocID="{FB0B03D1-1DA6-41D2-BD86-DECF0D630334}" presName="textRect" presStyleLbl="revTx" presStyleIdx="1" presStyleCnt="4">
        <dgm:presLayoutVars>
          <dgm:chMax val="1"/>
          <dgm:chPref val="1"/>
        </dgm:presLayoutVars>
      </dgm:prSet>
      <dgm:spPr/>
    </dgm:pt>
    <dgm:pt modelId="{B211213D-CC84-4692-903F-CEBF7E4B4C49}" type="pres">
      <dgm:prSet presAssocID="{0F42340B-CE85-44AE-AD4A-D3DD10F6983A}" presName="sibTrans" presStyleCnt="0"/>
      <dgm:spPr/>
    </dgm:pt>
    <dgm:pt modelId="{3A14DACD-5671-4D97-B6D2-9F95A0273315}" type="pres">
      <dgm:prSet presAssocID="{7979278F-3C1F-4175-9144-4A40DE481620}" presName="compNode" presStyleCnt="0"/>
      <dgm:spPr/>
    </dgm:pt>
    <dgm:pt modelId="{63EB7C0A-63C5-4D3E-B96A-F672919154D2}" type="pres">
      <dgm:prSet presAssocID="{7979278F-3C1F-4175-9144-4A40DE481620}" presName="iconBgRect" presStyleLbl="bgShp" presStyleIdx="2" presStyleCnt="4"/>
      <dgm:spPr/>
    </dgm:pt>
    <dgm:pt modelId="{9008C06A-F771-4505-B145-77C5824524F1}" type="pres">
      <dgm:prSet presAssocID="{7979278F-3C1F-4175-9144-4A40DE4816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CD608411-014E-48E0-9BF4-5B1C1C91FAA8}" type="pres">
      <dgm:prSet presAssocID="{7979278F-3C1F-4175-9144-4A40DE481620}" presName="spaceRect" presStyleCnt="0"/>
      <dgm:spPr/>
    </dgm:pt>
    <dgm:pt modelId="{27ADFE6E-635F-4755-A423-781BDD7755D1}" type="pres">
      <dgm:prSet presAssocID="{7979278F-3C1F-4175-9144-4A40DE481620}" presName="textRect" presStyleLbl="revTx" presStyleIdx="2" presStyleCnt="4">
        <dgm:presLayoutVars>
          <dgm:chMax val="1"/>
          <dgm:chPref val="1"/>
        </dgm:presLayoutVars>
      </dgm:prSet>
      <dgm:spPr/>
    </dgm:pt>
    <dgm:pt modelId="{DBFEB2DD-6FFF-47AF-B1D9-31C21A813A04}" type="pres">
      <dgm:prSet presAssocID="{E1308656-E793-4E6D-BE35-69E9ED14B523}" presName="sibTrans" presStyleCnt="0"/>
      <dgm:spPr/>
    </dgm:pt>
    <dgm:pt modelId="{61D16E01-6B67-44B4-AC6B-193BA44E86BC}" type="pres">
      <dgm:prSet presAssocID="{848ECBCA-1AB6-4811-AADF-8F555A112ED3}" presName="compNode" presStyleCnt="0"/>
      <dgm:spPr/>
    </dgm:pt>
    <dgm:pt modelId="{7DAC7269-667B-43D2-9618-698BD6ABDED0}" type="pres">
      <dgm:prSet presAssocID="{848ECBCA-1AB6-4811-AADF-8F555A112ED3}" presName="iconBgRect" presStyleLbl="bgShp" presStyleIdx="3" presStyleCnt="4"/>
      <dgm:spPr/>
    </dgm:pt>
    <dgm:pt modelId="{91C4DCF0-C761-40E6-837B-E08BA66381F0}" type="pres">
      <dgm:prSet presAssocID="{848ECBCA-1AB6-4811-AADF-8F555A112E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DA465F-49C2-436D-817D-C8B66CD0EDB6}" type="pres">
      <dgm:prSet presAssocID="{848ECBCA-1AB6-4811-AADF-8F555A112ED3}" presName="spaceRect" presStyleCnt="0"/>
      <dgm:spPr/>
    </dgm:pt>
    <dgm:pt modelId="{5348F58E-A67C-4F16-AE3E-E5AC72C1C513}" type="pres">
      <dgm:prSet presAssocID="{848ECBCA-1AB6-4811-AADF-8F555A112ED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1FF633-570F-44CB-AB19-8568C9917994}" type="presOf" srcId="{7979278F-3C1F-4175-9144-4A40DE481620}" destId="{27ADFE6E-635F-4755-A423-781BDD7755D1}" srcOrd="0" destOrd="0" presId="urn:microsoft.com/office/officeart/2018/5/layout/IconCircleLabelList"/>
    <dgm:cxn modelId="{31BF525F-BB79-4CC9-8AF3-3D6296B675BD}" type="presOf" srcId="{FB0B03D1-1DA6-41D2-BD86-DECF0D630334}" destId="{ED7E4010-C314-425C-AF53-6F23939DFB84}" srcOrd="0" destOrd="0" presId="urn:microsoft.com/office/officeart/2018/5/layout/IconCircleLabelList"/>
    <dgm:cxn modelId="{BE8E724E-08E5-46AA-8FE8-51EA0F6AE8B2}" type="presOf" srcId="{848ECBCA-1AB6-4811-AADF-8F555A112ED3}" destId="{5348F58E-A67C-4F16-AE3E-E5AC72C1C513}" srcOrd="0" destOrd="0" presId="urn:microsoft.com/office/officeart/2018/5/layout/IconCircleLabelList"/>
    <dgm:cxn modelId="{78A18D5A-E1FA-43E6-B6E3-AD5CFF6FF37A}" srcId="{4302EA4C-2A9D-4E2E-A970-5FCF46B191DB}" destId="{7559FC52-C907-4338-979F-C3278FAC8FE0}" srcOrd="0" destOrd="0" parTransId="{2DC8B3CA-D908-446F-9621-1C33EC79CC0B}" sibTransId="{26B43C84-61CB-4A80-956B-017CBEF2A5C0}"/>
    <dgm:cxn modelId="{FA28AD91-C758-4DD9-8799-C6C299B06DB4}" srcId="{4302EA4C-2A9D-4E2E-A970-5FCF46B191DB}" destId="{848ECBCA-1AB6-4811-AADF-8F555A112ED3}" srcOrd="3" destOrd="0" parTransId="{CF2EF811-F788-4AB7-9E52-913D478F0576}" sibTransId="{6D9956CF-D769-4E4F-82B1-A90171830BD0}"/>
    <dgm:cxn modelId="{D5D5D2A9-F8B6-4E13-9DE0-8566862C165E}" type="presOf" srcId="{4302EA4C-2A9D-4E2E-A970-5FCF46B191DB}" destId="{AC26FEE3-722A-4D38-BDBB-00D48943AD40}" srcOrd="0" destOrd="0" presId="urn:microsoft.com/office/officeart/2018/5/layout/IconCircleLabelList"/>
    <dgm:cxn modelId="{A26ED0BF-734C-4074-8747-523207645B90}" type="presOf" srcId="{7559FC52-C907-4338-979F-C3278FAC8FE0}" destId="{CA12D35D-4632-4495-B592-5E406FF23DF6}" srcOrd="0" destOrd="0" presId="urn:microsoft.com/office/officeart/2018/5/layout/IconCircleLabelList"/>
    <dgm:cxn modelId="{D83487C6-3450-4D68-9F15-1A57E21165EC}" srcId="{4302EA4C-2A9D-4E2E-A970-5FCF46B191DB}" destId="{FB0B03D1-1DA6-41D2-BD86-DECF0D630334}" srcOrd="1" destOrd="0" parTransId="{1A7CD6FE-FB40-4FD7-A6C0-3F4E6A9C93A7}" sibTransId="{0F42340B-CE85-44AE-AD4A-D3DD10F6983A}"/>
    <dgm:cxn modelId="{C0872DFD-5B35-4C78-A100-79EE2E917A6F}" srcId="{4302EA4C-2A9D-4E2E-A970-5FCF46B191DB}" destId="{7979278F-3C1F-4175-9144-4A40DE481620}" srcOrd="2" destOrd="0" parTransId="{25B1C7FA-CFAD-411F-85C9-922FAC0437C0}" sibTransId="{E1308656-E793-4E6D-BE35-69E9ED14B523}"/>
    <dgm:cxn modelId="{A66B4000-E29E-4BB6-8E82-B77EA916C371}" type="presParOf" srcId="{AC26FEE3-722A-4D38-BDBB-00D48943AD40}" destId="{7EE2319F-CB2C-4BF8-8D3C-E34F0BC37817}" srcOrd="0" destOrd="0" presId="urn:microsoft.com/office/officeart/2018/5/layout/IconCircleLabelList"/>
    <dgm:cxn modelId="{FD2676F9-2E95-455C-A39C-2B208C01D4AF}" type="presParOf" srcId="{7EE2319F-CB2C-4BF8-8D3C-E34F0BC37817}" destId="{59336839-D21B-4464-A80B-4756C83C0F0D}" srcOrd="0" destOrd="0" presId="urn:microsoft.com/office/officeart/2018/5/layout/IconCircleLabelList"/>
    <dgm:cxn modelId="{F875F793-27DD-45F4-B6BC-2111080532E8}" type="presParOf" srcId="{7EE2319F-CB2C-4BF8-8D3C-E34F0BC37817}" destId="{33C10085-A4E2-45A3-956D-4527FF49D75F}" srcOrd="1" destOrd="0" presId="urn:microsoft.com/office/officeart/2018/5/layout/IconCircleLabelList"/>
    <dgm:cxn modelId="{C6677964-1BAD-4874-903A-EFD00FA6FDD6}" type="presParOf" srcId="{7EE2319F-CB2C-4BF8-8D3C-E34F0BC37817}" destId="{ACAF6D14-AB49-44BD-94EA-C0DB55AFAAE5}" srcOrd="2" destOrd="0" presId="urn:microsoft.com/office/officeart/2018/5/layout/IconCircleLabelList"/>
    <dgm:cxn modelId="{CBBBF7FF-C0D2-4294-BFC1-AC01B65C6A59}" type="presParOf" srcId="{7EE2319F-CB2C-4BF8-8D3C-E34F0BC37817}" destId="{CA12D35D-4632-4495-B592-5E406FF23DF6}" srcOrd="3" destOrd="0" presId="urn:microsoft.com/office/officeart/2018/5/layout/IconCircleLabelList"/>
    <dgm:cxn modelId="{233D8315-912D-43E5-947F-EB3F493E7C2F}" type="presParOf" srcId="{AC26FEE3-722A-4D38-BDBB-00D48943AD40}" destId="{19097447-50D2-4C72-BECB-21A85397CB34}" srcOrd="1" destOrd="0" presId="urn:microsoft.com/office/officeart/2018/5/layout/IconCircleLabelList"/>
    <dgm:cxn modelId="{79B2A849-B0B0-49E0-A572-13AE9F89538D}" type="presParOf" srcId="{AC26FEE3-722A-4D38-BDBB-00D48943AD40}" destId="{72AC9B6C-0BFB-421F-B939-28648294E548}" srcOrd="2" destOrd="0" presId="urn:microsoft.com/office/officeart/2018/5/layout/IconCircleLabelList"/>
    <dgm:cxn modelId="{94EBA38F-1A2D-4FCA-80C8-254754DCB773}" type="presParOf" srcId="{72AC9B6C-0BFB-421F-B939-28648294E548}" destId="{8C3BBC22-3188-486F-B8D7-C7B11B3757FC}" srcOrd="0" destOrd="0" presId="urn:microsoft.com/office/officeart/2018/5/layout/IconCircleLabelList"/>
    <dgm:cxn modelId="{4F64E2D3-8508-45B2-92AE-66D7B4D9F6F4}" type="presParOf" srcId="{72AC9B6C-0BFB-421F-B939-28648294E548}" destId="{681D5448-A015-4C85-BE71-D5B4B007A92F}" srcOrd="1" destOrd="0" presId="urn:microsoft.com/office/officeart/2018/5/layout/IconCircleLabelList"/>
    <dgm:cxn modelId="{AE27CEA2-27DC-4DB1-AFAC-D4C641BE19BA}" type="presParOf" srcId="{72AC9B6C-0BFB-421F-B939-28648294E548}" destId="{BEA634B5-1C58-4503-81FC-D1988198C374}" srcOrd="2" destOrd="0" presId="urn:microsoft.com/office/officeart/2018/5/layout/IconCircleLabelList"/>
    <dgm:cxn modelId="{FE42CE4C-78BD-4101-AA58-C156CF184EFF}" type="presParOf" srcId="{72AC9B6C-0BFB-421F-B939-28648294E548}" destId="{ED7E4010-C314-425C-AF53-6F23939DFB84}" srcOrd="3" destOrd="0" presId="urn:microsoft.com/office/officeart/2018/5/layout/IconCircleLabelList"/>
    <dgm:cxn modelId="{0702BBCA-DE06-4C7D-94F4-B539809EEE0C}" type="presParOf" srcId="{AC26FEE3-722A-4D38-BDBB-00D48943AD40}" destId="{B211213D-CC84-4692-903F-CEBF7E4B4C49}" srcOrd="3" destOrd="0" presId="urn:microsoft.com/office/officeart/2018/5/layout/IconCircleLabelList"/>
    <dgm:cxn modelId="{9A2474DA-03F9-4ACC-AA29-1DE5322BCCBA}" type="presParOf" srcId="{AC26FEE3-722A-4D38-BDBB-00D48943AD40}" destId="{3A14DACD-5671-4D97-B6D2-9F95A0273315}" srcOrd="4" destOrd="0" presId="urn:microsoft.com/office/officeart/2018/5/layout/IconCircleLabelList"/>
    <dgm:cxn modelId="{EB3D94B1-E6E9-45E8-90F6-02B06D48E93B}" type="presParOf" srcId="{3A14DACD-5671-4D97-B6D2-9F95A0273315}" destId="{63EB7C0A-63C5-4D3E-B96A-F672919154D2}" srcOrd="0" destOrd="0" presId="urn:microsoft.com/office/officeart/2018/5/layout/IconCircleLabelList"/>
    <dgm:cxn modelId="{26215616-2A43-4DDD-8D62-79651243C907}" type="presParOf" srcId="{3A14DACD-5671-4D97-B6D2-9F95A0273315}" destId="{9008C06A-F771-4505-B145-77C5824524F1}" srcOrd="1" destOrd="0" presId="urn:microsoft.com/office/officeart/2018/5/layout/IconCircleLabelList"/>
    <dgm:cxn modelId="{03E1DE77-D035-4485-ADFD-012DB925CE0D}" type="presParOf" srcId="{3A14DACD-5671-4D97-B6D2-9F95A0273315}" destId="{CD608411-014E-48E0-9BF4-5B1C1C91FAA8}" srcOrd="2" destOrd="0" presId="urn:microsoft.com/office/officeart/2018/5/layout/IconCircleLabelList"/>
    <dgm:cxn modelId="{37CA98E3-C1A2-4405-8819-51523A850375}" type="presParOf" srcId="{3A14DACD-5671-4D97-B6D2-9F95A0273315}" destId="{27ADFE6E-635F-4755-A423-781BDD7755D1}" srcOrd="3" destOrd="0" presId="urn:microsoft.com/office/officeart/2018/5/layout/IconCircleLabelList"/>
    <dgm:cxn modelId="{DF4520EC-A7D5-4645-8AD0-16FCF5F5A7C2}" type="presParOf" srcId="{AC26FEE3-722A-4D38-BDBB-00D48943AD40}" destId="{DBFEB2DD-6FFF-47AF-B1D9-31C21A813A04}" srcOrd="5" destOrd="0" presId="urn:microsoft.com/office/officeart/2018/5/layout/IconCircleLabelList"/>
    <dgm:cxn modelId="{B6EC772A-7FE5-4665-8097-EBD5C9546F33}" type="presParOf" srcId="{AC26FEE3-722A-4D38-BDBB-00D48943AD40}" destId="{61D16E01-6B67-44B4-AC6B-193BA44E86BC}" srcOrd="6" destOrd="0" presId="urn:microsoft.com/office/officeart/2018/5/layout/IconCircleLabelList"/>
    <dgm:cxn modelId="{03D2CAA5-4F65-45A8-8536-293939C03922}" type="presParOf" srcId="{61D16E01-6B67-44B4-AC6B-193BA44E86BC}" destId="{7DAC7269-667B-43D2-9618-698BD6ABDED0}" srcOrd="0" destOrd="0" presId="urn:microsoft.com/office/officeart/2018/5/layout/IconCircleLabelList"/>
    <dgm:cxn modelId="{5AE4807A-98E6-4DB9-BB13-954FD02DB3E2}" type="presParOf" srcId="{61D16E01-6B67-44B4-AC6B-193BA44E86BC}" destId="{91C4DCF0-C761-40E6-837B-E08BA66381F0}" srcOrd="1" destOrd="0" presId="urn:microsoft.com/office/officeart/2018/5/layout/IconCircleLabelList"/>
    <dgm:cxn modelId="{44A7A1E3-3DDE-4DB1-A6AF-A531F7812F0C}" type="presParOf" srcId="{61D16E01-6B67-44B4-AC6B-193BA44E86BC}" destId="{EBDA465F-49C2-436D-817D-C8B66CD0EDB6}" srcOrd="2" destOrd="0" presId="urn:microsoft.com/office/officeart/2018/5/layout/IconCircleLabelList"/>
    <dgm:cxn modelId="{10264E42-27C6-4EA6-A145-C881885D3CA0}" type="presParOf" srcId="{61D16E01-6B67-44B4-AC6B-193BA44E86BC}" destId="{5348F58E-A67C-4F16-AE3E-E5AC72C1C5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6F911-06F1-4474-B2E9-338F37E896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45CCFA-EEAF-4261-BAC4-B72DCD7EE8D7}">
      <dgm:prSet/>
      <dgm:spPr/>
      <dgm:t>
        <a:bodyPr/>
        <a:lstStyle/>
        <a:p>
          <a:r>
            <a:rPr lang="en-US" dirty="0"/>
            <a:t>Utilizing AI to make student a plan</a:t>
          </a:r>
        </a:p>
      </dgm:t>
    </dgm:pt>
    <dgm:pt modelId="{E82DCB55-6D58-44E3-8A50-AEEAE5CEA289}" type="parTrans" cxnId="{C699EF55-5C8D-42BF-BB7E-74775E139C3F}">
      <dgm:prSet/>
      <dgm:spPr/>
      <dgm:t>
        <a:bodyPr/>
        <a:lstStyle/>
        <a:p>
          <a:endParaRPr lang="en-US"/>
        </a:p>
      </dgm:t>
    </dgm:pt>
    <dgm:pt modelId="{E6907B18-DB01-4F33-AF3C-E02DB9BDD086}" type="sibTrans" cxnId="{C699EF55-5C8D-42BF-BB7E-74775E139C3F}">
      <dgm:prSet/>
      <dgm:spPr/>
      <dgm:t>
        <a:bodyPr/>
        <a:lstStyle/>
        <a:p>
          <a:endParaRPr lang="en-US"/>
        </a:p>
      </dgm:t>
    </dgm:pt>
    <dgm:pt modelId="{63EB9EEC-5610-457C-8E29-613AC13F427B}">
      <dgm:prSet/>
      <dgm:spPr/>
      <dgm:t>
        <a:bodyPr/>
        <a:lstStyle/>
        <a:p>
          <a:r>
            <a:rPr lang="en-US" dirty="0"/>
            <a:t>Students can use integrated topic list to identify strong and weak topics </a:t>
          </a:r>
        </a:p>
      </dgm:t>
    </dgm:pt>
    <dgm:pt modelId="{B0E6AD48-968A-4E01-A3A1-0F888F73A84F}" type="parTrans" cxnId="{E16C291C-D557-431A-BF13-B24173F2DD9B}">
      <dgm:prSet/>
      <dgm:spPr/>
      <dgm:t>
        <a:bodyPr/>
        <a:lstStyle/>
        <a:p>
          <a:endParaRPr lang="en-US"/>
        </a:p>
      </dgm:t>
    </dgm:pt>
    <dgm:pt modelId="{C344F4F8-FE45-430B-9718-4591866B2F43}" type="sibTrans" cxnId="{E16C291C-D557-431A-BF13-B24173F2DD9B}">
      <dgm:prSet/>
      <dgm:spPr/>
      <dgm:t>
        <a:bodyPr/>
        <a:lstStyle/>
        <a:p>
          <a:endParaRPr lang="en-US"/>
        </a:p>
      </dgm:t>
    </dgm:pt>
    <dgm:pt modelId="{E84AED5D-8AC2-4A5A-BFF0-9477DE0336F5}">
      <dgm:prSet/>
      <dgm:spPr/>
      <dgm:t>
        <a:bodyPr/>
        <a:lstStyle/>
        <a:p>
          <a:r>
            <a:rPr lang="en-US" dirty="0"/>
            <a:t>Reducing the stress in picking topics, time and date</a:t>
          </a:r>
        </a:p>
      </dgm:t>
    </dgm:pt>
    <dgm:pt modelId="{337EDACB-D66C-4B91-8090-CA2A09729071}" type="parTrans" cxnId="{93DF33EF-B283-44AF-97B9-688EFF3AE94E}">
      <dgm:prSet/>
      <dgm:spPr/>
      <dgm:t>
        <a:bodyPr/>
        <a:lstStyle/>
        <a:p>
          <a:endParaRPr lang="en-US"/>
        </a:p>
      </dgm:t>
    </dgm:pt>
    <dgm:pt modelId="{AB14FE48-7507-4B79-A505-9A06C97D45DB}" type="sibTrans" cxnId="{93DF33EF-B283-44AF-97B9-688EFF3AE94E}">
      <dgm:prSet/>
      <dgm:spPr/>
      <dgm:t>
        <a:bodyPr/>
        <a:lstStyle/>
        <a:p>
          <a:endParaRPr lang="en-US"/>
        </a:p>
      </dgm:t>
    </dgm:pt>
    <dgm:pt modelId="{E9468314-8162-4A29-BEC1-61CEE9008166}">
      <dgm:prSet/>
      <dgm:spPr/>
      <dgm:t>
        <a:bodyPr/>
        <a:lstStyle/>
        <a:p>
          <a:r>
            <a:rPr lang="en-US"/>
            <a:t>AI can help make a long term and a short-term plan</a:t>
          </a:r>
        </a:p>
      </dgm:t>
    </dgm:pt>
    <dgm:pt modelId="{21D3C400-CA11-4C7C-9F60-5A783BFAE178}" type="parTrans" cxnId="{1E5CB894-2530-4ED3-959C-15169097D08C}">
      <dgm:prSet/>
      <dgm:spPr/>
      <dgm:t>
        <a:bodyPr/>
        <a:lstStyle/>
        <a:p>
          <a:endParaRPr lang="en-US"/>
        </a:p>
      </dgm:t>
    </dgm:pt>
    <dgm:pt modelId="{9D08232D-57BD-4158-AC27-C0A6213C8A11}" type="sibTrans" cxnId="{1E5CB894-2530-4ED3-959C-15169097D08C}">
      <dgm:prSet/>
      <dgm:spPr/>
      <dgm:t>
        <a:bodyPr/>
        <a:lstStyle/>
        <a:p>
          <a:endParaRPr lang="en-US"/>
        </a:p>
      </dgm:t>
    </dgm:pt>
    <dgm:pt modelId="{5EB3C9E8-79B0-4447-A2CD-2BD4197C2C05}" type="pres">
      <dgm:prSet presAssocID="{BE56F911-06F1-4474-B2E9-338F37E89615}" presName="root" presStyleCnt="0">
        <dgm:presLayoutVars>
          <dgm:dir/>
          <dgm:resizeHandles val="exact"/>
        </dgm:presLayoutVars>
      </dgm:prSet>
      <dgm:spPr/>
    </dgm:pt>
    <dgm:pt modelId="{1D7A54C3-F839-4EBD-951D-35122AFA0375}" type="pres">
      <dgm:prSet presAssocID="{CA45CCFA-EEAF-4261-BAC4-B72DCD7EE8D7}" presName="compNode" presStyleCnt="0"/>
      <dgm:spPr/>
    </dgm:pt>
    <dgm:pt modelId="{46FAF5DF-BF0A-4EF3-8CD3-8A68043FD68E}" type="pres">
      <dgm:prSet presAssocID="{CA45CCFA-EEAF-4261-BAC4-B72DCD7EE8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9350C02-651D-46E8-B379-69FC617587DD}" type="pres">
      <dgm:prSet presAssocID="{CA45CCFA-EEAF-4261-BAC4-B72DCD7EE8D7}" presName="spaceRect" presStyleCnt="0"/>
      <dgm:spPr/>
    </dgm:pt>
    <dgm:pt modelId="{1E0E4E66-49A5-427F-82C8-0BDB909270C4}" type="pres">
      <dgm:prSet presAssocID="{CA45CCFA-EEAF-4261-BAC4-B72DCD7EE8D7}" presName="textRect" presStyleLbl="revTx" presStyleIdx="0" presStyleCnt="4">
        <dgm:presLayoutVars>
          <dgm:chMax val="1"/>
          <dgm:chPref val="1"/>
        </dgm:presLayoutVars>
      </dgm:prSet>
      <dgm:spPr/>
    </dgm:pt>
    <dgm:pt modelId="{2E908037-44F8-40B4-84A1-CAC7D0525F3A}" type="pres">
      <dgm:prSet presAssocID="{E6907B18-DB01-4F33-AF3C-E02DB9BDD086}" presName="sibTrans" presStyleCnt="0"/>
      <dgm:spPr/>
    </dgm:pt>
    <dgm:pt modelId="{71E8FC7F-AC76-4A1B-BA0C-2099DAE012AF}" type="pres">
      <dgm:prSet presAssocID="{63EB9EEC-5610-457C-8E29-613AC13F427B}" presName="compNode" presStyleCnt="0"/>
      <dgm:spPr/>
    </dgm:pt>
    <dgm:pt modelId="{347DE5B7-4936-400F-A762-341715E3B9E8}" type="pres">
      <dgm:prSet presAssocID="{63EB9EEC-5610-457C-8E29-613AC13F42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22F1BA4-696D-48DB-BF41-E1C28D8F33AA}" type="pres">
      <dgm:prSet presAssocID="{63EB9EEC-5610-457C-8E29-613AC13F427B}" presName="spaceRect" presStyleCnt="0"/>
      <dgm:spPr/>
    </dgm:pt>
    <dgm:pt modelId="{869A49C7-F6BD-4BC1-B0A1-3D9969A8F9AA}" type="pres">
      <dgm:prSet presAssocID="{63EB9EEC-5610-457C-8E29-613AC13F427B}" presName="textRect" presStyleLbl="revTx" presStyleIdx="1" presStyleCnt="4">
        <dgm:presLayoutVars>
          <dgm:chMax val="1"/>
          <dgm:chPref val="1"/>
        </dgm:presLayoutVars>
      </dgm:prSet>
      <dgm:spPr/>
    </dgm:pt>
    <dgm:pt modelId="{D63D9199-A97D-4B1B-89D1-B926DCF41D55}" type="pres">
      <dgm:prSet presAssocID="{C344F4F8-FE45-430B-9718-4591866B2F43}" presName="sibTrans" presStyleCnt="0"/>
      <dgm:spPr/>
    </dgm:pt>
    <dgm:pt modelId="{959E2ECB-06E5-4DC1-9CB6-830C49883B41}" type="pres">
      <dgm:prSet presAssocID="{E84AED5D-8AC2-4A5A-BFF0-9477DE0336F5}" presName="compNode" presStyleCnt="0"/>
      <dgm:spPr/>
    </dgm:pt>
    <dgm:pt modelId="{866966CF-9756-48BA-A58A-204A5E513AED}" type="pres">
      <dgm:prSet presAssocID="{E84AED5D-8AC2-4A5A-BFF0-9477DE0336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8BB73B1-BBF8-431B-B529-E420F34EEEFC}" type="pres">
      <dgm:prSet presAssocID="{E84AED5D-8AC2-4A5A-BFF0-9477DE0336F5}" presName="spaceRect" presStyleCnt="0"/>
      <dgm:spPr/>
    </dgm:pt>
    <dgm:pt modelId="{D7B8ED7F-866B-4176-AE97-474B8FD80E8A}" type="pres">
      <dgm:prSet presAssocID="{E84AED5D-8AC2-4A5A-BFF0-9477DE0336F5}" presName="textRect" presStyleLbl="revTx" presStyleIdx="2" presStyleCnt="4">
        <dgm:presLayoutVars>
          <dgm:chMax val="1"/>
          <dgm:chPref val="1"/>
        </dgm:presLayoutVars>
      </dgm:prSet>
      <dgm:spPr/>
    </dgm:pt>
    <dgm:pt modelId="{1FA43C47-6B04-446A-887B-E501A78FF954}" type="pres">
      <dgm:prSet presAssocID="{AB14FE48-7507-4B79-A505-9A06C97D45DB}" presName="sibTrans" presStyleCnt="0"/>
      <dgm:spPr/>
    </dgm:pt>
    <dgm:pt modelId="{0539562D-04E7-4897-B26B-CED528F9C6A0}" type="pres">
      <dgm:prSet presAssocID="{E9468314-8162-4A29-BEC1-61CEE9008166}" presName="compNode" presStyleCnt="0"/>
      <dgm:spPr/>
    </dgm:pt>
    <dgm:pt modelId="{09B09BE9-1C81-4E0D-A7B2-078D308A6CD2}" type="pres">
      <dgm:prSet presAssocID="{E9468314-8162-4A29-BEC1-61CEE90081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0699E91-1074-44F0-ADF4-1428CF4CD1CF}" type="pres">
      <dgm:prSet presAssocID="{E9468314-8162-4A29-BEC1-61CEE9008166}" presName="spaceRect" presStyleCnt="0"/>
      <dgm:spPr/>
    </dgm:pt>
    <dgm:pt modelId="{665A07C4-DEDB-42EA-BBD8-F2810682293B}" type="pres">
      <dgm:prSet presAssocID="{E9468314-8162-4A29-BEC1-61CEE900816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16C291C-D557-431A-BF13-B24173F2DD9B}" srcId="{BE56F911-06F1-4474-B2E9-338F37E89615}" destId="{63EB9EEC-5610-457C-8E29-613AC13F427B}" srcOrd="1" destOrd="0" parTransId="{B0E6AD48-968A-4E01-A3A1-0F888F73A84F}" sibTransId="{C344F4F8-FE45-430B-9718-4591866B2F43}"/>
    <dgm:cxn modelId="{ED1B643B-2992-47DA-9F5A-85D1A2F37A7E}" type="presOf" srcId="{BE56F911-06F1-4474-B2E9-338F37E89615}" destId="{5EB3C9E8-79B0-4447-A2CD-2BD4197C2C05}" srcOrd="0" destOrd="0" presId="urn:microsoft.com/office/officeart/2018/2/layout/IconLabelList"/>
    <dgm:cxn modelId="{1B643D3F-A3F9-4705-A47E-925CC098F14B}" type="presOf" srcId="{CA45CCFA-EEAF-4261-BAC4-B72DCD7EE8D7}" destId="{1E0E4E66-49A5-427F-82C8-0BDB909270C4}" srcOrd="0" destOrd="0" presId="urn:microsoft.com/office/officeart/2018/2/layout/IconLabelList"/>
    <dgm:cxn modelId="{D2663551-9F70-4B0F-B59B-FA8A17463CFE}" type="presOf" srcId="{E9468314-8162-4A29-BEC1-61CEE9008166}" destId="{665A07C4-DEDB-42EA-BBD8-F2810682293B}" srcOrd="0" destOrd="0" presId="urn:microsoft.com/office/officeart/2018/2/layout/IconLabelList"/>
    <dgm:cxn modelId="{C699EF55-5C8D-42BF-BB7E-74775E139C3F}" srcId="{BE56F911-06F1-4474-B2E9-338F37E89615}" destId="{CA45CCFA-EEAF-4261-BAC4-B72DCD7EE8D7}" srcOrd="0" destOrd="0" parTransId="{E82DCB55-6D58-44E3-8A50-AEEAE5CEA289}" sibTransId="{E6907B18-DB01-4F33-AF3C-E02DB9BDD086}"/>
    <dgm:cxn modelId="{1E5CB894-2530-4ED3-959C-15169097D08C}" srcId="{BE56F911-06F1-4474-B2E9-338F37E89615}" destId="{E9468314-8162-4A29-BEC1-61CEE9008166}" srcOrd="3" destOrd="0" parTransId="{21D3C400-CA11-4C7C-9F60-5A783BFAE178}" sibTransId="{9D08232D-57BD-4158-AC27-C0A6213C8A11}"/>
    <dgm:cxn modelId="{7A4E2C9C-D37A-4F93-A9FE-07A6D1253C27}" type="presOf" srcId="{E84AED5D-8AC2-4A5A-BFF0-9477DE0336F5}" destId="{D7B8ED7F-866B-4176-AE97-474B8FD80E8A}" srcOrd="0" destOrd="0" presId="urn:microsoft.com/office/officeart/2018/2/layout/IconLabelList"/>
    <dgm:cxn modelId="{93DF33EF-B283-44AF-97B9-688EFF3AE94E}" srcId="{BE56F911-06F1-4474-B2E9-338F37E89615}" destId="{E84AED5D-8AC2-4A5A-BFF0-9477DE0336F5}" srcOrd="2" destOrd="0" parTransId="{337EDACB-D66C-4B91-8090-CA2A09729071}" sibTransId="{AB14FE48-7507-4B79-A505-9A06C97D45DB}"/>
    <dgm:cxn modelId="{743F8CFE-3479-4BB8-8968-5A7F0EDAF78D}" type="presOf" srcId="{63EB9EEC-5610-457C-8E29-613AC13F427B}" destId="{869A49C7-F6BD-4BC1-B0A1-3D9969A8F9AA}" srcOrd="0" destOrd="0" presId="urn:microsoft.com/office/officeart/2018/2/layout/IconLabelList"/>
    <dgm:cxn modelId="{D33EFDBF-E1A6-4FE5-8975-03BB990B5363}" type="presParOf" srcId="{5EB3C9E8-79B0-4447-A2CD-2BD4197C2C05}" destId="{1D7A54C3-F839-4EBD-951D-35122AFA0375}" srcOrd="0" destOrd="0" presId="urn:microsoft.com/office/officeart/2018/2/layout/IconLabelList"/>
    <dgm:cxn modelId="{C0406408-A35A-4F08-8044-BA25C93EEC52}" type="presParOf" srcId="{1D7A54C3-F839-4EBD-951D-35122AFA0375}" destId="{46FAF5DF-BF0A-4EF3-8CD3-8A68043FD68E}" srcOrd="0" destOrd="0" presId="urn:microsoft.com/office/officeart/2018/2/layout/IconLabelList"/>
    <dgm:cxn modelId="{7F8BCDE8-BA22-457D-80D8-65EFE36863AD}" type="presParOf" srcId="{1D7A54C3-F839-4EBD-951D-35122AFA0375}" destId="{89350C02-651D-46E8-B379-69FC617587DD}" srcOrd="1" destOrd="0" presId="urn:microsoft.com/office/officeart/2018/2/layout/IconLabelList"/>
    <dgm:cxn modelId="{B3C8C60C-9243-4E9D-AFCE-B0E77436CC8C}" type="presParOf" srcId="{1D7A54C3-F839-4EBD-951D-35122AFA0375}" destId="{1E0E4E66-49A5-427F-82C8-0BDB909270C4}" srcOrd="2" destOrd="0" presId="urn:microsoft.com/office/officeart/2018/2/layout/IconLabelList"/>
    <dgm:cxn modelId="{F900DBCC-D6B2-4EE2-9502-FD4EC73B3A34}" type="presParOf" srcId="{5EB3C9E8-79B0-4447-A2CD-2BD4197C2C05}" destId="{2E908037-44F8-40B4-84A1-CAC7D0525F3A}" srcOrd="1" destOrd="0" presId="urn:microsoft.com/office/officeart/2018/2/layout/IconLabelList"/>
    <dgm:cxn modelId="{AB68058C-1A7E-4220-AE7D-7D7C321DFBD1}" type="presParOf" srcId="{5EB3C9E8-79B0-4447-A2CD-2BD4197C2C05}" destId="{71E8FC7F-AC76-4A1B-BA0C-2099DAE012AF}" srcOrd="2" destOrd="0" presId="urn:microsoft.com/office/officeart/2018/2/layout/IconLabelList"/>
    <dgm:cxn modelId="{E4F555D9-8FDC-4F9F-8CF4-E7F1C5348EFD}" type="presParOf" srcId="{71E8FC7F-AC76-4A1B-BA0C-2099DAE012AF}" destId="{347DE5B7-4936-400F-A762-341715E3B9E8}" srcOrd="0" destOrd="0" presId="urn:microsoft.com/office/officeart/2018/2/layout/IconLabelList"/>
    <dgm:cxn modelId="{A9569072-CABA-426A-B02C-8B709B85E8D6}" type="presParOf" srcId="{71E8FC7F-AC76-4A1B-BA0C-2099DAE012AF}" destId="{E22F1BA4-696D-48DB-BF41-E1C28D8F33AA}" srcOrd="1" destOrd="0" presId="urn:microsoft.com/office/officeart/2018/2/layout/IconLabelList"/>
    <dgm:cxn modelId="{28EAA7C8-3D04-493E-8276-C5C75C359954}" type="presParOf" srcId="{71E8FC7F-AC76-4A1B-BA0C-2099DAE012AF}" destId="{869A49C7-F6BD-4BC1-B0A1-3D9969A8F9AA}" srcOrd="2" destOrd="0" presId="urn:microsoft.com/office/officeart/2018/2/layout/IconLabelList"/>
    <dgm:cxn modelId="{9DB12BF3-1DAF-469C-9961-A645B32ED1B7}" type="presParOf" srcId="{5EB3C9E8-79B0-4447-A2CD-2BD4197C2C05}" destId="{D63D9199-A97D-4B1B-89D1-B926DCF41D55}" srcOrd="3" destOrd="0" presId="urn:microsoft.com/office/officeart/2018/2/layout/IconLabelList"/>
    <dgm:cxn modelId="{B2864EF2-A2CB-4898-92C0-766044981303}" type="presParOf" srcId="{5EB3C9E8-79B0-4447-A2CD-2BD4197C2C05}" destId="{959E2ECB-06E5-4DC1-9CB6-830C49883B41}" srcOrd="4" destOrd="0" presId="urn:microsoft.com/office/officeart/2018/2/layout/IconLabelList"/>
    <dgm:cxn modelId="{32668A43-9B12-4409-B23D-D6109D168D4F}" type="presParOf" srcId="{959E2ECB-06E5-4DC1-9CB6-830C49883B41}" destId="{866966CF-9756-48BA-A58A-204A5E513AED}" srcOrd="0" destOrd="0" presId="urn:microsoft.com/office/officeart/2018/2/layout/IconLabelList"/>
    <dgm:cxn modelId="{846DBFD2-F085-4746-9E20-621FA0230B2A}" type="presParOf" srcId="{959E2ECB-06E5-4DC1-9CB6-830C49883B41}" destId="{88BB73B1-BBF8-431B-B529-E420F34EEEFC}" srcOrd="1" destOrd="0" presId="urn:microsoft.com/office/officeart/2018/2/layout/IconLabelList"/>
    <dgm:cxn modelId="{2DF30B31-0B75-453B-9F1F-AC2D796C114A}" type="presParOf" srcId="{959E2ECB-06E5-4DC1-9CB6-830C49883B41}" destId="{D7B8ED7F-866B-4176-AE97-474B8FD80E8A}" srcOrd="2" destOrd="0" presId="urn:microsoft.com/office/officeart/2018/2/layout/IconLabelList"/>
    <dgm:cxn modelId="{12EB1A52-AC9C-4912-9EFF-C2BC7839AEFC}" type="presParOf" srcId="{5EB3C9E8-79B0-4447-A2CD-2BD4197C2C05}" destId="{1FA43C47-6B04-446A-887B-E501A78FF954}" srcOrd="5" destOrd="0" presId="urn:microsoft.com/office/officeart/2018/2/layout/IconLabelList"/>
    <dgm:cxn modelId="{45541041-4E27-4FB7-AFC1-9B806947482F}" type="presParOf" srcId="{5EB3C9E8-79B0-4447-A2CD-2BD4197C2C05}" destId="{0539562D-04E7-4897-B26B-CED528F9C6A0}" srcOrd="6" destOrd="0" presId="urn:microsoft.com/office/officeart/2018/2/layout/IconLabelList"/>
    <dgm:cxn modelId="{1696E83C-7721-4465-B0E6-EB26963CA9ED}" type="presParOf" srcId="{0539562D-04E7-4897-B26B-CED528F9C6A0}" destId="{09B09BE9-1C81-4E0D-A7B2-078D308A6CD2}" srcOrd="0" destOrd="0" presId="urn:microsoft.com/office/officeart/2018/2/layout/IconLabelList"/>
    <dgm:cxn modelId="{99E0842A-0FAA-4B24-A94F-BA7F92E1853D}" type="presParOf" srcId="{0539562D-04E7-4897-B26B-CED528F9C6A0}" destId="{E0699E91-1074-44F0-ADF4-1428CF4CD1CF}" srcOrd="1" destOrd="0" presId="urn:microsoft.com/office/officeart/2018/2/layout/IconLabelList"/>
    <dgm:cxn modelId="{FFA6A3E9-25C4-4569-A6F5-68AD84A615EF}" type="presParOf" srcId="{0539562D-04E7-4897-B26B-CED528F9C6A0}" destId="{665A07C4-DEDB-42EA-BBD8-F281068229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E39633-0CAF-4592-AF96-8D1639D53EE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D05A4-12DE-454E-9AB3-43936F2258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Teachers can use it to set personalize learning</a:t>
          </a:r>
        </a:p>
      </dgm:t>
    </dgm:pt>
    <dgm:pt modelId="{295166E9-AE63-4839-A62B-120D2991F4E9}" type="parTrans" cxnId="{F5DBD73E-60BA-46D5-B548-D1B882CAC9B5}">
      <dgm:prSet/>
      <dgm:spPr/>
      <dgm:t>
        <a:bodyPr/>
        <a:lstStyle/>
        <a:p>
          <a:endParaRPr lang="en-US"/>
        </a:p>
      </dgm:t>
    </dgm:pt>
    <dgm:pt modelId="{2D725CB7-AE45-4A79-9E7D-9FCB7A9670C9}" type="sibTrans" cxnId="{F5DBD73E-60BA-46D5-B548-D1B882CAC9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8880DB-63DE-46DC-9E66-A9CBEFD79B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Increasing the efficiency of studying without wasting time</a:t>
          </a:r>
        </a:p>
      </dgm:t>
    </dgm:pt>
    <dgm:pt modelId="{3DB9B210-B1E2-4E8B-952B-0F3E40C61185}" type="parTrans" cxnId="{31743B29-E75B-429E-A1C5-F19E9E46FF7C}">
      <dgm:prSet/>
      <dgm:spPr/>
      <dgm:t>
        <a:bodyPr/>
        <a:lstStyle/>
        <a:p>
          <a:endParaRPr lang="en-US"/>
        </a:p>
      </dgm:t>
    </dgm:pt>
    <dgm:pt modelId="{56804BCC-E68A-41E8-A993-21BBE4C05B4A}" type="sibTrans" cxnId="{31743B29-E75B-429E-A1C5-F19E9E46FF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0BA9BC-F6A0-4BF8-9BEC-5CC881119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overview on topics to focus on </a:t>
          </a:r>
        </a:p>
      </dgm:t>
    </dgm:pt>
    <dgm:pt modelId="{966EEE2E-4AD4-48BF-A2A1-F14A3BC51940}" type="parTrans" cxnId="{50D889F8-4567-413F-94BD-1A34914FABC3}">
      <dgm:prSet/>
      <dgm:spPr/>
      <dgm:t>
        <a:bodyPr/>
        <a:lstStyle/>
        <a:p>
          <a:endParaRPr lang="en-US"/>
        </a:p>
      </dgm:t>
    </dgm:pt>
    <dgm:pt modelId="{C1020030-F946-4C66-BC2C-590A78061E79}" type="sibTrans" cxnId="{50D889F8-4567-413F-94BD-1A34914FAB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405845-3386-4188-AD27-30E2A002A0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is more accessible to places which lack quality education</a:t>
          </a:r>
        </a:p>
      </dgm:t>
    </dgm:pt>
    <dgm:pt modelId="{9F26E5C8-8A9B-4BEC-B6E4-319C9466270D}" type="parTrans" cxnId="{99E428AD-9FBF-4B85-93FE-552EED231CB9}">
      <dgm:prSet/>
      <dgm:spPr/>
      <dgm:t>
        <a:bodyPr/>
        <a:lstStyle/>
        <a:p>
          <a:endParaRPr lang="en-US"/>
        </a:p>
      </dgm:t>
    </dgm:pt>
    <dgm:pt modelId="{B55F7652-35D1-44DD-8757-90158E567009}" type="sibTrans" cxnId="{99E428AD-9FBF-4B85-93FE-552EED231CB9}">
      <dgm:prSet/>
      <dgm:spPr/>
      <dgm:t>
        <a:bodyPr/>
        <a:lstStyle/>
        <a:p>
          <a:endParaRPr lang="en-US"/>
        </a:p>
      </dgm:t>
    </dgm:pt>
    <dgm:pt modelId="{74F3D6F5-40E5-4D42-B66B-022DFC06F833}" type="pres">
      <dgm:prSet presAssocID="{1BE39633-0CAF-4592-AF96-8D1639D53EE0}" presName="root" presStyleCnt="0">
        <dgm:presLayoutVars>
          <dgm:dir/>
          <dgm:resizeHandles val="exact"/>
        </dgm:presLayoutVars>
      </dgm:prSet>
      <dgm:spPr/>
    </dgm:pt>
    <dgm:pt modelId="{F57A5E4B-C4C6-4194-A26B-A64A9A0F5B77}" type="pres">
      <dgm:prSet presAssocID="{1BE39633-0CAF-4592-AF96-8D1639D53EE0}" presName="container" presStyleCnt="0">
        <dgm:presLayoutVars>
          <dgm:dir/>
          <dgm:resizeHandles val="exact"/>
        </dgm:presLayoutVars>
      </dgm:prSet>
      <dgm:spPr/>
    </dgm:pt>
    <dgm:pt modelId="{9C087DFF-2909-4A36-8B54-114B67706764}" type="pres">
      <dgm:prSet presAssocID="{B43D05A4-12DE-454E-9AB3-43936F2258DD}" presName="compNode" presStyleCnt="0"/>
      <dgm:spPr/>
    </dgm:pt>
    <dgm:pt modelId="{8450076C-DEF3-4A0D-903B-8C6E79E20C07}" type="pres">
      <dgm:prSet presAssocID="{B43D05A4-12DE-454E-9AB3-43936F2258DD}" presName="iconBgRect" presStyleLbl="bgShp" presStyleIdx="0" presStyleCnt="4"/>
      <dgm:spPr/>
    </dgm:pt>
    <dgm:pt modelId="{EEF2384A-80B8-4AB4-A15B-1362631658AD}" type="pres">
      <dgm:prSet presAssocID="{B43D05A4-12DE-454E-9AB3-43936F2258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BD20E0E-0005-4681-B5E8-26108A722C3E}" type="pres">
      <dgm:prSet presAssocID="{B43D05A4-12DE-454E-9AB3-43936F2258DD}" presName="spaceRect" presStyleCnt="0"/>
      <dgm:spPr/>
    </dgm:pt>
    <dgm:pt modelId="{0C96122F-9DDC-4A91-AA39-309F6B371158}" type="pres">
      <dgm:prSet presAssocID="{B43D05A4-12DE-454E-9AB3-43936F2258DD}" presName="textRect" presStyleLbl="revTx" presStyleIdx="0" presStyleCnt="4">
        <dgm:presLayoutVars>
          <dgm:chMax val="1"/>
          <dgm:chPref val="1"/>
        </dgm:presLayoutVars>
      </dgm:prSet>
      <dgm:spPr/>
    </dgm:pt>
    <dgm:pt modelId="{21E62F9B-1FC1-402B-9B13-2FBA89013C12}" type="pres">
      <dgm:prSet presAssocID="{2D725CB7-AE45-4A79-9E7D-9FCB7A9670C9}" presName="sibTrans" presStyleLbl="sibTrans2D1" presStyleIdx="0" presStyleCnt="0"/>
      <dgm:spPr/>
    </dgm:pt>
    <dgm:pt modelId="{F5E81D31-914C-4774-8CF2-09FF852A2698}" type="pres">
      <dgm:prSet presAssocID="{578880DB-63DE-46DC-9E66-A9CBEFD79B7B}" presName="compNode" presStyleCnt="0"/>
      <dgm:spPr/>
    </dgm:pt>
    <dgm:pt modelId="{F6F86E58-0234-4498-8D11-39720C309E8B}" type="pres">
      <dgm:prSet presAssocID="{578880DB-63DE-46DC-9E66-A9CBEFD79B7B}" presName="iconBgRect" presStyleLbl="bgShp" presStyleIdx="1" presStyleCnt="4"/>
      <dgm:spPr/>
    </dgm:pt>
    <dgm:pt modelId="{E143FB75-4404-4415-9DF1-1CDA98452D78}" type="pres">
      <dgm:prSet presAssocID="{578880DB-63DE-46DC-9E66-A9CBEFD79B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3C0F687-8CED-4CDA-BB9C-3543398B7330}" type="pres">
      <dgm:prSet presAssocID="{578880DB-63DE-46DC-9E66-A9CBEFD79B7B}" presName="spaceRect" presStyleCnt="0"/>
      <dgm:spPr/>
    </dgm:pt>
    <dgm:pt modelId="{18D96F4D-FF68-4632-B7B8-F9C82BB24B11}" type="pres">
      <dgm:prSet presAssocID="{578880DB-63DE-46DC-9E66-A9CBEFD79B7B}" presName="textRect" presStyleLbl="revTx" presStyleIdx="1" presStyleCnt="4">
        <dgm:presLayoutVars>
          <dgm:chMax val="1"/>
          <dgm:chPref val="1"/>
        </dgm:presLayoutVars>
      </dgm:prSet>
      <dgm:spPr/>
    </dgm:pt>
    <dgm:pt modelId="{E8057327-C582-4E45-BEE6-07C2025C928C}" type="pres">
      <dgm:prSet presAssocID="{56804BCC-E68A-41E8-A993-21BBE4C05B4A}" presName="sibTrans" presStyleLbl="sibTrans2D1" presStyleIdx="0" presStyleCnt="0"/>
      <dgm:spPr/>
    </dgm:pt>
    <dgm:pt modelId="{3A768E5C-69F9-41D7-9E6E-0739B110B08D}" type="pres">
      <dgm:prSet presAssocID="{FF0BA9BC-F6A0-4BF8-9BEC-5CC881119E8E}" presName="compNode" presStyleCnt="0"/>
      <dgm:spPr/>
    </dgm:pt>
    <dgm:pt modelId="{5EDCA9ED-7F7E-48BB-8D5C-08AB0214B80E}" type="pres">
      <dgm:prSet presAssocID="{FF0BA9BC-F6A0-4BF8-9BEC-5CC881119E8E}" presName="iconBgRect" presStyleLbl="bgShp" presStyleIdx="2" presStyleCnt="4"/>
      <dgm:spPr/>
    </dgm:pt>
    <dgm:pt modelId="{0BF9CC80-1385-42E1-AB3E-BB69E9057E80}" type="pres">
      <dgm:prSet presAssocID="{FF0BA9BC-F6A0-4BF8-9BEC-5CC881119E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B7DBA94-6E17-4209-852F-42487AA15CD3}" type="pres">
      <dgm:prSet presAssocID="{FF0BA9BC-F6A0-4BF8-9BEC-5CC881119E8E}" presName="spaceRect" presStyleCnt="0"/>
      <dgm:spPr/>
    </dgm:pt>
    <dgm:pt modelId="{6C4F3A6E-319E-42F8-AF5C-11C3B4EFAFFE}" type="pres">
      <dgm:prSet presAssocID="{FF0BA9BC-F6A0-4BF8-9BEC-5CC881119E8E}" presName="textRect" presStyleLbl="revTx" presStyleIdx="2" presStyleCnt="4">
        <dgm:presLayoutVars>
          <dgm:chMax val="1"/>
          <dgm:chPref val="1"/>
        </dgm:presLayoutVars>
      </dgm:prSet>
      <dgm:spPr/>
    </dgm:pt>
    <dgm:pt modelId="{4A18CB3A-9ECC-4DE2-92AF-9DEF93424D0D}" type="pres">
      <dgm:prSet presAssocID="{C1020030-F946-4C66-BC2C-590A78061E79}" presName="sibTrans" presStyleLbl="sibTrans2D1" presStyleIdx="0" presStyleCnt="0"/>
      <dgm:spPr/>
    </dgm:pt>
    <dgm:pt modelId="{A9B92C0B-9507-467B-93C3-504441A5D6D5}" type="pres">
      <dgm:prSet presAssocID="{8E405845-3386-4188-AD27-30E2A002A0F0}" presName="compNode" presStyleCnt="0"/>
      <dgm:spPr/>
    </dgm:pt>
    <dgm:pt modelId="{22768E03-362B-4490-94CE-254423EF326E}" type="pres">
      <dgm:prSet presAssocID="{8E405845-3386-4188-AD27-30E2A002A0F0}" presName="iconBgRect" presStyleLbl="bgShp" presStyleIdx="3" presStyleCnt="4"/>
      <dgm:spPr/>
    </dgm:pt>
    <dgm:pt modelId="{CCAF616A-0F05-4732-8DDA-00B8EF0F6277}" type="pres">
      <dgm:prSet presAssocID="{8E405845-3386-4188-AD27-30E2A002A0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59B4770-557C-4517-B228-214F1724BAB4}" type="pres">
      <dgm:prSet presAssocID="{8E405845-3386-4188-AD27-30E2A002A0F0}" presName="spaceRect" presStyleCnt="0"/>
      <dgm:spPr/>
    </dgm:pt>
    <dgm:pt modelId="{2A4A7309-7A56-48DD-BE53-216D3D18A04F}" type="pres">
      <dgm:prSet presAssocID="{8E405845-3386-4188-AD27-30E2A002A0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743B29-E75B-429E-A1C5-F19E9E46FF7C}" srcId="{1BE39633-0CAF-4592-AF96-8D1639D53EE0}" destId="{578880DB-63DE-46DC-9E66-A9CBEFD79B7B}" srcOrd="1" destOrd="0" parTransId="{3DB9B210-B1E2-4E8B-952B-0F3E40C61185}" sibTransId="{56804BCC-E68A-41E8-A993-21BBE4C05B4A}"/>
    <dgm:cxn modelId="{AED37F3C-6E83-467C-A3CF-EE6D68BD623D}" type="presOf" srcId="{FF0BA9BC-F6A0-4BF8-9BEC-5CC881119E8E}" destId="{6C4F3A6E-319E-42F8-AF5C-11C3B4EFAFFE}" srcOrd="0" destOrd="0" presId="urn:microsoft.com/office/officeart/2018/2/layout/IconCircleList"/>
    <dgm:cxn modelId="{0713143E-6C7D-4CE2-85B6-4313AA83C3B0}" type="presOf" srcId="{578880DB-63DE-46DC-9E66-A9CBEFD79B7B}" destId="{18D96F4D-FF68-4632-B7B8-F9C82BB24B11}" srcOrd="0" destOrd="0" presId="urn:microsoft.com/office/officeart/2018/2/layout/IconCircleList"/>
    <dgm:cxn modelId="{F5DBD73E-60BA-46D5-B548-D1B882CAC9B5}" srcId="{1BE39633-0CAF-4592-AF96-8D1639D53EE0}" destId="{B43D05A4-12DE-454E-9AB3-43936F2258DD}" srcOrd="0" destOrd="0" parTransId="{295166E9-AE63-4839-A62B-120D2991F4E9}" sibTransId="{2D725CB7-AE45-4A79-9E7D-9FCB7A9670C9}"/>
    <dgm:cxn modelId="{DAC1267D-58E0-41D2-8EB3-D4D0454DB502}" type="presOf" srcId="{1BE39633-0CAF-4592-AF96-8D1639D53EE0}" destId="{74F3D6F5-40E5-4D42-B66B-022DFC06F833}" srcOrd="0" destOrd="0" presId="urn:microsoft.com/office/officeart/2018/2/layout/IconCircleList"/>
    <dgm:cxn modelId="{76299C8B-662D-47EC-A521-7B360DD253BC}" type="presOf" srcId="{2D725CB7-AE45-4A79-9E7D-9FCB7A9670C9}" destId="{21E62F9B-1FC1-402B-9B13-2FBA89013C12}" srcOrd="0" destOrd="0" presId="urn:microsoft.com/office/officeart/2018/2/layout/IconCircleList"/>
    <dgm:cxn modelId="{99E428AD-9FBF-4B85-93FE-552EED231CB9}" srcId="{1BE39633-0CAF-4592-AF96-8D1639D53EE0}" destId="{8E405845-3386-4188-AD27-30E2A002A0F0}" srcOrd="3" destOrd="0" parTransId="{9F26E5C8-8A9B-4BEC-B6E4-319C9466270D}" sibTransId="{B55F7652-35D1-44DD-8757-90158E567009}"/>
    <dgm:cxn modelId="{AD0389B2-6A75-4D0B-A0F6-3977B0EE91D0}" type="presOf" srcId="{B43D05A4-12DE-454E-9AB3-43936F2258DD}" destId="{0C96122F-9DDC-4A91-AA39-309F6B371158}" srcOrd="0" destOrd="0" presId="urn:microsoft.com/office/officeart/2018/2/layout/IconCircleList"/>
    <dgm:cxn modelId="{D19DF7C6-C70B-44C0-8C5D-0DB97B784A24}" type="presOf" srcId="{8E405845-3386-4188-AD27-30E2A002A0F0}" destId="{2A4A7309-7A56-48DD-BE53-216D3D18A04F}" srcOrd="0" destOrd="0" presId="urn:microsoft.com/office/officeart/2018/2/layout/IconCircleList"/>
    <dgm:cxn modelId="{2B9801D9-04E3-4658-98AC-5A751774F08E}" type="presOf" srcId="{56804BCC-E68A-41E8-A993-21BBE4C05B4A}" destId="{E8057327-C582-4E45-BEE6-07C2025C928C}" srcOrd="0" destOrd="0" presId="urn:microsoft.com/office/officeart/2018/2/layout/IconCircleList"/>
    <dgm:cxn modelId="{18B538E8-20AE-4256-A1F9-DB3FE6C63DD0}" type="presOf" srcId="{C1020030-F946-4C66-BC2C-590A78061E79}" destId="{4A18CB3A-9ECC-4DE2-92AF-9DEF93424D0D}" srcOrd="0" destOrd="0" presId="urn:microsoft.com/office/officeart/2018/2/layout/IconCircleList"/>
    <dgm:cxn modelId="{50D889F8-4567-413F-94BD-1A34914FABC3}" srcId="{1BE39633-0CAF-4592-AF96-8D1639D53EE0}" destId="{FF0BA9BC-F6A0-4BF8-9BEC-5CC881119E8E}" srcOrd="2" destOrd="0" parTransId="{966EEE2E-4AD4-48BF-A2A1-F14A3BC51940}" sibTransId="{C1020030-F946-4C66-BC2C-590A78061E79}"/>
    <dgm:cxn modelId="{BDC2F610-F245-4D74-A148-FE8271B7BAD2}" type="presParOf" srcId="{74F3D6F5-40E5-4D42-B66B-022DFC06F833}" destId="{F57A5E4B-C4C6-4194-A26B-A64A9A0F5B77}" srcOrd="0" destOrd="0" presId="urn:microsoft.com/office/officeart/2018/2/layout/IconCircleList"/>
    <dgm:cxn modelId="{84F7664B-1EAD-4D54-A8F5-FB5B55D16915}" type="presParOf" srcId="{F57A5E4B-C4C6-4194-A26B-A64A9A0F5B77}" destId="{9C087DFF-2909-4A36-8B54-114B67706764}" srcOrd="0" destOrd="0" presId="urn:microsoft.com/office/officeart/2018/2/layout/IconCircleList"/>
    <dgm:cxn modelId="{66B8345F-B1C1-44BC-BB79-A1EDEF002FAA}" type="presParOf" srcId="{9C087DFF-2909-4A36-8B54-114B67706764}" destId="{8450076C-DEF3-4A0D-903B-8C6E79E20C07}" srcOrd="0" destOrd="0" presId="urn:microsoft.com/office/officeart/2018/2/layout/IconCircleList"/>
    <dgm:cxn modelId="{33159647-660E-422B-BFC9-535BEACC9297}" type="presParOf" srcId="{9C087DFF-2909-4A36-8B54-114B67706764}" destId="{EEF2384A-80B8-4AB4-A15B-1362631658AD}" srcOrd="1" destOrd="0" presId="urn:microsoft.com/office/officeart/2018/2/layout/IconCircleList"/>
    <dgm:cxn modelId="{882FCCB9-E278-4BD1-A09E-6EF2714B0B44}" type="presParOf" srcId="{9C087DFF-2909-4A36-8B54-114B67706764}" destId="{3BD20E0E-0005-4681-B5E8-26108A722C3E}" srcOrd="2" destOrd="0" presId="urn:microsoft.com/office/officeart/2018/2/layout/IconCircleList"/>
    <dgm:cxn modelId="{A91CEB79-52CD-41A4-8BE0-21C27A2A0CE8}" type="presParOf" srcId="{9C087DFF-2909-4A36-8B54-114B67706764}" destId="{0C96122F-9DDC-4A91-AA39-309F6B371158}" srcOrd="3" destOrd="0" presId="urn:microsoft.com/office/officeart/2018/2/layout/IconCircleList"/>
    <dgm:cxn modelId="{650B9C1F-A1BB-49E4-BA10-B1B6BA3AA425}" type="presParOf" srcId="{F57A5E4B-C4C6-4194-A26B-A64A9A0F5B77}" destId="{21E62F9B-1FC1-402B-9B13-2FBA89013C12}" srcOrd="1" destOrd="0" presId="urn:microsoft.com/office/officeart/2018/2/layout/IconCircleList"/>
    <dgm:cxn modelId="{F016C9C4-A325-48AB-8409-3C2CD5594E19}" type="presParOf" srcId="{F57A5E4B-C4C6-4194-A26B-A64A9A0F5B77}" destId="{F5E81D31-914C-4774-8CF2-09FF852A2698}" srcOrd="2" destOrd="0" presId="urn:microsoft.com/office/officeart/2018/2/layout/IconCircleList"/>
    <dgm:cxn modelId="{BC6AA14E-FDB6-4D3B-88C7-23CC1E2DFC31}" type="presParOf" srcId="{F5E81D31-914C-4774-8CF2-09FF852A2698}" destId="{F6F86E58-0234-4498-8D11-39720C309E8B}" srcOrd="0" destOrd="0" presId="urn:microsoft.com/office/officeart/2018/2/layout/IconCircleList"/>
    <dgm:cxn modelId="{7B725D60-B1C8-44FD-9D6D-7AC6DCC33FF4}" type="presParOf" srcId="{F5E81D31-914C-4774-8CF2-09FF852A2698}" destId="{E143FB75-4404-4415-9DF1-1CDA98452D78}" srcOrd="1" destOrd="0" presId="urn:microsoft.com/office/officeart/2018/2/layout/IconCircleList"/>
    <dgm:cxn modelId="{8A8D999D-D018-46A7-9D79-B09442282576}" type="presParOf" srcId="{F5E81D31-914C-4774-8CF2-09FF852A2698}" destId="{D3C0F687-8CED-4CDA-BB9C-3543398B7330}" srcOrd="2" destOrd="0" presId="urn:microsoft.com/office/officeart/2018/2/layout/IconCircleList"/>
    <dgm:cxn modelId="{2DC42D9A-4BC2-4603-9372-DA6E3FE43F52}" type="presParOf" srcId="{F5E81D31-914C-4774-8CF2-09FF852A2698}" destId="{18D96F4D-FF68-4632-B7B8-F9C82BB24B11}" srcOrd="3" destOrd="0" presId="urn:microsoft.com/office/officeart/2018/2/layout/IconCircleList"/>
    <dgm:cxn modelId="{D5EF0957-D0C7-470D-B9EB-644A10125579}" type="presParOf" srcId="{F57A5E4B-C4C6-4194-A26B-A64A9A0F5B77}" destId="{E8057327-C582-4E45-BEE6-07C2025C928C}" srcOrd="3" destOrd="0" presId="urn:microsoft.com/office/officeart/2018/2/layout/IconCircleList"/>
    <dgm:cxn modelId="{33E67E79-97E4-45B7-BFEA-BE0D8AA20871}" type="presParOf" srcId="{F57A5E4B-C4C6-4194-A26B-A64A9A0F5B77}" destId="{3A768E5C-69F9-41D7-9E6E-0739B110B08D}" srcOrd="4" destOrd="0" presId="urn:microsoft.com/office/officeart/2018/2/layout/IconCircleList"/>
    <dgm:cxn modelId="{9FBA197A-162F-498B-AA87-3412137AA661}" type="presParOf" srcId="{3A768E5C-69F9-41D7-9E6E-0739B110B08D}" destId="{5EDCA9ED-7F7E-48BB-8D5C-08AB0214B80E}" srcOrd="0" destOrd="0" presId="urn:microsoft.com/office/officeart/2018/2/layout/IconCircleList"/>
    <dgm:cxn modelId="{F3E0C349-E31D-4E58-908F-5A975A587643}" type="presParOf" srcId="{3A768E5C-69F9-41D7-9E6E-0739B110B08D}" destId="{0BF9CC80-1385-42E1-AB3E-BB69E9057E80}" srcOrd="1" destOrd="0" presId="urn:microsoft.com/office/officeart/2018/2/layout/IconCircleList"/>
    <dgm:cxn modelId="{6BE1D390-CD66-4938-B410-945CB8FF8B68}" type="presParOf" srcId="{3A768E5C-69F9-41D7-9E6E-0739B110B08D}" destId="{EB7DBA94-6E17-4209-852F-42487AA15CD3}" srcOrd="2" destOrd="0" presId="urn:microsoft.com/office/officeart/2018/2/layout/IconCircleList"/>
    <dgm:cxn modelId="{181F4769-04B6-4ED3-9980-40E2D39E9969}" type="presParOf" srcId="{3A768E5C-69F9-41D7-9E6E-0739B110B08D}" destId="{6C4F3A6E-319E-42F8-AF5C-11C3B4EFAFFE}" srcOrd="3" destOrd="0" presId="urn:microsoft.com/office/officeart/2018/2/layout/IconCircleList"/>
    <dgm:cxn modelId="{684F932B-EBC6-410E-A60A-008962A8059B}" type="presParOf" srcId="{F57A5E4B-C4C6-4194-A26B-A64A9A0F5B77}" destId="{4A18CB3A-9ECC-4DE2-92AF-9DEF93424D0D}" srcOrd="5" destOrd="0" presId="urn:microsoft.com/office/officeart/2018/2/layout/IconCircleList"/>
    <dgm:cxn modelId="{41499EE7-D74B-46E8-842F-7E33126EAF67}" type="presParOf" srcId="{F57A5E4B-C4C6-4194-A26B-A64A9A0F5B77}" destId="{A9B92C0B-9507-467B-93C3-504441A5D6D5}" srcOrd="6" destOrd="0" presId="urn:microsoft.com/office/officeart/2018/2/layout/IconCircleList"/>
    <dgm:cxn modelId="{AE386C64-4070-47F5-9B7B-E334D775ADA4}" type="presParOf" srcId="{A9B92C0B-9507-467B-93C3-504441A5D6D5}" destId="{22768E03-362B-4490-94CE-254423EF326E}" srcOrd="0" destOrd="0" presId="urn:microsoft.com/office/officeart/2018/2/layout/IconCircleList"/>
    <dgm:cxn modelId="{3BC192A4-C468-4CFA-8C8D-1CC7AD1C4173}" type="presParOf" srcId="{A9B92C0B-9507-467B-93C3-504441A5D6D5}" destId="{CCAF616A-0F05-4732-8DDA-00B8EF0F6277}" srcOrd="1" destOrd="0" presId="urn:microsoft.com/office/officeart/2018/2/layout/IconCircleList"/>
    <dgm:cxn modelId="{89D482F1-419C-4715-BBBD-6E48FB46FE1A}" type="presParOf" srcId="{A9B92C0B-9507-467B-93C3-504441A5D6D5}" destId="{359B4770-557C-4517-B228-214F1724BAB4}" srcOrd="2" destOrd="0" presId="urn:microsoft.com/office/officeart/2018/2/layout/IconCircleList"/>
    <dgm:cxn modelId="{1ACBBB84-3EDF-4C6E-937E-70FD57E35A62}" type="presParOf" srcId="{A9B92C0B-9507-467B-93C3-504441A5D6D5}" destId="{2A4A7309-7A56-48DD-BE53-216D3D18A04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EF6C9A-7763-4125-8BF6-97E88D3C88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84C02C-45EA-4A8D-B666-3DE0C9B80DFE}">
      <dgm:prSet/>
      <dgm:spPr/>
      <dgm:t>
        <a:bodyPr/>
        <a:lstStyle/>
        <a:p>
          <a:r>
            <a:rPr lang="en-US"/>
            <a:t>Adding more subject with topics</a:t>
          </a:r>
        </a:p>
      </dgm:t>
    </dgm:pt>
    <dgm:pt modelId="{C7EAFB35-66CE-4207-A644-5CAAC82C8C1C}" type="parTrans" cxnId="{7E283EA2-9C7B-4025-82B5-45393AD9B2FB}">
      <dgm:prSet/>
      <dgm:spPr/>
      <dgm:t>
        <a:bodyPr/>
        <a:lstStyle/>
        <a:p>
          <a:endParaRPr lang="en-US"/>
        </a:p>
      </dgm:t>
    </dgm:pt>
    <dgm:pt modelId="{DBB9F7FB-6601-4404-BE93-D337D9D3273E}" type="sibTrans" cxnId="{7E283EA2-9C7B-4025-82B5-45393AD9B2FB}">
      <dgm:prSet/>
      <dgm:spPr/>
      <dgm:t>
        <a:bodyPr/>
        <a:lstStyle/>
        <a:p>
          <a:endParaRPr lang="en-US"/>
        </a:p>
      </dgm:t>
    </dgm:pt>
    <dgm:pt modelId="{B630E1C8-BACD-4920-B110-ADEFE49942DD}">
      <dgm:prSet/>
      <dgm:spPr/>
      <dgm:t>
        <a:bodyPr/>
        <a:lstStyle/>
        <a:p>
          <a:r>
            <a:rPr lang="en-US"/>
            <a:t>Expand to more curriculums like IB and CBSE</a:t>
          </a:r>
        </a:p>
      </dgm:t>
    </dgm:pt>
    <dgm:pt modelId="{E7844000-041C-4414-86B4-FAB73D2A8758}" type="parTrans" cxnId="{B790DCAE-2108-4050-B02D-13C227FC9A9E}">
      <dgm:prSet/>
      <dgm:spPr/>
      <dgm:t>
        <a:bodyPr/>
        <a:lstStyle/>
        <a:p>
          <a:endParaRPr lang="en-US"/>
        </a:p>
      </dgm:t>
    </dgm:pt>
    <dgm:pt modelId="{E5E3A92E-C2E6-44F6-B407-21CD2CA9E0A7}" type="sibTrans" cxnId="{B790DCAE-2108-4050-B02D-13C227FC9A9E}">
      <dgm:prSet/>
      <dgm:spPr/>
      <dgm:t>
        <a:bodyPr/>
        <a:lstStyle/>
        <a:p>
          <a:endParaRPr lang="en-US"/>
        </a:p>
      </dgm:t>
    </dgm:pt>
    <dgm:pt modelId="{A8D7EE0A-83DD-48D7-B1BF-0F30A67014B9}">
      <dgm:prSet/>
      <dgm:spPr/>
      <dgm:t>
        <a:bodyPr/>
        <a:lstStyle/>
        <a:p>
          <a:r>
            <a:rPr lang="en-US"/>
            <a:t>Develop a better/trained AI giving in depth planning</a:t>
          </a:r>
        </a:p>
      </dgm:t>
    </dgm:pt>
    <dgm:pt modelId="{19649689-DD88-4657-85C7-3B749F3C92B1}" type="parTrans" cxnId="{3FA67426-B5E2-4F4B-8FF3-7C478EC00BB4}">
      <dgm:prSet/>
      <dgm:spPr/>
      <dgm:t>
        <a:bodyPr/>
        <a:lstStyle/>
        <a:p>
          <a:endParaRPr lang="en-US"/>
        </a:p>
      </dgm:t>
    </dgm:pt>
    <dgm:pt modelId="{2B26426B-B5AA-4134-BF10-7E8FD2FF70BF}" type="sibTrans" cxnId="{3FA67426-B5E2-4F4B-8FF3-7C478EC00BB4}">
      <dgm:prSet/>
      <dgm:spPr/>
      <dgm:t>
        <a:bodyPr/>
        <a:lstStyle/>
        <a:p>
          <a:endParaRPr lang="en-US"/>
        </a:p>
      </dgm:t>
    </dgm:pt>
    <dgm:pt modelId="{C6FB3577-A21B-4267-8615-111472D5C6A1}">
      <dgm:prSet/>
      <dgm:spPr/>
      <dgm:t>
        <a:bodyPr/>
        <a:lstStyle/>
        <a:p>
          <a:r>
            <a:rPr lang="en-US"/>
            <a:t>Integration with school systems </a:t>
          </a:r>
        </a:p>
      </dgm:t>
    </dgm:pt>
    <dgm:pt modelId="{9AD42718-A4BC-49F3-A684-02678A9BA5A1}" type="parTrans" cxnId="{41679B2B-16CD-4EDE-8ACE-42750D503A6E}">
      <dgm:prSet/>
      <dgm:spPr/>
      <dgm:t>
        <a:bodyPr/>
        <a:lstStyle/>
        <a:p>
          <a:endParaRPr lang="en-US"/>
        </a:p>
      </dgm:t>
    </dgm:pt>
    <dgm:pt modelId="{423AAE0E-3DD1-47D3-8DF5-DECAB11B1D10}" type="sibTrans" cxnId="{41679B2B-16CD-4EDE-8ACE-42750D503A6E}">
      <dgm:prSet/>
      <dgm:spPr/>
      <dgm:t>
        <a:bodyPr/>
        <a:lstStyle/>
        <a:p>
          <a:endParaRPr lang="en-US"/>
        </a:p>
      </dgm:t>
    </dgm:pt>
    <dgm:pt modelId="{C7CFC43E-31FD-4673-819C-99C5ACE5B4CB}">
      <dgm:prSet/>
      <dgm:spPr/>
      <dgm:t>
        <a:bodyPr/>
        <a:lstStyle/>
        <a:p>
          <a:r>
            <a:rPr lang="en-US"/>
            <a:t>Helping teachers personalize teaching for students </a:t>
          </a:r>
        </a:p>
      </dgm:t>
    </dgm:pt>
    <dgm:pt modelId="{938C8E44-0ED2-42C4-8D0C-6ABB759A7B21}" type="parTrans" cxnId="{AB896043-F583-44CB-8E82-D7866F125F3D}">
      <dgm:prSet/>
      <dgm:spPr/>
      <dgm:t>
        <a:bodyPr/>
        <a:lstStyle/>
        <a:p>
          <a:endParaRPr lang="en-US"/>
        </a:p>
      </dgm:t>
    </dgm:pt>
    <dgm:pt modelId="{2229BDEA-3ED7-454F-B86D-D166609CCC38}" type="sibTrans" cxnId="{AB896043-F583-44CB-8E82-D7866F125F3D}">
      <dgm:prSet/>
      <dgm:spPr/>
      <dgm:t>
        <a:bodyPr/>
        <a:lstStyle/>
        <a:p>
          <a:endParaRPr lang="en-US"/>
        </a:p>
      </dgm:t>
    </dgm:pt>
    <dgm:pt modelId="{D855A89A-BF91-4618-9C2A-44B16B3DCB3A}" type="pres">
      <dgm:prSet presAssocID="{83EF6C9A-7763-4125-8BF6-97E88D3C8828}" presName="root" presStyleCnt="0">
        <dgm:presLayoutVars>
          <dgm:dir/>
          <dgm:resizeHandles val="exact"/>
        </dgm:presLayoutVars>
      </dgm:prSet>
      <dgm:spPr/>
    </dgm:pt>
    <dgm:pt modelId="{A3A6BC5E-A4E3-4128-A3FD-5A6CE40908BB}" type="pres">
      <dgm:prSet presAssocID="{D984C02C-45EA-4A8D-B666-3DE0C9B80DFE}" presName="compNode" presStyleCnt="0"/>
      <dgm:spPr/>
    </dgm:pt>
    <dgm:pt modelId="{14ED01A4-494F-41B8-BF6B-BC3FE39D0DD8}" type="pres">
      <dgm:prSet presAssocID="{D984C02C-45EA-4A8D-B666-3DE0C9B80DFE}" presName="bgRect" presStyleLbl="bgShp" presStyleIdx="0" presStyleCnt="5"/>
      <dgm:spPr/>
    </dgm:pt>
    <dgm:pt modelId="{12F538C9-9714-4879-96E1-A9BBAEDA2BBE}" type="pres">
      <dgm:prSet presAssocID="{D984C02C-45EA-4A8D-B666-3DE0C9B80DF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3179B6C-8277-4E8D-9B9E-F608A68346F5}" type="pres">
      <dgm:prSet presAssocID="{D984C02C-45EA-4A8D-B666-3DE0C9B80DFE}" presName="spaceRect" presStyleCnt="0"/>
      <dgm:spPr/>
    </dgm:pt>
    <dgm:pt modelId="{2AC14695-F2DE-4419-BF0B-93B00E557BD2}" type="pres">
      <dgm:prSet presAssocID="{D984C02C-45EA-4A8D-B666-3DE0C9B80DFE}" presName="parTx" presStyleLbl="revTx" presStyleIdx="0" presStyleCnt="5">
        <dgm:presLayoutVars>
          <dgm:chMax val="0"/>
          <dgm:chPref val="0"/>
        </dgm:presLayoutVars>
      </dgm:prSet>
      <dgm:spPr/>
    </dgm:pt>
    <dgm:pt modelId="{D7A662AE-0370-41DE-ADBE-EEE80B3827B2}" type="pres">
      <dgm:prSet presAssocID="{DBB9F7FB-6601-4404-BE93-D337D9D3273E}" presName="sibTrans" presStyleCnt="0"/>
      <dgm:spPr/>
    </dgm:pt>
    <dgm:pt modelId="{5896F210-AF91-4E3E-A4B6-83783FB75871}" type="pres">
      <dgm:prSet presAssocID="{B630E1C8-BACD-4920-B110-ADEFE49942DD}" presName="compNode" presStyleCnt="0"/>
      <dgm:spPr/>
    </dgm:pt>
    <dgm:pt modelId="{56468A12-CD62-4945-9C3F-B4AE1E51452A}" type="pres">
      <dgm:prSet presAssocID="{B630E1C8-BACD-4920-B110-ADEFE49942DD}" presName="bgRect" presStyleLbl="bgShp" presStyleIdx="1" presStyleCnt="5"/>
      <dgm:spPr/>
    </dgm:pt>
    <dgm:pt modelId="{8F5B92B9-D1AF-4B11-A3E1-15FD809F5529}" type="pres">
      <dgm:prSet presAssocID="{B630E1C8-BACD-4920-B110-ADEFE49942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188F739-43F9-4906-9CCF-4D29CFE6170F}" type="pres">
      <dgm:prSet presAssocID="{B630E1C8-BACD-4920-B110-ADEFE49942DD}" presName="spaceRect" presStyleCnt="0"/>
      <dgm:spPr/>
    </dgm:pt>
    <dgm:pt modelId="{398DFAA1-E3A3-4CBB-A830-874A3FA52E9B}" type="pres">
      <dgm:prSet presAssocID="{B630E1C8-BACD-4920-B110-ADEFE49942DD}" presName="parTx" presStyleLbl="revTx" presStyleIdx="1" presStyleCnt="5">
        <dgm:presLayoutVars>
          <dgm:chMax val="0"/>
          <dgm:chPref val="0"/>
        </dgm:presLayoutVars>
      </dgm:prSet>
      <dgm:spPr/>
    </dgm:pt>
    <dgm:pt modelId="{614288C4-1ED6-44F6-997B-702FDE35F15A}" type="pres">
      <dgm:prSet presAssocID="{E5E3A92E-C2E6-44F6-B407-21CD2CA9E0A7}" presName="sibTrans" presStyleCnt="0"/>
      <dgm:spPr/>
    </dgm:pt>
    <dgm:pt modelId="{FB5D140E-51A4-4992-B255-CF63F01136B8}" type="pres">
      <dgm:prSet presAssocID="{A8D7EE0A-83DD-48D7-B1BF-0F30A67014B9}" presName="compNode" presStyleCnt="0"/>
      <dgm:spPr/>
    </dgm:pt>
    <dgm:pt modelId="{719E6609-96A1-46C3-B1F4-0D1F59F6B99E}" type="pres">
      <dgm:prSet presAssocID="{A8D7EE0A-83DD-48D7-B1BF-0F30A67014B9}" presName="bgRect" presStyleLbl="bgShp" presStyleIdx="2" presStyleCnt="5"/>
      <dgm:spPr/>
    </dgm:pt>
    <dgm:pt modelId="{460C344B-1A27-4636-A08E-E0B828E881A5}" type="pres">
      <dgm:prSet presAssocID="{A8D7EE0A-83DD-48D7-B1BF-0F30A67014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10F6C2-7557-4E17-BF22-A6291B46F8C2}" type="pres">
      <dgm:prSet presAssocID="{A8D7EE0A-83DD-48D7-B1BF-0F30A67014B9}" presName="spaceRect" presStyleCnt="0"/>
      <dgm:spPr/>
    </dgm:pt>
    <dgm:pt modelId="{043862D2-64E9-47DC-B864-BF3225210E4A}" type="pres">
      <dgm:prSet presAssocID="{A8D7EE0A-83DD-48D7-B1BF-0F30A67014B9}" presName="parTx" presStyleLbl="revTx" presStyleIdx="2" presStyleCnt="5">
        <dgm:presLayoutVars>
          <dgm:chMax val="0"/>
          <dgm:chPref val="0"/>
        </dgm:presLayoutVars>
      </dgm:prSet>
      <dgm:spPr/>
    </dgm:pt>
    <dgm:pt modelId="{99E567BC-E78F-4A75-8479-56A5E9A0D2A5}" type="pres">
      <dgm:prSet presAssocID="{2B26426B-B5AA-4134-BF10-7E8FD2FF70BF}" presName="sibTrans" presStyleCnt="0"/>
      <dgm:spPr/>
    </dgm:pt>
    <dgm:pt modelId="{79C6770A-42CE-4C70-B2A0-F16C2AAB3D65}" type="pres">
      <dgm:prSet presAssocID="{C6FB3577-A21B-4267-8615-111472D5C6A1}" presName="compNode" presStyleCnt="0"/>
      <dgm:spPr/>
    </dgm:pt>
    <dgm:pt modelId="{72A4F430-F0F7-4D8C-B79E-CFB7BA9B3DB0}" type="pres">
      <dgm:prSet presAssocID="{C6FB3577-A21B-4267-8615-111472D5C6A1}" presName="bgRect" presStyleLbl="bgShp" presStyleIdx="3" presStyleCnt="5"/>
      <dgm:spPr/>
    </dgm:pt>
    <dgm:pt modelId="{03A4AF48-CEDE-4330-AB06-849918C6A27A}" type="pres">
      <dgm:prSet presAssocID="{C6FB3577-A21B-4267-8615-111472D5C6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009AD05B-A09B-460E-B3F8-453AE5DA30F9}" type="pres">
      <dgm:prSet presAssocID="{C6FB3577-A21B-4267-8615-111472D5C6A1}" presName="spaceRect" presStyleCnt="0"/>
      <dgm:spPr/>
    </dgm:pt>
    <dgm:pt modelId="{24C5E248-7482-4777-9C5C-B7D58CDF8105}" type="pres">
      <dgm:prSet presAssocID="{C6FB3577-A21B-4267-8615-111472D5C6A1}" presName="parTx" presStyleLbl="revTx" presStyleIdx="3" presStyleCnt="5">
        <dgm:presLayoutVars>
          <dgm:chMax val="0"/>
          <dgm:chPref val="0"/>
        </dgm:presLayoutVars>
      </dgm:prSet>
      <dgm:spPr/>
    </dgm:pt>
    <dgm:pt modelId="{7A4AE454-8EE5-4A00-A19F-EB1A1B78A869}" type="pres">
      <dgm:prSet presAssocID="{423AAE0E-3DD1-47D3-8DF5-DECAB11B1D10}" presName="sibTrans" presStyleCnt="0"/>
      <dgm:spPr/>
    </dgm:pt>
    <dgm:pt modelId="{AB109D48-4E61-404D-A1BD-7E40021BAB30}" type="pres">
      <dgm:prSet presAssocID="{C7CFC43E-31FD-4673-819C-99C5ACE5B4CB}" presName="compNode" presStyleCnt="0"/>
      <dgm:spPr/>
    </dgm:pt>
    <dgm:pt modelId="{22825E19-6198-4576-BB68-B55DA3B21CCD}" type="pres">
      <dgm:prSet presAssocID="{C7CFC43E-31FD-4673-819C-99C5ACE5B4CB}" presName="bgRect" presStyleLbl="bgShp" presStyleIdx="4" presStyleCnt="5"/>
      <dgm:spPr/>
    </dgm:pt>
    <dgm:pt modelId="{5ECB98E8-D019-47B4-8934-AF5E755B3A54}" type="pres">
      <dgm:prSet presAssocID="{C7CFC43E-31FD-4673-819C-99C5ACE5B4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A29641E-6780-4105-A89A-D931AE67611F}" type="pres">
      <dgm:prSet presAssocID="{C7CFC43E-31FD-4673-819C-99C5ACE5B4CB}" presName="spaceRect" presStyleCnt="0"/>
      <dgm:spPr/>
    </dgm:pt>
    <dgm:pt modelId="{C4275ED4-5D80-4AA9-9492-0CF74F4904EA}" type="pres">
      <dgm:prSet presAssocID="{C7CFC43E-31FD-4673-819C-99C5ACE5B4C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6383406-A7A8-452E-8BB8-CF597379CB10}" type="presOf" srcId="{B630E1C8-BACD-4920-B110-ADEFE49942DD}" destId="{398DFAA1-E3A3-4CBB-A830-874A3FA52E9B}" srcOrd="0" destOrd="0" presId="urn:microsoft.com/office/officeart/2018/2/layout/IconVerticalSolidList"/>
    <dgm:cxn modelId="{3FA67426-B5E2-4F4B-8FF3-7C478EC00BB4}" srcId="{83EF6C9A-7763-4125-8BF6-97E88D3C8828}" destId="{A8D7EE0A-83DD-48D7-B1BF-0F30A67014B9}" srcOrd="2" destOrd="0" parTransId="{19649689-DD88-4657-85C7-3B749F3C92B1}" sibTransId="{2B26426B-B5AA-4134-BF10-7E8FD2FF70BF}"/>
    <dgm:cxn modelId="{41679B2B-16CD-4EDE-8ACE-42750D503A6E}" srcId="{83EF6C9A-7763-4125-8BF6-97E88D3C8828}" destId="{C6FB3577-A21B-4267-8615-111472D5C6A1}" srcOrd="3" destOrd="0" parTransId="{9AD42718-A4BC-49F3-A684-02678A9BA5A1}" sibTransId="{423AAE0E-3DD1-47D3-8DF5-DECAB11B1D10}"/>
    <dgm:cxn modelId="{AB896043-F583-44CB-8E82-D7866F125F3D}" srcId="{83EF6C9A-7763-4125-8BF6-97E88D3C8828}" destId="{C7CFC43E-31FD-4673-819C-99C5ACE5B4CB}" srcOrd="4" destOrd="0" parTransId="{938C8E44-0ED2-42C4-8D0C-6ABB759A7B21}" sibTransId="{2229BDEA-3ED7-454F-B86D-D166609CCC38}"/>
    <dgm:cxn modelId="{2DB0437D-6379-4845-AB3C-BF9E6AA88375}" type="presOf" srcId="{C7CFC43E-31FD-4673-819C-99C5ACE5B4CB}" destId="{C4275ED4-5D80-4AA9-9492-0CF74F4904EA}" srcOrd="0" destOrd="0" presId="urn:microsoft.com/office/officeart/2018/2/layout/IconVerticalSolidList"/>
    <dgm:cxn modelId="{7E283EA2-9C7B-4025-82B5-45393AD9B2FB}" srcId="{83EF6C9A-7763-4125-8BF6-97E88D3C8828}" destId="{D984C02C-45EA-4A8D-B666-3DE0C9B80DFE}" srcOrd="0" destOrd="0" parTransId="{C7EAFB35-66CE-4207-A644-5CAAC82C8C1C}" sibTransId="{DBB9F7FB-6601-4404-BE93-D337D9D3273E}"/>
    <dgm:cxn modelId="{B790DCAE-2108-4050-B02D-13C227FC9A9E}" srcId="{83EF6C9A-7763-4125-8BF6-97E88D3C8828}" destId="{B630E1C8-BACD-4920-B110-ADEFE49942DD}" srcOrd="1" destOrd="0" parTransId="{E7844000-041C-4414-86B4-FAB73D2A8758}" sibTransId="{E5E3A92E-C2E6-44F6-B407-21CD2CA9E0A7}"/>
    <dgm:cxn modelId="{89DA4FDA-4AE2-4DE3-A965-7C3F26337D26}" type="presOf" srcId="{A8D7EE0A-83DD-48D7-B1BF-0F30A67014B9}" destId="{043862D2-64E9-47DC-B864-BF3225210E4A}" srcOrd="0" destOrd="0" presId="urn:microsoft.com/office/officeart/2018/2/layout/IconVerticalSolidList"/>
    <dgm:cxn modelId="{124D5AE5-7A9C-4EB8-84BA-95F8E92A46E0}" type="presOf" srcId="{83EF6C9A-7763-4125-8BF6-97E88D3C8828}" destId="{D855A89A-BF91-4618-9C2A-44B16B3DCB3A}" srcOrd="0" destOrd="0" presId="urn:microsoft.com/office/officeart/2018/2/layout/IconVerticalSolidList"/>
    <dgm:cxn modelId="{6F38DCF1-1BD4-4307-821D-20DC48E08255}" type="presOf" srcId="{D984C02C-45EA-4A8D-B666-3DE0C9B80DFE}" destId="{2AC14695-F2DE-4419-BF0B-93B00E557BD2}" srcOrd="0" destOrd="0" presId="urn:microsoft.com/office/officeart/2018/2/layout/IconVerticalSolidList"/>
    <dgm:cxn modelId="{A2CB14FC-3ED3-4025-8F7B-FD2F051E74F9}" type="presOf" srcId="{C6FB3577-A21B-4267-8615-111472D5C6A1}" destId="{24C5E248-7482-4777-9C5C-B7D58CDF8105}" srcOrd="0" destOrd="0" presId="urn:microsoft.com/office/officeart/2018/2/layout/IconVerticalSolidList"/>
    <dgm:cxn modelId="{FE021CB9-5051-43D2-8411-833590D1BE3C}" type="presParOf" srcId="{D855A89A-BF91-4618-9C2A-44B16B3DCB3A}" destId="{A3A6BC5E-A4E3-4128-A3FD-5A6CE40908BB}" srcOrd="0" destOrd="0" presId="urn:microsoft.com/office/officeart/2018/2/layout/IconVerticalSolidList"/>
    <dgm:cxn modelId="{CF3D0F47-83CC-401F-80F0-DC928D7BCB71}" type="presParOf" srcId="{A3A6BC5E-A4E3-4128-A3FD-5A6CE40908BB}" destId="{14ED01A4-494F-41B8-BF6B-BC3FE39D0DD8}" srcOrd="0" destOrd="0" presId="urn:microsoft.com/office/officeart/2018/2/layout/IconVerticalSolidList"/>
    <dgm:cxn modelId="{B63ADE36-264F-4560-AD3A-574BDA80A6FB}" type="presParOf" srcId="{A3A6BC5E-A4E3-4128-A3FD-5A6CE40908BB}" destId="{12F538C9-9714-4879-96E1-A9BBAEDA2BBE}" srcOrd="1" destOrd="0" presId="urn:microsoft.com/office/officeart/2018/2/layout/IconVerticalSolidList"/>
    <dgm:cxn modelId="{4B09FFC4-31C5-4090-83B3-7B944AE85F7E}" type="presParOf" srcId="{A3A6BC5E-A4E3-4128-A3FD-5A6CE40908BB}" destId="{E3179B6C-8277-4E8D-9B9E-F608A68346F5}" srcOrd="2" destOrd="0" presId="urn:microsoft.com/office/officeart/2018/2/layout/IconVerticalSolidList"/>
    <dgm:cxn modelId="{3F325548-B096-459C-BF73-D99CD6DA56E7}" type="presParOf" srcId="{A3A6BC5E-A4E3-4128-A3FD-5A6CE40908BB}" destId="{2AC14695-F2DE-4419-BF0B-93B00E557BD2}" srcOrd="3" destOrd="0" presId="urn:microsoft.com/office/officeart/2018/2/layout/IconVerticalSolidList"/>
    <dgm:cxn modelId="{CAA1BC47-5F44-4139-9357-9332816B718E}" type="presParOf" srcId="{D855A89A-BF91-4618-9C2A-44B16B3DCB3A}" destId="{D7A662AE-0370-41DE-ADBE-EEE80B3827B2}" srcOrd="1" destOrd="0" presId="urn:microsoft.com/office/officeart/2018/2/layout/IconVerticalSolidList"/>
    <dgm:cxn modelId="{4718F2E3-3223-4A31-AF18-0A36D5B5CE6F}" type="presParOf" srcId="{D855A89A-BF91-4618-9C2A-44B16B3DCB3A}" destId="{5896F210-AF91-4E3E-A4B6-83783FB75871}" srcOrd="2" destOrd="0" presId="urn:microsoft.com/office/officeart/2018/2/layout/IconVerticalSolidList"/>
    <dgm:cxn modelId="{908E9EE8-7A97-49C3-BB34-0E8DB882422A}" type="presParOf" srcId="{5896F210-AF91-4E3E-A4B6-83783FB75871}" destId="{56468A12-CD62-4945-9C3F-B4AE1E51452A}" srcOrd="0" destOrd="0" presId="urn:microsoft.com/office/officeart/2018/2/layout/IconVerticalSolidList"/>
    <dgm:cxn modelId="{A2E808B6-7FE2-46B7-92C9-1124C39866C3}" type="presParOf" srcId="{5896F210-AF91-4E3E-A4B6-83783FB75871}" destId="{8F5B92B9-D1AF-4B11-A3E1-15FD809F5529}" srcOrd="1" destOrd="0" presId="urn:microsoft.com/office/officeart/2018/2/layout/IconVerticalSolidList"/>
    <dgm:cxn modelId="{A6D4C3F8-A420-481A-9804-576838297B18}" type="presParOf" srcId="{5896F210-AF91-4E3E-A4B6-83783FB75871}" destId="{8188F739-43F9-4906-9CCF-4D29CFE6170F}" srcOrd="2" destOrd="0" presId="urn:microsoft.com/office/officeart/2018/2/layout/IconVerticalSolidList"/>
    <dgm:cxn modelId="{2C3BA81F-8BD6-44E3-A523-76FE104E2B32}" type="presParOf" srcId="{5896F210-AF91-4E3E-A4B6-83783FB75871}" destId="{398DFAA1-E3A3-4CBB-A830-874A3FA52E9B}" srcOrd="3" destOrd="0" presId="urn:microsoft.com/office/officeart/2018/2/layout/IconVerticalSolidList"/>
    <dgm:cxn modelId="{F3498597-4ECF-466C-A56B-EA00787632F3}" type="presParOf" srcId="{D855A89A-BF91-4618-9C2A-44B16B3DCB3A}" destId="{614288C4-1ED6-44F6-997B-702FDE35F15A}" srcOrd="3" destOrd="0" presId="urn:microsoft.com/office/officeart/2018/2/layout/IconVerticalSolidList"/>
    <dgm:cxn modelId="{2FBA8A63-57E6-4304-A39C-931FC0EC02BD}" type="presParOf" srcId="{D855A89A-BF91-4618-9C2A-44B16B3DCB3A}" destId="{FB5D140E-51A4-4992-B255-CF63F01136B8}" srcOrd="4" destOrd="0" presId="urn:microsoft.com/office/officeart/2018/2/layout/IconVerticalSolidList"/>
    <dgm:cxn modelId="{B8F98814-FFB9-4A43-A272-0A1733A7E6A8}" type="presParOf" srcId="{FB5D140E-51A4-4992-B255-CF63F01136B8}" destId="{719E6609-96A1-46C3-B1F4-0D1F59F6B99E}" srcOrd="0" destOrd="0" presId="urn:microsoft.com/office/officeart/2018/2/layout/IconVerticalSolidList"/>
    <dgm:cxn modelId="{390F4265-CF37-4572-AD25-F44F43380D1A}" type="presParOf" srcId="{FB5D140E-51A4-4992-B255-CF63F01136B8}" destId="{460C344B-1A27-4636-A08E-E0B828E881A5}" srcOrd="1" destOrd="0" presId="urn:microsoft.com/office/officeart/2018/2/layout/IconVerticalSolidList"/>
    <dgm:cxn modelId="{A038E5EB-1E6D-4757-A4F3-7991445A0EE4}" type="presParOf" srcId="{FB5D140E-51A4-4992-B255-CF63F01136B8}" destId="{0810F6C2-7557-4E17-BF22-A6291B46F8C2}" srcOrd="2" destOrd="0" presId="urn:microsoft.com/office/officeart/2018/2/layout/IconVerticalSolidList"/>
    <dgm:cxn modelId="{7DC0454B-72A9-47C1-BAE9-84FC70D9DB6C}" type="presParOf" srcId="{FB5D140E-51A4-4992-B255-CF63F01136B8}" destId="{043862D2-64E9-47DC-B864-BF3225210E4A}" srcOrd="3" destOrd="0" presId="urn:microsoft.com/office/officeart/2018/2/layout/IconVerticalSolidList"/>
    <dgm:cxn modelId="{B6A6B9BE-C4AE-40B0-A8B8-F43F66B49D50}" type="presParOf" srcId="{D855A89A-BF91-4618-9C2A-44B16B3DCB3A}" destId="{99E567BC-E78F-4A75-8479-56A5E9A0D2A5}" srcOrd="5" destOrd="0" presId="urn:microsoft.com/office/officeart/2018/2/layout/IconVerticalSolidList"/>
    <dgm:cxn modelId="{0CFB0DF9-FB22-440D-96D5-A88AA8B42713}" type="presParOf" srcId="{D855A89A-BF91-4618-9C2A-44B16B3DCB3A}" destId="{79C6770A-42CE-4C70-B2A0-F16C2AAB3D65}" srcOrd="6" destOrd="0" presId="urn:microsoft.com/office/officeart/2018/2/layout/IconVerticalSolidList"/>
    <dgm:cxn modelId="{52745628-D146-4B91-A71D-9719ED0FC069}" type="presParOf" srcId="{79C6770A-42CE-4C70-B2A0-F16C2AAB3D65}" destId="{72A4F430-F0F7-4D8C-B79E-CFB7BA9B3DB0}" srcOrd="0" destOrd="0" presId="urn:microsoft.com/office/officeart/2018/2/layout/IconVerticalSolidList"/>
    <dgm:cxn modelId="{E5261EFE-63A3-47ED-91A9-3FB94E35E591}" type="presParOf" srcId="{79C6770A-42CE-4C70-B2A0-F16C2AAB3D65}" destId="{03A4AF48-CEDE-4330-AB06-849918C6A27A}" srcOrd="1" destOrd="0" presId="urn:microsoft.com/office/officeart/2018/2/layout/IconVerticalSolidList"/>
    <dgm:cxn modelId="{9EA0CB47-F41B-4103-A1AF-7D381F6C7F9D}" type="presParOf" srcId="{79C6770A-42CE-4C70-B2A0-F16C2AAB3D65}" destId="{009AD05B-A09B-460E-B3F8-453AE5DA30F9}" srcOrd="2" destOrd="0" presId="urn:microsoft.com/office/officeart/2018/2/layout/IconVerticalSolidList"/>
    <dgm:cxn modelId="{D5BA3048-0B7A-4916-AE5B-EC9CBBA2868C}" type="presParOf" srcId="{79C6770A-42CE-4C70-B2A0-F16C2AAB3D65}" destId="{24C5E248-7482-4777-9C5C-B7D58CDF8105}" srcOrd="3" destOrd="0" presId="urn:microsoft.com/office/officeart/2018/2/layout/IconVerticalSolidList"/>
    <dgm:cxn modelId="{7E247924-D85A-482D-9944-2B9D6193EC9F}" type="presParOf" srcId="{D855A89A-BF91-4618-9C2A-44B16B3DCB3A}" destId="{7A4AE454-8EE5-4A00-A19F-EB1A1B78A869}" srcOrd="7" destOrd="0" presId="urn:microsoft.com/office/officeart/2018/2/layout/IconVerticalSolidList"/>
    <dgm:cxn modelId="{723EC145-CFEA-4126-BAC6-CC64AA6014FF}" type="presParOf" srcId="{D855A89A-BF91-4618-9C2A-44B16B3DCB3A}" destId="{AB109D48-4E61-404D-A1BD-7E40021BAB30}" srcOrd="8" destOrd="0" presId="urn:microsoft.com/office/officeart/2018/2/layout/IconVerticalSolidList"/>
    <dgm:cxn modelId="{7FF29202-ADA7-49BF-B5FE-BB15D4CC95DF}" type="presParOf" srcId="{AB109D48-4E61-404D-A1BD-7E40021BAB30}" destId="{22825E19-6198-4576-BB68-B55DA3B21CCD}" srcOrd="0" destOrd="0" presId="urn:microsoft.com/office/officeart/2018/2/layout/IconVerticalSolidList"/>
    <dgm:cxn modelId="{986272A5-B9BD-4245-BB82-6FFCAFB99CA3}" type="presParOf" srcId="{AB109D48-4E61-404D-A1BD-7E40021BAB30}" destId="{5ECB98E8-D019-47B4-8934-AF5E755B3A54}" srcOrd="1" destOrd="0" presId="urn:microsoft.com/office/officeart/2018/2/layout/IconVerticalSolidList"/>
    <dgm:cxn modelId="{98B44C9C-01E0-4170-A90C-BA78FC8260AB}" type="presParOf" srcId="{AB109D48-4E61-404D-A1BD-7E40021BAB30}" destId="{8A29641E-6780-4105-A89A-D931AE67611F}" srcOrd="2" destOrd="0" presId="urn:microsoft.com/office/officeart/2018/2/layout/IconVerticalSolidList"/>
    <dgm:cxn modelId="{38F0C290-404C-4821-8598-627EBCC7CB74}" type="presParOf" srcId="{AB109D48-4E61-404D-A1BD-7E40021BAB30}" destId="{C4275ED4-5D80-4AA9-9492-0CF74F4904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6839-D21B-4464-A80B-4756C83C0F0D}">
      <dsp:nvSpPr>
        <dsp:cNvPr id="0" name=""/>
        <dsp:cNvSpPr/>
      </dsp:nvSpPr>
      <dsp:spPr>
        <a:xfrm>
          <a:off x="902689" y="762263"/>
          <a:ext cx="1261054" cy="12610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10085-A4E2-45A3-956D-4527FF49D75F}">
      <dsp:nvSpPr>
        <dsp:cNvPr id="0" name=""/>
        <dsp:cNvSpPr/>
      </dsp:nvSpPr>
      <dsp:spPr>
        <a:xfrm>
          <a:off x="1171439" y="1031012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2D35D-4632-4495-B592-5E406FF23DF6}">
      <dsp:nvSpPr>
        <dsp:cNvPr id="0" name=""/>
        <dsp:cNvSpPr/>
      </dsp:nvSpPr>
      <dsp:spPr>
        <a:xfrm>
          <a:off x="499565" y="241610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Time consuming </a:t>
          </a:r>
        </a:p>
      </dsp:txBody>
      <dsp:txXfrm>
        <a:off x="499565" y="2416105"/>
        <a:ext cx="2067302" cy="720000"/>
      </dsp:txXfrm>
    </dsp:sp>
    <dsp:sp modelId="{8C3BBC22-3188-486F-B8D7-C7B11B3757FC}">
      <dsp:nvSpPr>
        <dsp:cNvPr id="0" name=""/>
        <dsp:cNvSpPr/>
      </dsp:nvSpPr>
      <dsp:spPr>
        <a:xfrm>
          <a:off x="3331770" y="762263"/>
          <a:ext cx="1261054" cy="12610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D5448-A015-4C85-BE71-D5B4B007A92F}">
      <dsp:nvSpPr>
        <dsp:cNvPr id="0" name=""/>
        <dsp:cNvSpPr/>
      </dsp:nvSpPr>
      <dsp:spPr>
        <a:xfrm>
          <a:off x="3600519" y="1031012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E4010-C314-425C-AF53-6F23939DFB84}">
      <dsp:nvSpPr>
        <dsp:cNvPr id="0" name=""/>
        <dsp:cNvSpPr/>
      </dsp:nvSpPr>
      <dsp:spPr>
        <a:xfrm>
          <a:off x="2928646" y="241610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Lack of clarity on topics to study</a:t>
          </a:r>
        </a:p>
      </dsp:txBody>
      <dsp:txXfrm>
        <a:off x="2928646" y="2416105"/>
        <a:ext cx="2067302" cy="720000"/>
      </dsp:txXfrm>
    </dsp:sp>
    <dsp:sp modelId="{63EB7C0A-63C5-4D3E-B96A-F672919154D2}">
      <dsp:nvSpPr>
        <dsp:cNvPr id="0" name=""/>
        <dsp:cNvSpPr/>
      </dsp:nvSpPr>
      <dsp:spPr>
        <a:xfrm>
          <a:off x="5760850" y="762263"/>
          <a:ext cx="1261054" cy="12610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8C06A-F771-4505-B145-77C5824524F1}">
      <dsp:nvSpPr>
        <dsp:cNvPr id="0" name=""/>
        <dsp:cNvSpPr/>
      </dsp:nvSpPr>
      <dsp:spPr>
        <a:xfrm>
          <a:off x="6029599" y="1031012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DFE6E-635F-4755-A423-781BDD7755D1}">
      <dsp:nvSpPr>
        <dsp:cNvPr id="0" name=""/>
        <dsp:cNvSpPr/>
      </dsp:nvSpPr>
      <dsp:spPr>
        <a:xfrm>
          <a:off x="5357726" y="241610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Unrealistic</a:t>
          </a:r>
          <a:r>
            <a:rPr lang="en-US" sz="1700" kern="1200" baseline="0" dirty="0"/>
            <a:t> plans leading to burn outs</a:t>
          </a:r>
          <a:endParaRPr lang="en-US" sz="1700" kern="1200" dirty="0"/>
        </a:p>
      </dsp:txBody>
      <dsp:txXfrm>
        <a:off x="5357726" y="2416105"/>
        <a:ext cx="2067302" cy="720000"/>
      </dsp:txXfrm>
    </dsp:sp>
    <dsp:sp modelId="{7DAC7269-667B-43D2-9618-698BD6ABDED0}">
      <dsp:nvSpPr>
        <dsp:cNvPr id="0" name=""/>
        <dsp:cNvSpPr/>
      </dsp:nvSpPr>
      <dsp:spPr>
        <a:xfrm>
          <a:off x="8189930" y="762263"/>
          <a:ext cx="1261054" cy="12610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4DCF0-C761-40E6-837B-E08BA66381F0}">
      <dsp:nvSpPr>
        <dsp:cNvPr id="0" name=""/>
        <dsp:cNvSpPr/>
      </dsp:nvSpPr>
      <dsp:spPr>
        <a:xfrm>
          <a:off x="8458679" y="1031012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8F58E-A67C-4F16-AE3E-E5AC72C1C513}">
      <dsp:nvSpPr>
        <dsp:cNvPr id="0" name=""/>
        <dsp:cNvSpPr/>
      </dsp:nvSpPr>
      <dsp:spPr>
        <a:xfrm>
          <a:off x="7786806" y="241610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Tracking progress </a:t>
          </a:r>
        </a:p>
      </dsp:txBody>
      <dsp:txXfrm>
        <a:off x="7786806" y="2416105"/>
        <a:ext cx="206730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AF5DF-BF0A-4EF3-8CD3-8A68043FD68E}">
      <dsp:nvSpPr>
        <dsp:cNvPr id="0" name=""/>
        <dsp:cNvSpPr/>
      </dsp:nvSpPr>
      <dsp:spPr>
        <a:xfrm>
          <a:off x="106807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E4E66-49A5-427F-82C8-0BDB909270C4}">
      <dsp:nvSpPr>
        <dsp:cNvPr id="0" name=""/>
        <dsp:cNvSpPr/>
      </dsp:nvSpPr>
      <dsp:spPr>
        <a:xfrm>
          <a:off x="499565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Utilizing AI to make student a plan</a:t>
          </a:r>
        </a:p>
      </dsp:txBody>
      <dsp:txXfrm>
        <a:off x="499565" y="2199945"/>
        <a:ext cx="2067302" cy="720000"/>
      </dsp:txXfrm>
    </dsp:sp>
    <dsp:sp modelId="{347DE5B7-4936-400F-A762-341715E3B9E8}">
      <dsp:nvSpPr>
        <dsp:cNvPr id="0" name=""/>
        <dsp:cNvSpPr/>
      </dsp:nvSpPr>
      <dsp:spPr>
        <a:xfrm>
          <a:off x="349715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A49C7-F6BD-4BC1-B0A1-3D9969A8F9AA}">
      <dsp:nvSpPr>
        <dsp:cNvPr id="0" name=""/>
        <dsp:cNvSpPr/>
      </dsp:nvSpPr>
      <dsp:spPr>
        <a:xfrm>
          <a:off x="292864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Students can use integrated topic list to identify strong and weak topics </a:t>
          </a:r>
        </a:p>
      </dsp:txBody>
      <dsp:txXfrm>
        <a:off x="2928646" y="2199945"/>
        <a:ext cx="2067302" cy="720000"/>
      </dsp:txXfrm>
    </dsp:sp>
    <dsp:sp modelId="{866966CF-9756-48BA-A58A-204A5E513AED}">
      <dsp:nvSpPr>
        <dsp:cNvPr id="0" name=""/>
        <dsp:cNvSpPr/>
      </dsp:nvSpPr>
      <dsp:spPr>
        <a:xfrm>
          <a:off x="592623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8ED7F-866B-4176-AE97-474B8FD80E8A}">
      <dsp:nvSpPr>
        <dsp:cNvPr id="0" name=""/>
        <dsp:cNvSpPr/>
      </dsp:nvSpPr>
      <dsp:spPr>
        <a:xfrm>
          <a:off x="535772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Reducing the stress in picking topics, time and date</a:t>
          </a:r>
        </a:p>
      </dsp:txBody>
      <dsp:txXfrm>
        <a:off x="5357726" y="2199945"/>
        <a:ext cx="2067302" cy="720000"/>
      </dsp:txXfrm>
    </dsp:sp>
    <dsp:sp modelId="{09B09BE9-1C81-4E0D-A7B2-078D308A6CD2}">
      <dsp:nvSpPr>
        <dsp:cNvPr id="0" name=""/>
        <dsp:cNvSpPr/>
      </dsp:nvSpPr>
      <dsp:spPr>
        <a:xfrm>
          <a:off x="835531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A07C4-DEDB-42EA-BBD8-F2810682293B}">
      <dsp:nvSpPr>
        <dsp:cNvPr id="0" name=""/>
        <dsp:cNvSpPr/>
      </dsp:nvSpPr>
      <dsp:spPr>
        <a:xfrm>
          <a:off x="778680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AI can help make a long term and a short-term plan</a:t>
          </a:r>
        </a:p>
      </dsp:txBody>
      <dsp:txXfrm>
        <a:off x="7786806" y="2199945"/>
        <a:ext cx="206730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0076C-DEF3-4A0D-903B-8C6E79E20C07}">
      <dsp:nvSpPr>
        <dsp:cNvPr id="0" name=""/>
        <dsp:cNvSpPr/>
      </dsp:nvSpPr>
      <dsp:spPr>
        <a:xfrm>
          <a:off x="184898" y="3626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2384A-80B8-4AB4-A15B-1362631658AD}">
      <dsp:nvSpPr>
        <dsp:cNvPr id="0" name=""/>
        <dsp:cNvSpPr/>
      </dsp:nvSpPr>
      <dsp:spPr>
        <a:xfrm>
          <a:off x="462467" y="640195"/>
          <a:ext cx="766617" cy="766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6122F-9DDC-4A91-AA39-309F6B371158}">
      <dsp:nvSpPr>
        <dsp:cNvPr id="0" name=""/>
        <dsp:cNvSpPr/>
      </dsp:nvSpPr>
      <dsp:spPr>
        <a:xfrm>
          <a:off x="1789885" y="3626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Teachers can use it to set personalize learning</a:t>
          </a:r>
        </a:p>
      </dsp:txBody>
      <dsp:txXfrm>
        <a:off x="1789885" y="362627"/>
        <a:ext cx="3115563" cy="1321754"/>
      </dsp:txXfrm>
    </dsp:sp>
    <dsp:sp modelId="{F6F86E58-0234-4498-8D11-39720C309E8B}">
      <dsp:nvSpPr>
        <dsp:cNvPr id="0" name=""/>
        <dsp:cNvSpPr/>
      </dsp:nvSpPr>
      <dsp:spPr>
        <a:xfrm>
          <a:off x="5448312" y="3626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3FB75-4404-4415-9DF1-1CDA98452D78}">
      <dsp:nvSpPr>
        <dsp:cNvPr id="0" name=""/>
        <dsp:cNvSpPr/>
      </dsp:nvSpPr>
      <dsp:spPr>
        <a:xfrm>
          <a:off x="5725881" y="640195"/>
          <a:ext cx="766617" cy="766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96F4D-FF68-4632-B7B8-F9C82BB24B11}">
      <dsp:nvSpPr>
        <dsp:cNvPr id="0" name=""/>
        <dsp:cNvSpPr/>
      </dsp:nvSpPr>
      <dsp:spPr>
        <a:xfrm>
          <a:off x="7053299" y="3626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Increasing the efficiency of studying without wasting time</a:t>
          </a:r>
        </a:p>
      </dsp:txBody>
      <dsp:txXfrm>
        <a:off x="7053299" y="362627"/>
        <a:ext cx="3115563" cy="1321754"/>
      </dsp:txXfrm>
    </dsp:sp>
    <dsp:sp modelId="{5EDCA9ED-7F7E-48BB-8D5C-08AB0214B80E}">
      <dsp:nvSpPr>
        <dsp:cNvPr id="0" name=""/>
        <dsp:cNvSpPr/>
      </dsp:nvSpPr>
      <dsp:spPr>
        <a:xfrm>
          <a:off x="184898" y="2374369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9CC80-1385-42E1-AB3E-BB69E9057E80}">
      <dsp:nvSpPr>
        <dsp:cNvPr id="0" name=""/>
        <dsp:cNvSpPr/>
      </dsp:nvSpPr>
      <dsp:spPr>
        <a:xfrm>
          <a:off x="462467" y="2651937"/>
          <a:ext cx="766617" cy="766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F3A6E-319E-42F8-AF5C-11C3B4EFAFFE}">
      <dsp:nvSpPr>
        <dsp:cNvPr id="0" name=""/>
        <dsp:cNvSpPr/>
      </dsp:nvSpPr>
      <dsp:spPr>
        <a:xfrm>
          <a:off x="1789885" y="2374369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Provides overview on topics to focus on </a:t>
          </a:r>
        </a:p>
      </dsp:txBody>
      <dsp:txXfrm>
        <a:off x="1789885" y="2374369"/>
        <a:ext cx="3115563" cy="1321754"/>
      </dsp:txXfrm>
    </dsp:sp>
    <dsp:sp modelId="{22768E03-362B-4490-94CE-254423EF326E}">
      <dsp:nvSpPr>
        <dsp:cNvPr id="0" name=""/>
        <dsp:cNvSpPr/>
      </dsp:nvSpPr>
      <dsp:spPr>
        <a:xfrm>
          <a:off x="5448312" y="2374369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F616A-0F05-4732-8DDA-00B8EF0F6277}">
      <dsp:nvSpPr>
        <dsp:cNvPr id="0" name=""/>
        <dsp:cNvSpPr/>
      </dsp:nvSpPr>
      <dsp:spPr>
        <a:xfrm>
          <a:off x="5725881" y="2651937"/>
          <a:ext cx="766617" cy="766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A7309-7A56-48DD-BE53-216D3D18A04F}">
      <dsp:nvSpPr>
        <dsp:cNvPr id="0" name=""/>
        <dsp:cNvSpPr/>
      </dsp:nvSpPr>
      <dsp:spPr>
        <a:xfrm>
          <a:off x="7053299" y="2374369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AI is more accessible to places which lack quality education</a:t>
          </a:r>
        </a:p>
      </dsp:txBody>
      <dsp:txXfrm>
        <a:off x="7053299" y="2374369"/>
        <a:ext cx="3115563" cy="1321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D01A4-494F-41B8-BF6B-BC3FE39D0DD8}">
      <dsp:nvSpPr>
        <dsp:cNvPr id="0" name=""/>
        <dsp:cNvSpPr/>
      </dsp:nvSpPr>
      <dsp:spPr>
        <a:xfrm>
          <a:off x="0" y="3045"/>
          <a:ext cx="10353675" cy="6487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538C9-9714-4879-96E1-A9BBAEDA2BBE}">
      <dsp:nvSpPr>
        <dsp:cNvPr id="0" name=""/>
        <dsp:cNvSpPr/>
      </dsp:nvSpPr>
      <dsp:spPr>
        <a:xfrm>
          <a:off x="196235" y="149006"/>
          <a:ext cx="356792" cy="356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14695-F2DE-4419-BF0B-93B00E557BD2}">
      <dsp:nvSpPr>
        <dsp:cNvPr id="0" name=""/>
        <dsp:cNvSpPr/>
      </dsp:nvSpPr>
      <dsp:spPr>
        <a:xfrm>
          <a:off x="749263" y="3045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Adding more subject with topics</a:t>
          </a:r>
        </a:p>
      </dsp:txBody>
      <dsp:txXfrm>
        <a:off x="749263" y="3045"/>
        <a:ext cx="9604411" cy="648712"/>
      </dsp:txXfrm>
    </dsp:sp>
    <dsp:sp modelId="{56468A12-CD62-4945-9C3F-B4AE1E51452A}">
      <dsp:nvSpPr>
        <dsp:cNvPr id="0" name=""/>
        <dsp:cNvSpPr/>
      </dsp:nvSpPr>
      <dsp:spPr>
        <a:xfrm>
          <a:off x="0" y="813936"/>
          <a:ext cx="10353675" cy="6487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B92B9-D1AF-4B11-A3E1-15FD809F5529}">
      <dsp:nvSpPr>
        <dsp:cNvPr id="0" name=""/>
        <dsp:cNvSpPr/>
      </dsp:nvSpPr>
      <dsp:spPr>
        <a:xfrm>
          <a:off x="196235" y="959897"/>
          <a:ext cx="356792" cy="356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DFAA1-E3A3-4CBB-A830-874A3FA52E9B}">
      <dsp:nvSpPr>
        <dsp:cNvPr id="0" name=""/>
        <dsp:cNvSpPr/>
      </dsp:nvSpPr>
      <dsp:spPr>
        <a:xfrm>
          <a:off x="749263" y="813936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Expand to more curriculums like IB and CBSE</a:t>
          </a:r>
        </a:p>
      </dsp:txBody>
      <dsp:txXfrm>
        <a:off x="749263" y="813936"/>
        <a:ext cx="9604411" cy="648712"/>
      </dsp:txXfrm>
    </dsp:sp>
    <dsp:sp modelId="{719E6609-96A1-46C3-B1F4-0D1F59F6B99E}">
      <dsp:nvSpPr>
        <dsp:cNvPr id="0" name=""/>
        <dsp:cNvSpPr/>
      </dsp:nvSpPr>
      <dsp:spPr>
        <a:xfrm>
          <a:off x="0" y="1624828"/>
          <a:ext cx="10353675" cy="6487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C344B-1A27-4636-A08E-E0B828E881A5}">
      <dsp:nvSpPr>
        <dsp:cNvPr id="0" name=""/>
        <dsp:cNvSpPr/>
      </dsp:nvSpPr>
      <dsp:spPr>
        <a:xfrm>
          <a:off x="196235" y="1770788"/>
          <a:ext cx="356792" cy="356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62D2-64E9-47DC-B864-BF3225210E4A}">
      <dsp:nvSpPr>
        <dsp:cNvPr id="0" name=""/>
        <dsp:cNvSpPr/>
      </dsp:nvSpPr>
      <dsp:spPr>
        <a:xfrm>
          <a:off x="749263" y="1624828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a better/trained AI giving in depth planning</a:t>
          </a:r>
        </a:p>
      </dsp:txBody>
      <dsp:txXfrm>
        <a:off x="749263" y="1624828"/>
        <a:ext cx="9604411" cy="648712"/>
      </dsp:txXfrm>
    </dsp:sp>
    <dsp:sp modelId="{72A4F430-F0F7-4D8C-B79E-CFB7BA9B3DB0}">
      <dsp:nvSpPr>
        <dsp:cNvPr id="0" name=""/>
        <dsp:cNvSpPr/>
      </dsp:nvSpPr>
      <dsp:spPr>
        <a:xfrm>
          <a:off x="0" y="2435719"/>
          <a:ext cx="10353675" cy="6487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4AF48-CEDE-4330-AB06-849918C6A27A}">
      <dsp:nvSpPr>
        <dsp:cNvPr id="0" name=""/>
        <dsp:cNvSpPr/>
      </dsp:nvSpPr>
      <dsp:spPr>
        <a:xfrm>
          <a:off x="196235" y="2581679"/>
          <a:ext cx="356792" cy="356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5E248-7482-4777-9C5C-B7D58CDF8105}">
      <dsp:nvSpPr>
        <dsp:cNvPr id="0" name=""/>
        <dsp:cNvSpPr/>
      </dsp:nvSpPr>
      <dsp:spPr>
        <a:xfrm>
          <a:off x="749263" y="2435719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Integration with school systems </a:t>
          </a:r>
        </a:p>
      </dsp:txBody>
      <dsp:txXfrm>
        <a:off x="749263" y="2435719"/>
        <a:ext cx="9604411" cy="648712"/>
      </dsp:txXfrm>
    </dsp:sp>
    <dsp:sp modelId="{22825E19-6198-4576-BB68-B55DA3B21CCD}">
      <dsp:nvSpPr>
        <dsp:cNvPr id="0" name=""/>
        <dsp:cNvSpPr/>
      </dsp:nvSpPr>
      <dsp:spPr>
        <a:xfrm>
          <a:off x="0" y="3246610"/>
          <a:ext cx="10353675" cy="6487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B98E8-D019-47B4-8934-AF5E755B3A54}">
      <dsp:nvSpPr>
        <dsp:cNvPr id="0" name=""/>
        <dsp:cNvSpPr/>
      </dsp:nvSpPr>
      <dsp:spPr>
        <a:xfrm>
          <a:off x="196235" y="3392570"/>
          <a:ext cx="356792" cy="356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75ED4-5D80-4AA9-9492-0CF74F4904EA}">
      <dsp:nvSpPr>
        <dsp:cNvPr id="0" name=""/>
        <dsp:cNvSpPr/>
      </dsp:nvSpPr>
      <dsp:spPr>
        <a:xfrm>
          <a:off x="749263" y="3246610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Helping teachers personalize teaching for students </a:t>
          </a:r>
        </a:p>
      </dsp:txBody>
      <dsp:txXfrm>
        <a:off x="749263" y="3246610"/>
        <a:ext cx="9604411" cy="648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6701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716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0796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21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72595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861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9400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5512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1276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544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0976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358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351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3726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9094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380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1014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64BC73-0641-4E47-B698-62620F11182F}" type="datetimeFigureOut">
              <a:rPr lang="en-AE" smtClean="0"/>
              <a:t>03/03/2024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0F84ED-DDE8-4D3E-B2E0-FD1D2FA664D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18748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8D3B-32DC-9839-9C9B-1FD1F7A53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Defeating Study complication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1C455-0C8E-38A8-777D-755C8AEC2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From:Ctrl+Alt+Defeat</a:t>
            </a:r>
            <a:endParaRPr lang="en-A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DEA4D8-0091-DC19-AA9F-C00AC8F4700C}"/>
              </a:ext>
            </a:extLst>
          </p:cNvPr>
          <p:cNvSpPr txBox="1">
            <a:spLocks/>
          </p:cNvSpPr>
          <p:nvPr/>
        </p:nvSpPr>
        <p:spPr>
          <a:xfrm>
            <a:off x="2193954" y="3971034"/>
            <a:ext cx="10353763" cy="15018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AE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3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BEE0-B4BF-561E-515E-A9928351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first thing a student does before studying?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FD4EB-A567-5212-4C0F-51BAD70AF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210" y="3391868"/>
            <a:ext cx="10353763" cy="1501826"/>
          </a:xfrm>
        </p:spPr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AE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90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2B77-AFB1-290E-AE6E-CE90A37B1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ACA6-884C-5CD3-7C8D-37A077F9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first thing a student does before studying?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E679-3DC5-99E4-7761-3987B8DC1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066" y="2989532"/>
            <a:ext cx="10353763" cy="1501826"/>
          </a:xfrm>
        </p:spPr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a study plan</a:t>
            </a:r>
            <a:endParaRPr lang="en-AE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93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C1DC-C5AE-AD89-3BD0-125CADD4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Issues of developing a study plan</a:t>
            </a:r>
            <a:endParaRPr lang="en-A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880B18-F633-B495-3DE2-07612E4BD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459129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859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49F1-7489-CC07-07B8-3B20F8B4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Solving the problem</a:t>
            </a:r>
            <a:endParaRPr lang="en-A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07E41B-6FDB-F587-9E5C-CC15DB242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449026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341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8325-D019-4798-F2B6-D0491D87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Demo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191D-77F7-25DD-9AAC-95D0F64A5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2583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EF38-92FB-95FD-AC01-193DAB19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  <a:endParaRPr lang="en-AE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96D939C-B658-2E19-0E12-1D8DE65D83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07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7B9B-EA0E-B4A1-FA4F-7A614355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Our plans for the future of this project</a:t>
            </a:r>
            <a:endParaRPr lang="en-A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6F23947-4928-DD18-C7AE-A613DD3E0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8834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064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B097-1119-A914-5FA2-0BC24C60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 and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B8ACF-092A-9633-AEFA-D14529B65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BC1FE7"/>
                </a:solidFill>
              </a:rPr>
              <a:t>We are open to any questions!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F75D6-421B-41D9-C909-3DD6A18CA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9" r="9668" b="-3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09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328</TotalTime>
  <Words>190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Defeating Study complication</vt:lpstr>
      <vt:lpstr>What is the first thing a student does before studying?</vt:lpstr>
      <vt:lpstr>What is the first thing a student does before studying?</vt:lpstr>
      <vt:lpstr>Issues of developing a study plan</vt:lpstr>
      <vt:lpstr>Solving the problem</vt:lpstr>
      <vt:lpstr>Our Demo</vt:lpstr>
      <vt:lpstr>Impact</vt:lpstr>
      <vt:lpstr>Our plans for the future of this project</vt:lpstr>
      <vt:lpstr>Q and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Avaan Vardhan</dc:creator>
  <cp:lastModifiedBy>Avaan Vardhan</cp:lastModifiedBy>
  <cp:revision>4</cp:revision>
  <dcterms:created xsi:type="dcterms:W3CDTF">2024-03-02T12:40:01Z</dcterms:created>
  <dcterms:modified xsi:type="dcterms:W3CDTF">2024-03-03T06:53:49Z</dcterms:modified>
</cp:coreProperties>
</file>