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ontserrat Medium"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04fb94c30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04fb94c30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04fb94c30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04fb94c30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04fb94c30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04fb94c30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04fb94c30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804fb94c30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04fb94c30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04fb94c30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04fb94c30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04fb94c30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04fb94c30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04fb94c30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04fb94c30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804fb94c30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04fb94c30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04fb94c30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04fb94c30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04fb94c30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04fb94c30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04fb94c30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04fb94c30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04fb94c30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04fb94c30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04fb94c30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04fb94c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04fb94c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04fb94c30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04fb94c30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04fb94c30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04fb94c30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5"/>
        <p:cNvGrpSpPr/>
        <p:nvPr/>
      </p:nvGrpSpPr>
      <p:grpSpPr>
        <a:xfrm>
          <a:off x="0" y="0"/>
          <a:ext cx="0" cy="0"/>
          <a:chOff x="0" y="0"/>
          <a:chExt cx="0" cy="0"/>
        </a:xfrm>
      </p:grpSpPr>
      <p:sp>
        <p:nvSpPr>
          <p:cNvPr id="136" name="Google Shape;136;p11"/>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11"/>
          <p:cNvSpPr txBox="1">
            <a:spLocks noGrp="1"/>
          </p:cNvSpPr>
          <p:nvPr>
            <p:ph type="body" idx="1"/>
          </p:nvPr>
        </p:nvSpPr>
        <p:spPr>
          <a:xfrm>
            <a:off x="457110" y="1203390"/>
            <a:ext cx="82293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8" name="Google Shape;138;p11"/>
          <p:cNvSpPr txBox="1">
            <a:spLocks noGrp="1"/>
          </p:cNvSpPr>
          <p:nvPr>
            <p:ph type="body" idx="2"/>
          </p:nvPr>
        </p:nvSpPr>
        <p:spPr>
          <a:xfrm>
            <a:off x="457110" y="2761560"/>
            <a:ext cx="82293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39"/>
        <p:cNvGrpSpPr/>
        <p:nvPr/>
      </p:nvGrpSpPr>
      <p:grpSpPr>
        <a:xfrm>
          <a:off x="0" y="0"/>
          <a:ext cx="0" cy="0"/>
          <a:chOff x="0" y="0"/>
          <a:chExt cx="0" cy="0"/>
        </a:xfrm>
      </p:grpSpPr>
      <p:sp>
        <p:nvSpPr>
          <p:cNvPr id="140" name="Google Shape;140;p12"/>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12"/>
          <p:cNvSpPr txBox="1">
            <a:spLocks noGrp="1"/>
          </p:cNvSpPr>
          <p:nvPr>
            <p:ph type="body" idx="1"/>
          </p:nvPr>
        </p:nvSpPr>
        <p:spPr>
          <a:xfrm>
            <a:off x="457110" y="1203390"/>
            <a:ext cx="40158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2" name="Google Shape;142;p12"/>
          <p:cNvSpPr txBox="1">
            <a:spLocks noGrp="1"/>
          </p:cNvSpPr>
          <p:nvPr>
            <p:ph type="body" idx="2"/>
          </p:nvPr>
        </p:nvSpPr>
        <p:spPr>
          <a:xfrm>
            <a:off x="4673970" y="1203390"/>
            <a:ext cx="40158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3" name="Google Shape;143;p12"/>
          <p:cNvSpPr txBox="1">
            <a:spLocks noGrp="1"/>
          </p:cNvSpPr>
          <p:nvPr>
            <p:ph type="body" idx="3"/>
          </p:nvPr>
        </p:nvSpPr>
        <p:spPr>
          <a:xfrm>
            <a:off x="457110" y="2761560"/>
            <a:ext cx="40158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4" name="Google Shape;144;p12"/>
          <p:cNvSpPr txBox="1">
            <a:spLocks noGrp="1"/>
          </p:cNvSpPr>
          <p:nvPr>
            <p:ph type="body" idx="4"/>
          </p:nvPr>
        </p:nvSpPr>
        <p:spPr>
          <a:xfrm>
            <a:off x="4673970" y="2761560"/>
            <a:ext cx="40158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13"/>
          <p:cNvSpPr txBox="1">
            <a:spLocks noGrp="1"/>
          </p:cNvSpPr>
          <p:nvPr>
            <p:ph type="body" idx="1"/>
          </p:nvPr>
        </p:nvSpPr>
        <p:spPr>
          <a:xfrm>
            <a:off x="457110" y="1203390"/>
            <a:ext cx="26499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8" name="Google Shape;148;p13"/>
          <p:cNvSpPr txBox="1">
            <a:spLocks noGrp="1"/>
          </p:cNvSpPr>
          <p:nvPr>
            <p:ph type="body" idx="2"/>
          </p:nvPr>
        </p:nvSpPr>
        <p:spPr>
          <a:xfrm>
            <a:off x="3239730" y="1203390"/>
            <a:ext cx="26499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9" name="Google Shape;149;p13"/>
          <p:cNvSpPr txBox="1">
            <a:spLocks noGrp="1"/>
          </p:cNvSpPr>
          <p:nvPr>
            <p:ph type="body" idx="3"/>
          </p:nvPr>
        </p:nvSpPr>
        <p:spPr>
          <a:xfrm>
            <a:off x="6022350" y="1203390"/>
            <a:ext cx="26499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0" name="Google Shape;150;p13"/>
          <p:cNvSpPr txBox="1">
            <a:spLocks noGrp="1"/>
          </p:cNvSpPr>
          <p:nvPr>
            <p:ph type="body" idx="4"/>
          </p:nvPr>
        </p:nvSpPr>
        <p:spPr>
          <a:xfrm>
            <a:off x="457110" y="2761560"/>
            <a:ext cx="26499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1" name="Google Shape;151;p13"/>
          <p:cNvSpPr txBox="1">
            <a:spLocks noGrp="1"/>
          </p:cNvSpPr>
          <p:nvPr>
            <p:ph type="body" idx="5"/>
          </p:nvPr>
        </p:nvSpPr>
        <p:spPr>
          <a:xfrm>
            <a:off x="3239730" y="2761560"/>
            <a:ext cx="26499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2" name="Google Shape;152;p13"/>
          <p:cNvSpPr txBox="1">
            <a:spLocks noGrp="1"/>
          </p:cNvSpPr>
          <p:nvPr>
            <p:ph type="body" idx="6"/>
          </p:nvPr>
        </p:nvSpPr>
        <p:spPr>
          <a:xfrm>
            <a:off x="6022350" y="2761560"/>
            <a:ext cx="26499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3"/>
        <p:cNvGrpSpPr/>
        <p:nvPr/>
      </p:nvGrpSpPr>
      <p:grpSpPr>
        <a:xfrm>
          <a:off x="0" y="0"/>
          <a:ext cx="0" cy="0"/>
          <a:chOff x="0" y="0"/>
          <a:chExt cx="0" cy="0"/>
        </a:xfrm>
      </p:grpSpPr>
      <p:grpSp>
        <p:nvGrpSpPr>
          <p:cNvPr id="154" name="Google Shape;154;p14"/>
          <p:cNvGrpSpPr/>
          <p:nvPr/>
        </p:nvGrpSpPr>
        <p:grpSpPr>
          <a:xfrm>
            <a:off x="4350279" y="2855377"/>
            <a:ext cx="443589" cy="105632"/>
            <a:chOff x="4137525" y="2915950"/>
            <a:chExt cx="869100" cy="207000"/>
          </a:xfrm>
        </p:grpSpPr>
        <p:sp>
          <p:nvSpPr>
            <p:cNvPr id="155" name="Google Shape;155;p1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4"/>
          <p:cNvSpPr txBox="1">
            <a:spLocks noGrp="1"/>
          </p:cNvSpPr>
          <p:nvPr>
            <p:ph type="ctrTitle"/>
          </p:nvPr>
        </p:nvSpPr>
        <p:spPr>
          <a:xfrm>
            <a:off x="671258" y="990800"/>
            <a:ext cx="7801500" cy="17301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9" name="Google Shape;159;p14"/>
          <p:cNvSpPr txBox="1">
            <a:spLocks noGrp="1"/>
          </p:cNvSpPr>
          <p:nvPr>
            <p:ph type="subTitle" idx="1"/>
          </p:nvPr>
        </p:nvSpPr>
        <p:spPr>
          <a:xfrm>
            <a:off x="671250" y="3174876"/>
            <a:ext cx="78015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0" name="Google Shape;160;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3"/>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4"/>
          <p:cNvSpPr txBox="1">
            <a:spLocks noGrp="1"/>
          </p:cNvSpPr>
          <p:nvPr>
            <p:ph type="body" idx="1"/>
          </p:nvPr>
        </p:nvSpPr>
        <p:spPr>
          <a:xfrm>
            <a:off x="457110" y="1203390"/>
            <a:ext cx="8229300" cy="29829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5"/>
          <p:cNvSpPr txBox="1">
            <a:spLocks noGrp="1"/>
          </p:cNvSpPr>
          <p:nvPr>
            <p:ph type="body" idx="1"/>
          </p:nvPr>
        </p:nvSpPr>
        <p:spPr>
          <a:xfrm>
            <a:off x="457110" y="1203390"/>
            <a:ext cx="4015800" cy="29829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15" name="Google Shape;115;p5"/>
          <p:cNvSpPr txBox="1">
            <a:spLocks noGrp="1"/>
          </p:cNvSpPr>
          <p:nvPr>
            <p:ph type="body" idx="2"/>
          </p:nvPr>
        </p:nvSpPr>
        <p:spPr>
          <a:xfrm>
            <a:off x="4673970" y="1203390"/>
            <a:ext cx="4015800" cy="29829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18"/>
        <p:cNvGrpSpPr/>
        <p:nvPr/>
      </p:nvGrpSpPr>
      <p:grpSpPr>
        <a:xfrm>
          <a:off x="0" y="0"/>
          <a:ext cx="0" cy="0"/>
          <a:chOff x="0" y="0"/>
          <a:chExt cx="0" cy="0"/>
        </a:xfrm>
      </p:grpSpPr>
      <p:sp>
        <p:nvSpPr>
          <p:cNvPr id="119" name="Google Shape;119;p7"/>
          <p:cNvSpPr txBox="1">
            <a:spLocks noGrp="1"/>
          </p:cNvSpPr>
          <p:nvPr>
            <p:ph type="subTitle" idx="1"/>
          </p:nvPr>
        </p:nvSpPr>
        <p:spPr>
          <a:xfrm>
            <a:off x="457110" y="205200"/>
            <a:ext cx="8229300" cy="3981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8"/>
          <p:cNvSpPr txBox="1">
            <a:spLocks noGrp="1"/>
          </p:cNvSpPr>
          <p:nvPr>
            <p:ph type="body" idx="1"/>
          </p:nvPr>
        </p:nvSpPr>
        <p:spPr>
          <a:xfrm>
            <a:off x="457110" y="1203390"/>
            <a:ext cx="40158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23" name="Google Shape;123;p8"/>
          <p:cNvSpPr txBox="1">
            <a:spLocks noGrp="1"/>
          </p:cNvSpPr>
          <p:nvPr>
            <p:ph type="body" idx="2"/>
          </p:nvPr>
        </p:nvSpPr>
        <p:spPr>
          <a:xfrm>
            <a:off x="4673970" y="1203390"/>
            <a:ext cx="4015800" cy="29829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24" name="Google Shape;124;p8"/>
          <p:cNvSpPr txBox="1">
            <a:spLocks noGrp="1"/>
          </p:cNvSpPr>
          <p:nvPr>
            <p:ph type="body" idx="3"/>
          </p:nvPr>
        </p:nvSpPr>
        <p:spPr>
          <a:xfrm>
            <a:off x="457110" y="2761560"/>
            <a:ext cx="40158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9"/>
          <p:cNvSpPr txBox="1">
            <a:spLocks noGrp="1"/>
          </p:cNvSpPr>
          <p:nvPr>
            <p:ph type="body" idx="1"/>
          </p:nvPr>
        </p:nvSpPr>
        <p:spPr>
          <a:xfrm>
            <a:off x="457110" y="1203390"/>
            <a:ext cx="4015800" cy="29829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28" name="Google Shape;128;p9"/>
          <p:cNvSpPr txBox="1">
            <a:spLocks noGrp="1"/>
          </p:cNvSpPr>
          <p:nvPr>
            <p:ph type="body" idx="2"/>
          </p:nvPr>
        </p:nvSpPr>
        <p:spPr>
          <a:xfrm>
            <a:off x="4673970" y="1203390"/>
            <a:ext cx="40158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29" name="Google Shape;129;p9"/>
          <p:cNvSpPr txBox="1">
            <a:spLocks noGrp="1"/>
          </p:cNvSpPr>
          <p:nvPr>
            <p:ph type="body" idx="3"/>
          </p:nvPr>
        </p:nvSpPr>
        <p:spPr>
          <a:xfrm>
            <a:off x="4673970" y="2761560"/>
            <a:ext cx="40158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0"/>
        <p:cNvGrpSpPr/>
        <p:nvPr/>
      </p:nvGrpSpPr>
      <p:grpSpPr>
        <a:xfrm>
          <a:off x="0" y="0"/>
          <a:ext cx="0" cy="0"/>
          <a:chOff x="0" y="0"/>
          <a:chExt cx="0" cy="0"/>
        </a:xfrm>
      </p:grpSpPr>
      <p:sp>
        <p:nvSpPr>
          <p:cNvPr id="131" name="Google Shape;131;p10"/>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p10"/>
          <p:cNvSpPr txBox="1">
            <a:spLocks noGrp="1"/>
          </p:cNvSpPr>
          <p:nvPr>
            <p:ph type="body" idx="1"/>
          </p:nvPr>
        </p:nvSpPr>
        <p:spPr>
          <a:xfrm>
            <a:off x="457110" y="1203390"/>
            <a:ext cx="40158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3" name="Google Shape;133;p10"/>
          <p:cNvSpPr txBox="1">
            <a:spLocks noGrp="1"/>
          </p:cNvSpPr>
          <p:nvPr>
            <p:ph type="body" idx="2"/>
          </p:nvPr>
        </p:nvSpPr>
        <p:spPr>
          <a:xfrm>
            <a:off x="4673970" y="1203390"/>
            <a:ext cx="40158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4" name="Google Shape;134;p10"/>
          <p:cNvSpPr txBox="1">
            <a:spLocks noGrp="1"/>
          </p:cNvSpPr>
          <p:nvPr>
            <p:ph type="body" idx="3"/>
          </p:nvPr>
        </p:nvSpPr>
        <p:spPr>
          <a:xfrm>
            <a:off x="457110" y="2761560"/>
            <a:ext cx="8229300" cy="142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6">
            <a:alphaModFix/>
          </a:blip>
          <a:srcRect/>
          <a:stretch/>
        </p:blipFill>
        <p:spPr>
          <a:xfrm>
            <a:off x="0" y="0"/>
            <a:ext cx="9142738" cy="5142150"/>
          </a:xfrm>
          <a:prstGeom prst="rect">
            <a:avLst/>
          </a:prstGeom>
          <a:noFill/>
          <a:ln>
            <a:noFill/>
          </a:ln>
        </p:spPr>
      </p:pic>
      <p:grpSp>
        <p:nvGrpSpPr>
          <p:cNvPr id="7" name="Google Shape;7;p1"/>
          <p:cNvGrpSpPr/>
          <p:nvPr/>
        </p:nvGrpSpPr>
        <p:grpSpPr>
          <a:xfrm>
            <a:off x="-10800" y="0"/>
            <a:ext cx="9039060" cy="5142149"/>
            <a:chOff x="-14400" y="0"/>
            <a:chExt cx="12052080" cy="6856199"/>
          </a:xfrm>
        </p:grpSpPr>
        <p:grpSp>
          <p:nvGrpSpPr>
            <p:cNvPr id="8" name="Google Shape;8;p1"/>
            <p:cNvGrpSpPr/>
            <p:nvPr/>
          </p:nvGrpSpPr>
          <p:grpSpPr>
            <a:xfrm>
              <a:off x="-14400" y="0"/>
              <a:ext cx="1219320" cy="6856199"/>
              <a:chOff x="-14400" y="0"/>
              <a:chExt cx="1219320" cy="6856199"/>
            </a:xfrm>
          </p:grpSpPr>
          <p:sp>
            <p:nvSpPr>
              <p:cNvPr id="9" name="Google Shape;9;p1"/>
              <p:cNvSpPr/>
              <p:nvPr/>
            </p:nvSpPr>
            <p:spPr>
              <a:xfrm>
                <a:off x="114480" y="4680"/>
                <a:ext cx="21900" cy="2179500"/>
              </a:xfrm>
              <a:prstGeom prst="rect">
                <a:avLst/>
              </a:pr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 name="Google Shape;10;p1"/>
              <p:cNvSpPr/>
              <p:nvPr/>
            </p:nvSpPr>
            <p:spPr>
              <a:xfrm>
                <a:off x="33480" y="217656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 name="Google Shape;11;p1"/>
              <p:cNvSpPr/>
              <p:nvPr/>
            </p:nvSpPr>
            <p:spPr>
              <a:xfrm>
                <a:off x="28440" y="4021200"/>
                <a:ext cx="188640" cy="1872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 name="Google Shape;12;p1"/>
              <p:cNvSpPr/>
              <p:nvPr/>
            </p:nvSpPr>
            <p:spPr>
              <a:xfrm>
                <a:off x="200160" y="4680"/>
                <a:ext cx="367920" cy="1809361"/>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rgbClr val="134770"/>
                  </a:gs>
                  <a:gs pos="100000">
                    <a:srgbClr val="B4FFFF"/>
                  </a:gs>
                </a:gsLst>
                <a:lin ang="5400000" scaled="0"/>
              </a:gradFill>
              <a:ln>
                <a:noFill/>
              </a:ln>
            </p:spPr>
          </p:sp>
          <p:sp>
            <p:nvSpPr>
              <p:cNvPr id="13" name="Google Shape;13;p1"/>
              <p:cNvSpPr/>
              <p:nvPr/>
            </p:nvSpPr>
            <p:spPr>
              <a:xfrm>
                <a:off x="503280" y="1801800"/>
                <a:ext cx="188640" cy="187200"/>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 name="Google Shape;14;p1"/>
              <p:cNvSpPr/>
              <p:nvPr/>
            </p:nvSpPr>
            <p:spPr>
              <a:xfrm>
                <a:off x="285840" y="4680"/>
                <a:ext cx="367920" cy="1428479"/>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rgbClr val="134770"/>
                  </a:gs>
                  <a:gs pos="100000">
                    <a:srgbClr val="B4FFFF"/>
                  </a:gs>
                </a:gsLst>
                <a:lin ang="5400000" scaled="0"/>
              </a:gradFill>
              <a:ln>
                <a:noFill/>
              </a:ln>
            </p:spPr>
          </p:sp>
          <p:sp>
            <p:nvSpPr>
              <p:cNvPr id="15" name="Google Shape;15;p1"/>
              <p:cNvSpPr/>
              <p:nvPr/>
            </p:nvSpPr>
            <p:spPr>
              <a:xfrm>
                <a:off x="546120" y="0"/>
                <a:ext cx="150480" cy="911159"/>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rgbClr val="134770"/>
                  </a:gs>
                  <a:gs pos="100000">
                    <a:srgbClr val="B4FFFF"/>
                  </a:gs>
                </a:gsLst>
                <a:lin ang="5400000" scaled="0"/>
              </a:gradFill>
              <a:ln>
                <a:noFill/>
              </a:ln>
            </p:spPr>
          </p:sp>
          <p:sp>
            <p:nvSpPr>
              <p:cNvPr id="16" name="Google Shape;16;p1"/>
              <p:cNvSpPr/>
              <p:nvPr/>
            </p:nvSpPr>
            <p:spPr>
              <a:xfrm>
                <a:off x="588960" y="142092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 name="Google Shape;17;p1"/>
              <p:cNvSpPr/>
              <p:nvPr/>
            </p:nvSpPr>
            <p:spPr>
              <a:xfrm>
                <a:off x="588960" y="90324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 name="Google Shape;18;p1"/>
              <p:cNvSpPr/>
              <p:nvPr/>
            </p:nvSpPr>
            <p:spPr>
              <a:xfrm>
                <a:off x="641520" y="0"/>
                <a:ext cx="420480" cy="52524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rgbClr val="134770"/>
                  </a:gs>
                  <a:gs pos="100000">
                    <a:srgbClr val="B4FFFF"/>
                  </a:gs>
                </a:gsLst>
                <a:lin ang="5400000" scaled="0"/>
              </a:gradFill>
              <a:ln>
                <a:noFill/>
              </a:ln>
            </p:spPr>
          </p:sp>
          <p:sp>
            <p:nvSpPr>
              <p:cNvPr id="19" name="Google Shape;19;p1"/>
              <p:cNvSpPr/>
              <p:nvPr/>
            </p:nvSpPr>
            <p:spPr>
              <a:xfrm>
                <a:off x="1020600" y="488880"/>
                <a:ext cx="160200" cy="145800"/>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cxnSp>
            <p:nvCxnSpPr>
              <p:cNvPr id="20" name="Google Shape;20;p1"/>
              <p:cNvCxnSpPr/>
              <p:nvPr/>
            </p:nvCxnSpPr>
            <p:spPr>
              <a:xfrm>
                <a:off x="-3960" y="9000"/>
                <a:ext cx="300" cy="300"/>
              </a:xfrm>
              <a:prstGeom prst="straightConnector1">
                <a:avLst/>
              </a:prstGeom>
              <a:noFill/>
              <a:ln w="9525" cap="flat" cmpd="sng">
                <a:solidFill>
                  <a:srgbClr val="FFFFFF"/>
                </a:solidFill>
                <a:prstDash val="solid"/>
                <a:round/>
                <a:headEnd type="none" w="sm" len="sm"/>
                <a:tailEnd type="none" w="sm" len="sm"/>
              </a:ln>
            </p:spPr>
          </p:cxnSp>
          <p:sp>
            <p:nvSpPr>
              <p:cNvPr id="21" name="Google Shape;21;p1"/>
              <p:cNvSpPr/>
              <p:nvPr/>
            </p:nvSpPr>
            <p:spPr>
              <a:xfrm>
                <a:off x="9360" y="1801800"/>
                <a:ext cx="122040" cy="12528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rgbClr val="134770"/>
                  </a:gs>
                  <a:gs pos="100000">
                    <a:srgbClr val="B4FFFF"/>
                  </a:gs>
                </a:gsLst>
                <a:lin ang="5400000" scaled="0"/>
              </a:gradFill>
              <a:ln>
                <a:noFill/>
              </a:ln>
            </p:spPr>
          </p:sp>
          <p:sp>
            <p:nvSpPr>
              <p:cNvPr id="22" name="Google Shape;22;p1"/>
              <p:cNvSpPr/>
              <p:nvPr/>
            </p:nvSpPr>
            <p:spPr>
              <a:xfrm>
                <a:off x="-9360" y="3549600"/>
                <a:ext cx="145800" cy="479160"/>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rgbClr val="134770"/>
                  </a:gs>
                  <a:gs pos="100000">
                    <a:srgbClr val="B4FFFF"/>
                  </a:gs>
                </a:gsLst>
                <a:lin ang="5400000" scaled="0"/>
              </a:gradFill>
              <a:ln>
                <a:noFill/>
              </a:ln>
            </p:spPr>
          </p:sp>
          <p:sp>
            <p:nvSpPr>
              <p:cNvPr id="23" name="Google Shape;23;p1"/>
              <p:cNvSpPr/>
              <p:nvPr/>
            </p:nvSpPr>
            <p:spPr>
              <a:xfrm>
                <a:off x="128520" y="1382760"/>
                <a:ext cx="141120" cy="47448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rgbClr val="134770"/>
                  </a:gs>
                  <a:gs pos="100000">
                    <a:srgbClr val="B4FFFF"/>
                  </a:gs>
                </a:gsLst>
                <a:lin ang="5400000" scaled="0"/>
              </a:gradFill>
              <a:ln>
                <a:noFill/>
              </a:ln>
            </p:spPr>
          </p:sp>
          <p:sp>
            <p:nvSpPr>
              <p:cNvPr id="24" name="Google Shape;24;p1"/>
              <p:cNvSpPr/>
              <p:nvPr/>
            </p:nvSpPr>
            <p:spPr>
              <a:xfrm>
                <a:off x="204840" y="1849320"/>
                <a:ext cx="112680" cy="10620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 name="Google Shape;25;p1"/>
              <p:cNvSpPr/>
              <p:nvPr/>
            </p:nvSpPr>
            <p:spPr>
              <a:xfrm>
                <a:off x="133200" y="4662360"/>
                <a:ext cx="21900" cy="2179500"/>
              </a:xfrm>
              <a:prstGeom prst="rect">
                <a:avLst/>
              </a:pr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 name="Google Shape;26;p1"/>
              <p:cNvSpPr/>
              <p:nvPr/>
            </p:nvSpPr>
            <p:spPr>
              <a:xfrm>
                <a:off x="223920" y="5041800"/>
                <a:ext cx="367920" cy="1799999"/>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rgbClr val="134770"/>
                  </a:gs>
                  <a:gs pos="100000">
                    <a:srgbClr val="B4FFFF"/>
                  </a:gs>
                </a:gsLst>
                <a:lin ang="5400000" scaled="0"/>
              </a:gradFill>
              <a:ln>
                <a:noFill/>
              </a:ln>
            </p:spPr>
          </p:sp>
          <p:sp>
            <p:nvSpPr>
              <p:cNvPr id="27" name="Google Shape;27;p1"/>
              <p:cNvSpPr/>
              <p:nvPr/>
            </p:nvSpPr>
            <p:spPr>
              <a:xfrm>
                <a:off x="52560" y="448164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 name="Google Shape;28;p1"/>
              <p:cNvSpPr/>
              <p:nvPr/>
            </p:nvSpPr>
            <p:spPr>
              <a:xfrm>
                <a:off x="-14400" y="5627520"/>
                <a:ext cx="83880" cy="1214280"/>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rgbClr val="134770"/>
                  </a:gs>
                  <a:gs pos="100000">
                    <a:srgbClr val="B4FFFF"/>
                  </a:gs>
                </a:gsLst>
                <a:lin ang="5400000" scaled="0"/>
              </a:gradFill>
              <a:ln>
                <a:noFill/>
              </a:ln>
            </p:spPr>
          </p:sp>
          <p:sp>
            <p:nvSpPr>
              <p:cNvPr id="29" name="Google Shape;29;p1"/>
              <p:cNvSpPr/>
              <p:nvPr/>
            </p:nvSpPr>
            <p:spPr>
              <a:xfrm>
                <a:off x="527040" y="4867200"/>
                <a:ext cx="188640" cy="1872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 name="Google Shape;30;p1"/>
              <p:cNvSpPr/>
              <p:nvPr/>
            </p:nvSpPr>
            <p:spPr>
              <a:xfrm>
                <a:off x="309600" y="5423040"/>
                <a:ext cx="372960" cy="1423799"/>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rgbClr val="134770"/>
                  </a:gs>
                  <a:gs pos="100000">
                    <a:srgbClr val="B4FFFF"/>
                  </a:gs>
                </a:gsLst>
                <a:lin ang="5400000" scaled="0"/>
              </a:gradFill>
              <a:ln>
                <a:noFill/>
              </a:ln>
            </p:spPr>
          </p:sp>
          <p:sp>
            <p:nvSpPr>
              <p:cNvPr id="31" name="Google Shape;31;p1"/>
              <p:cNvSpPr/>
              <p:nvPr/>
            </p:nvSpPr>
            <p:spPr>
              <a:xfrm>
                <a:off x="569880" y="5945040"/>
                <a:ext cx="150480" cy="911159"/>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rgbClr val="134770"/>
                  </a:gs>
                  <a:gs pos="100000">
                    <a:srgbClr val="B4FFFF"/>
                  </a:gs>
                </a:gsLst>
                <a:lin ang="5400000" scaled="0"/>
              </a:gradFill>
              <a:ln>
                <a:noFill/>
              </a:ln>
            </p:spPr>
          </p:sp>
          <p:sp>
            <p:nvSpPr>
              <p:cNvPr id="32" name="Google Shape;32;p1"/>
              <p:cNvSpPr/>
              <p:nvPr/>
            </p:nvSpPr>
            <p:spPr>
              <a:xfrm>
                <a:off x="612720" y="524664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 name="Google Shape;33;p1"/>
              <p:cNvSpPr/>
              <p:nvPr/>
            </p:nvSpPr>
            <p:spPr>
              <a:xfrm>
                <a:off x="612720" y="576432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 name="Google Shape;34;p1"/>
              <p:cNvSpPr/>
              <p:nvPr/>
            </p:nvSpPr>
            <p:spPr>
              <a:xfrm>
                <a:off x="669960" y="6330960"/>
                <a:ext cx="415800" cy="515880"/>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rgbClr val="134770"/>
                  </a:gs>
                  <a:gs pos="100000">
                    <a:srgbClr val="B4FFFF"/>
                  </a:gs>
                </a:gsLst>
                <a:lin ang="5400000" scaled="0"/>
              </a:gradFill>
              <a:ln>
                <a:noFill/>
              </a:ln>
            </p:spPr>
          </p:sp>
          <p:sp>
            <p:nvSpPr>
              <p:cNvPr id="35" name="Google Shape;35;p1"/>
              <p:cNvSpPr/>
              <p:nvPr/>
            </p:nvSpPr>
            <p:spPr>
              <a:xfrm>
                <a:off x="1049400" y="6221520"/>
                <a:ext cx="155520" cy="145800"/>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36" name="Google Shape;36;p1"/>
            <p:cNvGrpSpPr/>
            <p:nvPr/>
          </p:nvGrpSpPr>
          <p:grpSpPr>
            <a:xfrm>
              <a:off x="11364840" y="0"/>
              <a:ext cx="672840" cy="6846841"/>
              <a:chOff x="11364840" y="0"/>
              <a:chExt cx="672840" cy="6846841"/>
            </a:xfrm>
          </p:grpSpPr>
          <p:sp>
            <p:nvSpPr>
              <p:cNvPr id="37" name="Google Shape;37;p1"/>
              <p:cNvSpPr/>
              <p:nvPr/>
            </p:nvSpPr>
            <p:spPr>
              <a:xfrm>
                <a:off x="11484000" y="0"/>
                <a:ext cx="415800" cy="510840"/>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134770"/>
                  </a:gs>
                  <a:gs pos="100000">
                    <a:srgbClr val="B4FFFF"/>
                  </a:gs>
                </a:gsLst>
                <a:lin ang="5400000" scaled="0"/>
              </a:gradFill>
              <a:ln>
                <a:noFill/>
              </a:ln>
            </p:spPr>
          </p:sp>
          <p:sp>
            <p:nvSpPr>
              <p:cNvPr id="38" name="Google Shape;38;p1"/>
              <p:cNvSpPr/>
              <p:nvPr/>
            </p:nvSpPr>
            <p:spPr>
              <a:xfrm>
                <a:off x="11364840" y="474840"/>
                <a:ext cx="155520" cy="15048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 name="Google Shape;39;p1"/>
              <p:cNvSpPr/>
              <p:nvPr/>
            </p:nvSpPr>
            <p:spPr>
              <a:xfrm>
                <a:off x="11631600" y="1539720"/>
                <a:ext cx="18720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0" name="Google Shape;40;p1"/>
              <p:cNvSpPr/>
              <p:nvPr/>
            </p:nvSpPr>
            <p:spPr>
              <a:xfrm>
                <a:off x="11531520" y="5694480"/>
                <a:ext cx="296640" cy="1152360"/>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134770"/>
                  </a:gs>
                  <a:gs pos="100000">
                    <a:srgbClr val="B4FFFF"/>
                  </a:gs>
                </a:gsLst>
                <a:lin ang="5400000" scaled="0"/>
              </a:gradFill>
              <a:ln>
                <a:noFill/>
              </a:ln>
            </p:spPr>
          </p:sp>
          <p:sp>
            <p:nvSpPr>
              <p:cNvPr id="41" name="Google Shape;41;p1"/>
              <p:cNvSpPr/>
              <p:nvPr/>
            </p:nvSpPr>
            <p:spPr>
              <a:xfrm>
                <a:off x="11773080" y="5551560"/>
                <a:ext cx="155520" cy="153720"/>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2" name="Google Shape;42;p1"/>
              <p:cNvSpPr/>
              <p:nvPr/>
            </p:nvSpPr>
            <p:spPr>
              <a:xfrm>
                <a:off x="11711160" y="4680"/>
                <a:ext cx="303120" cy="1542959"/>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134770"/>
                  </a:gs>
                  <a:gs pos="100000">
                    <a:srgbClr val="B4FFFF"/>
                  </a:gs>
                </a:gsLst>
                <a:lin ang="5400000" scaled="0"/>
              </a:gradFill>
              <a:ln>
                <a:noFill/>
              </a:ln>
            </p:spPr>
          </p:sp>
          <p:sp>
            <p:nvSpPr>
              <p:cNvPr id="43" name="Google Shape;43;p1"/>
              <p:cNvSpPr/>
              <p:nvPr/>
            </p:nvSpPr>
            <p:spPr>
              <a:xfrm>
                <a:off x="11636280" y="4867200"/>
                <a:ext cx="187200" cy="1872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 name="Google Shape;44;p1"/>
              <p:cNvSpPr/>
              <p:nvPr/>
            </p:nvSpPr>
            <p:spPr>
              <a:xfrm>
                <a:off x="11441160" y="5046840"/>
                <a:ext cx="306000" cy="1799999"/>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134770"/>
                  </a:gs>
                  <a:gs pos="100000">
                    <a:srgbClr val="B4FFFF"/>
                  </a:gs>
                </a:gsLst>
                <a:lin ang="5400000" scaled="0"/>
              </a:gradFill>
              <a:ln>
                <a:noFill/>
              </a:ln>
            </p:spPr>
          </p:sp>
          <p:sp>
            <p:nvSpPr>
              <p:cNvPr id="45" name="Google Shape;45;p1"/>
              <p:cNvSpPr/>
              <p:nvPr/>
            </p:nvSpPr>
            <p:spPr>
              <a:xfrm>
                <a:off x="11849040" y="6416640"/>
                <a:ext cx="188640" cy="1872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6" name="Google Shape;46;p1"/>
              <p:cNvSpPr/>
              <p:nvPr/>
            </p:nvSpPr>
            <p:spPr>
              <a:xfrm>
                <a:off x="11939760" y="6595920"/>
                <a:ext cx="21900" cy="250500"/>
              </a:xfrm>
              <a:prstGeom prst="rect">
                <a:avLst/>
              </a:pr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pic>
        <p:nvPicPr>
          <p:cNvPr id="47" name="Google Shape;47;p1"/>
          <p:cNvPicPr preferRelativeResize="0"/>
          <p:nvPr/>
        </p:nvPicPr>
        <p:blipFill rotWithShape="1">
          <a:blip r:embed="rId16">
            <a:alphaModFix/>
          </a:blip>
          <a:srcRect/>
          <a:stretch/>
        </p:blipFill>
        <p:spPr>
          <a:xfrm>
            <a:off x="0" y="0"/>
            <a:ext cx="9142738" cy="5142150"/>
          </a:xfrm>
          <a:prstGeom prst="rect">
            <a:avLst/>
          </a:prstGeom>
          <a:noFill/>
          <a:ln>
            <a:noFill/>
          </a:ln>
        </p:spPr>
      </p:pic>
      <p:grpSp>
        <p:nvGrpSpPr>
          <p:cNvPr id="48" name="Google Shape;48;p1"/>
          <p:cNvGrpSpPr/>
          <p:nvPr/>
        </p:nvGrpSpPr>
        <p:grpSpPr>
          <a:xfrm>
            <a:off x="0" y="0"/>
            <a:ext cx="1727460" cy="5142150"/>
            <a:chOff x="0" y="0"/>
            <a:chExt cx="2303280" cy="6856200"/>
          </a:xfrm>
        </p:grpSpPr>
        <p:sp>
          <p:nvSpPr>
            <p:cNvPr id="49" name="Google Shape;49;p1"/>
            <p:cNvSpPr/>
            <p:nvPr/>
          </p:nvSpPr>
          <p:spPr>
            <a:xfrm>
              <a:off x="1209600" y="4680"/>
              <a:ext cx="21900" cy="2179500"/>
            </a:xfrm>
            <a:prstGeom prst="rect">
              <a:avLst/>
            </a:pr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0" name="Google Shape;50;p1"/>
            <p:cNvSpPr/>
            <p:nvPr/>
          </p:nvSpPr>
          <p:spPr>
            <a:xfrm>
              <a:off x="1128600" y="217656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1" name="Google Shape;51;p1"/>
            <p:cNvSpPr/>
            <p:nvPr/>
          </p:nvSpPr>
          <p:spPr>
            <a:xfrm>
              <a:off x="1123920" y="4021200"/>
              <a:ext cx="188640" cy="1872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2" name="Google Shape;52;p1"/>
            <p:cNvSpPr/>
            <p:nvPr/>
          </p:nvSpPr>
          <p:spPr>
            <a:xfrm>
              <a:off x="414360" y="9360"/>
              <a:ext cx="26700" cy="4479900"/>
            </a:xfrm>
            <a:prstGeom prst="rect">
              <a:avLst/>
            </a:pr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3" name="Google Shape;53;p1"/>
            <p:cNvSpPr/>
            <p:nvPr/>
          </p:nvSpPr>
          <p:spPr>
            <a:xfrm>
              <a:off x="333360" y="448164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4" name="Google Shape;54;p1"/>
            <p:cNvSpPr/>
            <p:nvPr/>
          </p:nvSpPr>
          <p:spPr>
            <a:xfrm>
              <a:off x="190440" y="9360"/>
              <a:ext cx="150480" cy="90612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rgbClr val="134770"/>
                </a:gs>
                <a:gs pos="100000">
                  <a:srgbClr val="B4FFFF"/>
                </a:gs>
              </a:gsLst>
              <a:lin ang="5400000" scaled="0"/>
            </a:gradFill>
            <a:ln>
              <a:noFill/>
            </a:ln>
          </p:spPr>
        </p:sp>
        <p:sp>
          <p:nvSpPr>
            <p:cNvPr id="55" name="Google Shape;55;p1"/>
            <p:cNvSpPr/>
            <p:nvPr/>
          </p:nvSpPr>
          <p:spPr>
            <a:xfrm>
              <a:off x="1290600" y="14400"/>
              <a:ext cx="374400" cy="1799999"/>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rgbClr val="134770"/>
                </a:gs>
                <a:gs pos="100000">
                  <a:srgbClr val="B4FFFF"/>
                </a:gs>
              </a:gsLst>
              <a:lin ang="5400000" scaled="0"/>
            </a:gradFill>
            <a:ln>
              <a:noFill/>
            </a:ln>
          </p:spPr>
        </p:sp>
        <p:sp>
          <p:nvSpPr>
            <p:cNvPr id="56" name="Google Shape;56;p1"/>
            <p:cNvSpPr/>
            <p:nvPr/>
          </p:nvSpPr>
          <p:spPr>
            <a:xfrm>
              <a:off x="1600200" y="1801800"/>
              <a:ext cx="188640" cy="1872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
            <p:cNvSpPr/>
            <p:nvPr/>
          </p:nvSpPr>
          <p:spPr>
            <a:xfrm>
              <a:off x="1380960" y="9360"/>
              <a:ext cx="369720" cy="1423799"/>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rgbClr val="134770"/>
                </a:gs>
                <a:gs pos="100000">
                  <a:srgbClr val="B4FFFF"/>
                </a:gs>
              </a:gsLst>
              <a:lin ang="5400000" scaled="0"/>
            </a:gradFill>
            <a:ln>
              <a:noFill/>
            </a:ln>
          </p:spPr>
        </p:sp>
        <p:sp>
          <p:nvSpPr>
            <p:cNvPr id="58" name="Google Shape;58;p1"/>
            <p:cNvSpPr/>
            <p:nvPr/>
          </p:nvSpPr>
          <p:spPr>
            <a:xfrm>
              <a:off x="1643040" y="0"/>
              <a:ext cx="150480" cy="911159"/>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rgbClr val="134770"/>
                </a:gs>
                <a:gs pos="100000">
                  <a:srgbClr val="B4FFFF"/>
                </a:gs>
              </a:gsLst>
              <a:lin ang="5400000" scaled="0"/>
            </a:gradFill>
            <a:ln>
              <a:noFill/>
            </a:ln>
          </p:spPr>
        </p:sp>
        <p:sp>
          <p:nvSpPr>
            <p:cNvPr id="59" name="Google Shape;59;p1"/>
            <p:cNvSpPr/>
            <p:nvPr/>
          </p:nvSpPr>
          <p:spPr>
            <a:xfrm>
              <a:off x="1685880" y="142092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0" name="Google Shape;60;p1"/>
            <p:cNvSpPr/>
            <p:nvPr/>
          </p:nvSpPr>
          <p:spPr>
            <a:xfrm>
              <a:off x="1685880" y="90324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
            <p:cNvSpPr/>
            <p:nvPr/>
          </p:nvSpPr>
          <p:spPr>
            <a:xfrm>
              <a:off x="1743120" y="4680"/>
              <a:ext cx="417240" cy="520560"/>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rgbClr val="134770"/>
                </a:gs>
                <a:gs pos="100000">
                  <a:srgbClr val="B4FFFF"/>
                </a:gs>
              </a:gsLst>
              <a:lin ang="5400000" scaled="0"/>
            </a:gradFill>
            <a:ln>
              <a:noFill/>
            </a:ln>
          </p:spPr>
        </p:sp>
        <p:sp>
          <p:nvSpPr>
            <p:cNvPr id="62" name="Google Shape;62;p1"/>
            <p:cNvSpPr/>
            <p:nvPr/>
          </p:nvSpPr>
          <p:spPr>
            <a:xfrm>
              <a:off x="2119320" y="488880"/>
              <a:ext cx="160200" cy="145800"/>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 name="Google Shape;63;p1"/>
            <p:cNvSpPr/>
            <p:nvPr/>
          </p:nvSpPr>
          <p:spPr>
            <a:xfrm>
              <a:off x="952560" y="4680"/>
              <a:ext cx="150480" cy="90612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rgbClr val="134770"/>
                </a:gs>
                <a:gs pos="100000">
                  <a:srgbClr val="B4FFFF"/>
                </a:gs>
              </a:gsLst>
              <a:lin ang="5400000" scaled="0"/>
            </a:gradFill>
            <a:ln>
              <a:noFill/>
            </a:ln>
          </p:spPr>
        </p:sp>
        <p:sp>
          <p:nvSpPr>
            <p:cNvPr id="64" name="Google Shape;64;p1"/>
            <p:cNvSpPr/>
            <p:nvPr/>
          </p:nvSpPr>
          <p:spPr>
            <a:xfrm>
              <a:off x="866880" y="90324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 name="Google Shape;65;p1"/>
            <p:cNvSpPr/>
            <p:nvPr/>
          </p:nvSpPr>
          <p:spPr>
            <a:xfrm>
              <a:off x="890640" y="155412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6" name="Google Shape;66;p1"/>
            <p:cNvSpPr/>
            <p:nvPr/>
          </p:nvSpPr>
          <p:spPr>
            <a:xfrm>
              <a:off x="738360" y="5622840"/>
              <a:ext cx="336240" cy="1214280"/>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rgbClr val="134770"/>
                </a:gs>
                <a:gs pos="100000">
                  <a:srgbClr val="B4FFFF"/>
                </a:gs>
              </a:gsLst>
              <a:lin ang="5400000" scaled="0"/>
            </a:gradFill>
            <a:ln>
              <a:noFill/>
            </a:ln>
          </p:spPr>
        </p:sp>
        <p:sp>
          <p:nvSpPr>
            <p:cNvPr id="67" name="Google Shape;67;p1"/>
            <p:cNvSpPr/>
            <p:nvPr/>
          </p:nvSpPr>
          <p:spPr>
            <a:xfrm>
              <a:off x="647640" y="5479920"/>
              <a:ext cx="155520" cy="155520"/>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8" name="Google Shape;68;p1"/>
            <p:cNvSpPr/>
            <p:nvPr/>
          </p:nvSpPr>
          <p:spPr>
            <a:xfrm>
              <a:off x="66600" y="90324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9" name="Google Shape;69;p1"/>
            <p:cNvSpPr/>
            <p:nvPr/>
          </p:nvSpPr>
          <p:spPr>
            <a:xfrm>
              <a:off x="0" y="3897360"/>
              <a:ext cx="131400" cy="26496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rgbClr val="134770"/>
                </a:gs>
                <a:gs pos="100000">
                  <a:srgbClr val="B4FFFF"/>
                </a:gs>
              </a:gsLst>
              <a:lin ang="5400000" scaled="0"/>
            </a:gradFill>
            <a:ln>
              <a:noFill/>
            </a:ln>
          </p:spPr>
        </p:sp>
        <p:sp>
          <p:nvSpPr>
            <p:cNvPr id="70" name="Google Shape;70;p1"/>
            <p:cNvSpPr/>
            <p:nvPr/>
          </p:nvSpPr>
          <p:spPr>
            <a:xfrm>
              <a:off x="66600" y="4149720"/>
              <a:ext cx="188640" cy="1872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1" name="Google Shape;71;p1"/>
            <p:cNvSpPr/>
            <p:nvPr/>
          </p:nvSpPr>
          <p:spPr>
            <a:xfrm>
              <a:off x="0" y="1644480"/>
              <a:ext cx="131400" cy="268200"/>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rgbClr val="134770"/>
                </a:gs>
                <a:gs pos="100000">
                  <a:srgbClr val="B4FFFF"/>
                </a:gs>
              </a:gsLst>
              <a:lin ang="5400000" scaled="0"/>
            </a:gradFill>
            <a:ln>
              <a:noFill/>
            </a:ln>
          </p:spPr>
        </p:sp>
        <p:sp>
          <p:nvSpPr>
            <p:cNvPr id="72" name="Google Shape;72;p1"/>
            <p:cNvSpPr/>
            <p:nvPr/>
          </p:nvSpPr>
          <p:spPr>
            <a:xfrm>
              <a:off x="66600" y="146844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3" name="Google Shape;73;p1"/>
            <p:cNvSpPr/>
            <p:nvPr/>
          </p:nvSpPr>
          <p:spPr>
            <a:xfrm>
              <a:off x="695160" y="4680"/>
              <a:ext cx="307800" cy="1557000"/>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rgbClr val="134770"/>
                </a:gs>
                <a:gs pos="100000">
                  <a:srgbClr val="B4FFFF"/>
                </a:gs>
              </a:gsLst>
              <a:lin ang="5400000" scaled="0"/>
            </a:gradFill>
            <a:ln>
              <a:noFill/>
            </a:ln>
          </p:spPr>
        </p:sp>
        <p:sp>
          <p:nvSpPr>
            <p:cNvPr id="74" name="Google Shape;74;p1"/>
            <p:cNvSpPr/>
            <p:nvPr/>
          </p:nvSpPr>
          <p:spPr>
            <a:xfrm>
              <a:off x="57240" y="4881600"/>
              <a:ext cx="188640" cy="1872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5" name="Google Shape;75;p1"/>
            <p:cNvSpPr/>
            <p:nvPr/>
          </p:nvSpPr>
          <p:spPr>
            <a:xfrm>
              <a:off x="138240" y="5060880"/>
              <a:ext cx="303120" cy="1776239"/>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rgbClr val="134770"/>
                </a:gs>
                <a:gs pos="100000">
                  <a:srgbClr val="B4FFFF"/>
                </a:gs>
              </a:gsLst>
              <a:lin ang="5400000" scaled="0"/>
            </a:gradFill>
            <a:ln>
              <a:noFill/>
            </a:ln>
          </p:spPr>
        </p:sp>
        <p:sp>
          <p:nvSpPr>
            <p:cNvPr id="76" name="Google Shape;76;p1"/>
            <p:cNvSpPr/>
            <p:nvPr/>
          </p:nvSpPr>
          <p:spPr>
            <a:xfrm>
              <a:off x="561960" y="6431040"/>
              <a:ext cx="188640" cy="1872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
            <p:cNvSpPr/>
            <p:nvPr/>
          </p:nvSpPr>
          <p:spPr>
            <a:xfrm>
              <a:off x="642960" y="6610320"/>
              <a:ext cx="21900" cy="241200"/>
            </a:xfrm>
            <a:prstGeom prst="rect">
              <a:avLst/>
            </a:pr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8" name="Google Shape;78;p1"/>
            <p:cNvSpPr/>
            <p:nvPr/>
          </p:nvSpPr>
          <p:spPr>
            <a:xfrm>
              <a:off x="76320" y="6431040"/>
              <a:ext cx="188640" cy="1872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9" name="Google Shape;79;p1"/>
            <p:cNvSpPr/>
            <p:nvPr/>
          </p:nvSpPr>
          <p:spPr>
            <a:xfrm>
              <a:off x="0" y="5978520"/>
              <a:ext cx="188640" cy="460080"/>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rgbClr val="134770"/>
                </a:gs>
                <a:gs pos="100000">
                  <a:srgbClr val="B4FFFF"/>
                </a:gs>
              </a:gsLst>
              <a:lin ang="5400000" scaled="0"/>
            </a:gradFill>
            <a:ln>
              <a:noFill/>
            </a:ln>
          </p:spPr>
        </p:sp>
        <p:sp>
          <p:nvSpPr>
            <p:cNvPr id="80" name="Google Shape;80;p1"/>
            <p:cNvSpPr/>
            <p:nvPr/>
          </p:nvSpPr>
          <p:spPr>
            <a:xfrm>
              <a:off x="1014480" y="1801800"/>
              <a:ext cx="212400" cy="75384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rgbClr val="134770"/>
                </a:gs>
                <a:gs pos="100000">
                  <a:srgbClr val="B4FFFF"/>
                </a:gs>
              </a:gsLst>
              <a:lin ang="5400000" scaled="0"/>
            </a:gradFill>
            <a:ln>
              <a:noFill/>
            </a:ln>
          </p:spPr>
        </p:sp>
        <p:sp>
          <p:nvSpPr>
            <p:cNvPr id="81" name="Google Shape;81;p1"/>
            <p:cNvSpPr/>
            <p:nvPr/>
          </p:nvSpPr>
          <p:spPr>
            <a:xfrm>
              <a:off x="938160" y="2548080"/>
              <a:ext cx="164880" cy="158400"/>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2" name="Google Shape;82;p1"/>
            <p:cNvSpPr/>
            <p:nvPr/>
          </p:nvSpPr>
          <p:spPr>
            <a:xfrm>
              <a:off x="595440" y="4680"/>
              <a:ext cx="636480" cy="402408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rgbClr val="134770"/>
                </a:gs>
                <a:gs pos="100000">
                  <a:srgbClr val="B4FFFF"/>
                </a:gs>
              </a:gsLst>
              <a:lin ang="5400000" scaled="0"/>
            </a:gradFill>
            <a:ln>
              <a:noFill/>
            </a:ln>
          </p:spPr>
        </p:sp>
        <p:sp>
          <p:nvSpPr>
            <p:cNvPr id="83" name="Google Shape;83;p1"/>
            <p:cNvSpPr/>
            <p:nvPr/>
          </p:nvSpPr>
          <p:spPr>
            <a:xfrm>
              <a:off x="1224000" y="1382760"/>
              <a:ext cx="141120" cy="47448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rgbClr val="134770"/>
                </a:gs>
                <a:gs pos="100000">
                  <a:srgbClr val="B4FFFF"/>
                </a:gs>
              </a:gsLst>
              <a:lin ang="5400000" scaled="0"/>
            </a:gradFill>
            <a:ln>
              <a:noFill/>
            </a:ln>
          </p:spPr>
        </p:sp>
        <p:sp>
          <p:nvSpPr>
            <p:cNvPr id="84" name="Google Shape;84;p1"/>
            <p:cNvSpPr/>
            <p:nvPr/>
          </p:nvSpPr>
          <p:spPr>
            <a:xfrm>
              <a:off x="1300320" y="1849320"/>
              <a:ext cx="107640" cy="10620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1"/>
            <p:cNvSpPr/>
            <p:nvPr/>
          </p:nvSpPr>
          <p:spPr>
            <a:xfrm>
              <a:off x="281160" y="3417840"/>
              <a:ext cx="141120" cy="473040"/>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rgbClr val="134770"/>
                </a:gs>
                <a:gs pos="100000">
                  <a:srgbClr val="B4FFFF"/>
                </a:gs>
              </a:gsLst>
              <a:lin ang="5400000" scaled="0"/>
            </a:gradFill>
            <a:ln>
              <a:noFill/>
            </a:ln>
          </p:spPr>
        </p:sp>
        <p:sp>
          <p:nvSpPr>
            <p:cNvPr id="86" name="Google Shape;86;p1"/>
            <p:cNvSpPr/>
            <p:nvPr/>
          </p:nvSpPr>
          <p:spPr>
            <a:xfrm>
              <a:off x="237960" y="3882960"/>
              <a:ext cx="107640" cy="107640"/>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7" name="Google Shape;87;p1"/>
            <p:cNvSpPr/>
            <p:nvPr/>
          </p:nvSpPr>
          <p:spPr>
            <a:xfrm>
              <a:off x="4680" y="2166840"/>
              <a:ext cx="112680" cy="450720"/>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rgbClr val="134770"/>
                </a:gs>
                <a:gs pos="100000">
                  <a:srgbClr val="B4FFFF"/>
                </a:gs>
              </a:gsLst>
              <a:lin ang="5400000" scaled="0"/>
            </a:gradFill>
            <a:ln>
              <a:noFill/>
            </a:ln>
          </p:spPr>
        </p:sp>
        <p:sp>
          <p:nvSpPr>
            <p:cNvPr id="88" name="Google Shape;88;p1"/>
            <p:cNvSpPr/>
            <p:nvPr/>
          </p:nvSpPr>
          <p:spPr>
            <a:xfrm>
              <a:off x="52560" y="2066760"/>
              <a:ext cx="107640" cy="10764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9" name="Google Shape;89;p1"/>
            <p:cNvSpPr/>
            <p:nvPr/>
          </p:nvSpPr>
          <p:spPr>
            <a:xfrm>
              <a:off x="1228680" y="4662360"/>
              <a:ext cx="21900" cy="2179500"/>
            </a:xfrm>
            <a:prstGeom prst="rect">
              <a:avLst/>
            </a:pr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0" name="Google Shape;90;p1"/>
            <p:cNvSpPr/>
            <p:nvPr/>
          </p:nvSpPr>
          <p:spPr>
            <a:xfrm>
              <a:off x="1319040" y="5041800"/>
              <a:ext cx="369720" cy="1799999"/>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rgbClr val="134770"/>
                </a:gs>
                <a:gs pos="100000">
                  <a:srgbClr val="B4FFFF"/>
                </a:gs>
              </a:gsLst>
              <a:lin ang="5400000" scaled="0"/>
            </a:gradFill>
            <a:ln>
              <a:noFill/>
            </a:ln>
          </p:spPr>
        </p:sp>
        <p:sp>
          <p:nvSpPr>
            <p:cNvPr id="91" name="Google Shape;91;p1"/>
            <p:cNvSpPr/>
            <p:nvPr/>
          </p:nvSpPr>
          <p:spPr>
            <a:xfrm>
              <a:off x="1147680" y="448164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
            <p:cNvSpPr/>
            <p:nvPr/>
          </p:nvSpPr>
          <p:spPr>
            <a:xfrm>
              <a:off x="819000" y="3983040"/>
              <a:ext cx="345960" cy="2858760"/>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rgbClr val="134770"/>
                </a:gs>
                <a:gs pos="100000">
                  <a:srgbClr val="B4FFFF"/>
                </a:gs>
              </a:gsLst>
              <a:lin ang="5400000" scaled="0"/>
            </a:gradFill>
            <a:ln>
              <a:noFill/>
            </a:ln>
          </p:spPr>
        </p:sp>
        <p:sp>
          <p:nvSpPr>
            <p:cNvPr id="93" name="Google Shape;93;p1"/>
            <p:cNvSpPr/>
            <p:nvPr/>
          </p:nvSpPr>
          <p:spPr>
            <a:xfrm>
              <a:off x="728640" y="380700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4" name="Google Shape;94;p1"/>
            <p:cNvSpPr/>
            <p:nvPr/>
          </p:nvSpPr>
          <p:spPr>
            <a:xfrm>
              <a:off x="1623960" y="4867200"/>
              <a:ext cx="188640" cy="1872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5" name="Google Shape;95;p1"/>
            <p:cNvSpPr/>
            <p:nvPr/>
          </p:nvSpPr>
          <p:spPr>
            <a:xfrm>
              <a:off x="1405080" y="5423040"/>
              <a:ext cx="369720" cy="1423799"/>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rgbClr val="134770"/>
                </a:gs>
                <a:gs pos="100000">
                  <a:srgbClr val="B4FFFF"/>
                </a:gs>
              </a:gsLst>
              <a:lin ang="5400000" scaled="0"/>
            </a:gradFill>
            <a:ln>
              <a:noFill/>
            </a:ln>
          </p:spPr>
        </p:sp>
        <p:sp>
          <p:nvSpPr>
            <p:cNvPr id="96" name="Google Shape;96;p1"/>
            <p:cNvSpPr/>
            <p:nvPr/>
          </p:nvSpPr>
          <p:spPr>
            <a:xfrm>
              <a:off x="1666800" y="5945040"/>
              <a:ext cx="150480" cy="911159"/>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rgbClr val="134770"/>
                </a:gs>
                <a:gs pos="100000">
                  <a:srgbClr val="B4FFFF"/>
                </a:gs>
              </a:gsLst>
              <a:lin ang="5400000" scaled="0"/>
            </a:gradFill>
            <a:ln>
              <a:noFill/>
            </a:ln>
          </p:spPr>
        </p:sp>
        <p:sp>
          <p:nvSpPr>
            <p:cNvPr id="97" name="Google Shape;97;p1"/>
            <p:cNvSpPr/>
            <p:nvPr/>
          </p:nvSpPr>
          <p:spPr>
            <a:xfrm>
              <a:off x="1709640" y="524664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8" name="Google Shape;98;p1"/>
            <p:cNvSpPr/>
            <p:nvPr/>
          </p:nvSpPr>
          <p:spPr>
            <a:xfrm>
              <a:off x="1709640" y="5764320"/>
              <a:ext cx="188640" cy="18864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9" name="Google Shape;99;p1"/>
            <p:cNvSpPr/>
            <p:nvPr/>
          </p:nvSpPr>
          <p:spPr>
            <a:xfrm>
              <a:off x="1766880" y="6330960"/>
              <a:ext cx="417240" cy="52524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rgbClr val="134770"/>
                </a:gs>
                <a:gs pos="100000">
                  <a:srgbClr val="B4FFFF"/>
                </a:gs>
              </a:gsLst>
              <a:lin ang="5400000" scaled="0"/>
            </a:gradFill>
            <a:ln>
              <a:noFill/>
            </a:ln>
          </p:spPr>
        </p:sp>
        <p:sp>
          <p:nvSpPr>
            <p:cNvPr id="100" name="Google Shape;100;p1"/>
            <p:cNvSpPr/>
            <p:nvPr/>
          </p:nvSpPr>
          <p:spPr>
            <a:xfrm>
              <a:off x="2147760" y="6221520"/>
              <a:ext cx="155520" cy="145800"/>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1" name="Google Shape;101;p1"/>
            <p:cNvSpPr/>
            <p:nvPr/>
          </p:nvSpPr>
          <p:spPr>
            <a:xfrm>
              <a:off x="504720" y="9360"/>
              <a:ext cx="231480" cy="5101924"/>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rgbClr val="134770"/>
                </a:gs>
                <a:gs pos="100000">
                  <a:srgbClr val="B4FFFF"/>
                </a:gs>
              </a:gsLst>
              <a:lin ang="5400000" scaled="0"/>
            </a:gradFill>
            <a:ln>
              <a:noFill/>
            </a:ln>
          </p:spPr>
        </p:sp>
        <p:sp>
          <p:nvSpPr>
            <p:cNvPr id="102" name="Google Shape;102;p1"/>
            <p:cNvSpPr/>
            <p:nvPr/>
          </p:nvSpPr>
          <p:spPr>
            <a:xfrm>
              <a:off x="633240" y="5103720"/>
              <a:ext cx="183960" cy="183960"/>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rgbClr val="134770"/>
                </a:gs>
                <a:gs pos="100000">
                  <a:srgbClr val="B4FFFF"/>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03" name="Google Shape;103;p1"/>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04" name="Google Shape;104;p1"/>
          <p:cNvSpPr txBox="1">
            <a:spLocks noGrp="1"/>
          </p:cNvSpPr>
          <p:nvPr>
            <p:ph type="body" idx="1"/>
          </p:nvPr>
        </p:nvSpPr>
        <p:spPr>
          <a:xfrm>
            <a:off x="457110" y="1203390"/>
            <a:ext cx="8229300" cy="29829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store.arduino.cc/arduino-uno-rev3"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5"/>
          <p:cNvSpPr txBox="1"/>
          <p:nvPr/>
        </p:nvSpPr>
        <p:spPr>
          <a:xfrm>
            <a:off x="2287050" y="91375"/>
            <a:ext cx="4838100" cy="75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a:latin typeface="Times New Roman"/>
                <a:ea typeface="Times New Roman"/>
                <a:cs typeface="Times New Roman"/>
                <a:sym typeface="Times New Roman"/>
              </a:rPr>
              <a:t>MINI PROJECT</a:t>
            </a:r>
            <a:endParaRPr sz="2500">
              <a:latin typeface="Times New Roman"/>
              <a:ea typeface="Times New Roman"/>
              <a:cs typeface="Times New Roman"/>
              <a:sym typeface="Times New Roman"/>
            </a:endParaRPr>
          </a:p>
        </p:txBody>
      </p:sp>
      <p:sp>
        <p:nvSpPr>
          <p:cNvPr id="166" name="Google Shape;166;p15"/>
          <p:cNvSpPr txBox="1"/>
          <p:nvPr/>
        </p:nvSpPr>
        <p:spPr>
          <a:xfrm>
            <a:off x="1222050" y="809625"/>
            <a:ext cx="6968100" cy="124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400">
                <a:latin typeface="Times New Roman"/>
                <a:ea typeface="Times New Roman"/>
                <a:cs typeface="Times New Roman"/>
                <a:sym typeface="Times New Roman"/>
              </a:rPr>
              <a:t>AUTO CLIMATE MONITORING SYSTEM</a:t>
            </a:r>
            <a:endParaRPr sz="3400">
              <a:latin typeface="Times New Roman"/>
              <a:ea typeface="Times New Roman"/>
              <a:cs typeface="Times New Roman"/>
              <a:sym typeface="Times New Roman"/>
            </a:endParaRPr>
          </a:p>
        </p:txBody>
      </p:sp>
      <p:sp>
        <p:nvSpPr>
          <p:cNvPr id="167" name="Google Shape;167;p15"/>
          <p:cNvSpPr txBox="1"/>
          <p:nvPr/>
        </p:nvSpPr>
        <p:spPr>
          <a:xfrm>
            <a:off x="1271700" y="1899400"/>
            <a:ext cx="6868800" cy="10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a:latin typeface="Times New Roman"/>
                <a:ea typeface="Times New Roman"/>
                <a:cs typeface="Times New Roman"/>
                <a:sym typeface="Times New Roman"/>
              </a:rPr>
              <a:t>Group Members:-</a:t>
            </a:r>
            <a:endParaRPr sz="1600">
              <a:latin typeface="Times New Roman"/>
              <a:ea typeface="Times New Roman"/>
              <a:cs typeface="Times New Roman"/>
              <a:sym typeface="Times New Roman"/>
            </a:endParaRPr>
          </a:p>
          <a:p>
            <a:pPr marL="0" lvl="0" indent="0" algn="ctr" rtl="0">
              <a:spcBef>
                <a:spcPts val="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ctr" rtl="0">
              <a:spcBef>
                <a:spcPts val="0"/>
              </a:spcBef>
              <a:spcAft>
                <a:spcPts val="0"/>
              </a:spcAft>
              <a:buNone/>
            </a:pPr>
            <a:r>
              <a:rPr lang="en-GB" sz="1700">
                <a:latin typeface="Times New Roman"/>
                <a:ea typeface="Times New Roman"/>
                <a:cs typeface="Times New Roman"/>
                <a:sym typeface="Times New Roman"/>
              </a:rPr>
              <a:t>1) Mr. Keshav Rathod   2) Mr. Tejas Khode  3) Mr. Shantanu Wankhade</a:t>
            </a:r>
            <a:endParaRPr sz="1700">
              <a:latin typeface="Times New Roman"/>
              <a:ea typeface="Times New Roman"/>
              <a:cs typeface="Times New Roman"/>
              <a:sym typeface="Times New Roman"/>
            </a:endParaRPr>
          </a:p>
        </p:txBody>
      </p:sp>
      <p:sp>
        <p:nvSpPr>
          <p:cNvPr id="168" name="Google Shape;168;p15"/>
          <p:cNvSpPr txBox="1"/>
          <p:nvPr/>
        </p:nvSpPr>
        <p:spPr>
          <a:xfrm>
            <a:off x="1692600" y="3311200"/>
            <a:ext cx="6497400" cy="11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
          <p:cNvSpPr txBox="1"/>
          <p:nvPr/>
        </p:nvSpPr>
        <p:spPr>
          <a:xfrm>
            <a:off x="1610050" y="2766300"/>
            <a:ext cx="6225000" cy="11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Project Guide:-</a:t>
            </a:r>
            <a:endParaRPr sz="1800">
              <a:latin typeface="Times New Roman"/>
              <a:ea typeface="Times New Roman"/>
              <a:cs typeface="Times New Roman"/>
              <a:sym typeface="Times New Roman"/>
            </a:endParaRPr>
          </a:p>
          <a:p>
            <a:pPr marL="0" lvl="0" indent="0" algn="l" rtl="0">
              <a:spcBef>
                <a:spcPts val="0"/>
              </a:spcBef>
              <a:spcAft>
                <a:spcPts val="0"/>
              </a:spcAft>
              <a:buNone/>
            </a:pPr>
            <a:r>
              <a:rPr lang="en-GB" sz="1800">
                <a:latin typeface="Times New Roman"/>
                <a:ea typeface="Times New Roman"/>
                <a:cs typeface="Times New Roman"/>
                <a:sym typeface="Times New Roman"/>
              </a:rPr>
              <a:t>                                  </a:t>
            </a:r>
            <a:r>
              <a:rPr lang="en-GB" sz="2100" b="1">
                <a:latin typeface="Times New Roman"/>
                <a:ea typeface="Times New Roman"/>
                <a:cs typeface="Times New Roman"/>
                <a:sym typeface="Times New Roman"/>
              </a:rPr>
              <a:t>Dr. P. N. CHATUR </a:t>
            </a:r>
            <a:endParaRPr sz="2100" b="1">
              <a:latin typeface="Times New Roman"/>
              <a:ea typeface="Times New Roman"/>
              <a:cs typeface="Times New Roman"/>
              <a:sym typeface="Times New Roman"/>
            </a:endParaRPr>
          </a:p>
          <a:p>
            <a:pPr marL="0" lvl="0" indent="0" algn="ctr" rtl="0">
              <a:spcBef>
                <a:spcPts val="0"/>
              </a:spcBef>
              <a:spcAft>
                <a:spcPts val="0"/>
              </a:spcAft>
              <a:buNone/>
            </a:pPr>
            <a:endParaRPr sz="1800">
              <a:latin typeface="Times New Roman"/>
              <a:ea typeface="Times New Roman"/>
              <a:cs typeface="Times New Roman"/>
              <a:sym typeface="Times New Roman"/>
            </a:endParaRPr>
          </a:p>
        </p:txBody>
      </p:sp>
      <p:pic>
        <p:nvPicPr>
          <p:cNvPr id="170" name="Google Shape;170;p15"/>
          <p:cNvPicPr preferRelativeResize="0"/>
          <p:nvPr/>
        </p:nvPicPr>
        <p:blipFill>
          <a:blip r:embed="rId3">
            <a:alphaModFix/>
          </a:blip>
          <a:stretch>
            <a:fillRect/>
          </a:stretch>
        </p:blipFill>
        <p:spPr>
          <a:xfrm>
            <a:off x="1502725" y="4186350"/>
            <a:ext cx="983775" cy="742450"/>
          </a:xfrm>
          <a:prstGeom prst="rect">
            <a:avLst/>
          </a:prstGeom>
          <a:noFill/>
          <a:ln>
            <a:noFill/>
          </a:ln>
        </p:spPr>
      </p:pic>
      <p:sp>
        <p:nvSpPr>
          <p:cNvPr id="171" name="Google Shape;171;p15"/>
          <p:cNvSpPr txBox="1"/>
          <p:nvPr/>
        </p:nvSpPr>
        <p:spPr>
          <a:xfrm>
            <a:off x="2526450" y="4186350"/>
            <a:ext cx="5614200" cy="85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latin typeface="Times New Roman"/>
                <a:ea typeface="Times New Roman"/>
                <a:cs typeface="Times New Roman"/>
                <a:sym typeface="Times New Roman"/>
              </a:rPr>
              <a:t>Department of Computer Science and Engineering</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a:latin typeface="Times New Roman"/>
                <a:ea typeface="Times New Roman"/>
                <a:cs typeface="Times New Roman"/>
                <a:sym typeface="Times New Roman"/>
              </a:rPr>
              <a:t>Government College of Engineering , Nagpur</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4"/>
          <p:cNvPicPr preferRelativeResize="0"/>
          <p:nvPr/>
        </p:nvPicPr>
        <p:blipFill>
          <a:blip r:embed="rId3">
            <a:alphaModFix/>
          </a:blip>
          <a:stretch>
            <a:fillRect/>
          </a:stretch>
        </p:blipFill>
        <p:spPr>
          <a:xfrm>
            <a:off x="1023875" y="173925"/>
            <a:ext cx="8016574" cy="488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25"/>
          <p:cNvPicPr preferRelativeResize="0"/>
          <p:nvPr/>
        </p:nvPicPr>
        <p:blipFill>
          <a:blip r:embed="rId3">
            <a:alphaModFix/>
          </a:blip>
          <a:stretch>
            <a:fillRect/>
          </a:stretch>
        </p:blipFill>
        <p:spPr>
          <a:xfrm>
            <a:off x="152400" y="0"/>
            <a:ext cx="8407028" cy="499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6"/>
          <p:cNvPicPr preferRelativeResize="0"/>
          <p:nvPr/>
        </p:nvPicPr>
        <p:blipFill>
          <a:blip r:embed="rId3">
            <a:alphaModFix/>
          </a:blip>
          <a:stretch>
            <a:fillRect/>
          </a:stretch>
        </p:blipFill>
        <p:spPr>
          <a:xfrm>
            <a:off x="652350" y="152400"/>
            <a:ext cx="8339249" cy="466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a:spLocks noGrp="1"/>
          </p:cNvSpPr>
          <p:nvPr>
            <p:ph type="title"/>
          </p:nvPr>
        </p:nvSpPr>
        <p:spPr>
          <a:xfrm>
            <a:off x="457110" y="205200"/>
            <a:ext cx="8229300" cy="858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300">
                <a:solidFill>
                  <a:srgbClr val="0000FF"/>
                </a:solidFill>
                <a:latin typeface="Montserrat Medium"/>
                <a:ea typeface="Montserrat Medium"/>
                <a:cs typeface="Montserrat Medium"/>
                <a:sym typeface="Montserrat Medium"/>
              </a:rPr>
              <a:t>SOFTWARE TESTING</a:t>
            </a:r>
            <a:endParaRPr sz="2300">
              <a:solidFill>
                <a:srgbClr val="0000FF"/>
              </a:solidFill>
              <a:latin typeface="Montserrat Medium"/>
              <a:ea typeface="Montserrat Medium"/>
              <a:cs typeface="Montserrat Medium"/>
              <a:sym typeface="Montserrat Medium"/>
            </a:endParaRPr>
          </a:p>
        </p:txBody>
      </p:sp>
      <p:sp>
        <p:nvSpPr>
          <p:cNvPr id="244" name="Google Shape;244;p27"/>
          <p:cNvSpPr txBox="1">
            <a:spLocks noGrp="1"/>
          </p:cNvSpPr>
          <p:nvPr>
            <p:ph type="body" idx="1"/>
          </p:nvPr>
        </p:nvSpPr>
        <p:spPr>
          <a:xfrm>
            <a:off x="1403651" y="1203400"/>
            <a:ext cx="7282800" cy="298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600">
                <a:latin typeface="Times New Roman"/>
                <a:ea typeface="Times New Roman"/>
                <a:cs typeface="Times New Roman"/>
                <a:sym typeface="Times New Roman"/>
              </a:rPr>
              <a:t>Features to be Tested :-</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DHT11 should detect temperature and humidity properly. </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Node MCU should give the required outputs on the output port.</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Alarm lamp glows if temperature and humidity are not equal to set point. </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The system should be stable and work properly in the given range of temperatures. </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Real-time Temperature and Humidity are displayed on the webpage</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txBox="1">
            <a:spLocks noGrp="1"/>
          </p:cNvSpPr>
          <p:nvPr>
            <p:ph type="title"/>
          </p:nvPr>
        </p:nvSpPr>
        <p:spPr>
          <a:xfrm>
            <a:off x="457110" y="205200"/>
            <a:ext cx="8229300" cy="858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300">
                <a:solidFill>
                  <a:srgbClr val="0000FF"/>
                </a:solidFill>
                <a:latin typeface="Montserrat Medium"/>
                <a:ea typeface="Montserrat Medium"/>
                <a:cs typeface="Montserrat Medium"/>
                <a:sym typeface="Montserrat Medium"/>
              </a:rPr>
              <a:t>APPLICATIONS</a:t>
            </a:r>
            <a:endParaRPr sz="2300">
              <a:solidFill>
                <a:srgbClr val="0000FF"/>
              </a:solidFill>
              <a:latin typeface="Montserrat Medium"/>
              <a:ea typeface="Montserrat Medium"/>
              <a:cs typeface="Montserrat Medium"/>
              <a:sym typeface="Montserrat Medium"/>
            </a:endParaRPr>
          </a:p>
        </p:txBody>
      </p:sp>
      <p:sp>
        <p:nvSpPr>
          <p:cNvPr id="250" name="Google Shape;250;p28"/>
          <p:cNvSpPr txBox="1">
            <a:spLocks noGrp="1"/>
          </p:cNvSpPr>
          <p:nvPr>
            <p:ph type="body" idx="1"/>
          </p:nvPr>
        </p:nvSpPr>
        <p:spPr>
          <a:xfrm>
            <a:off x="1601775" y="1203400"/>
            <a:ext cx="6687300" cy="2982900"/>
          </a:xfrm>
          <a:prstGeom prst="rect">
            <a:avLst/>
          </a:prstGeom>
        </p:spPr>
        <p:txBody>
          <a:bodyPr spcFirstLastPara="1" wrap="square" lIns="0" tIns="0" rIns="0" bIns="0" anchor="t" anchorCtr="0">
            <a:noAutofit/>
          </a:bodyPr>
          <a:lstStyle/>
          <a:p>
            <a:pPr marL="457200" lvl="0" indent="-330200" algn="just"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This project can be used in Industry as well as in Home. </a:t>
            </a:r>
            <a:endParaRPr sz="1600">
              <a:latin typeface="Times New Roman"/>
              <a:ea typeface="Times New Roman"/>
              <a:cs typeface="Times New Roman"/>
              <a:sym typeface="Times New Roman"/>
            </a:endParaRPr>
          </a:p>
          <a:p>
            <a:pPr marL="457200" lvl="0" indent="-330200" algn="just"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To monitor the environments that are not comfortable, or possible, for humans to monitor, especially for extended periods. </a:t>
            </a:r>
            <a:endParaRPr sz="1600">
              <a:latin typeface="Times New Roman"/>
              <a:ea typeface="Times New Roman"/>
              <a:cs typeface="Times New Roman"/>
              <a:sym typeface="Times New Roman"/>
            </a:endParaRPr>
          </a:p>
          <a:p>
            <a:pPr marL="457200" lvl="0" indent="-330200" algn="just"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Prevents waste of energy when it’s not hot enough for a fan to be needed. </a:t>
            </a:r>
            <a:endParaRPr sz="1600">
              <a:latin typeface="Times New Roman"/>
              <a:ea typeface="Times New Roman"/>
              <a:cs typeface="Times New Roman"/>
              <a:sym typeface="Times New Roman"/>
            </a:endParaRPr>
          </a:p>
          <a:p>
            <a:pPr marL="457200" lvl="0" indent="-330200" algn="just"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To assist people who are disabled to switch on or off the cooling device automatically.</a:t>
            </a:r>
            <a:endParaRPr sz="1600">
              <a:latin typeface="Times New Roman"/>
              <a:ea typeface="Times New Roman"/>
              <a:cs typeface="Times New Roman"/>
              <a:sym typeface="Times New Roman"/>
            </a:endParaRPr>
          </a:p>
          <a:p>
            <a:pPr marL="457200" lvl="0" indent="-330200" algn="just"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The system is used to monitor warehouses containing agricultural goods , dairy products etc.</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457110" y="205200"/>
            <a:ext cx="8229300" cy="858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300">
                <a:solidFill>
                  <a:srgbClr val="0000FF"/>
                </a:solidFill>
                <a:latin typeface="Montserrat Medium"/>
                <a:ea typeface="Montserrat Medium"/>
                <a:cs typeface="Montserrat Medium"/>
                <a:sym typeface="Montserrat Medium"/>
              </a:rPr>
              <a:t>CONCLUSION</a:t>
            </a:r>
            <a:endParaRPr sz="2300">
              <a:solidFill>
                <a:srgbClr val="0000FF"/>
              </a:solidFill>
              <a:latin typeface="Montserrat Medium"/>
              <a:ea typeface="Montserrat Medium"/>
              <a:cs typeface="Montserrat Medium"/>
              <a:sym typeface="Montserrat Medium"/>
            </a:endParaRPr>
          </a:p>
        </p:txBody>
      </p:sp>
      <p:sp>
        <p:nvSpPr>
          <p:cNvPr id="256" name="Google Shape;256;p29"/>
          <p:cNvSpPr txBox="1">
            <a:spLocks noGrp="1"/>
          </p:cNvSpPr>
          <p:nvPr>
            <p:ph type="body" idx="1"/>
          </p:nvPr>
        </p:nvSpPr>
        <p:spPr>
          <a:xfrm>
            <a:off x="1560500" y="1203400"/>
            <a:ext cx="6836100" cy="2982900"/>
          </a:xfrm>
          <a:prstGeom prst="rect">
            <a:avLst/>
          </a:prstGeom>
        </p:spPr>
        <p:txBody>
          <a:bodyPr spcFirstLastPara="1" wrap="square" lIns="0" tIns="0" rIns="0" bIns="0"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We developed web application for auto climate monitoring system which fulfill following needs</a:t>
            </a: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60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low cost solution for auto climate monitoring system so, user can install as much as possible devices</a:t>
            </a:r>
            <a:endParaRPr sz="16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60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Accurate real time data generation and showing appropriate data visualization</a:t>
            </a:r>
            <a:endParaRPr sz="16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60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User friendly features like alert lamp</a:t>
            </a:r>
            <a:endParaRPr sz="16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a:spLocks noGrp="1"/>
          </p:cNvSpPr>
          <p:nvPr>
            <p:ph type="title"/>
          </p:nvPr>
        </p:nvSpPr>
        <p:spPr>
          <a:xfrm>
            <a:off x="457110" y="205200"/>
            <a:ext cx="8229300" cy="858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300">
                <a:solidFill>
                  <a:srgbClr val="0000FF"/>
                </a:solidFill>
                <a:latin typeface="Montserrat Medium"/>
                <a:ea typeface="Montserrat Medium"/>
                <a:cs typeface="Montserrat Medium"/>
                <a:sym typeface="Montserrat Medium"/>
              </a:rPr>
              <a:t>REFERENCES</a:t>
            </a:r>
            <a:endParaRPr sz="2300">
              <a:solidFill>
                <a:srgbClr val="0000FF"/>
              </a:solidFill>
              <a:latin typeface="Montserrat Medium"/>
              <a:ea typeface="Montserrat Medium"/>
              <a:cs typeface="Montserrat Medium"/>
              <a:sym typeface="Montserrat Medium"/>
            </a:endParaRPr>
          </a:p>
        </p:txBody>
      </p:sp>
      <p:sp>
        <p:nvSpPr>
          <p:cNvPr id="262" name="Google Shape;262;p30"/>
          <p:cNvSpPr txBox="1">
            <a:spLocks noGrp="1"/>
          </p:cNvSpPr>
          <p:nvPr>
            <p:ph type="body" idx="1"/>
          </p:nvPr>
        </p:nvSpPr>
        <p:spPr>
          <a:xfrm>
            <a:off x="1288050" y="1203400"/>
            <a:ext cx="7398300" cy="3684600"/>
          </a:xfrm>
          <a:prstGeom prst="rect">
            <a:avLst/>
          </a:prstGeom>
        </p:spPr>
        <p:txBody>
          <a:bodyPr spcFirstLastPara="1" wrap="square" lIns="0" tIns="0" rIns="0" bIns="0" anchor="t" anchorCtr="0">
            <a:noAutofit/>
          </a:bodyPr>
          <a:lstStyle/>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Jeremy Blum, 2013, Exploring Arduino: Tools and Techniques for Engineering Wizardry, Wiley PUB. </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Sharam, M.C., 1986, Relay and Their Application, Delhi, BPB PUB. </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Chaudhary, D. Roy, 2003, Linear Integrated Circuit, Second Edition, New Delhi, New Age International PUB. </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Massimo Banzi, 2011, Getting Started with Arduino, 2nd Edition, UK, Maker Media, Inc. Catalogs </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S. Pasha, “ThingSpeak based sensing and monitoring system”, International Journal of New Technology and Research, Vol. 2, No. 6, pp. 19- 23, 2016.</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Arduino, Arduino Uno Rev 3 Overview, available at: </a:t>
            </a:r>
            <a:r>
              <a:rPr lang="en-GB" sz="1600" u="sng">
                <a:solidFill>
                  <a:schemeClr val="hlink"/>
                </a:solidFill>
                <a:latin typeface="Times New Roman"/>
                <a:ea typeface="Times New Roman"/>
                <a:cs typeface="Times New Roman"/>
                <a:sym typeface="Times New Roman"/>
                <a:hlinkClick r:id="rId3"/>
              </a:rPr>
              <a:t>https://store.arduino.cc/arduino-uno-rev3</a:t>
            </a:r>
            <a:r>
              <a:rPr lang="en-GB" sz="1600">
                <a:latin typeface="Times New Roman"/>
                <a:ea typeface="Times New Roman"/>
                <a:cs typeface="Times New Roman"/>
                <a:sym typeface="Times New Roman"/>
              </a:rPr>
              <a:t>  https://thingspeak.com</a:t>
            </a: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p:nvPr/>
        </p:nvSpPr>
        <p:spPr>
          <a:xfrm>
            <a:off x="2022850" y="1626975"/>
            <a:ext cx="5135100" cy="6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solidFill>
                  <a:srgbClr val="0000FF"/>
                </a:solidFill>
                <a:latin typeface="Montserrat Medium"/>
                <a:ea typeface="Montserrat Medium"/>
                <a:cs typeface="Montserrat Medium"/>
                <a:sym typeface="Montserrat Medium"/>
              </a:rPr>
              <a:t>THANK YOU</a:t>
            </a:r>
            <a:endParaRPr sz="3000">
              <a:solidFill>
                <a:srgbClr val="0000FF"/>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1209152" y="188675"/>
            <a:ext cx="6725700" cy="858600"/>
          </a:xfrm>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r>
              <a:rPr lang="en-GB" sz="2300">
                <a:solidFill>
                  <a:srgbClr val="0000FF"/>
                </a:solidFill>
                <a:latin typeface="Montserrat Medium"/>
                <a:ea typeface="Montserrat Medium"/>
                <a:cs typeface="Montserrat Medium"/>
                <a:sym typeface="Montserrat Medium"/>
              </a:rPr>
              <a:t>INTRODUCTION</a:t>
            </a:r>
            <a:endParaRPr sz="2300">
              <a:solidFill>
                <a:srgbClr val="0000FF"/>
              </a:solidFill>
              <a:latin typeface="Montserrat Medium"/>
              <a:ea typeface="Montserrat Medium"/>
              <a:cs typeface="Montserrat Medium"/>
              <a:sym typeface="Montserrat Medium"/>
            </a:endParaRPr>
          </a:p>
        </p:txBody>
      </p:sp>
      <p:sp>
        <p:nvSpPr>
          <p:cNvPr id="177" name="Google Shape;177;p16"/>
          <p:cNvSpPr txBox="1">
            <a:spLocks noGrp="1"/>
          </p:cNvSpPr>
          <p:nvPr>
            <p:ph type="subTitle" idx="1"/>
          </p:nvPr>
        </p:nvSpPr>
        <p:spPr>
          <a:xfrm>
            <a:off x="1015525" y="842650"/>
            <a:ext cx="7591800" cy="4227000"/>
          </a:xfrm>
          <a:prstGeom prst="rect">
            <a:avLst/>
          </a:prstGeom>
        </p:spPr>
        <p:txBody>
          <a:bodyPr spcFirstLastPara="1" wrap="square" lIns="18000" tIns="180000" rIns="91425" bIns="54000" anchor="t" anchorCtr="0">
            <a:noAutofit/>
          </a:bodyPr>
          <a:lstStyle/>
          <a:p>
            <a:pPr marL="457200" lvl="0" indent="-311150" algn="just" rtl="0">
              <a:lnSpc>
                <a:spcPct val="115000"/>
              </a:lnSpc>
              <a:spcBef>
                <a:spcPts val="0"/>
              </a:spcBef>
              <a:spcAft>
                <a:spcPts val="0"/>
              </a:spcAft>
              <a:buSzPts val="1300"/>
              <a:buFont typeface="Times New Roman"/>
              <a:buChar char="●"/>
            </a:pPr>
            <a:r>
              <a:rPr lang="en-GB" sz="1600">
                <a:latin typeface="Times New Roman"/>
                <a:ea typeface="Times New Roman"/>
                <a:cs typeface="Times New Roman"/>
                <a:sym typeface="Times New Roman"/>
              </a:rPr>
              <a:t>The temperature and humidity monitoring system is a valuable asset for warehouse companies with logistics quality control processes.</a:t>
            </a:r>
            <a:endParaRPr sz="1600">
              <a:latin typeface="Times New Roman"/>
              <a:ea typeface="Times New Roman"/>
              <a:cs typeface="Times New Roman"/>
              <a:sym typeface="Times New Roman"/>
            </a:endParaRPr>
          </a:p>
          <a:p>
            <a:pPr marL="457200" lvl="0" indent="-311150" algn="just" rtl="0">
              <a:lnSpc>
                <a:spcPct val="115000"/>
              </a:lnSpc>
              <a:spcBef>
                <a:spcPts val="1000"/>
              </a:spcBef>
              <a:spcAft>
                <a:spcPts val="0"/>
              </a:spcAft>
              <a:buSzPts val="1300"/>
              <a:buFont typeface="Times New Roman"/>
              <a:buChar char="●"/>
            </a:pPr>
            <a:r>
              <a:rPr lang="en-GB" sz="1600">
                <a:latin typeface="Times New Roman"/>
                <a:ea typeface="Times New Roman"/>
                <a:cs typeface="Times New Roman"/>
                <a:sym typeface="Times New Roman"/>
              </a:rPr>
              <a:t>Installation of the temperature and humidity sensors demonstrates their commitment to the quality of stock and adding value for the customer</a:t>
            </a:r>
            <a:endParaRPr sz="1600">
              <a:latin typeface="Times New Roman"/>
              <a:ea typeface="Times New Roman"/>
              <a:cs typeface="Times New Roman"/>
              <a:sym typeface="Times New Roman"/>
            </a:endParaRPr>
          </a:p>
          <a:p>
            <a:pPr marL="457200" lvl="0" indent="-311150" algn="just" rtl="0">
              <a:lnSpc>
                <a:spcPct val="115000"/>
              </a:lnSpc>
              <a:spcBef>
                <a:spcPts val="1000"/>
              </a:spcBef>
              <a:spcAft>
                <a:spcPts val="0"/>
              </a:spcAft>
              <a:buSzPts val="1300"/>
              <a:buFont typeface="Times New Roman"/>
              <a:buChar char="●"/>
            </a:pPr>
            <a:r>
              <a:rPr lang="en-GB" sz="1600">
                <a:latin typeface="Times New Roman"/>
                <a:ea typeface="Times New Roman"/>
                <a:cs typeface="Times New Roman"/>
                <a:sym typeface="Times New Roman"/>
              </a:rPr>
              <a:t>Central Warehousing Corporation (CWC) is into scientific storage and handling services for more than 400 commodities including Agricultural produce, Industrial raw-materials, finished goods and variety of hygroscopic and perishable items.</a:t>
            </a:r>
            <a:endParaRPr sz="1600">
              <a:latin typeface="Times New Roman"/>
              <a:ea typeface="Times New Roman"/>
              <a:cs typeface="Times New Roman"/>
              <a:sym typeface="Times New Roman"/>
            </a:endParaRPr>
          </a:p>
          <a:p>
            <a:pPr marL="457200" lvl="0" indent="-330200" algn="just" rtl="0">
              <a:lnSpc>
                <a:spcPct val="115000"/>
              </a:lnSpc>
              <a:spcBef>
                <a:spcPts val="1000"/>
              </a:spcBef>
              <a:spcAft>
                <a:spcPts val="0"/>
              </a:spcAft>
              <a:buSzPts val="1600"/>
              <a:buFont typeface="Times New Roman"/>
              <a:buChar char="●"/>
            </a:pPr>
            <a:r>
              <a:rPr lang="en-GB" sz="1600">
                <a:latin typeface="Times New Roman"/>
                <a:ea typeface="Times New Roman"/>
                <a:cs typeface="Times New Roman"/>
                <a:sym typeface="Times New Roman"/>
              </a:rPr>
              <a:t>The climate condition of field can be monitored from distant place and won’t required them to physically present. Time to time updating the real time situation of warehouse on web page.</a:t>
            </a:r>
            <a:endParaRPr sz="1600">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a:spLocks noGrp="1"/>
          </p:cNvSpPr>
          <p:nvPr>
            <p:ph type="title"/>
          </p:nvPr>
        </p:nvSpPr>
        <p:spPr>
          <a:xfrm>
            <a:off x="982701" y="205200"/>
            <a:ext cx="7703700" cy="858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300" dirty="0">
                <a:solidFill>
                  <a:srgbClr val="0000FF"/>
                </a:solidFill>
                <a:latin typeface="Montserrat Medium"/>
                <a:ea typeface="Montserrat Medium"/>
                <a:cs typeface="Montserrat Medium"/>
                <a:sym typeface="Montserrat Medium"/>
              </a:rPr>
              <a:t>LITERATURE REVIEW</a:t>
            </a:r>
            <a:endParaRPr sz="2300" dirty="0">
              <a:solidFill>
                <a:srgbClr val="0000FF"/>
              </a:solidFill>
              <a:latin typeface="Montserrat Medium"/>
              <a:ea typeface="Montserrat Medium"/>
              <a:cs typeface="Montserrat Medium"/>
              <a:sym typeface="Montserrat Medium"/>
            </a:endParaRPr>
          </a:p>
        </p:txBody>
      </p:sp>
      <p:sp>
        <p:nvSpPr>
          <p:cNvPr id="183" name="Google Shape;183;p17"/>
          <p:cNvSpPr txBox="1">
            <a:spLocks noGrp="1"/>
          </p:cNvSpPr>
          <p:nvPr>
            <p:ph type="body" idx="1"/>
          </p:nvPr>
        </p:nvSpPr>
        <p:spPr>
          <a:xfrm>
            <a:off x="982575" y="1211650"/>
            <a:ext cx="7703700" cy="3536100"/>
          </a:xfrm>
          <a:prstGeom prst="rect">
            <a:avLst/>
          </a:prstGeom>
        </p:spPr>
        <p:txBody>
          <a:bodyPr spcFirstLastPara="1" wrap="square" lIns="0" tIns="0" rIns="0" bIns="0" anchor="t" anchorCtr="0">
            <a:noAutofit/>
          </a:bodyPr>
          <a:lstStyle/>
          <a:p>
            <a:pPr marL="457200" lvl="0" indent="-311150" algn="just" rtl="0">
              <a:spcBef>
                <a:spcPts val="1000"/>
              </a:spcBef>
              <a:spcAft>
                <a:spcPts val="0"/>
              </a:spcAft>
              <a:buSzPts val="1300"/>
              <a:buFont typeface="Times New Roman"/>
              <a:buChar char="●"/>
            </a:pPr>
            <a:r>
              <a:rPr lang="en-GB" sz="1600" dirty="0">
                <a:latin typeface="Times New Roman"/>
                <a:ea typeface="Times New Roman"/>
                <a:cs typeface="Times New Roman"/>
                <a:sym typeface="Times New Roman"/>
              </a:rPr>
              <a:t>M. </a:t>
            </a:r>
            <a:r>
              <a:rPr lang="en-GB" sz="1600" dirty="0" err="1">
                <a:latin typeface="Times New Roman"/>
                <a:ea typeface="Times New Roman"/>
                <a:cs typeface="Times New Roman"/>
                <a:sym typeface="Times New Roman"/>
              </a:rPr>
              <a:t>Rahaman</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Laskar</a:t>
            </a:r>
            <a:r>
              <a:rPr lang="en-GB" sz="1600" dirty="0">
                <a:latin typeface="Times New Roman"/>
                <a:ea typeface="Times New Roman"/>
                <a:cs typeface="Times New Roman"/>
                <a:sym typeface="Times New Roman"/>
              </a:rPr>
              <a:t> et al. presented a paper on weather forecasting using Arduino and Cube-Sat. This proposed system uses temperature and humidity sensor (DHT11), pressure and altitude sensor (BMP180</a:t>
            </a:r>
            <a:r>
              <a:rPr lang="en-GB" sz="1600" dirty="0" smtClean="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457200" lvl="0" indent="-311150" algn="just" rtl="0">
              <a:spcBef>
                <a:spcPts val="1000"/>
              </a:spcBef>
              <a:spcAft>
                <a:spcPts val="0"/>
              </a:spcAft>
              <a:buSzPts val="1300"/>
              <a:buFont typeface="Times New Roman"/>
              <a:buChar char="●"/>
            </a:pPr>
            <a:r>
              <a:rPr lang="en-GB" sz="1600" dirty="0" err="1">
                <a:latin typeface="Times New Roman"/>
                <a:ea typeface="Times New Roman"/>
                <a:cs typeface="Times New Roman"/>
                <a:sym typeface="Times New Roman"/>
              </a:rPr>
              <a:t>Vinayak</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Aappasaheb</a:t>
            </a:r>
            <a:r>
              <a:rPr lang="en-GB" sz="1600" dirty="0">
                <a:latin typeface="Times New Roman"/>
                <a:ea typeface="Times New Roman"/>
                <a:cs typeface="Times New Roman"/>
                <a:sym typeface="Times New Roman"/>
              </a:rPr>
              <a:t> Pujari et al. have proposed a system that uses the solar power panel. This system is used to monitor temperature, wind speed, wind direction, humidity, and rain.</a:t>
            </a:r>
            <a:endParaRPr sz="1600" dirty="0">
              <a:latin typeface="Times New Roman"/>
              <a:ea typeface="Times New Roman"/>
              <a:cs typeface="Times New Roman"/>
              <a:sym typeface="Times New Roman"/>
            </a:endParaRPr>
          </a:p>
          <a:p>
            <a:pPr marL="457200" lvl="0" indent="-330200" algn="just" rtl="0">
              <a:spcBef>
                <a:spcPts val="1000"/>
              </a:spcBef>
              <a:spcAft>
                <a:spcPts val="0"/>
              </a:spcAft>
              <a:buSzPts val="1600"/>
              <a:buFont typeface="Times New Roman"/>
              <a:buChar char="●"/>
            </a:pPr>
            <a:r>
              <a:rPr lang="en-GB" sz="1600" dirty="0" err="1">
                <a:latin typeface="Times New Roman"/>
                <a:ea typeface="Times New Roman"/>
                <a:cs typeface="Times New Roman"/>
                <a:sym typeface="Times New Roman"/>
              </a:rPr>
              <a:t>Prof.</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Satyashil</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Nagrale</a:t>
            </a:r>
            <a:r>
              <a:rPr lang="en-GB" sz="1600" dirty="0">
                <a:latin typeface="Times New Roman"/>
                <a:ea typeface="Times New Roman"/>
                <a:cs typeface="Times New Roman"/>
                <a:sym typeface="Times New Roman"/>
              </a:rPr>
              <a:t> et al. have proposed the weather monitoring system using real-time data transmission. The proposed system uses VAISALA weather transmitter sensor WXT520 to transmit the data to the control room. </a:t>
            </a:r>
            <a:endParaRPr sz="1600" dirty="0">
              <a:latin typeface="Times New Roman"/>
              <a:ea typeface="Times New Roman"/>
              <a:cs typeface="Times New Roman"/>
              <a:sym typeface="Times New Roman"/>
            </a:endParaRPr>
          </a:p>
          <a:p>
            <a:pPr marL="457200" lvl="0" indent="-330200" algn="just" rtl="0">
              <a:spcBef>
                <a:spcPts val="1000"/>
              </a:spcBef>
              <a:spcAft>
                <a:spcPts val="0"/>
              </a:spcAft>
              <a:buSzPts val="1600"/>
              <a:buFont typeface="Times New Roman"/>
              <a:buChar char="●"/>
            </a:pPr>
            <a:r>
              <a:rPr lang="en-GB" sz="1600" dirty="0" err="1">
                <a:latin typeface="Times New Roman"/>
                <a:ea typeface="Times New Roman"/>
                <a:cs typeface="Times New Roman"/>
                <a:sym typeface="Times New Roman"/>
              </a:rPr>
              <a:t>Prof.</a:t>
            </a:r>
            <a:r>
              <a:rPr lang="en-GB" sz="1600" dirty="0">
                <a:latin typeface="Times New Roman"/>
                <a:ea typeface="Times New Roman"/>
                <a:cs typeface="Times New Roman"/>
                <a:sym typeface="Times New Roman"/>
              </a:rPr>
              <a:t> C. H. </a:t>
            </a:r>
            <a:r>
              <a:rPr lang="en-GB" sz="1600" dirty="0" err="1">
                <a:latin typeface="Times New Roman"/>
                <a:ea typeface="Times New Roman"/>
                <a:cs typeface="Times New Roman"/>
                <a:sym typeface="Times New Roman"/>
              </a:rPr>
              <a:t>Chavan</a:t>
            </a:r>
            <a:r>
              <a:rPr lang="en-GB" sz="1600" dirty="0">
                <a:latin typeface="Times New Roman"/>
                <a:ea typeface="Times New Roman"/>
                <a:cs typeface="Times New Roman"/>
                <a:sym typeface="Times New Roman"/>
              </a:rPr>
              <a:t> et al. have proposed their system to develop a wireless sensor network for an agricultural environment. </a:t>
            </a:r>
            <a:endParaRPr sz="1600" dirty="0">
              <a:latin typeface="Times New Roman"/>
              <a:ea typeface="Times New Roman"/>
              <a:cs typeface="Times New Roman"/>
              <a:sym typeface="Times New Roman"/>
            </a:endParaRPr>
          </a:p>
          <a:p>
            <a:pPr marL="457200" lvl="0" indent="0" algn="just" rtl="0">
              <a:spcBef>
                <a:spcPts val="1000"/>
              </a:spcBef>
              <a:spcAft>
                <a:spcPts val="0"/>
              </a:spcAft>
              <a:buNone/>
            </a:pPr>
            <a:endParaRPr sz="1600" dirty="0">
              <a:latin typeface="Times New Roman"/>
              <a:ea typeface="Times New Roman"/>
              <a:cs typeface="Times New Roman"/>
              <a:sym typeface="Times New Roman"/>
            </a:endParaRPr>
          </a:p>
          <a:p>
            <a:pPr marL="457200" lvl="0" indent="0" algn="just" rtl="0">
              <a:spcBef>
                <a:spcPts val="1000"/>
              </a:spcBef>
              <a:spcAft>
                <a:spcPts val="0"/>
              </a:spcAft>
              <a:buNone/>
            </a:pPr>
            <a:endParaRPr sz="1600" dirty="0">
              <a:latin typeface="Times New Roman"/>
              <a:ea typeface="Times New Roman"/>
              <a:cs typeface="Times New Roman"/>
              <a:sym typeface="Times New Roman"/>
            </a:endParaRPr>
          </a:p>
          <a:p>
            <a:pPr marL="457200" lvl="0" indent="0" algn="just" rtl="0">
              <a:spcBef>
                <a:spcPts val="1000"/>
              </a:spcBef>
              <a:spcAft>
                <a:spcPts val="0"/>
              </a:spcAft>
              <a:buNone/>
            </a:pPr>
            <a:endParaRPr dirty="0">
              <a:latin typeface="Times New Roman"/>
              <a:ea typeface="Times New Roman"/>
              <a:cs typeface="Times New Roman"/>
              <a:sym typeface="Times New Roman"/>
            </a:endParaRPr>
          </a:p>
          <a:p>
            <a:pPr marL="0" lvl="0" indent="0" algn="just"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title"/>
          </p:nvPr>
        </p:nvSpPr>
        <p:spPr>
          <a:xfrm>
            <a:off x="457110" y="205200"/>
            <a:ext cx="8229300" cy="858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300">
                <a:solidFill>
                  <a:srgbClr val="0000FF"/>
                </a:solidFill>
                <a:latin typeface="Montserrat Medium"/>
                <a:ea typeface="Montserrat Medium"/>
                <a:cs typeface="Montserrat Medium"/>
                <a:sym typeface="Montserrat Medium"/>
              </a:rPr>
              <a:t>OBJECTIVES</a:t>
            </a:r>
            <a:endParaRPr sz="2300">
              <a:solidFill>
                <a:srgbClr val="0000FF"/>
              </a:solidFill>
              <a:latin typeface="Montserrat Medium"/>
              <a:ea typeface="Montserrat Medium"/>
              <a:cs typeface="Montserrat Medium"/>
              <a:sym typeface="Montserrat Medium"/>
            </a:endParaRPr>
          </a:p>
        </p:txBody>
      </p:sp>
      <p:sp>
        <p:nvSpPr>
          <p:cNvPr id="189" name="Google Shape;189;p18"/>
          <p:cNvSpPr txBox="1">
            <a:spLocks noGrp="1"/>
          </p:cNvSpPr>
          <p:nvPr>
            <p:ph type="body" idx="1"/>
          </p:nvPr>
        </p:nvSpPr>
        <p:spPr>
          <a:xfrm>
            <a:off x="2331228" y="1245400"/>
            <a:ext cx="5759700" cy="2982900"/>
          </a:xfrm>
          <a:prstGeom prst="rect">
            <a:avLst/>
          </a:prstGeom>
        </p:spPr>
        <p:txBody>
          <a:bodyPr spcFirstLastPara="1" wrap="square" lIns="0" tIns="0" rIns="0" bIns="0" anchor="t" anchorCtr="0">
            <a:noAutofit/>
          </a:bodyPr>
          <a:lstStyle/>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Make current system obsolete.</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Reduce human intervention.</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Make it centralized for the whole warehouse.</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Analysing data based on previous readings.</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Real time display of data</a:t>
            </a:r>
            <a:endParaRPr sz="1600">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title"/>
          </p:nvPr>
        </p:nvSpPr>
        <p:spPr>
          <a:xfrm>
            <a:off x="1164226" y="328275"/>
            <a:ext cx="7522200" cy="858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300">
                <a:solidFill>
                  <a:srgbClr val="0000FF"/>
                </a:solidFill>
                <a:latin typeface="Montserrat Medium"/>
                <a:ea typeface="Montserrat Medium"/>
                <a:cs typeface="Montserrat Medium"/>
                <a:sym typeface="Montserrat Medium"/>
              </a:rPr>
              <a:t>PROBLEMS OF EXISTING SYSTEM</a:t>
            </a:r>
            <a:endParaRPr sz="2300">
              <a:solidFill>
                <a:srgbClr val="0000FF"/>
              </a:solidFill>
              <a:latin typeface="Montserrat Medium"/>
              <a:ea typeface="Montserrat Medium"/>
              <a:cs typeface="Montserrat Medium"/>
              <a:sym typeface="Montserrat Medium"/>
            </a:endParaRPr>
          </a:p>
        </p:txBody>
      </p:sp>
      <p:sp>
        <p:nvSpPr>
          <p:cNvPr id="195" name="Google Shape;195;p19"/>
          <p:cNvSpPr txBox="1">
            <a:spLocks noGrp="1"/>
          </p:cNvSpPr>
          <p:nvPr>
            <p:ph type="body" idx="1"/>
          </p:nvPr>
        </p:nvSpPr>
        <p:spPr>
          <a:xfrm>
            <a:off x="1952900" y="1318975"/>
            <a:ext cx="7026000" cy="3139800"/>
          </a:xfrm>
          <a:prstGeom prst="rect">
            <a:avLst/>
          </a:prstGeom>
        </p:spPr>
        <p:txBody>
          <a:bodyPr spcFirstLastPara="1" wrap="square" lIns="0" tIns="0" rIns="0" bIns="0" anchor="t" anchorCtr="0">
            <a:noAutofit/>
          </a:bodyPr>
          <a:lstStyle/>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It takes comparatively more time to process. </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It requires additional devices for operation. </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It requires an external clock. </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Programming for microcontroller 8051 is difficult.</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For programming, it requires a development system.</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The circuit size becomes large.</a:t>
            </a:r>
            <a:endParaRPr sz="160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PCB making becomes complex, difficult, and tedious.</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693625" y="254725"/>
            <a:ext cx="7844100" cy="858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300">
                <a:solidFill>
                  <a:srgbClr val="0000FF"/>
                </a:solidFill>
                <a:latin typeface="Montserrat Medium"/>
                <a:ea typeface="Montserrat Medium"/>
                <a:cs typeface="Montserrat Medium"/>
                <a:sym typeface="Montserrat Medium"/>
              </a:rPr>
              <a:t>PROPOSED SYSTEM</a:t>
            </a:r>
            <a:endParaRPr sz="2300">
              <a:solidFill>
                <a:srgbClr val="0000FF"/>
              </a:solidFill>
              <a:latin typeface="Montserrat Medium"/>
              <a:ea typeface="Montserrat Medium"/>
              <a:cs typeface="Montserrat Medium"/>
              <a:sym typeface="Montserrat Medium"/>
            </a:endParaRPr>
          </a:p>
        </p:txBody>
      </p:sp>
      <p:sp>
        <p:nvSpPr>
          <p:cNvPr id="201" name="Google Shape;201;p20"/>
          <p:cNvSpPr txBox="1">
            <a:spLocks noGrp="1"/>
          </p:cNvSpPr>
          <p:nvPr>
            <p:ph type="body" idx="1"/>
          </p:nvPr>
        </p:nvSpPr>
        <p:spPr>
          <a:xfrm>
            <a:off x="1114675" y="1203400"/>
            <a:ext cx="7571700" cy="2982900"/>
          </a:xfrm>
          <a:prstGeom prst="rect">
            <a:avLst/>
          </a:prstGeom>
        </p:spPr>
        <p:txBody>
          <a:bodyPr spcFirstLastPara="1" wrap="square" lIns="0" tIns="0" rIns="0" bIns="0" anchor="t" anchorCtr="0">
            <a:noAutofit/>
          </a:bodyPr>
          <a:lstStyle/>
          <a:p>
            <a:pPr marL="457200" lvl="0" indent="-330200" algn="just"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We are using the DHT11 sensor for monitoring the atmospheric conditions that are temperature and humidity so that we get the accurate results and we can take efficient measures. </a:t>
            </a:r>
            <a:endParaRPr sz="1600">
              <a:latin typeface="Times New Roman"/>
              <a:ea typeface="Times New Roman"/>
              <a:cs typeface="Times New Roman"/>
              <a:sym typeface="Times New Roman"/>
            </a:endParaRPr>
          </a:p>
          <a:p>
            <a:pPr marL="457200" lvl="0" indent="-330200" algn="just"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Our system will be faster and less power consuming. </a:t>
            </a:r>
            <a:endParaRPr sz="1600">
              <a:latin typeface="Times New Roman"/>
              <a:ea typeface="Times New Roman"/>
              <a:cs typeface="Times New Roman"/>
              <a:sym typeface="Times New Roman"/>
            </a:endParaRPr>
          </a:p>
          <a:p>
            <a:pPr marL="457200" lvl="0" indent="-330200" algn="just"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Our system collects the data from the sensor and sends it to the ThingSpeak web server to maintain the atmospheric conditions of a particular place (warehouse). We can access the data of the atmospheric conditions of the warehouse from anywhere in the world. </a:t>
            </a:r>
            <a:endParaRPr sz="1600">
              <a:latin typeface="Times New Roman"/>
              <a:ea typeface="Times New Roman"/>
              <a:cs typeface="Times New Roman"/>
              <a:sym typeface="Times New Roman"/>
            </a:endParaRPr>
          </a:p>
          <a:p>
            <a:pPr marL="457200" lvl="0" indent="-330200" algn="just" rtl="0">
              <a:spcBef>
                <a:spcPts val="1000"/>
              </a:spcBef>
              <a:spcAft>
                <a:spcPts val="0"/>
              </a:spcAft>
              <a:buSzPts val="1600"/>
              <a:buFont typeface="Times New Roman"/>
              <a:buChar char="●"/>
            </a:pPr>
            <a:r>
              <a:rPr lang="en-GB" sz="1600">
                <a:latin typeface="Times New Roman"/>
                <a:ea typeface="Times New Roman"/>
                <a:cs typeface="Times New Roman"/>
                <a:sym typeface="Times New Roman"/>
              </a:rPr>
              <a:t>Our system updates the data from time to time so the user can observe the real-time conditions in the warehouse.</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457110" y="205200"/>
            <a:ext cx="8229300" cy="858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300">
                <a:solidFill>
                  <a:srgbClr val="0000FF"/>
                </a:solidFill>
                <a:latin typeface="Montserrat Medium"/>
                <a:ea typeface="Montserrat Medium"/>
                <a:cs typeface="Montserrat Medium"/>
                <a:sym typeface="Montserrat Medium"/>
              </a:rPr>
              <a:t>BLOCK DIAGRAM OF SYSTEM</a:t>
            </a:r>
            <a:endParaRPr sz="2300">
              <a:solidFill>
                <a:srgbClr val="0000FF"/>
              </a:solidFill>
              <a:latin typeface="Montserrat Medium"/>
              <a:ea typeface="Montserrat Medium"/>
              <a:cs typeface="Montserrat Medium"/>
              <a:sym typeface="Montserrat Medium"/>
            </a:endParaRPr>
          </a:p>
        </p:txBody>
      </p:sp>
      <p:pic>
        <p:nvPicPr>
          <p:cNvPr id="207" name="Google Shape;207;p21"/>
          <p:cNvPicPr preferRelativeResize="0"/>
          <p:nvPr/>
        </p:nvPicPr>
        <p:blipFill>
          <a:blip r:embed="rId3">
            <a:alphaModFix/>
          </a:blip>
          <a:stretch>
            <a:fillRect/>
          </a:stretch>
        </p:blipFill>
        <p:spPr>
          <a:xfrm>
            <a:off x="2000250" y="1141900"/>
            <a:ext cx="5314700" cy="363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2"/>
          <p:cNvSpPr txBox="1">
            <a:spLocks noGrp="1"/>
          </p:cNvSpPr>
          <p:nvPr>
            <p:ph type="title"/>
          </p:nvPr>
        </p:nvSpPr>
        <p:spPr>
          <a:xfrm>
            <a:off x="457350" y="48350"/>
            <a:ext cx="8229300" cy="65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300">
                <a:solidFill>
                  <a:srgbClr val="0000FF"/>
                </a:solidFill>
                <a:latin typeface="Montserrat Medium"/>
                <a:ea typeface="Montserrat Medium"/>
                <a:cs typeface="Montserrat Medium"/>
                <a:sym typeface="Montserrat Medium"/>
              </a:rPr>
              <a:t>ACTIVITY DIAGRAM OF SYSTEM</a:t>
            </a:r>
            <a:endParaRPr sz="2300">
              <a:solidFill>
                <a:srgbClr val="0000FF"/>
              </a:solidFill>
              <a:latin typeface="Montserrat Medium"/>
              <a:ea typeface="Montserrat Medium"/>
              <a:cs typeface="Montserrat Medium"/>
              <a:sym typeface="Montserrat Medium"/>
            </a:endParaRPr>
          </a:p>
        </p:txBody>
      </p:sp>
      <p:pic>
        <p:nvPicPr>
          <p:cNvPr id="2" name="Picture 1"/>
          <p:cNvPicPr>
            <a:picLocks noChangeAspect="1"/>
          </p:cNvPicPr>
          <p:nvPr/>
        </p:nvPicPr>
        <p:blipFill>
          <a:blip r:embed="rId3"/>
          <a:stretch>
            <a:fillRect/>
          </a:stretch>
        </p:blipFill>
        <p:spPr>
          <a:xfrm>
            <a:off x="1255308" y="1170197"/>
            <a:ext cx="7279092" cy="2681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title"/>
          </p:nvPr>
        </p:nvSpPr>
        <p:spPr>
          <a:xfrm>
            <a:off x="536250" y="205200"/>
            <a:ext cx="8071500" cy="858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300">
                <a:solidFill>
                  <a:srgbClr val="0000FF"/>
                </a:solidFill>
                <a:latin typeface="Montserrat Medium"/>
                <a:ea typeface="Montserrat Medium"/>
                <a:cs typeface="Montserrat Medium"/>
                <a:sym typeface="Montserrat Medium"/>
              </a:rPr>
              <a:t>SYSTEM REQUIREMENTS</a:t>
            </a:r>
            <a:endParaRPr sz="2300">
              <a:solidFill>
                <a:srgbClr val="0000FF"/>
              </a:solidFill>
              <a:latin typeface="Montserrat Medium"/>
              <a:ea typeface="Montserrat Medium"/>
              <a:cs typeface="Montserrat Medium"/>
              <a:sym typeface="Montserrat Medium"/>
            </a:endParaRPr>
          </a:p>
        </p:txBody>
      </p:sp>
      <p:sp>
        <p:nvSpPr>
          <p:cNvPr id="219" name="Google Shape;219;p23"/>
          <p:cNvSpPr txBox="1"/>
          <p:nvPr/>
        </p:nvSpPr>
        <p:spPr>
          <a:xfrm>
            <a:off x="1453150" y="1014250"/>
            <a:ext cx="2163000"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Times New Roman"/>
                <a:ea typeface="Times New Roman"/>
                <a:cs typeface="Times New Roman"/>
                <a:sym typeface="Times New Roman"/>
              </a:rPr>
              <a:t>Hardware :-</a:t>
            </a:r>
            <a:endParaRPr sz="1600">
              <a:latin typeface="Times New Roman"/>
              <a:ea typeface="Times New Roman"/>
              <a:cs typeface="Times New Roman"/>
              <a:sym typeface="Times New Roman"/>
            </a:endParaRPr>
          </a:p>
        </p:txBody>
      </p:sp>
      <p:pic>
        <p:nvPicPr>
          <p:cNvPr id="220" name="Google Shape;220;p23"/>
          <p:cNvPicPr preferRelativeResize="0"/>
          <p:nvPr/>
        </p:nvPicPr>
        <p:blipFill>
          <a:blip r:embed="rId3">
            <a:alphaModFix/>
          </a:blip>
          <a:stretch>
            <a:fillRect/>
          </a:stretch>
        </p:blipFill>
        <p:spPr>
          <a:xfrm>
            <a:off x="5311825" y="1361050"/>
            <a:ext cx="1881477" cy="1210700"/>
          </a:xfrm>
          <a:prstGeom prst="rect">
            <a:avLst/>
          </a:prstGeom>
          <a:noFill/>
          <a:ln>
            <a:noFill/>
          </a:ln>
        </p:spPr>
      </p:pic>
      <p:sp>
        <p:nvSpPr>
          <p:cNvPr id="221" name="Google Shape;221;p23"/>
          <p:cNvSpPr txBox="1"/>
          <p:nvPr/>
        </p:nvSpPr>
        <p:spPr>
          <a:xfrm>
            <a:off x="2386100" y="1437075"/>
            <a:ext cx="2699700" cy="4377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AutoNum type="arabicParenR"/>
            </a:pPr>
            <a:r>
              <a:rPr lang="en-GB" sz="1600">
                <a:latin typeface="Times New Roman"/>
                <a:ea typeface="Times New Roman"/>
                <a:cs typeface="Times New Roman"/>
                <a:sym typeface="Times New Roman"/>
              </a:rPr>
              <a:t>Node MCU</a:t>
            </a:r>
            <a:endParaRPr sz="1600">
              <a:latin typeface="Times New Roman"/>
              <a:ea typeface="Times New Roman"/>
              <a:cs typeface="Times New Roman"/>
              <a:sym typeface="Times New Roman"/>
            </a:endParaRPr>
          </a:p>
        </p:txBody>
      </p:sp>
      <p:pic>
        <p:nvPicPr>
          <p:cNvPr id="222" name="Google Shape;222;p23"/>
          <p:cNvPicPr preferRelativeResize="0"/>
          <p:nvPr/>
        </p:nvPicPr>
        <p:blipFill>
          <a:blip r:embed="rId4">
            <a:alphaModFix/>
          </a:blip>
          <a:stretch>
            <a:fillRect/>
          </a:stretch>
        </p:blipFill>
        <p:spPr>
          <a:xfrm>
            <a:off x="5311825" y="2869000"/>
            <a:ext cx="1881475" cy="1754199"/>
          </a:xfrm>
          <a:prstGeom prst="rect">
            <a:avLst/>
          </a:prstGeom>
          <a:noFill/>
          <a:ln>
            <a:noFill/>
          </a:ln>
        </p:spPr>
      </p:pic>
      <p:sp>
        <p:nvSpPr>
          <p:cNvPr id="223" name="Google Shape;223;p23"/>
          <p:cNvSpPr txBox="1"/>
          <p:nvPr/>
        </p:nvSpPr>
        <p:spPr>
          <a:xfrm>
            <a:off x="2501675" y="2931425"/>
            <a:ext cx="1881600"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Times New Roman"/>
                <a:ea typeface="Times New Roman"/>
                <a:cs typeface="Times New Roman"/>
                <a:sym typeface="Times New Roman"/>
              </a:rPr>
              <a:t>2)   DHT11 Sensor</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838</Words>
  <Application>Microsoft Office PowerPoint</Application>
  <PresentationFormat>On-screen Show (16:9)</PresentationFormat>
  <Paragraphs>76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Times New Roman</vt:lpstr>
      <vt:lpstr>Arial</vt:lpstr>
      <vt:lpstr>Montserrat Medium</vt:lpstr>
      <vt:lpstr>Office Theme</vt:lpstr>
      <vt:lpstr>PowerPoint Presentation</vt:lpstr>
      <vt:lpstr>INTRODUCTION</vt:lpstr>
      <vt:lpstr>LITERATURE REVIEW</vt:lpstr>
      <vt:lpstr>OBJECTIVES</vt:lpstr>
      <vt:lpstr>PROBLEMS OF EXISTING SYSTEM</vt:lpstr>
      <vt:lpstr>PROPOSED SYSTEM</vt:lpstr>
      <vt:lpstr>BLOCK DIAGRAM OF SYSTEM</vt:lpstr>
      <vt:lpstr>ACTIVITY DIAGRAM OF SYSTEM</vt:lpstr>
      <vt:lpstr>SYSTEM REQUIREMENTS</vt:lpstr>
      <vt:lpstr>PowerPoint Presentation</vt:lpstr>
      <vt:lpstr>PowerPoint Presentation</vt:lpstr>
      <vt:lpstr>PowerPoint Presentation</vt:lpstr>
      <vt:lpstr>SOFTWARE TESTING</vt:lpstr>
      <vt:lpstr>APPLICATIONS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Keshav Rathod</cp:lastModifiedBy>
  <cp:revision>1</cp:revision>
  <dcterms:modified xsi:type="dcterms:W3CDTF">2020-05-16T14:51:49Z</dcterms:modified>
</cp:coreProperties>
</file>