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lvl1pPr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4387453" y="6697265"/>
            <a:ext cx="7500938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354364" indent="-465364">
              <a:spcBef>
                <a:spcPts val="3200"/>
              </a:spcBef>
              <a:defRPr sz="3800"/>
            </a:lvl3pPr>
            <a:lvl4pPr marL="1798864" indent="-465364">
              <a:spcBef>
                <a:spcPts val="3200"/>
              </a:spcBef>
              <a:defRPr sz="3800"/>
            </a:lvl4pPr>
            <a:lvl5pPr marL="2243364" indent="-465364">
              <a:spcBef>
                <a:spcPts val="32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08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052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497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941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386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830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75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719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64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7092215" y="11112"/>
            <a:ext cx="6268642" cy="4643438"/>
          </a:xfrm>
          <a:prstGeom prst="rect">
            <a:avLst/>
          </a:prstGeom>
        </p:spPr>
        <p:txBody>
          <a:bodyPr/>
          <a:lstStyle>
            <a:lvl1pPr algn="r" defTabSz="379729">
              <a:defRPr sz="72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79">
                <a:solidFill>
                  <a:srgbClr val="FFFFFF"/>
                </a:solidFill>
              </a:rPr>
              <a:t>Keeping track of values in your calculator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326356" y="11769725"/>
            <a:ext cx="4054079" cy="1589485"/>
          </a:xfrm>
          <a:prstGeom prst="rect">
            <a:avLst/>
          </a:prstGeom>
        </p:spPr>
        <p:txBody>
          <a:bodyPr/>
          <a:lstStyle/>
          <a:p>
            <a:pPr lvl="0" algn="l" defTabSz="420624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by: Ali Younis</a:t>
            </a:r>
            <a:endParaRPr sz="3168">
              <a:solidFill>
                <a:srgbClr val="FFFFFF"/>
              </a:solidFill>
            </a:endParaRPr>
          </a:p>
          <a:p>
            <a:pPr lvl="2" indent="329184" algn="l" defTabSz="420624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Rob Wyant</a:t>
            </a:r>
            <a:endParaRPr sz="3168">
              <a:solidFill>
                <a:srgbClr val="FFFFFF"/>
              </a:solidFill>
            </a:endParaRPr>
          </a:p>
          <a:p>
            <a:pPr lvl="2" indent="329184" algn="l" defTabSz="420624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FFFFF"/>
                </a:solidFill>
              </a:rPr>
              <a:t>Andre Shonubi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Methodology 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565684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5208">
                <a:solidFill>
                  <a:srgbClr val="FFFFFF"/>
                </a:solidFill>
              </a:rPr>
              <a:t>Use of two variables to store values </a:t>
            </a:r>
            <a:endParaRPr sz="5208">
              <a:solidFill>
                <a:srgbClr val="8B84CF"/>
              </a:solidFill>
            </a:endParaRPr>
          </a:p>
          <a:p>
            <a:pPr lvl="0" marL="565684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endParaRPr sz="5208">
              <a:solidFill>
                <a:srgbClr val="8B84CF"/>
              </a:solidFill>
            </a:endParaRPr>
          </a:p>
          <a:p>
            <a:pPr lvl="0" marL="565684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5208">
                <a:solidFill>
                  <a:srgbClr val="FFFFFF"/>
                </a:solidFill>
              </a:rPr>
              <a:t>Use of our “special sauce” function to turn string inputs to float values.  </a:t>
            </a:r>
            <a:endParaRPr sz="5208">
              <a:solidFill>
                <a:srgbClr val="FFFFFF"/>
              </a:solidFill>
            </a:endParaRPr>
          </a:p>
          <a:p>
            <a:pPr lvl="0" marL="565684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endParaRPr sz="5208">
              <a:solidFill>
                <a:srgbClr val="FFFFFF"/>
              </a:solidFill>
            </a:endParaRPr>
          </a:p>
          <a:p>
            <a:pPr lvl="0" marL="565684" indent="-565684" defTabSz="543305">
              <a:spcBef>
                <a:spcPts val="2900"/>
              </a:spcBef>
              <a:defRPr sz="1800">
                <a:solidFill>
                  <a:srgbClr val="000000"/>
                </a:solidFill>
              </a:defRPr>
            </a:pPr>
            <a:r>
              <a:rPr sz="5208">
                <a:solidFill>
                  <a:srgbClr val="FFFFFF"/>
                </a:solidFill>
              </a:rPr>
              <a:t>Use of currentTitle</a:t>
            </a:r>
          </a:p>
        </p:txBody>
      </p:sp>
      <p:sp>
        <p:nvSpPr>
          <p:cNvPr id="37" name="Shape 37"/>
          <p:cNvSpPr/>
          <p:nvPr/>
        </p:nvSpPr>
        <p:spPr>
          <a:xfrm>
            <a:off x="12743180" y="3991570"/>
            <a:ext cx="10504984" cy="814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firstNumber = </a:t>
            </a:r>
            <a:r>
              <a:rPr sz="3000">
                <a:solidFill>
                  <a:srgbClr val="8B84CF"/>
                </a:solidFill>
                <a:latin typeface="Menlo"/>
                <a:ea typeface="Menlo"/>
                <a:cs typeface="Menlo"/>
                <a:sym typeface="Menlo"/>
              </a:rPr>
              <a:t>0.0</a:t>
            </a:r>
            <a:endParaRPr sz="300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secondNumber = </a:t>
            </a:r>
            <a:r>
              <a:rPr sz="3000">
                <a:solidFill>
                  <a:srgbClr val="8B84CF"/>
                </a:solidFill>
                <a:latin typeface="Menlo"/>
                <a:ea typeface="Menlo"/>
                <a:cs typeface="Menlo"/>
                <a:sym typeface="Menlo"/>
              </a:rPr>
              <a:t>0.0</a:t>
            </a:r>
            <a:endParaRPr sz="300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displayValue: </a:t>
            </a:r>
            <a:r>
              <a:rPr sz="30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Double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30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get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30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0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NSNumberFormatter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().</a:t>
            </a:r>
            <a:r>
              <a:rPr sz="30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numberFromString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30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calcDisplay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text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!)!.</a:t>
            </a:r>
            <a:r>
              <a:rPr sz="30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doubleValue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} </a:t>
            </a:r>
            <a:r>
              <a:rPr sz="30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set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{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30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calcDisplay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30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text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sz="30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\(newValue)</a:t>
            </a:r>
            <a:r>
              <a:rPr sz="30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}</a:t>
            </a:r>
            <a:endParaRPr sz="3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  <a:endParaRPr sz="300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8B84C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sender.</a:t>
            </a:r>
            <a:r>
              <a:rPr sz="30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currentTitle</a:t>
            </a:r>
            <a:r>
              <a:rPr sz="3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!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