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787-C03E-4B79-B6DC-F14F6C181E3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3CF-10EE-4B98-96F1-21339DB6A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11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787-C03E-4B79-B6DC-F14F6C181E3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3CF-10EE-4B98-96F1-21339DB6A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787-C03E-4B79-B6DC-F14F6C181E3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3CF-10EE-4B98-96F1-21339DB6A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53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787-C03E-4B79-B6DC-F14F6C181E3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3CF-10EE-4B98-96F1-21339DB6A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65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787-C03E-4B79-B6DC-F14F6C181E3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3CF-10EE-4B98-96F1-21339DB6A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72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787-C03E-4B79-B6DC-F14F6C181E3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3CF-10EE-4B98-96F1-21339DB6A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17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787-C03E-4B79-B6DC-F14F6C181E3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3CF-10EE-4B98-96F1-21339DB6A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8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787-C03E-4B79-B6DC-F14F6C181E3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3CF-10EE-4B98-96F1-21339DB6A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43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787-C03E-4B79-B6DC-F14F6C181E3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3CF-10EE-4B98-96F1-21339DB6A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97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787-C03E-4B79-B6DC-F14F6C181E3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3CF-10EE-4B98-96F1-21339DB6A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95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787-C03E-4B79-B6DC-F14F6C181E3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3CF-10EE-4B98-96F1-21339DB6A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27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47787-C03E-4B79-B6DC-F14F6C181E3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03CF-10EE-4B98-96F1-21339DB6A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13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7" y="0"/>
            <a:ext cx="11872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115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 d</dc:creator>
  <cp:lastModifiedBy>j d</cp:lastModifiedBy>
  <cp:revision>1</cp:revision>
  <dcterms:created xsi:type="dcterms:W3CDTF">2022-11-13T17:34:35Z</dcterms:created>
  <dcterms:modified xsi:type="dcterms:W3CDTF">2022-11-13T17:35:23Z</dcterms:modified>
</cp:coreProperties>
</file>