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Lineárne rovnice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Interaktívna prezentácia s výberom odpovedí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Čo je lineárna rovnica?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Rovnica v tvare ax + b = 0, kde a ≠ 0</a:t>
            </a:r>
          </a:p>
          <a:p>
            <a:r>
              <a:t>Príklad: 2x + 3 = 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Ako riešiť lineárnu rovnicu?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Zbav sa zátvoriek</a:t>
            </a:r>
          </a:p>
          <a:p>
            <a:r>
              <a:t>2. Prenes členy</a:t>
            </a:r>
          </a:p>
          <a:p>
            <a:r>
              <a:t>3. Zjednoduš</a:t>
            </a:r>
          </a:p>
          <a:p>
            <a:r>
              <a:t>4. Izoluj x</a:t>
            </a:r>
          </a:p>
          <a:p>
            <a:r>
              <a:t>5. Skontroluj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Vyber správne riešenie: 2x + 4 =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a) x = 2</a:t>
            </a:r>
          </a:p>
          <a:p>
            <a:r>
              <a:t>b) x = 3</a:t>
            </a:r>
          </a:p>
          <a:p>
            <a:r>
              <a:t>c) x = 4</a:t>
            </a:r>
          </a:p>
          <a:p>
            <a:r>
              <a:t>d) x =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Vyber správne riešenie: 3(x - 1) =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a) x = 1</a:t>
            </a:r>
          </a:p>
          <a:p>
            <a:r>
              <a:t>b) x = 2</a:t>
            </a:r>
          </a:p>
          <a:p>
            <a:r>
              <a:t>c) x = 3</a:t>
            </a:r>
          </a:p>
          <a:p>
            <a:r>
              <a:t>d) x =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Vyber správne riešenie: x/2 + 3 =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a) x = 2</a:t>
            </a:r>
          </a:p>
          <a:p>
            <a:r>
              <a:t>b) x = 4</a:t>
            </a:r>
          </a:p>
          <a:p>
            <a:r>
              <a:t>c) x = 5</a:t>
            </a:r>
          </a:p>
          <a:p>
            <a:r>
              <a:t>d) x =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Správne odpovede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b) x = 3</a:t>
            </a:r>
          </a:p>
          <a:p>
            <a:r>
              <a:t>2. d) x = 3</a:t>
            </a:r>
          </a:p>
          <a:p>
            <a:r>
              <a:t>3. b) x =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