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0"/>
  </p:notesMasterIdLst>
  <p:sldIdLst>
    <p:sldId id="256" r:id="rId2"/>
    <p:sldId id="257" r:id="rId3"/>
    <p:sldId id="258" r:id="rId4"/>
    <p:sldId id="291" r:id="rId5"/>
    <p:sldId id="259" r:id="rId6"/>
    <p:sldId id="293" r:id="rId7"/>
    <p:sldId id="260" r:id="rId8"/>
    <p:sldId id="261" r:id="rId9"/>
    <p:sldId id="262" r:id="rId10"/>
    <p:sldId id="292" r:id="rId11"/>
    <p:sldId id="298" r:id="rId12"/>
    <p:sldId id="295" r:id="rId13"/>
    <p:sldId id="294" r:id="rId14"/>
    <p:sldId id="296" r:id="rId15"/>
    <p:sldId id="265" r:id="rId16"/>
    <p:sldId id="268" r:id="rId17"/>
    <p:sldId id="272" r:id="rId18"/>
    <p:sldId id="269" r:id="rId19"/>
  </p:sldIdLst>
  <p:sldSz cx="9144000" cy="5143500" type="screen16x9"/>
  <p:notesSz cx="6858000" cy="9144000"/>
  <p:embeddedFontLst>
    <p:embeddedFont>
      <p:font typeface="Anybody" pitchFamily="2" charset="77"/>
      <p:regular r:id="rId21"/>
      <p:bold r:id="rId22"/>
      <p:italic r:id="rId23"/>
      <p:boldItalic r:id="rId24"/>
    </p:embeddedFont>
    <p:embeddedFont>
      <p:font typeface="Mulish" pitchFamily="2" charset="77"/>
      <p:regular r:id="rId25"/>
      <p:bold r:id="rId26"/>
      <p:italic r:id="rId27"/>
      <p:boldItalic r:id="rId28"/>
    </p:embeddedFont>
    <p:embeddedFont>
      <p:font typeface="Nunito Light" panose="020F0302020204030204" pitchFamily="34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55F4FB-5880-461A-A1BB-6F41485EB877}">
  <a:tblStyle styleId="{A855F4FB-5880-461A-A1BB-6F41485EB8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16" d="100"/>
          <a:sy n="116" d="100"/>
        </p:scale>
        <p:origin x="32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34665fe1221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34665fe1221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854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34665fe1221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34665fe1221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128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34665fe1221_0_1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34665fe1221_0_1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62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4665fe1221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4665fe1221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269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34665fe1221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34665fe1221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463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4665fe1221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4665fe1221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34665fe1221_0_1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34665fe1221_0_1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34665fe1221_0_2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34665fe1221_0_2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665fe122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4665fe122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4665fe122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4665fe122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4665fe1221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4665fe1221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388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4665fe1221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4665fe1221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34665fe1221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34665fe1221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20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4665fe1221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4665fe1221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4665fe1221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4665fe1221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4665fe1221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4665fe1221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75" y="2398150"/>
            <a:ext cx="3965100" cy="17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/>
          <p:nvPr/>
        </p:nvSpPr>
        <p:spPr>
          <a:xfrm>
            <a:off x="526075" y="397650"/>
            <a:ext cx="8091900" cy="68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>
            <a:off x="720000" y="1327925"/>
            <a:ext cx="3751800" cy="32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3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2"/>
          </p:nvPr>
        </p:nvSpPr>
        <p:spPr>
          <a:xfrm>
            <a:off x="4678975" y="1327925"/>
            <a:ext cx="3751800" cy="32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u="sng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/>
          <p:nvPr/>
        </p:nvSpPr>
        <p:spPr>
          <a:xfrm>
            <a:off x="526075" y="397650"/>
            <a:ext cx="8091900" cy="68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1"/>
          </p:nvPr>
        </p:nvSpPr>
        <p:spPr>
          <a:xfrm>
            <a:off x="720000" y="2144225"/>
            <a:ext cx="23055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2"/>
          </p:nvPr>
        </p:nvSpPr>
        <p:spPr>
          <a:xfrm>
            <a:off x="3419234" y="2144225"/>
            <a:ext cx="23055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3"/>
          </p:nvPr>
        </p:nvSpPr>
        <p:spPr>
          <a:xfrm>
            <a:off x="6118475" y="2144225"/>
            <a:ext cx="23055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4"/>
          </p:nvPr>
        </p:nvSpPr>
        <p:spPr>
          <a:xfrm>
            <a:off x="720000" y="1571525"/>
            <a:ext cx="23055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5"/>
          </p:nvPr>
        </p:nvSpPr>
        <p:spPr>
          <a:xfrm>
            <a:off x="3419232" y="1571525"/>
            <a:ext cx="23055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6"/>
          </p:nvPr>
        </p:nvSpPr>
        <p:spPr>
          <a:xfrm>
            <a:off x="6118464" y="1571525"/>
            <a:ext cx="23055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551975" y="539500"/>
            <a:ext cx="3878700" cy="10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4551975" y="1674400"/>
            <a:ext cx="38787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/>
          <p:nvPr/>
        </p:nvSpPr>
        <p:spPr>
          <a:xfrm>
            <a:off x="4551975" y="3493250"/>
            <a:ext cx="38787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CRÉDITOS</a:t>
            </a:r>
            <a:r>
              <a:rPr lang="es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: Esta plantilla para presentaciones es una creación de </a:t>
            </a:r>
            <a:r>
              <a:rPr lang="es" sz="1200" b="1">
                <a:solidFill>
                  <a:schemeClr val="dk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e incluye iconos, infografías e imágenes de </a:t>
            </a:r>
            <a:r>
              <a:rPr lang="es" sz="1200" b="1">
                <a:solidFill>
                  <a:schemeClr val="dk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s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1291500" y="2079575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 idx="2" hasCustomPrompt="1"/>
          </p:nvPr>
        </p:nvSpPr>
        <p:spPr>
          <a:xfrm>
            <a:off x="1291500" y="10129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291500" y="37417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526075" y="397650"/>
            <a:ext cx="8091900" cy="68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4923086" y="2599823"/>
            <a:ext cx="26400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1580911" y="2599823"/>
            <a:ext cx="26400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1580911" y="2040925"/>
            <a:ext cx="2640000" cy="55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4923089" y="2040925"/>
            <a:ext cx="2640000" cy="55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ybody"/>
              <a:buNone/>
              <a:defRPr sz="2000" b="1"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526075" y="397650"/>
            <a:ext cx="8091900" cy="68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526075" y="397650"/>
            <a:ext cx="8091900" cy="685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6741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>
            <a:spLocks noGrp="1"/>
          </p:cNvSpPr>
          <p:nvPr>
            <p:ph type="pic" idx="2"/>
          </p:nvPr>
        </p:nvSpPr>
        <p:spPr>
          <a:xfrm>
            <a:off x="5175575" y="1336375"/>
            <a:ext cx="3255300" cy="298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57549"/>
            <a:ext cx="6576000" cy="17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subTitle" idx="1"/>
          </p:nvPr>
        </p:nvSpPr>
        <p:spPr>
          <a:xfrm>
            <a:off x="1284000" y="2774099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22"/>
          <p:cNvGrpSpPr/>
          <p:nvPr/>
        </p:nvGrpSpPr>
        <p:grpSpPr>
          <a:xfrm>
            <a:off x="5209871" y="1853224"/>
            <a:ext cx="873933" cy="310548"/>
            <a:chOff x="541691" y="2306176"/>
            <a:chExt cx="854117" cy="303507"/>
          </a:xfrm>
        </p:grpSpPr>
        <p:sp>
          <p:nvSpPr>
            <p:cNvPr id="81" name="Google Shape;81;p22"/>
            <p:cNvSpPr/>
            <p:nvPr/>
          </p:nvSpPr>
          <p:spPr>
            <a:xfrm>
              <a:off x="541691" y="2306176"/>
              <a:ext cx="845420" cy="303507"/>
            </a:xfrm>
            <a:custGeom>
              <a:avLst/>
              <a:gdLst/>
              <a:ahLst/>
              <a:cxnLst/>
              <a:rect l="l" t="t" r="r" b="b"/>
              <a:pathLst>
                <a:path w="845420" h="303507" extrusionOk="0">
                  <a:moveTo>
                    <a:pt x="845421" y="294348"/>
                  </a:moveTo>
                  <a:cubicBezTo>
                    <a:pt x="845421" y="296042"/>
                    <a:pt x="845267" y="297658"/>
                    <a:pt x="845036" y="299274"/>
                  </a:cubicBezTo>
                  <a:cubicBezTo>
                    <a:pt x="844805" y="300660"/>
                    <a:pt x="844574" y="301968"/>
                    <a:pt x="844189" y="303353"/>
                  </a:cubicBezTo>
                  <a:lnTo>
                    <a:pt x="8006" y="303353"/>
                  </a:lnTo>
                  <a:cubicBezTo>
                    <a:pt x="8006" y="303353"/>
                    <a:pt x="7852" y="303353"/>
                    <a:pt x="7775" y="303508"/>
                  </a:cubicBezTo>
                  <a:cubicBezTo>
                    <a:pt x="7775" y="303508"/>
                    <a:pt x="7775" y="303454"/>
                    <a:pt x="7775" y="303353"/>
                  </a:cubicBezTo>
                  <a:cubicBezTo>
                    <a:pt x="2542" y="294964"/>
                    <a:pt x="-75" y="286266"/>
                    <a:pt x="2" y="277184"/>
                  </a:cubicBezTo>
                  <a:cubicBezTo>
                    <a:pt x="540" y="241163"/>
                    <a:pt x="45644" y="210222"/>
                    <a:pt x="112683" y="193982"/>
                  </a:cubicBezTo>
                  <a:cubicBezTo>
                    <a:pt x="112375" y="189517"/>
                    <a:pt x="112221" y="184899"/>
                    <a:pt x="112298" y="180281"/>
                  </a:cubicBezTo>
                  <a:cubicBezTo>
                    <a:pt x="113684" y="79299"/>
                    <a:pt x="202274" y="-1518"/>
                    <a:pt x="310184" y="22"/>
                  </a:cubicBezTo>
                  <a:cubicBezTo>
                    <a:pt x="384766" y="1099"/>
                    <a:pt x="449111" y="41123"/>
                    <a:pt x="481207" y="99157"/>
                  </a:cubicBezTo>
                  <a:cubicBezTo>
                    <a:pt x="496524" y="96001"/>
                    <a:pt x="512610" y="94308"/>
                    <a:pt x="529235" y="94539"/>
                  </a:cubicBezTo>
                  <a:cubicBezTo>
                    <a:pt x="616979" y="95693"/>
                    <a:pt x="688867" y="147570"/>
                    <a:pt x="700336" y="213916"/>
                  </a:cubicBezTo>
                  <a:cubicBezTo>
                    <a:pt x="782538" y="219766"/>
                    <a:pt x="845883" y="253940"/>
                    <a:pt x="845344" y="294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2"/>
            <p:cNvSpPr/>
            <p:nvPr/>
          </p:nvSpPr>
          <p:spPr>
            <a:xfrm>
              <a:off x="549697" y="2451241"/>
              <a:ext cx="846111" cy="158365"/>
            </a:xfrm>
            <a:custGeom>
              <a:avLst/>
              <a:gdLst/>
              <a:ahLst/>
              <a:cxnLst/>
              <a:rect l="l" t="t" r="r" b="b"/>
              <a:pathLst>
                <a:path w="846111" h="158365" extrusionOk="0">
                  <a:moveTo>
                    <a:pt x="846112" y="158366"/>
                  </a:moveTo>
                  <a:lnTo>
                    <a:pt x="0" y="158366"/>
                  </a:lnTo>
                  <a:cubicBezTo>
                    <a:pt x="38407" y="132119"/>
                    <a:pt x="96749" y="112493"/>
                    <a:pt x="184955" y="110260"/>
                  </a:cubicBezTo>
                  <a:cubicBezTo>
                    <a:pt x="184955" y="110260"/>
                    <a:pt x="192190" y="3890"/>
                    <a:pt x="338891" y="119"/>
                  </a:cubicBezTo>
                  <a:cubicBezTo>
                    <a:pt x="485593" y="-3576"/>
                    <a:pt x="504604" y="80089"/>
                    <a:pt x="504604" y="80089"/>
                  </a:cubicBezTo>
                  <a:cubicBezTo>
                    <a:pt x="504604" y="80089"/>
                    <a:pt x="577570" y="56537"/>
                    <a:pt x="650228" y="139585"/>
                  </a:cubicBezTo>
                  <a:cubicBezTo>
                    <a:pt x="650228" y="139585"/>
                    <a:pt x="762063" y="123345"/>
                    <a:pt x="836953" y="154286"/>
                  </a:cubicBezTo>
                  <a:cubicBezTo>
                    <a:pt x="840108" y="155595"/>
                    <a:pt x="843033" y="156903"/>
                    <a:pt x="846035" y="158366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2"/>
            <p:cNvSpPr/>
            <p:nvPr/>
          </p:nvSpPr>
          <p:spPr>
            <a:xfrm>
              <a:off x="541691" y="2306176"/>
              <a:ext cx="845420" cy="303507"/>
            </a:xfrm>
            <a:custGeom>
              <a:avLst/>
              <a:gdLst/>
              <a:ahLst/>
              <a:cxnLst/>
              <a:rect l="l" t="t" r="r" b="b"/>
              <a:pathLst>
                <a:path w="845420" h="303507" extrusionOk="0">
                  <a:moveTo>
                    <a:pt x="845421" y="294348"/>
                  </a:moveTo>
                  <a:cubicBezTo>
                    <a:pt x="845421" y="296042"/>
                    <a:pt x="845267" y="297658"/>
                    <a:pt x="845036" y="299274"/>
                  </a:cubicBezTo>
                  <a:cubicBezTo>
                    <a:pt x="844805" y="300660"/>
                    <a:pt x="844574" y="301968"/>
                    <a:pt x="844189" y="303353"/>
                  </a:cubicBezTo>
                  <a:lnTo>
                    <a:pt x="8006" y="303353"/>
                  </a:lnTo>
                  <a:cubicBezTo>
                    <a:pt x="8006" y="303353"/>
                    <a:pt x="7852" y="303353"/>
                    <a:pt x="7775" y="303508"/>
                  </a:cubicBezTo>
                  <a:cubicBezTo>
                    <a:pt x="7775" y="303508"/>
                    <a:pt x="7775" y="303454"/>
                    <a:pt x="7775" y="303353"/>
                  </a:cubicBezTo>
                  <a:cubicBezTo>
                    <a:pt x="2542" y="294964"/>
                    <a:pt x="-75" y="286266"/>
                    <a:pt x="2" y="277184"/>
                  </a:cubicBezTo>
                  <a:cubicBezTo>
                    <a:pt x="540" y="241163"/>
                    <a:pt x="45644" y="210222"/>
                    <a:pt x="112683" y="193982"/>
                  </a:cubicBezTo>
                  <a:cubicBezTo>
                    <a:pt x="112375" y="189517"/>
                    <a:pt x="112221" y="184899"/>
                    <a:pt x="112298" y="180281"/>
                  </a:cubicBezTo>
                  <a:cubicBezTo>
                    <a:pt x="113684" y="79299"/>
                    <a:pt x="202274" y="-1518"/>
                    <a:pt x="310184" y="22"/>
                  </a:cubicBezTo>
                  <a:cubicBezTo>
                    <a:pt x="384766" y="1099"/>
                    <a:pt x="449111" y="41123"/>
                    <a:pt x="481207" y="99157"/>
                  </a:cubicBezTo>
                  <a:cubicBezTo>
                    <a:pt x="496524" y="96001"/>
                    <a:pt x="512610" y="94308"/>
                    <a:pt x="529235" y="94539"/>
                  </a:cubicBezTo>
                  <a:cubicBezTo>
                    <a:pt x="616979" y="95693"/>
                    <a:pt x="688867" y="147570"/>
                    <a:pt x="700336" y="213916"/>
                  </a:cubicBezTo>
                  <a:cubicBezTo>
                    <a:pt x="782538" y="219766"/>
                    <a:pt x="845883" y="253940"/>
                    <a:pt x="845344" y="29427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22"/>
          <p:cNvGrpSpPr/>
          <p:nvPr/>
        </p:nvGrpSpPr>
        <p:grpSpPr>
          <a:xfrm>
            <a:off x="5086401" y="-404648"/>
            <a:ext cx="3852769" cy="5725054"/>
            <a:chOff x="5086401" y="-404648"/>
            <a:chExt cx="3852769" cy="5725054"/>
          </a:xfrm>
        </p:grpSpPr>
        <p:sp>
          <p:nvSpPr>
            <p:cNvPr id="85" name="Google Shape;85;p22"/>
            <p:cNvSpPr/>
            <p:nvPr/>
          </p:nvSpPr>
          <p:spPr>
            <a:xfrm>
              <a:off x="5086401" y="-404648"/>
              <a:ext cx="3852769" cy="3281006"/>
            </a:xfrm>
            <a:custGeom>
              <a:avLst/>
              <a:gdLst/>
              <a:ahLst/>
              <a:cxnLst/>
              <a:rect l="l" t="t" r="r" b="b"/>
              <a:pathLst>
                <a:path w="3542776" h="3017017" extrusionOk="0">
                  <a:moveTo>
                    <a:pt x="324024" y="1087344"/>
                  </a:moveTo>
                  <a:cubicBezTo>
                    <a:pt x="495201" y="1134448"/>
                    <a:pt x="698320" y="1178705"/>
                    <a:pt x="565704" y="1370971"/>
                  </a:cubicBezTo>
                  <a:cubicBezTo>
                    <a:pt x="535686" y="1410302"/>
                    <a:pt x="498280" y="1446093"/>
                    <a:pt x="489120" y="1495660"/>
                  </a:cubicBezTo>
                  <a:cubicBezTo>
                    <a:pt x="474189" y="1712249"/>
                    <a:pt x="763358" y="1759738"/>
                    <a:pt x="922837" y="1803610"/>
                  </a:cubicBezTo>
                  <a:cubicBezTo>
                    <a:pt x="1012659" y="1834551"/>
                    <a:pt x="1103635" y="1899205"/>
                    <a:pt x="1114795" y="1984409"/>
                  </a:cubicBezTo>
                  <a:cubicBezTo>
                    <a:pt x="1124339" y="2056912"/>
                    <a:pt x="1073694" y="2117025"/>
                    <a:pt x="1031978" y="2172596"/>
                  </a:cubicBezTo>
                  <a:cubicBezTo>
                    <a:pt x="840557" y="2466768"/>
                    <a:pt x="1207234" y="2401730"/>
                    <a:pt x="1329999" y="2524649"/>
                  </a:cubicBezTo>
                  <a:cubicBezTo>
                    <a:pt x="1410046" y="2647413"/>
                    <a:pt x="1305292" y="2707140"/>
                    <a:pt x="1435676" y="2855227"/>
                  </a:cubicBezTo>
                  <a:cubicBezTo>
                    <a:pt x="1510566" y="2961520"/>
                    <a:pt x="1827136" y="3021248"/>
                    <a:pt x="1965756" y="3016784"/>
                  </a:cubicBezTo>
                  <a:cubicBezTo>
                    <a:pt x="2336358" y="2961597"/>
                    <a:pt x="2838961" y="2597615"/>
                    <a:pt x="2605285" y="2235094"/>
                  </a:cubicBezTo>
                  <a:cubicBezTo>
                    <a:pt x="2494220" y="2114947"/>
                    <a:pt x="2402936" y="1970708"/>
                    <a:pt x="2636381" y="1881502"/>
                  </a:cubicBezTo>
                  <a:cubicBezTo>
                    <a:pt x="2799399" y="1842633"/>
                    <a:pt x="2979351" y="1785676"/>
                    <a:pt x="3052856" y="1610035"/>
                  </a:cubicBezTo>
                  <a:cubicBezTo>
                    <a:pt x="3104424" y="1496353"/>
                    <a:pt x="3097728" y="1376590"/>
                    <a:pt x="3024762" y="1292002"/>
                  </a:cubicBezTo>
                  <a:cubicBezTo>
                    <a:pt x="2963034" y="1220499"/>
                    <a:pt x="2932862" y="1123211"/>
                    <a:pt x="3021837" y="1019842"/>
                  </a:cubicBezTo>
                  <a:cubicBezTo>
                    <a:pt x="3121665" y="903851"/>
                    <a:pt x="3290995" y="903158"/>
                    <a:pt x="3413529" y="805563"/>
                  </a:cubicBezTo>
                  <a:cubicBezTo>
                    <a:pt x="3544452" y="701348"/>
                    <a:pt x="3567465" y="529631"/>
                    <a:pt x="3520207" y="398170"/>
                  </a:cubicBezTo>
                  <a:cubicBezTo>
                    <a:pt x="3177775" y="-93504"/>
                    <a:pt x="858645" y="-64717"/>
                    <a:pt x="270069" y="136786"/>
                  </a:cubicBezTo>
                  <a:cubicBezTo>
                    <a:pt x="-106614" y="255163"/>
                    <a:pt x="-89835" y="926634"/>
                    <a:pt x="324024" y="1087344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" name="Google Shape;86;p22"/>
            <p:cNvGrpSpPr/>
            <p:nvPr/>
          </p:nvGrpSpPr>
          <p:grpSpPr>
            <a:xfrm>
              <a:off x="5628997" y="2495621"/>
              <a:ext cx="3049100" cy="2824785"/>
              <a:chOff x="847033" y="3191508"/>
              <a:chExt cx="2979965" cy="2760736"/>
            </a:xfrm>
          </p:grpSpPr>
          <p:sp>
            <p:nvSpPr>
              <p:cNvPr id="87" name="Google Shape;87;p22"/>
              <p:cNvSpPr/>
              <p:nvPr/>
            </p:nvSpPr>
            <p:spPr>
              <a:xfrm>
                <a:off x="847033" y="3387217"/>
                <a:ext cx="544543" cy="1534293"/>
              </a:xfrm>
              <a:custGeom>
                <a:avLst/>
                <a:gdLst/>
                <a:ahLst/>
                <a:cxnLst/>
                <a:rect l="l" t="t" r="r" b="b"/>
                <a:pathLst>
                  <a:path w="544543" h="1534293" extrusionOk="0">
                    <a:moveTo>
                      <a:pt x="219660" y="1507116"/>
                    </a:moveTo>
                    <a:cubicBezTo>
                      <a:pt x="215350" y="1504267"/>
                      <a:pt x="148927" y="1241575"/>
                      <a:pt x="122372" y="1147981"/>
                    </a:cubicBezTo>
                    <a:cubicBezTo>
                      <a:pt x="95895" y="1054388"/>
                      <a:pt x="-8320" y="888368"/>
                      <a:pt x="532" y="828332"/>
                    </a:cubicBezTo>
                    <a:cubicBezTo>
                      <a:pt x="9383" y="768297"/>
                      <a:pt x="97358" y="609358"/>
                      <a:pt x="104593" y="561637"/>
                    </a:cubicBezTo>
                    <a:cubicBezTo>
                      <a:pt x="111828" y="513917"/>
                      <a:pt x="251371" y="197809"/>
                      <a:pt x="251371" y="197809"/>
                    </a:cubicBezTo>
                    <a:lnTo>
                      <a:pt x="371442" y="0"/>
                    </a:lnTo>
                    <a:lnTo>
                      <a:pt x="544543" y="1467631"/>
                    </a:lnTo>
                    <a:cubicBezTo>
                      <a:pt x="544543" y="1467631"/>
                      <a:pt x="339962" y="1586162"/>
                      <a:pt x="219660" y="1507116"/>
                    </a:cubicBezTo>
                    <a:close/>
                  </a:path>
                </a:pathLst>
              </a:custGeom>
              <a:solidFill>
                <a:srgbClr val="8F5A3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2"/>
              <p:cNvSpPr/>
              <p:nvPr/>
            </p:nvSpPr>
            <p:spPr>
              <a:xfrm>
                <a:off x="1099250" y="3866960"/>
                <a:ext cx="106908" cy="362828"/>
              </a:xfrm>
              <a:custGeom>
                <a:avLst/>
                <a:gdLst/>
                <a:ahLst/>
                <a:cxnLst/>
                <a:rect l="l" t="t" r="r" b="b"/>
                <a:pathLst>
                  <a:path w="106908" h="362828" extrusionOk="0">
                    <a:moveTo>
                      <a:pt x="80355" y="0"/>
                    </a:moveTo>
                    <a:cubicBezTo>
                      <a:pt x="80355" y="0"/>
                      <a:pt x="35251" y="168868"/>
                      <a:pt x="0" y="253226"/>
                    </a:cubicBezTo>
                    <a:cubicBezTo>
                      <a:pt x="0" y="253226"/>
                      <a:pt x="54417" y="296328"/>
                      <a:pt x="106909" y="36282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2"/>
              <p:cNvSpPr/>
              <p:nvPr/>
            </p:nvSpPr>
            <p:spPr>
              <a:xfrm>
                <a:off x="3282455" y="3387217"/>
                <a:ext cx="544543" cy="1547180"/>
              </a:xfrm>
              <a:custGeom>
                <a:avLst/>
                <a:gdLst/>
                <a:ahLst/>
                <a:cxnLst/>
                <a:rect l="l" t="t" r="r" b="b"/>
                <a:pathLst>
                  <a:path w="544543" h="1547180" extrusionOk="0">
                    <a:moveTo>
                      <a:pt x="320419" y="1497956"/>
                    </a:moveTo>
                    <a:cubicBezTo>
                      <a:pt x="324267" y="1494493"/>
                      <a:pt x="395694" y="1241575"/>
                      <a:pt x="422171" y="1147981"/>
                    </a:cubicBezTo>
                    <a:cubicBezTo>
                      <a:pt x="448648" y="1054388"/>
                      <a:pt x="552863" y="888368"/>
                      <a:pt x="544012" y="828332"/>
                    </a:cubicBezTo>
                    <a:cubicBezTo>
                      <a:pt x="535160" y="768297"/>
                      <a:pt x="447186" y="609358"/>
                      <a:pt x="439951" y="561637"/>
                    </a:cubicBezTo>
                    <a:cubicBezTo>
                      <a:pt x="432715" y="513917"/>
                      <a:pt x="293172" y="197809"/>
                      <a:pt x="293172" y="197809"/>
                    </a:cubicBezTo>
                    <a:lnTo>
                      <a:pt x="173102" y="0"/>
                    </a:lnTo>
                    <a:lnTo>
                      <a:pt x="0" y="1467631"/>
                    </a:lnTo>
                    <a:cubicBezTo>
                      <a:pt x="0" y="1467631"/>
                      <a:pt x="180875" y="1624261"/>
                      <a:pt x="320419" y="1497956"/>
                    </a:cubicBezTo>
                    <a:close/>
                  </a:path>
                </a:pathLst>
              </a:custGeom>
              <a:solidFill>
                <a:srgbClr val="8F5A3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2"/>
              <p:cNvSpPr/>
              <p:nvPr/>
            </p:nvSpPr>
            <p:spPr>
              <a:xfrm>
                <a:off x="3467871" y="3866960"/>
                <a:ext cx="106908" cy="362828"/>
              </a:xfrm>
              <a:custGeom>
                <a:avLst/>
                <a:gdLst/>
                <a:ahLst/>
                <a:cxnLst/>
                <a:rect l="l" t="t" r="r" b="b"/>
                <a:pathLst>
                  <a:path w="106908" h="362828" extrusionOk="0">
                    <a:moveTo>
                      <a:pt x="26554" y="0"/>
                    </a:moveTo>
                    <a:cubicBezTo>
                      <a:pt x="26554" y="0"/>
                      <a:pt x="71657" y="168868"/>
                      <a:pt x="106909" y="253226"/>
                    </a:cubicBezTo>
                    <a:cubicBezTo>
                      <a:pt x="106909" y="253226"/>
                      <a:pt x="52492" y="296328"/>
                      <a:pt x="0" y="36282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1" name="Google Shape;91;p22"/>
              <p:cNvGrpSpPr/>
              <p:nvPr/>
            </p:nvGrpSpPr>
            <p:grpSpPr>
              <a:xfrm>
                <a:off x="1148845" y="3191508"/>
                <a:ext cx="2376418" cy="1822816"/>
                <a:chOff x="1148845" y="3191508"/>
                <a:chExt cx="2376418" cy="1822816"/>
              </a:xfrm>
            </p:grpSpPr>
            <p:sp>
              <p:nvSpPr>
                <p:cNvPr id="92" name="Google Shape;92;p22"/>
                <p:cNvSpPr/>
                <p:nvPr/>
              </p:nvSpPr>
              <p:spPr>
                <a:xfrm>
                  <a:off x="1148845" y="3307631"/>
                  <a:ext cx="2376418" cy="1706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418" h="1706693" extrusionOk="0">
                      <a:moveTo>
                        <a:pt x="2375983" y="56956"/>
                      </a:moveTo>
                      <a:cubicBezTo>
                        <a:pt x="2373751" y="4695"/>
                        <a:pt x="2340963" y="0"/>
                        <a:pt x="2340963" y="0"/>
                      </a:cubicBezTo>
                      <a:lnTo>
                        <a:pt x="2188873" y="0"/>
                      </a:lnTo>
                      <a:lnTo>
                        <a:pt x="1188286" y="1485103"/>
                      </a:lnTo>
                      <a:lnTo>
                        <a:pt x="1188055" y="1512041"/>
                      </a:lnTo>
                      <a:lnTo>
                        <a:pt x="1188055" y="1485103"/>
                      </a:lnTo>
                      <a:lnTo>
                        <a:pt x="187468" y="0"/>
                      </a:lnTo>
                      <a:lnTo>
                        <a:pt x="35379" y="0"/>
                      </a:lnTo>
                      <a:cubicBezTo>
                        <a:pt x="35379" y="0"/>
                        <a:pt x="2590" y="4695"/>
                        <a:pt x="358" y="56956"/>
                      </a:cubicBezTo>
                      <a:cubicBezTo>
                        <a:pt x="-1874" y="109218"/>
                        <a:pt x="7054" y="1330011"/>
                        <a:pt x="7054" y="1333398"/>
                      </a:cubicBezTo>
                      <a:cubicBezTo>
                        <a:pt x="7054" y="1336785"/>
                        <a:pt x="3745" y="1357874"/>
                        <a:pt x="49387" y="1360106"/>
                      </a:cubicBezTo>
                      <a:cubicBezTo>
                        <a:pt x="95029" y="1362338"/>
                        <a:pt x="748490" y="1325393"/>
                        <a:pt x="1050359" y="1594089"/>
                      </a:cubicBezTo>
                      <a:cubicBezTo>
                        <a:pt x="1050359" y="1594089"/>
                        <a:pt x="1044279" y="1705925"/>
                        <a:pt x="1186593" y="1706694"/>
                      </a:cubicBezTo>
                      <a:lnTo>
                        <a:pt x="1186593" y="1706694"/>
                      </a:lnTo>
                      <a:cubicBezTo>
                        <a:pt x="1186593" y="1706694"/>
                        <a:pt x="1187055" y="1706694"/>
                        <a:pt x="1187363" y="1706694"/>
                      </a:cubicBezTo>
                      <a:cubicBezTo>
                        <a:pt x="1187593" y="1706694"/>
                        <a:pt x="1187824" y="1706694"/>
                        <a:pt x="1188132" y="1706694"/>
                      </a:cubicBezTo>
                      <a:lnTo>
                        <a:pt x="1188132" y="1706694"/>
                      </a:lnTo>
                      <a:cubicBezTo>
                        <a:pt x="1330447" y="1705847"/>
                        <a:pt x="1326059" y="1594012"/>
                        <a:pt x="1326059" y="1594012"/>
                      </a:cubicBezTo>
                      <a:cubicBezTo>
                        <a:pt x="1627929" y="1325316"/>
                        <a:pt x="2281389" y="1362261"/>
                        <a:pt x="2327031" y="1360029"/>
                      </a:cubicBezTo>
                      <a:cubicBezTo>
                        <a:pt x="2372674" y="1357797"/>
                        <a:pt x="2369364" y="1336631"/>
                        <a:pt x="2369364" y="1333321"/>
                      </a:cubicBezTo>
                      <a:cubicBezTo>
                        <a:pt x="2369364" y="1330011"/>
                        <a:pt x="2378292" y="109218"/>
                        <a:pt x="2376060" y="568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Google Shape;93;p22"/>
                <p:cNvSpPr/>
                <p:nvPr/>
              </p:nvSpPr>
              <p:spPr>
                <a:xfrm>
                  <a:off x="1184172" y="3239976"/>
                  <a:ext cx="2305686" cy="1719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686" h="1719701" extrusionOk="0">
                      <a:moveTo>
                        <a:pt x="2303326" y="110372"/>
                      </a:moveTo>
                      <a:cubicBezTo>
                        <a:pt x="2202344" y="58111"/>
                        <a:pt x="2133149" y="0"/>
                        <a:pt x="2133149" y="0"/>
                      </a:cubicBezTo>
                      <a:lnTo>
                        <a:pt x="1152959" y="1606174"/>
                      </a:lnTo>
                      <a:lnTo>
                        <a:pt x="1152728" y="1606174"/>
                      </a:lnTo>
                      <a:lnTo>
                        <a:pt x="172537" y="0"/>
                      </a:lnTo>
                      <a:cubicBezTo>
                        <a:pt x="172537" y="0"/>
                        <a:pt x="103343" y="58111"/>
                        <a:pt x="2360" y="110372"/>
                      </a:cubicBezTo>
                      <a:cubicBezTo>
                        <a:pt x="2360" y="110372"/>
                        <a:pt x="-2950" y="1142825"/>
                        <a:pt x="2360" y="1383351"/>
                      </a:cubicBezTo>
                      <a:cubicBezTo>
                        <a:pt x="2360" y="1383351"/>
                        <a:pt x="649279" y="1323238"/>
                        <a:pt x="1088151" y="1632881"/>
                      </a:cubicBezTo>
                      <a:cubicBezTo>
                        <a:pt x="1088151" y="1632881"/>
                        <a:pt x="1078299" y="1718162"/>
                        <a:pt x="1150804" y="1719702"/>
                      </a:cubicBezTo>
                      <a:lnTo>
                        <a:pt x="1150804" y="1719702"/>
                      </a:lnTo>
                      <a:cubicBezTo>
                        <a:pt x="1150804" y="1719702"/>
                        <a:pt x="1151188" y="1719702"/>
                        <a:pt x="1151419" y="1719702"/>
                      </a:cubicBezTo>
                      <a:cubicBezTo>
                        <a:pt x="1151881" y="1719702"/>
                        <a:pt x="1152266" y="1719702"/>
                        <a:pt x="1152728" y="1719702"/>
                      </a:cubicBezTo>
                      <a:lnTo>
                        <a:pt x="1152728" y="1719702"/>
                      </a:lnTo>
                      <a:cubicBezTo>
                        <a:pt x="1225309" y="1718085"/>
                        <a:pt x="1217535" y="1632804"/>
                        <a:pt x="1217535" y="1632804"/>
                      </a:cubicBezTo>
                      <a:cubicBezTo>
                        <a:pt x="1656408" y="1323161"/>
                        <a:pt x="2303326" y="1383273"/>
                        <a:pt x="2303326" y="1383273"/>
                      </a:cubicBezTo>
                      <a:cubicBezTo>
                        <a:pt x="2308637" y="1142671"/>
                        <a:pt x="2303326" y="110296"/>
                        <a:pt x="2303326" y="11029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22"/>
                <p:cNvSpPr/>
                <p:nvPr/>
              </p:nvSpPr>
              <p:spPr>
                <a:xfrm>
                  <a:off x="2271874" y="4872781"/>
                  <a:ext cx="130075" cy="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075" h="86897" extrusionOk="0">
                      <a:moveTo>
                        <a:pt x="450" y="77"/>
                      </a:moveTo>
                      <a:cubicBezTo>
                        <a:pt x="450" y="77"/>
                        <a:pt x="-9402" y="85358"/>
                        <a:pt x="63102" y="86897"/>
                      </a:cubicBezTo>
                      <a:lnTo>
                        <a:pt x="63102" y="86897"/>
                      </a:lnTo>
                      <a:cubicBezTo>
                        <a:pt x="63102" y="86897"/>
                        <a:pt x="63487" y="86897"/>
                        <a:pt x="63718" y="86897"/>
                      </a:cubicBezTo>
                      <a:cubicBezTo>
                        <a:pt x="64180" y="86897"/>
                        <a:pt x="64564" y="86897"/>
                        <a:pt x="65026" y="86897"/>
                      </a:cubicBezTo>
                      <a:lnTo>
                        <a:pt x="65026" y="86897"/>
                      </a:lnTo>
                      <a:cubicBezTo>
                        <a:pt x="137607" y="85281"/>
                        <a:pt x="129833" y="0"/>
                        <a:pt x="129833" y="0"/>
                      </a:cubicBezTo>
                      <a:cubicBezTo>
                        <a:pt x="108205" y="14855"/>
                        <a:pt x="65026" y="48721"/>
                        <a:pt x="65026" y="48721"/>
                      </a:cubicBezTo>
                      <a:cubicBezTo>
                        <a:pt x="43013" y="31173"/>
                        <a:pt x="450" y="0"/>
                        <a:pt x="4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22"/>
                <p:cNvSpPr/>
                <p:nvPr/>
              </p:nvSpPr>
              <p:spPr>
                <a:xfrm>
                  <a:off x="1306603" y="3191508"/>
                  <a:ext cx="1030296" cy="1654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296" h="1654641" extrusionOk="0">
                      <a:moveTo>
                        <a:pt x="0" y="1672"/>
                      </a:moveTo>
                      <a:lnTo>
                        <a:pt x="0" y="1324910"/>
                      </a:lnTo>
                      <a:cubicBezTo>
                        <a:pt x="0" y="1324910"/>
                        <a:pt x="664929" y="1262565"/>
                        <a:pt x="1030297" y="1654642"/>
                      </a:cubicBezTo>
                      <a:lnTo>
                        <a:pt x="1030297" y="329171"/>
                      </a:lnTo>
                      <a:cubicBezTo>
                        <a:pt x="1030297" y="329171"/>
                        <a:pt x="780843" y="-27269"/>
                        <a:pt x="0" y="167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96;p22"/>
                <p:cNvSpPr/>
                <p:nvPr/>
              </p:nvSpPr>
              <p:spPr>
                <a:xfrm>
                  <a:off x="1355401" y="3240284"/>
                  <a:ext cx="932701" cy="1453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701" h="1453173" extrusionOk="0">
                      <a:moveTo>
                        <a:pt x="922080" y="285475"/>
                      </a:moveTo>
                      <a:cubicBezTo>
                        <a:pt x="855271" y="214049"/>
                        <a:pt x="607664" y="0"/>
                        <a:pt x="40254" y="0"/>
                      </a:cubicBezTo>
                      <a:lnTo>
                        <a:pt x="39870" y="0"/>
                      </a:lnTo>
                      <a:cubicBezTo>
                        <a:pt x="17857" y="0"/>
                        <a:pt x="0" y="18011"/>
                        <a:pt x="0" y="40023"/>
                      </a:cubicBezTo>
                      <a:lnTo>
                        <a:pt x="0" y="1183772"/>
                      </a:lnTo>
                      <a:cubicBezTo>
                        <a:pt x="0" y="1206016"/>
                        <a:pt x="18088" y="1223949"/>
                        <a:pt x="40254" y="1223795"/>
                      </a:cubicBezTo>
                      <a:cubicBezTo>
                        <a:pt x="44642" y="1223795"/>
                        <a:pt x="49183" y="1223795"/>
                        <a:pt x="53878" y="1223795"/>
                      </a:cubicBezTo>
                      <a:cubicBezTo>
                        <a:pt x="216127" y="1223795"/>
                        <a:pt x="582881" y="1248117"/>
                        <a:pt x="869664" y="1445926"/>
                      </a:cubicBezTo>
                      <a:cubicBezTo>
                        <a:pt x="896372" y="1464321"/>
                        <a:pt x="932701" y="1445618"/>
                        <a:pt x="932701" y="1413214"/>
                      </a:cubicBezTo>
                      <a:lnTo>
                        <a:pt x="932701" y="312799"/>
                      </a:lnTo>
                      <a:cubicBezTo>
                        <a:pt x="932701" y="302716"/>
                        <a:pt x="928930" y="292941"/>
                        <a:pt x="922003" y="2856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97" name="Google Shape;97;p22"/>
                <p:cNvGrpSpPr/>
                <p:nvPr/>
              </p:nvGrpSpPr>
              <p:grpSpPr>
                <a:xfrm>
                  <a:off x="1206082" y="3307554"/>
                  <a:ext cx="2269562" cy="1548986"/>
                  <a:chOff x="1206082" y="3307554"/>
                  <a:chExt cx="2269562" cy="1548986"/>
                </a:xfrm>
              </p:grpSpPr>
              <p:grpSp>
                <p:nvGrpSpPr>
                  <p:cNvPr id="98" name="Google Shape;98;p22"/>
                  <p:cNvGrpSpPr/>
                  <p:nvPr/>
                </p:nvGrpSpPr>
                <p:grpSpPr>
                  <a:xfrm>
                    <a:off x="1596311" y="4555595"/>
                    <a:ext cx="703874" cy="300945"/>
                    <a:chOff x="1596311" y="4555595"/>
                    <a:chExt cx="703874" cy="300945"/>
                  </a:xfrm>
                </p:grpSpPr>
                <p:sp>
                  <p:nvSpPr>
                    <p:cNvPr id="99" name="Google Shape;99;p22"/>
                    <p:cNvSpPr/>
                    <p:nvPr/>
                  </p:nvSpPr>
                  <p:spPr>
                    <a:xfrm>
                      <a:off x="1596311" y="4555595"/>
                      <a:ext cx="703874" cy="2797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03874" h="279702" extrusionOk="0">
                          <a:moveTo>
                            <a:pt x="0" y="0"/>
                          </a:moveTo>
                          <a:cubicBezTo>
                            <a:pt x="0" y="0"/>
                            <a:pt x="464965" y="47797"/>
                            <a:pt x="703875" y="279702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0" name="Google Shape;100;p22"/>
                    <p:cNvSpPr/>
                    <p:nvPr/>
                  </p:nvSpPr>
                  <p:spPr>
                    <a:xfrm>
                      <a:off x="1647187" y="4590769"/>
                      <a:ext cx="645763" cy="2551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5763" h="255149" extrusionOk="0">
                          <a:moveTo>
                            <a:pt x="0" y="0"/>
                          </a:moveTo>
                          <a:cubicBezTo>
                            <a:pt x="0" y="0"/>
                            <a:pt x="406854" y="43564"/>
                            <a:pt x="645764" y="255149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1" name="Google Shape;101;p22"/>
                    <p:cNvSpPr/>
                    <p:nvPr/>
                  </p:nvSpPr>
                  <p:spPr>
                    <a:xfrm>
                      <a:off x="1697986" y="4626020"/>
                      <a:ext cx="587652" cy="230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7652" h="230520" extrusionOk="0">
                          <a:moveTo>
                            <a:pt x="0" y="0"/>
                          </a:moveTo>
                          <a:cubicBezTo>
                            <a:pt x="0" y="0"/>
                            <a:pt x="348743" y="39408"/>
                            <a:pt x="587653" y="230520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02" name="Google Shape;102;p22"/>
                  <p:cNvGrpSpPr/>
                  <p:nvPr/>
                </p:nvGrpSpPr>
                <p:grpSpPr>
                  <a:xfrm>
                    <a:off x="1206082" y="3307554"/>
                    <a:ext cx="89129" cy="797853"/>
                    <a:chOff x="1206082" y="3307554"/>
                    <a:chExt cx="89129" cy="797853"/>
                  </a:xfrm>
                </p:grpSpPr>
                <p:sp>
                  <p:nvSpPr>
                    <p:cNvPr id="103" name="Google Shape;103;p22"/>
                    <p:cNvSpPr/>
                    <p:nvPr/>
                  </p:nvSpPr>
                  <p:spPr>
                    <a:xfrm>
                      <a:off x="1287515" y="3307554"/>
                      <a:ext cx="7696" cy="7408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96" h="740896" extrusionOk="0">
                          <a:moveTo>
                            <a:pt x="0" y="0"/>
                          </a:moveTo>
                          <a:lnTo>
                            <a:pt x="0" y="740896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4" name="Google Shape;104;p22"/>
                    <p:cNvSpPr/>
                    <p:nvPr/>
                  </p:nvSpPr>
                  <p:spPr>
                    <a:xfrm>
                      <a:off x="1267118" y="3321871"/>
                      <a:ext cx="7696" cy="7408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96" h="740819" extrusionOk="0">
                          <a:moveTo>
                            <a:pt x="0" y="0"/>
                          </a:moveTo>
                          <a:lnTo>
                            <a:pt x="0" y="740820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5" name="Google Shape;105;p22"/>
                    <p:cNvSpPr/>
                    <p:nvPr/>
                  </p:nvSpPr>
                  <p:spPr>
                    <a:xfrm>
                      <a:off x="1246799" y="3336110"/>
                      <a:ext cx="7696" cy="7408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96" h="740819" extrusionOk="0">
                          <a:moveTo>
                            <a:pt x="0" y="0"/>
                          </a:moveTo>
                          <a:lnTo>
                            <a:pt x="0" y="740819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6" name="Google Shape;106;p22"/>
                    <p:cNvSpPr/>
                    <p:nvPr/>
                  </p:nvSpPr>
                  <p:spPr>
                    <a:xfrm>
                      <a:off x="1226402" y="3350349"/>
                      <a:ext cx="7696" cy="7408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96" h="740819" extrusionOk="0">
                          <a:moveTo>
                            <a:pt x="0" y="0"/>
                          </a:moveTo>
                          <a:lnTo>
                            <a:pt x="0" y="740819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7" name="Google Shape;107;p22"/>
                    <p:cNvSpPr/>
                    <p:nvPr/>
                  </p:nvSpPr>
                  <p:spPr>
                    <a:xfrm>
                      <a:off x="1206082" y="3364588"/>
                      <a:ext cx="7696" cy="7408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96" h="740819" extrusionOk="0">
                          <a:moveTo>
                            <a:pt x="0" y="0"/>
                          </a:moveTo>
                          <a:lnTo>
                            <a:pt x="0" y="740819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08" name="Google Shape;108;p22"/>
                  <p:cNvGrpSpPr/>
                  <p:nvPr/>
                </p:nvGrpSpPr>
                <p:grpSpPr>
                  <a:xfrm>
                    <a:off x="2373845" y="4555595"/>
                    <a:ext cx="703874" cy="300945"/>
                    <a:chOff x="2373845" y="4555595"/>
                    <a:chExt cx="703874" cy="300945"/>
                  </a:xfrm>
                </p:grpSpPr>
                <p:sp>
                  <p:nvSpPr>
                    <p:cNvPr id="109" name="Google Shape;109;p22"/>
                    <p:cNvSpPr/>
                    <p:nvPr/>
                  </p:nvSpPr>
                  <p:spPr>
                    <a:xfrm>
                      <a:off x="2373845" y="4555595"/>
                      <a:ext cx="703874" cy="2797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03874" h="279702" extrusionOk="0">
                          <a:moveTo>
                            <a:pt x="703875" y="0"/>
                          </a:moveTo>
                          <a:cubicBezTo>
                            <a:pt x="703875" y="0"/>
                            <a:pt x="238909" y="47797"/>
                            <a:pt x="0" y="279702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0" name="Google Shape;110;p22"/>
                    <p:cNvSpPr/>
                    <p:nvPr/>
                  </p:nvSpPr>
                  <p:spPr>
                    <a:xfrm>
                      <a:off x="2381080" y="4590769"/>
                      <a:ext cx="645763" cy="2551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5763" h="255149" extrusionOk="0">
                          <a:moveTo>
                            <a:pt x="645764" y="0"/>
                          </a:moveTo>
                          <a:cubicBezTo>
                            <a:pt x="645764" y="0"/>
                            <a:pt x="238909" y="43564"/>
                            <a:pt x="0" y="255149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1" name="Google Shape;111;p22"/>
                    <p:cNvSpPr/>
                    <p:nvPr/>
                  </p:nvSpPr>
                  <p:spPr>
                    <a:xfrm>
                      <a:off x="2388315" y="4626020"/>
                      <a:ext cx="587652" cy="230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7652" h="230520" extrusionOk="0">
                          <a:moveTo>
                            <a:pt x="587653" y="0"/>
                          </a:moveTo>
                          <a:cubicBezTo>
                            <a:pt x="587653" y="0"/>
                            <a:pt x="238909" y="39408"/>
                            <a:pt x="0" y="230520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12" name="Google Shape;112;p22"/>
                  <p:cNvGrpSpPr/>
                  <p:nvPr/>
                </p:nvGrpSpPr>
                <p:grpSpPr>
                  <a:xfrm>
                    <a:off x="3386516" y="3307554"/>
                    <a:ext cx="89128" cy="797853"/>
                    <a:chOff x="3386516" y="3307554"/>
                    <a:chExt cx="89128" cy="797853"/>
                  </a:xfrm>
                </p:grpSpPr>
                <p:sp>
                  <p:nvSpPr>
                    <p:cNvPr id="113" name="Google Shape;113;p22"/>
                    <p:cNvSpPr/>
                    <p:nvPr/>
                  </p:nvSpPr>
                  <p:spPr>
                    <a:xfrm>
                      <a:off x="3386516" y="3307554"/>
                      <a:ext cx="7696" cy="7408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96" h="740896" extrusionOk="0">
                          <a:moveTo>
                            <a:pt x="0" y="0"/>
                          </a:moveTo>
                          <a:lnTo>
                            <a:pt x="0" y="740896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" name="Google Shape;114;p22"/>
                    <p:cNvSpPr/>
                    <p:nvPr/>
                  </p:nvSpPr>
                  <p:spPr>
                    <a:xfrm>
                      <a:off x="3406835" y="3321871"/>
                      <a:ext cx="7696" cy="7408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96" h="740819" extrusionOk="0">
                          <a:moveTo>
                            <a:pt x="0" y="0"/>
                          </a:moveTo>
                          <a:lnTo>
                            <a:pt x="0" y="740820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5" name="Google Shape;115;p22"/>
                    <p:cNvSpPr/>
                    <p:nvPr/>
                  </p:nvSpPr>
                  <p:spPr>
                    <a:xfrm>
                      <a:off x="3427232" y="3336110"/>
                      <a:ext cx="7696" cy="7408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96" h="740819" extrusionOk="0">
                          <a:moveTo>
                            <a:pt x="0" y="0"/>
                          </a:moveTo>
                          <a:lnTo>
                            <a:pt x="0" y="740819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6" name="Google Shape;116;p22"/>
                    <p:cNvSpPr/>
                    <p:nvPr/>
                  </p:nvSpPr>
                  <p:spPr>
                    <a:xfrm>
                      <a:off x="3447552" y="3350349"/>
                      <a:ext cx="7696" cy="7408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96" h="740819" extrusionOk="0">
                          <a:moveTo>
                            <a:pt x="0" y="0"/>
                          </a:moveTo>
                          <a:lnTo>
                            <a:pt x="0" y="740819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" name="Google Shape;117;p22"/>
                    <p:cNvSpPr/>
                    <p:nvPr/>
                  </p:nvSpPr>
                  <p:spPr>
                    <a:xfrm>
                      <a:off x="3467948" y="3364588"/>
                      <a:ext cx="7696" cy="7408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96" h="740819" extrusionOk="0">
                          <a:moveTo>
                            <a:pt x="0" y="0"/>
                          </a:moveTo>
                          <a:lnTo>
                            <a:pt x="0" y="740819"/>
                          </a:lnTo>
                        </a:path>
                      </a:pathLst>
                    </a:cu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miter lim="8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118" name="Google Shape;118;p22"/>
                <p:cNvSpPr/>
                <p:nvPr/>
              </p:nvSpPr>
              <p:spPr>
                <a:xfrm>
                  <a:off x="2337131" y="3191508"/>
                  <a:ext cx="1030296" cy="1654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296" h="1654641" extrusionOk="0">
                      <a:moveTo>
                        <a:pt x="1030297" y="1672"/>
                      </a:moveTo>
                      <a:lnTo>
                        <a:pt x="1030297" y="1324910"/>
                      </a:lnTo>
                      <a:cubicBezTo>
                        <a:pt x="1030297" y="1324910"/>
                        <a:pt x="365368" y="1262565"/>
                        <a:pt x="0" y="1654642"/>
                      </a:cubicBezTo>
                      <a:lnTo>
                        <a:pt x="0" y="329171"/>
                      </a:lnTo>
                      <a:cubicBezTo>
                        <a:pt x="0" y="329171"/>
                        <a:pt x="249454" y="-27269"/>
                        <a:pt x="1030297" y="167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22"/>
                <p:cNvSpPr/>
                <p:nvPr/>
              </p:nvSpPr>
              <p:spPr>
                <a:xfrm>
                  <a:off x="2385929" y="3240053"/>
                  <a:ext cx="932701" cy="1453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701" h="1453172" extrusionOk="0">
                      <a:moveTo>
                        <a:pt x="892832" y="231"/>
                      </a:moveTo>
                      <a:lnTo>
                        <a:pt x="892447" y="231"/>
                      </a:lnTo>
                      <a:cubicBezTo>
                        <a:pt x="540086" y="231"/>
                        <a:pt x="313492" y="84434"/>
                        <a:pt x="185494" y="155014"/>
                      </a:cubicBezTo>
                      <a:cubicBezTo>
                        <a:pt x="93208" y="205967"/>
                        <a:pt x="37560" y="257305"/>
                        <a:pt x="10699" y="285783"/>
                      </a:cubicBezTo>
                      <a:cubicBezTo>
                        <a:pt x="3771" y="293172"/>
                        <a:pt x="0" y="302947"/>
                        <a:pt x="0" y="313030"/>
                      </a:cubicBezTo>
                      <a:lnTo>
                        <a:pt x="0" y="1413214"/>
                      </a:lnTo>
                      <a:cubicBezTo>
                        <a:pt x="0" y="1445618"/>
                        <a:pt x="36329" y="1464321"/>
                        <a:pt x="63037" y="1445926"/>
                      </a:cubicBezTo>
                      <a:cubicBezTo>
                        <a:pt x="349821" y="1248117"/>
                        <a:pt x="716651" y="1223795"/>
                        <a:pt x="878823" y="1223795"/>
                      </a:cubicBezTo>
                      <a:cubicBezTo>
                        <a:pt x="883519" y="1223795"/>
                        <a:pt x="887983" y="1223795"/>
                        <a:pt x="892447" y="1223795"/>
                      </a:cubicBezTo>
                      <a:cubicBezTo>
                        <a:pt x="914691" y="1223949"/>
                        <a:pt x="932701" y="1206016"/>
                        <a:pt x="932701" y="1183772"/>
                      </a:cubicBezTo>
                      <a:lnTo>
                        <a:pt x="932701" y="40023"/>
                      </a:lnTo>
                      <a:cubicBezTo>
                        <a:pt x="932701" y="18011"/>
                        <a:pt x="914921" y="0"/>
                        <a:pt x="8928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0" name="Google Shape;120;p22"/>
                <p:cNvGrpSpPr/>
                <p:nvPr/>
              </p:nvGrpSpPr>
              <p:grpSpPr>
                <a:xfrm>
                  <a:off x="1409817" y="3294624"/>
                  <a:ext cx="833796" cy="1339863"/>
                  <a:chOff x="1409817" y="3294624"/>
                  <a:chExt cx="833796" cy="1339863"/>
                </a:xfrm>
              </p:grpSpPr>
              <p:sp>
                <p:nvSpPr>
                  <p:cNvPr id="121" name="Google Shape;121;p22"/>
                  <p:cNvSpPr/>
                  <p:nvPr/>
                </p:nvSpPr>
                <p:spPr>
                  <a:xfrm>
                    <a:off x="1409817" y="3294624"/>
                    <a:ext cx="833796" cy="2559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55996" extrusionOk="0">
                        <a:moveTo>
                          <a:pt x="0" y="0"/>
                        </a:moveTo>
                        <a:cubicBezTo>
                          <a:pt x="0" y="0"/>
                          <a:pt x="549322" y="35328"/>
                          <a:pt x="833797" y="255996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" name="Google Shape;122;p22"/>
                  <p:cNvSpPr/>
                  <p:nvPr/>
                </p:nvSpPr>
                <p:spPr>
                  <a:xfrm>
                    <a:off x="1409817" y="3379212"/>
                    <a:ext cx="833796" cy="254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54764" extrusionOk="0">
                        <a:moveTo>
                          <a:pt x="0" y="0"/>
                        </a:moveTo>
                        <a:cubicBezTo>
                          <a:pt x="0" y="0"/>
                          <a:pt x="548630" y="34251"/>
                          <a:pt x="833797" y="254765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" name="Google Shape;123;p22"/>
                  <p:cNvSpPr/>
                  <p:nvPr/>
                </p:nvSpPr>
                <p:spPr>
                  <a:xfrm>
                    <a:off x="1409817" y="3463800"/>
                    <a:ext cx="833796" cy="2536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53610" extrusionOk="0">
                        <a:moveTo>
                          <a:pt x="0" y="0"/>
                        </a:moveTo>
                        <a:cubicBezTo>
                          <a:pt x="0" y="0"/>
                          <a:pt x="547860" y="33173"/>
                          <a:pt x="833797" y="25361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" name="Google Shape;124;p22"/>
                  <p:cNvSpPr/>
                  <p:nvPr/>
                </p:nvSpPr>
                <p:spPr>
                  <a:xfrm>
                    <a:off x="1409817" y="3548388"/>
                    <a:ext cx="833796" cy="252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52378" extrusionOk="0">
                        <a:moveTo>
                          <a:pt x="0" y="0"/>
                        </a:moveTo>
                        <a:cubicBezTo>
                          <a:pt x="0" y="0"/>
                          <a:pt x="547090" y="32173"/>
                          <a:pt x="833797" y="252379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5" name="Google Shape;125;p22"/>
                  <p:cNvSpPr/>
                  <p:nvPr/>
                </p:nvSpPr>
                <p:spPr>
                  <a:xfrm>
                    <a:off x="1409817" y="3632976"/>
                    <a:ext cx="833796" cy="251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51147" extrusionOk="0">
                        <a:moveTo>
                          <a:pt x="0" y="0"/>
                        </a:moveTo>
                        <a:cubicBezTo>
                          <a:pt x="0" y="0"/>
                          <a:pt x="546321" y="31095"/>
                          <a:pt x="833797" y="25114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6" name="Google Shape;126;p22"/>
                  <p:cNvSpPr/>
                  <p:nvPr/>
                </p:nvSpPr>
                <p:spPr>
                  <a:xfrm>
                    <a:off x="1409817" y="3717564"/>
                    <a:ext cx="833796" cy="249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49992" extrusionOk="0">
                        <a:moveTo>
                          <a:pt x="0" y="0"/>
                        </a:moveTo>
                        <a:cubicBezTo>
                          <a:pt x="0" y="0"/>
                          <a:pt x="545551" y="30094"/>
                          <a:pt x="833797" y="24999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" name="Google Shape;127;p22"/>
                  <p:cNvSpPr/>
                  <p:nvPr/>
                </p:nvSpPr>
                <p:spPr>
                  <a:xfrm>
                    <a:off x="1409817" y="3802152"/>
                    <a:ext cx="833796" cy="2487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48761" extrusionOk="0">
                        <a:moveTo>
                          <a:pt x="0" y="0"/>
                        </a:moveTo>
                        <a:cubicBezTo>
                          <a:pt x="0" y="0"/>
                          <a:pt x="544781" y="29017"/>
                          <a:pt x="833797" y="248761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" name="Google Shape;128;p22"/>
                  <p:cNvSpPr/>
                  <p:nvPr/>
                </p:nvSpPr>
                <p:spPr>
                  <a:xfrm>
                    <a:off x="1409817" y="3886741"/>
                    <a:ext cx="833796" cy="2475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47529" extrusionOk="0">
                        <a:moveTo>
                          <a:pt x="0" y="0"/>
                        </a:moveTo>
                        <a:cubicBezTo>
                          <a:pt x="0" y="0"/>
                          <a:pt x="544089" y="27940"/>
                          <a:pt x="833797" y="24753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" name="Google Shape;129;p22"/>
                  <p:cNvSpPr/>
                  <p:nvPr/>
                </p:nvSpPr>
                <p:spPr>
                  <a:xfrm>
                    <a:off x="1409817" y="3971252"/>
                    <a:ext cx="833796" cy="246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46298" extrusionOk="0">
                        <a:moveTo>
                          <a:pt x="0" y="0"/>
                        </a:moveTo>
                        <a:cubicBezTo>
                          <a:pt x="0" y="0"/>
                          <a:pt x="543319" y="26939"/>
                          <a:pt x="833797" y="246298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" name="Google Shape;130;p22"/>
                  <p:cNvSpPr/>
                  <p:nvPr/>
                </p:nvSpPr>
                <p:spPr>
                  <a:xfrm>
                    <a:off x="1409817" y="4055840"/>
                    <a:ext cx="833796" cy="245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45143" extrusionOk="0">
                        <a:moveTo>
                          <a:pt x="0" y="0"/>
                        </a:moveTo>
                        <a:cubicBezTo>
                          <a:pt x="0" y="0"/>
                          <a:pt x="542549" y="25861"/>
                          <a:pt x="833797" y="245144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1" name="Google Shape;131;p22"/>
                  <p:cNvSpPr/>
                  <p:nvPr/>
                </p:nvSpPr>
                <p:spPr>
                  <a:xfrm>
                    <a:off x="1409817" y="4140428"/>
                    <a:ext cx="833796" cy="2439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43912" extrusionOk="0">
                        <a:moveTo>
                          <a:pt x="0" y="0"/>
                        </a:moveTo>
                        <a:cubicBezTo>
                          <a:pt x="0" y="0"/>
                          <a:pt x="541779" y="24861"/>
                          <a:pt x="833797" y="243912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" name="Google Shape;132;p22"/>
                  <p:cNvSpPr/>
                  <p:nvPr/>
                </p:nvSpPr>
                <p:spPr>
                  <a:xfrm>
                    <a:off x="1409817" y="4225016"/>
                    <a:ext cx="833796" cy="242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42680" extrusionOk="0">
                        <a:moveTo>
                          <a:pt x="0" y="0"/>
                        </a:moveTo>
                        <a:cubicBezTo>
                          <a:pt x="0" y="0"/>
                          <a:pt x="541010" y="23783"/>
                          <a:pt x="833797" y="242681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" name="Google Shape;133;p22"/>
                  <p:cNvSpPr/>
                  <p:nvPr/>
                </p:nvSpPr>
                <p:spPr>
                  <a:xfrm>
                    <a:off x="1409817" y="4309604"/>
                    <a:ext cx="833796" cy="241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41526" extrusionOk="0">
                        <a:moveTo>
                          <a:pt x="0" y="0"/>
                        </a:moveTo>
                        <a:cubicBezTo>
                          <a:pt x="0" y="0"/>
                          <a:pt x="540240" y="22706"/>
                          <a:pt x="833797" y="241526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" name="Google Shape;134;p22"/>
                  <p:cNvSpPr/>
                  <p:nvPr/>
                </p:nvSpPr>
                <p:spPr>
                  <a:xfrm>
                    <a:off x="1409817" y="4394192"/>
                    <a:ext cx="833796" cy="240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40295" extrusionOk="0">
                        <a:moveTo>
                          <a:pt x="0" y="0"/>
                        </a:moveTo>
                        <a:cubicBezTo>
                          <a:pt x="0" y="0"/>
                          <a:pt x="539470" y="21705"/>
                          <a:pt x="833797" y="240295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35" name="Google Shape;135;p22"/>
                <p:cNvGrpSpPr/>
                <p:nvPr/>
              </p:nvGrpSpPr>
              <p:grpSpPr>
                <a:xfrm>
                  <a:off x="2425721" y="3294624"/>
                  <a:ext cx="833796" cy="1339863"/>
                  <a:chOff x="2425721" y="3294624"/>
                  <a:chExt cx="833796" cy="1339863"/>
                </a:xfrm>
              </p:grpSpPr>
              <p:sp>
                <p:nvSpPr>
                  <p:cNvPr id="136" name="Google Shape;136;p22"/>
                  <p:cNvSpPr/>
                  <p:nvPr/>
                </p:nvSpPr>
                <p:spPr>
                  <a:xfrm>
                    <a:off x="2425721" y="3294624"/>
                    <a:ext cx="833796" cy="2559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55996" extrusionOk="0">
                        <a:moveTo>
                          <a:pt x="833797" y="0"/>
                        </a:moveTo>
                        <a:cubicBezTo>
                          <a:pt x="833797" y="0"/>
                          <a:pt x="284475" y="35328"/>
                          <a:pt x="0" y="255996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" name="Google Shape;137;p22"/>
                  <p:cNvSpPr/>
                  <p:nvPr/>
                </p:nvSpPr>
                <p:spPr>
                  <a:xfrm>
                    <a:off x="2425721" y="3379212"/>
                    <a:ext cx="833796" cy="254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54764" extrusionOk="0">
                        <a:moveTo>
                          <a:pt x="833797" y="0"/>
                        </a:moveTo>
                        <a:cubicBezTo>
                          <a:pt x="833797" y="0"/>
                          <a:pt x="285167" y="34251"/>
                          <a:pt x="0" y="254765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" name="Google Shape;138;p22"/>
                  <p:cNvSpPr/>
                  <p:nvPr/>
                </p:nvSpPr>
                <p:spPr>
                  <a:xfrm>
                    <a:off x="2425721" y="3463800"/>
                    <a:ext cx="833796" cy="2536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53610" extrusionOk="0">
                        <a:moveTo>
                          <a:pt x="833797" y="0"/>
                        </a:moveTo>
                        <a:cubicBezTo>
                          <a:pt x="833797" y="0"/>
                          <a:pt x="285937" y="33173"/>
                          <a:pt x="0" y="25361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" name="Google Shape;139;p22"/>
                  <p:cNvSpPr/>
                  <p:nvPr/>
                </p:nvSpPr>
                <p:spPr>
                  <a:xfrm>
                    <a:off x="2425721" y="3548388"/>
                    <a:ext cx="833796" cy="252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52378" extrusionOk="0">
                        <a:moveTo>
                          <a:pt x="833797" y="0"/>
                        </a:moveTo>
                        <a:cubicBezTo>
                          <a:pt x="833797" y="0"/>
                          <a:pt x="286707" y="32173"/>
                          <a:pt x="0" y="252379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" name="Google Shape;140;p22"/>
                  <p:cNvSpPr/>
                  <p:nvPr/>
                </p:nvSpPr>
                <p:spPr>
                  <a:xfrm>
                    <a:off x="2425721" y="3632976"/>
                    <a:ext cx="833796" cy="251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51147" extrusionOk="0">
                        <a:moveTo>
                          <a:pt x="833797" y="0"/>
                        </a:moveTo>
                        <a:cubicBezTo>
                          <a:pt x="833797" y="0"/>
                          <a:pt x="287476" y="31095"/>
                          <a:pt x="0" y="25114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" name="Google Shape;141;p22"/>
                  <p:cNvSpPr/>
                  <p:nvPr/>
                </p:nvSpPr>
                <p:spPr>
                  <a:xfrm>
                    <a:off x="2425721" y="3717564"/>
                    <a:ext cx="833796" cy="249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49992" extrusionOk="0">
                        <a:moveTo>
                          <a:pt x="833797" y="0"/>
                        </a:moveTo>
                        <a:cubicBezTo>
                          <a:pt x="833797" y="0"/>
                          <a:pt x="288246" y="30094"/>
                          <a:pt x="0" y="24999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2" name="Google Shape;142;p22"/>
                  <p:cNvSpPr/>
                  <p:nvPr/>
                </p:nvSpPr>
                <p:spPr>
                  <a:xfrm>
                    <a:off x="2425721" y="3802152"/>
                    <a:ext cx="833796" cy="2487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48761" extrusionOk="0">
                        <a:moveTo>
                          <a:pt x="833797" y="0"/>
                        </a:moveTo>
                        <a:cubicBezTo>
                          <a:pt x="833797" y="0"/>
                          <a:pt x="289016" y="29017"/>
                          <a:pt x="0" y="248761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" name="Google Shape;143;p22"/>
                  <p:cNvSpPr/>
                  <p:nvPr/>
                </p:nvSpPr>
                <p:spPr>
                  <a:xfrm>
                    <a:off x="2425721" y="3886741"/>
                    <a:ext cx="833796" cy="2475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47529" extrusionOk="0">
                        <a:moveTo>
                          <a:pt x="833797" y="0"/>
                        </a:moveTo>
                        <a:cubicBezTo>
                          <a:pt x="833797" y="0"/>
                          <a:pt x="289708" y="27940"/>
                          <a:pt x="0" y="24753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" name="Google Shape;144;p22"/>
                  <p:cNvSpPr/>
                  <p:nvPr/>
                </p:nvSpPr>
                <p:spPr>
                  <a:xfrm>
                    <a:off x="2425721" y="3971252"/>
                    <a:ext cx="833796" cy="246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46298" extrusionOk="0">
                        <a:moveTo>
                          <a:pt x="833797" y="0"/>
                        </a:moveTo>
                        <a:cubicBezTo>
                          <a:pt x="833797" y="0"/>
                          <a:pt x="290478" y="26939"/>
                          <a:pt x="0" y="246298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" name="Google Shape;145;p22"/>
                  <p:cNvSpPr/>
                  <p:nvPr/>
                </p:nvSpPr>
                <p:spPr>
                  <a:xfrm>
                    <a:off x="2425721" y="4055840"/>
                    <a:ext cx="833796" cy="245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45143" extrusionOk="0">
                        <a:moveTo>
                          <a:pt x="833797" y="0"/>
                        </a:moveTo>
                        <a:cubicBezTo>
                          <a:pt x="833797" y="0"/>
                          <a:pt x="291248" y="25861"/>
                          <a:pt x="0" y="245144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" name="Google Shape;146;p22"/>
                  <p:cNvSpPr/>
                  <p:nvPr/>
                </p:nvSpPr>
                <p:spPr>
                  <a:xfrm>
                    <a:off x="2425721" y="4140428"/>
                    <a:ext cx="833796" cy="2439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43912" extrusionOk="0">
                        <a:moveTo>
                          <a:pt x="833797" y="0"/>
                        </a:moveTo>
                        <a:cubicBezTo>
                          <a:pt x="833797" y="0"/>
                          <a:pt x="292017" y="24861"/>
                          <a:pt x="0" y="243912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" name="Google Shape;147;p22"/>
                  <p:cNvSpPr/>
                  <p:nvPr/>
                </p:nvSpPr>
                <p:spPr>
                  <a:xfrm>
                    <a:off x="2425721" y="4225016"/>
                    <a:ext cx="833796" cy="242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42680" extrusionOk="0">
                        <a:moveTo>
                          <a:pt x="833797" y="0"/>
                        </a:moveTo>
                        <a:cubicBezTo>
                          <a:pt x="833797" y="0"/>
                          <a:pt x="292787" y="23783"/>
                          <a:pt x="0" y="242681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8" name="Google Shape;148;p22"/>
                  <p:cNvSpPr/>
                  <p:nvPr/>
                </p:nvSpPr>
                <p:spPr>
                  <a:xfrm>
                    <a:off x="2425721" y="4309604"/>
                    <a:ext cx="833796" cy="2415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41526" extrusionOk="0">
                        <a:moveTo>
                          <a:pt x="833797" y="0"/>
                        </a:moveTo>
                        <a:cubicBezTo>
                          <a:pt x="833797" y="0"/>
                          <a:pt x="293557" y="22706"/>
                          <a:pt x="0" y="241526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" name="Google Shape;149;p22"/>
                  <p:cNvSpPr/>
                  <p:nvPr/>
                </p:nvSpPr>
                <p:spPr>
                  <a:xfrm>
                    <a:off x="2425721" y="4394192"/>
                    <a:ext cx="833796" cy="240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796" h="240295" extrusionOk="0">
                        <a:moveTo>
                          <a:pt x="833797" y="0"/>
                        </a:moveTo>
                        <a:cubicBezTo>
                          <a:pt x="833797" y="0"/>
                          <a:pt x="294327" y="21705"/>
                          <a:pt x="0" y="240295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50" name="Google Shape;150;p22"/>
              <p:cNvSpPr/>
              <p:nvPr/>
            </p:nvSpPr>
            <p:spPr>
              <a:xfrm>
                <a:off x="975486" y="4793735"/>
                <a:ext cx="617362" cy="1158509"/>
              </a:xfrm>
              <a:custGeom>
                <a:avLst/>
                <a:gdLst/>
                <a:ahLst/>
                <a:cxnLst/>
                <a:rect l="l" t="t" r="r" b="b"/>
                <a:pathLst>
                  <a:path w="617362" h="1158509" extrusionOk="0">
                    <a:moveTo>
                      <a:pt x="62729" y="0"/>
                    </a:moveTo>
                    <a:lnTo>
                      <a:pt x="0" y="1051309"/>
                    </a:lnTo>
                    <a:cubicBezTo>
                      <a:pt x="0" y="1051309"/>
                      <a:pt x="123919" y="1182078"/>
                      <a:pt x="328270" y="1154755"/>
                    </a:cubicBezTo>
                    <a:cubicBezTo>
                      <a:pt x="532620" y="1127508"/>
                      <a:pt x="617362" y="1020907"/>
                      <a:pt x="617362" y="1020907"/>
                    </a:cubicBezTo>
                    <a:cubicBezTo>
                      <a:pt x="617362" y="1020907"/>
                      <a:pt x="491211" y="67116"/>
                      <a:pt x="489672" y="56879"/>
                    </a:cubicBezTo>
                  </a:path>
                </a:pathLst>
              </a:custGeom>
              <a:solidFill>
                <a:srgbClr val="8F5A3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2"/>
              <p:cNvSpPr/>
              <p:nvPr/>
            </p:nvSpPr>
            <p:spPr>
              <a:xfrm>
                <a:off x="1061696" y="3697211"/>
                <a:ext cx="451970" cy="1211206"/>
              </a:xfrm>
              <a:custGeom>
                <a:avLst/>
                <a:gdLst/>
                <a:ahLst/>
                <a:cxnLst/>
                <a:rect l="l" t="t" r="r" b="b"/>
                <a:pathLst>
                  <a:path w="451970" h="1211206" extrusionOk="0">
                    <a:moveTo>
                      <a:pt x="393840" y="1211206"/>
                    </a:moveTo>
                    <a:cubicBezTo>
                      <a:pt x="393840" y="1211206"/>
                      <a:pt x="465421" y="1072895"/>
                      <a:pt x="449719" y="889325"/>
                    </a:cubicBezTo>
                    <a:cubicBezTo>
                      <a:pt x="434018" y="705833"/>
                      <a:pt x="300247" y="556361"/>
                      <a:pt x="300247" y="535348"/>
                    </a:cubicBezTo>
                    <a:cubicBezTo>
                      <a:pt x="300247" y="514336"/>
                      <a:pt x="306327" y="360169"/>
                      <a:pt x="317103" y="347623"/>
                    </a:cubicBezTo>
                    <a:cubicBezTo>
                      <a:pt x="327109" y="335924"/>
                      <a:pt x="435634" y="75771"/>
                      <a:pt x="292242" y="3575"/>
                    </a:cubicBezTo>
                    <a:cubicBezTo>
                      <a:pt x="274616" y="-5277"/>
                      <a:pt x="253142" y="2959"/>
                      <a:pt x="245522" y="21123"/>
                    </a:cubicBezTo>
                    <a:cubicBezTo>
                      <a:pt x="223433" y="73462"/>
                      <a:pt x="178175" y="179139"/>
                      <a:pt x="159549" y="209773"/>
                    </a:cubicBezTo>
                    <a:cubicBezTo>
                      <a:pt x="134457" y="250951"/>
                      <a:pt x="107595" y="304674"/>
                      <a:pt x="107595" y="356628"/>
                    </a:cubicBezTo>
                    <a:cubicBezTo>
                      <a:pt x="107595" y="408582"/>
                      <a:pt x="14464" y="675354"/>
                      <a:pt x="3765" y="721919"/>
                    </a:cubicBezTo>
                    <a:cubicBezTo>
                      <a:pt x="-7010" y="768485"/>
                      <a:pt x="8768" y="1044416"/>
                      <a:pt x="8768" y="1044416"/>
                    </a:cubicBezTo>
                  </a:path>
                </a:pathLst>
              </a:custGeom>
              <a:solidFill>
                <a:srgbClr val="8F5A3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2"/>
              <p:cNvSpPr/>
              <p:nvPr/>
            </p:nvSpPr>
            <p:spPr>
              <a:xfrm>
                <a:off x="1260884" y="3685208"/>
                <a:ext cx="130662" cy="175825"/>
              </a:xfrm>
              <a:custGeom>
                <a:avLst/>
                <a:gdLst/>
                <a:ahLst/>
                <a:cxnLst/>
                <a:rect l="l" t="t" r="r" b="b"/>
                <a:pathLst>
                  <a:path w="130662" h="175825" extrusionOk="0">
                    <a:moveTo>
                      <a:pt x="0" y="140189"/>
                    </a:moveTo>
                    <a:cubicBezTo>
                      <a:pt x="385" y="139342"/>
                      <a:pt x="40716" y="131030"/>
                      <a:pt x="96441" y="175825"/>
                    </a:cubicBezTo>
                    <a:cubicBezTo>
                      <a:pt x="96441" y="175825"/>
                      <a:pt x="135541" y="103013"/>
                      <a:pt x="130153" y="70686"/>
                    </a:cubicBezTo>
                    <a:cubicBezTo>
                      <a:pt x="124843" y="38360"/>
                      <a:pt x="115991" y="2416"/>
                      <a:pt x="75198" y="30"/>
                    </a:cubicBezTo>
                    <a:cubicBezTo>
                      <a:pt x="34405" y="-2356"/>
                      <a:pt x="0" y="140189"/>
                      <a:pt x="0" y="140189"/>
                    </a:cubicBezTo>
                    <a:close/>
                  </a:path>
                </a:pathLst>
              </a:custGeom>
              <a:solidFill>
                <a:srgbClr val="B1784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2"/>
              <p:cNvSpPr/>
              <p:nvPr/>
            </p:nvSpPr>
            <p:spPr>
              <a:xfrm>
                <a:off x="3030230" y="4793735"/>
                <a:ext cx="614976" cy="1148520"/>
              </a:xfrm>
              <a:custGeom>
                <a:avLst/>
                <a:gdLst/>
                <a:ahLst/>
                <a:cxnLst/>
                <a:rect l="l" t="t" r="r" b="b"/>
                <a:pathLst>
                  <a:path w="614976" h="1148520" extrusionOk="0">
                    <a:moveTo>
                      <a:pt x="600660" y="0"/>
                    </a:moveTo>
                    <a:lnTo>
                      <a:pt x="614976" y="1055004"/>
                    </a:lnTo>
                    <a:cubicBezTo>
                      <a:pt x="614976" y="1055004"/>
                      <a:pt x="484515" y="1179153"/>
                      <a:pt x="281781" y="1141362"/>
                    </a:cubicBezTo>
                    <a:cubicBezTo>
                      <a:pt x="79123" y="1103571"/>
                      <a:pt x="0" y="992736"/>
                      <a:pt x="0" y="992736"/>
                    </a:cubicBezTo>
                    <a:cubicBezTo>
                      <a:pt x="0" y="992736"/>
                      <a:pt x="175257" y="46720"/>
                      <a:pt x="177335" y="36636"/>
                    </a:cubicBezTo>
                  </a:path>
                </a:pathLst>
              </a:custGeom>
              <a:solidFill>
                <a:srgbClr val="8F5A3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2"/>
              <p:cNvSpPr/>
              <p:nvPr/>
            </p:nvSpPr>
            <p:spPr>
              <a:xfrm>
                <a:off x="3160287" y="3697211"/>
                <a:ext cx="451850" cy="1211206"/>
              </a:xfrm>
              <a:custGeom>
                <a:avLst/>
                <a:gdLst/>
                <a:ahLst/>
                <a:cxnLst/>
                <a:rect l="l" t="t" r="r" b="b"/>
                <a:pathLst>
                  <a:path w="451850" h="1211206" extrusionOk="0">
                    <a:moveTo>
                      <a:pt x="58130" y="1211206"/>
                    </a:moveTo>
                    <a:cubicBezTo>
                      <a:pt x="58130" y="1211206"/>
                      <a:pt x="-13450" y="1072895"/>
                      <a:pt x="2251" y="889325"/>
                    </a:cubicBezTo>
                    <a:cubicBezTo>
                      <a:pt x="17953" y="705833"/>
                      <a:pt x="151724" y="556361"/>
                      <a:pt x="151724" y="535348"/>
                    </a:cubicBezTo>
                    <a:cubicBezTo>
                      <a:pt x="151724" y="514336"/>
                      <a:pt x="145643" y="360169"/>
                      <a:pt x="134868" y="347623"/>
                    </a:cubicBezTo>
                    <a:cubicBezTo>
                      <a:pt x="124862" y="335924"/>
                      <a:pt x="16336" y="75771"/>
                      <a:pt x="159728" y="3575"/>
                    </a:cubicBezTo>
                    <a:cubicBezTo>
                      <a:pt x="177354" y="-5277"/>
                      <a:pt x="198828" y="2959"/>
                      <a:pt x="206448" y="21123"/>
                    </a:cubicBezTo>
                    <a:cubicBezTo>
                      <a:pt x="228538" y="73462"/>
                      <a:pt x="273795" y="179139"/>
                      <a:pt x="292422" y="209773"/>
                    </a:cubicBezTo>
                    <a:cubicBezTo>
                      <a:pt x="317513" y="250951"/>
                      <a:pt x="344375" y="304674"/>
                      <a:pt x="344375" y="356628"/>
                    </a:cubicBezTo>
                    <a:cubicBezTo>
                      <a:pt x="344375" y="408582"/>
                      <a:pt x="437506" y="675354"/>
                      <a:pt x="448205" y="721919"/>
                    </a:cubicBezTo>
                    <a:cubicBezTo>
                      <a:pt x="458981" y="768485"/>
                      <a:pt x="442433" y="996080"/>
                      <a:pt x="442433" y="996080"/>
                    </a:cubicBezTo>
                  </a:path>
                </a:pathLst>
              </a:custGeom>
              <a:solidFill>
                <a:srgbClr val="8F5A3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2"/>
              <p:cNvSpPr/>
              <p:nvPr/>
            </p:nvSpPr>
            <p:spPr>
              <a:xfrm>
                <a:off x="3282484" y="3685208"/>
                <a:ext cx="130663" cy="175825"/>
              </a:xfrm>
              <a:custGeom>
                <a:avLst/>
                <a:gdLst/>
                <a:ahLst/>
                <a:cxnLst/>
                <a:rect l="l" t="t" r="r" b="b"/>
                <a:pathLst>
                  <a:path w="130663" h="175825" extrusionOk="0">
                    <a:moveTo>
                      <a:pt x="130663" y="140189"/>
                    </a:moveTo>
                    <a:cubicBezTo>
                      <a:pt x="130278" y="139342"/>
                      <a:pt x="89947" y="131030"/>
                      <a:pt x="34222" y="175825"/>
                    </a:cubicBezTo>
                    <a:cubicBezTo>
                      <a:pt x="34222" y="175825"/>
                      <a:pt x="-4878" y="103013"/>
                      <a:pt x="510" y="70686"/>
                    </a:cubicBezTo>
                    <a:cubicBezTo>
                      <a:pt x="5821" y="38360"/>
                      <a:pt x="14672" y="2416"/>
                      <a:pt x="55465" y="30"/>
                    </a:cubicBezTo>
                    <a:cubicBezTo>
                      <a:pt x="96258" y="-2356"/>
                      <a:pt x="130663" y="140189"/>
                      <a:pt x="130663" y="140189"/>
                    </a:cubicBezTo>
                    <a:close/>
                  </a:path>
                </a:pathLst>
              </a:custGeom>
              <a:solidFill>
                <a:srgbClr val="B1784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" name="Google Shape;156;p22"/>
            <p:cNvGrpSpPr/>
            <p:nvPr/>
          </p:nvGrpSpPr>
          <p:grpSpPr>
            <a:xfrm>
              <a:off x="7925603" y="1520810"/>
              <a:ext cx="756231" cy="975385"/>
              <a:chOff x="3091566" y="2238800"/>
              <a:chExt cx="739084" cy="953269"/>
            </a:xfrm>
          </p:grpSpPr>
          <p:sp>
            <p:nvSpPr>
              <p:cNvPr id="157" name="Google Shape;157;p22"/>
              <p:cNvSpPr/>
              <p:nvPr/>
            </p:nvSpPr>
            <p:spPr>
              <a:xfrm>
                <a:off x="3091566" y="2655977"/>
                <a:ext cx="146323" cy="117608"/>
              </a:xfrm>
              <a:custGeom>
                <a:avLst/>
                <a:gdLst/>
                <a:ahLst/>
                <a:cxnLst/>
                <a:rect l="l" t="t" r="r" b="b"/>
                <a:pathLst>
                  <a:path w="146323" h="117608" extrusionOk="0">
                    <a:moveTo>
                      <a:pt x="146324" y="112338"/>
                    </a:moveTo>
                    <a:cubicBezTo>
                      <a:pt x="108763" y="122960"/>
                      <a:pt x="66892" y="117341"/>
                      <a:pt x="33411" y="97175"/>
                    </a:cubicBezTo>
                    <a:cubicBezTo>
                      <a:pt x="22867" y="90787"/>
                      <a:pt x="13015" y="82859"/>
                      <a:pt x="6703" y="72314"/>
                    </a:cubicBezTo>
                    <a:cubicBezTo>
                      <a:pt x="-4303" y="53842"/>
                      <a:pt x="-1609" y="27981"/>
                      <a:pt x="13707" y="12818"/>
                    </a:cubicBezTo>
                    <a:cubicBezTo>
                      <a:pt x="29024" y="-2345"/>
                      <a:pt x="55655" y="-4500"/>
                      <a:pt x="72665" y="8739"/>
                    </a:cubicBezTo>
                    <a:cubicBezTo>
                      <a:pt x="83133" y="16897"/>
                      <a:pt x="89444" y="30598"/>
                      <a:pt x="87135" y="43682"/>
                    </a:cubicBezTo>
                    <a:cubicBezTo>
                      <a:pt x="84826" y="56690"/>
                      <a:pt x="73050" y="67927"/>
                      <a:pt x="59811" y="68004"/>
                    </a:cubicBezTo>
                    <a:cubicBezTo>
                      <a:pt x="46573" y="68081"/>
                      <a:pt x="34181" y="55459"/>
                      <a:pt x="35874" y="4237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2"/>
              <p:cNvSpPr/>
              <p:nvPr/>
            </p:nvSpPr>
            <p:spPr>
              <a:xfrm>
                <a:off x="3197258" y="2606091"/>
                <a:ext cx="82685" cy="145367"/>
              </a:xfrm>
              <a:custGeom>
                <a:avLst/>
                <a:gdLst/>
                <a:ahLst/>
                <a:cxnLst/>
                <a:rect l="l" t="t" r="r" b="b"/>
                <a:pathLst>
                  <a:path w="82685" h="145367" extrusionOk="0">
                    <a:moveTo>
                      <a:pt x="59028" y="145368"/>
                    </a:moveTo>
                    <a:cubicBezTo>
                      <a:pt x="29780" y="127280"/>
                      <a:pt x="8536" y="96724"/>
                      <a:pt x="1840" y="63012"/>
                    </a:cubicBezTo>
                    <a:cubicBezTo>
                      <a:pt x="-315" y="52390"/>
                      <a:pt x="-1008" y="41230"/>
                      <a:pt x="2148" y="30839"/>
                    </a:cubicBezTo>
                    <a:cubicBezTo>
                      <a:pt x="7613" y="12675"/>
                      <a:pt x="26085" y="-949"/>
                      <a:pt x="44942" y="52"/>
                    </a:cubicBezTo>
                    <a:cubicBezTo>
                      <a:pt x="63877" y="975"/>
                      <a:pt x="81117" y="17062"/>
                      <a:pt x="82580" y="35919"/>
                    </a:cubicBezTo>
                    <a:cubicBezTo>
                      <a:pt x="83503" y="47541"/>
                      <a:pt x="78347" y="59856"/>
                      <a:pt x="68495" y="66091"/>
                    </a:cubicBezTo>
                    <a:cubicBezTo>
                      <a:pt x="58643" y="72325"/>
                      <a:pt x="44327" y="71401"/>
                      <a:pt x="36476" y="62858"/>
                    </a:cubicBezTo>
                    <a:cubicBezTo>
                      <a:pt x="28548" y="54315"/>
                      <a:pt x="29395" y="38767"/>
                      <a:pt x="38939" y="3207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9" name="Google Shape;159;p22"/>
              <p:cNvGrpSpPr/>
              <p:nvPr/>
            </p:nvGrpSpPr>
            <p:grpSpPr>
              <a:xfrm>
                <a:off x="3287918" y="2238800"/>
                <a:ext cx="404372" cy="907623"/>
                <a:chOff x="3287918" y="2238800"/>
                <a:chExt cx="404372" cy="907623"/>
              </a:xfrm>
            </p:grpSpPr>
            <p:sp>
              <p:nvSpPr>
                <p:cNvPr id="160" name="Google Shape;160;p22"/>
                <p:cNvSpPr/>
                <p:nvPr/>
              </p:nvSpPr>
              <p:spPr>
                <a:xfrm>
                  <a:off x="3287918" y="2238800"/>
                  <a:ext cx="404372" cy="907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372" h="907623" extrusionOk="0">
                      <a:moveTo>
                        <a:pt x="403700" y="881722"/>
                      </a:moveTo>
                      <a:cubicBezTo>
                        <a:pt x="388922" y="810218"/>
                        <a:pt x="373759" y="735636"/>
                        <a:pt x="341740" y="674369"/>
                      </a:cubicBezTo>
                      <a:cubicBezTo>
                        <a:pt x="419709" y="627803"/>
                        <a:pt x="409241" y="423915"/>
                        <a:pt x="320882" y="358107"/>
                      </a:cubicBezTo>
                      <a:cubicBezTo>
                        <a:pt x="302409" y="344329"/>
                        <a:pt x="312185" y="248350"/>
                        <a:pt x="322729" y="204324"/>
                      </a:cubicBezTo>
                      <a:cubicBezTo>
                        <a:pt x="333274" y="160221"/>
                        <a:pt x="402853" y="-69837"/>
                        <a:pt x="247069" y="21063"/>
                      </a:cubicBezTo>
                      <a:cubicBezTo>
                        <a:pt x="99290" y="107344"/>
                        <a:pt x="1156" y="489491"/>
                        <a:pt x="1156" y="489491"/>
                      </a:cubicBezTo>
                      <a:cubicBezTo>
                        <a:pt x="-9620" y="569615"/>
                        <a:pt x="58497" y="597478"/>
                        <a:pt x="58497" y="597478"/>
                      </a:cubicBezTo>
                      <a:cubicBezTo>
                        <a:pt x="58497" y="597478"/>
                        <a:pt x="131617" y="644429"/>
                        <a:pt x="208739" y="669751"/>
                      </a:cubicBezTo>
                      <a:cubicBezTo>
                        <a:pt x="261155" y="686992"/>
                        <a:pt x="308336" y="724938"/>
                        <a:pt x="340971" y="779970"/>
                      </a:cubicBezTo>
                      <a:cubicBezTo>
                        <a:pt x="346128" y="788667"/>
                        <a:pt x="350438" y="796903"/>
                        <a:pt x="353286" y="803984"/>
                      </a:cubicBezTo>
                      <a:cubicBezTo>
                        <a:pt x="362445" y="826843"/>
                        <a:pt x="369372" y="851088"/>
                        <a:pt x="373759" y="876103"/>
                      </a:cubicBezTo>
                      <a:cubicBezTo>
                        <a:pt x="375144" y="883954"/>
                        <a:pt x="376376" y="892113"/>
                        <a:pt x="379994" y="898655"/>
                      </a:cubicBezTo>
                      <a:cubicBezTo>
                        <a:pt x="384843" y="907429"/>
                        <a:pt x="395541" y="912432"/>
                        <a:pt x="401622" y="900887"/>
                      </a:cubicBezTo>
                      <a:cubicBezTo>
                        <a:pt x="404546" y="895345"/>
                        <a:pt x="405008" y="888264"/>
                        <a:pt x="403623" y="881722"/>
                      </a:cubicBezTo>
                      <a:close/>
                    </a:path>
                  </a:pathLst>
                </a:custGeom>
                <a:solidFill>
                  <a:srgbClr val="7576A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22"/>
                <p:cNvSpPr/>
                <p:nvPr/>
              </p:nvSpPr>
              <p:spPr>
                <a:xfrm>
                  <a:off x="3287918" y="2238800"/>
                  <a:ext cx="404372" cy="907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372" h="907623" extrusionOk="0">
                      <a:moveTo>
                        <a:pt x="403700" y="881722"/>
                      </a:moveTo>
                      <a:cubicBezTo>
                        <a:pt x="388922" y="810218"/>
                        <a:pt x="373759" y="735636"/>
                        <a:pt x="341740" y="674369"/>
                      </a:cubicBezTo>
                      <a:cubicBezTo>
                        <a:pt x="419709" y="627803"/>
                        <a:pt x="409241" y="423915"/>
                        <a:pt x="320882" y="358107"/>
                      </a:cubicBezTo>
                      <a:cubicBezTo>
                        <a:pt x="302409" y="344329"/>
                        <a:pt x="312185" y="248350"/>
                        <a:pt x="322729" y="204324"/>
                      </a:cubicBezTo>
                      <a:cubicBezTo>
                        <a:pt x="333274" y="160221"/>
                        <a:pt x="402853" y="-69837"/>
                        <a:pt x="247069" y="21063"/>
                      </a:cubicBezTo>
                      <a:cubicBezTo>
                        <a:pt x="99290" y="107344"/>
                        <a:pt x="1156" y="489491"/>
                        <a:pt x="1156" y="489491"/>
                      </a:cubicBezTo>
                      <a:cubicBezTo>
                        <a:pt x="-9620" y="569615"/>
                        <a:pt x="58497" y="597478"/>
                        <a:pt x="58497" y="597478"/>
                      </a:cubicBezTo>
                      <a:cubicBezTo>
                        <a:pt x="58497" y="597478"/>
                        <a:pt x="131617" y="644429"/>
                        <a:pt x="208739" y="669751"/>
                      </a:cubicBezTo>
                      <a:cubicBezTo>
                        <a:pt x="261155" y="686992"/>
                        <a:pt x="308336" y="724938"/>
                        <a:pt x="340971" y="779970"/>
                      </a:cubicBezTo>
                      <a:cubicBezTo>
                        <a:pt x="346128" y="788667"/>
                        <a:pt x="350438" y="796903"/>
                        <a:pt x="353286" y="803984"/>
                      </a:cubicBezTo>
                      <a:cubicBezTo>
                        <a:pt x="362445" y="826843"/>
                        <a:pt x="369372" y="851088"/>
                        <a:pt x="373759" y="876103"/>
                      </a:cubicBezTo>
                      <a:cubicBezTo>
                        <a:pt x="375144" y="883954"/>
                        <a:pt x="376376" y="892113"/>
                        <a:pt x="379994" y="898655"/>
                      </a:cubicBezTo>
                      <a:cubicBezTo>
                        <a:pt x="384843" y="907429"/>
                        <a:pt x="395541" y="912432"/>
                        <a:pt x="401622" y="900887"/>
                      </a:cubicBezTo>
                      <a:cubicBezTo>
                        <a:pt x="404546" y="895345"/>
                        <a:pt x="405008" y="888264"/>
                        <a:pt x="403623" y="88172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2" name="Google Shape;162;p22"/>
              <p:cNvSpPr/>
              <p:nvPr/>
            </p:nvSpPr>
            <p:spPr>
              <a:xfrm>
                <a:off x="3232166" y="2744118"/>
                <a:ext cx="58938" cy="58938"/>
              </a:xfrm>
              <a:custGeom>
                <a:avLst/>
                <a:gdLst/>
                <a:ahLst/>
                <a:cxnLst/>
                <a:rect l="l" t="t" r="r" b="b"/>
                <a:pathLst>
                  <a:path w="58938" h="58938" extrusionOk="0">
                    <a:moveTo>
                      <a:pt x="54368" y="13729"/>
                    </a:moveTo>
                    <a:cubicBezTo>
                      <a:pt x="63066" y="27506"/>
                      <a:pt x="58986" y="45671"/>
                      <a:pt x="45209" y="54368"/>
                    </a:cubicBezTo>
                    <a:cubicBezTo>
                      <a:pt x="31432" y="63066"/>
                      <a:pt x="13267" y="58986"/>
                      <a:pt x="4570" y="45209"/>
                    </a:cubicBezTo>
                    <a:cubicBezTo>
                      <a:pt x="-4127" y="31432"/>
                      <a:pt x="-48" y="13267"/>
                      <a:pt x="13729" y="4570"/>
                    </a:cubicBezTo>
                    <a:cubicBezTo>
                      <a:pt x="27506" y="-4127"/>
                      <a:pt x="45671" y="-48"/>
                      <a:pt x="54368" y="13729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2"/>
              <p:cNvSpPr/>
              <p:nvPr/>
            </p:nvSpPr>
            <p:spPr>
              <a:xfrm>
                <a:off x="3268108" y="2776553"/>
                <a:ext cx="132791" cy="164714"/>
              </a:xfrm>
              <a:custGeom>
                <a:avLst/>
                <a:gdLst/>
                <a:ahLst/>
                <a:cxnLst/>
                <a:rect l="l" t="t" r="r" b="b"/>
                <a:pathLst>
                  <a:path w="132791" h="164714" extrusionOk="0">
                    <a:moveTo>
                      <a:pt x="13347" y="49642"/>
                    </a:moveTo>
                    <a:cubicBezTo>
                      <a:pt x="27047" y="61264"/>
                      <a:pt x="40978" y="72656"/>
                      <a:pt x="52908" y="86048"/>
                    </a:cubicBezTo>
                    <a:cubicBezTo>
                      <a:pt x="64838" y="99441"/>
                      <a:pt x="74767" y="115065"/>
                      <a:pt x="79000" y="132537"/>
                    </a:cubicBezTo>
                    <a:cubicBezTo>
                      <a:pt x="80463" y="138618"/>
                      <a:pt x="81232" y="144852"/>
                      <a:pt x="83542" y="150702"/>
                    </a:cubicBezTo>
                    <a:cubicBezTo>
                      <a:pt x="85850" y="156474"/>
                      <a:pt x="90007" y="162016"/>
                      <a:pt x="95933" y="163940"/>
                    </a:cubicBezTo>
                    <a:cubicBezTo>
                      <a:pt x="102399" y="166095"/>
                      <a:pt x="109634" y="163478"/>
                      <a:pt x="115175" y="159476"/>
                    </a:cubicBezTo>
                    <a:cubicBezTo>
                      <a:pt x="127721" y="150163"/>
                      <a:pt x="133494" y="133615"/>
                      <a:pt x="132724" y="117990"/>
                    </a:cubicBezTo>
                    <a:cubicBezTo>
                      <a:pt x="131954" y="102365"/>
                      <a:pt x="125720" y="87511"/>
                      <a:pt x="118100" y="73887"/>
                    </a:cubicBezTo>
                    <a:cubicBezTo>
                      <a:pt x="108633" y="57031"/>
                      <a:pt x="97011" y="41407"/>
                      <a:pt x="83618" y="27552"/>
                    </a:cubicBezTo>
                    <a:cubicBezTo>
                      <a:pt x="75075" y="18701"/>
                      <a:pt x="65685" y="10465"/>
                      <a:pt x="54524" y="5385"/>
                    </a:cubicBezTo>
                    <a:cubicBezTo>
                      <a:pt x="44519" y="844"/>
                      <a:pt x="29125" y="-2773"/>
                      <a:pt x="18811" y="2923"/>
                    </a:cubicBezTo>
                    <a:cubicBezTo>
                      <a:pt x="10422" y="7541"/>
                      <a:pt x="-662" y="20625"/>
                      <a:pt x="31" y="30477"/>
                    </a:cubicBezTo>
                    <a:cubicBezTo>
                      <a:pt x="647" y="38713"/>
                      <a:pt x="7343" y="44716"/>
                      <a:pt x="13192" y="4964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4" name="Google Shape;164;p22"/>
              <p:cNvGrpSpPr/>
              <p:nvPr/>
            </p:nvGrpSpPr>
            <p:grpSpPr>
              <a:xfrm>
                <a:off x="3314718" y="2254423"/>
                <a:ext cx="515932" cy="937646"/>
                <a:chOff x="3314718" y="2254423"/>
                <a:chExt cx="515932" cy="937646"/>
              </a:xfrm>
            </p:grpSpPr>
            <p:sp>
              <p:nvSpPr>
                <p:cNvPr id="165" name="Google Shape;165;p22"/>
                <p:cNvSpPr/>
                <p:nvPr/>
              </p:nvSpPr>
              <p:spPr>
                <a:xfrm>
                  <a:off x="3314718" y="2254423"/>
                  <a:ext cx="515932" cy="937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932" h="937646" extrusionOk="0">
                      <a:moveTo>
                        <a:pt x="515211" y="911356"/>
                      </a:moveTo>
                      <a:cubicBezTo>
                        <a:pt x="504975" y="866406"/>
                        <a:pt x="494584" y="820380"/>
                        <a:pt x="479113" y="776739"/>
                      </a:cubicBezTo>
                      <a:cubicBezTo>
                        <a:pt x="464028" y="734252"/>
                        <a:pt x="469338" y="687840"/>
                        <a:pt x="491659" y="648663"/>
                      </a:cubicBezTo>
                      <a:cubicBezTo>
                        <a:pt x="537378" y="568539"/>
                        <a:pt x="514519" y="425071"/>
                        <a:pt x="424774" y="369499"/>
                      </a:cubicBezTo>
                      <a:cubicBezTo>
                        <a:pt x="401068" y="354799"/>
                        <a:pt x="417077" y="256202"/>
                        <a:pt x="432394" y="211022"/>
                      </a:cubicBezTo>
                      <a:cubicBezTo>
                        <a:pt x="447710" y="165842"/>
                        <a:pt x="546538" y="-69373"/>
                        <a:pt x="339724" y="20141"/>
                      </a:cubicBezTo>
                      <a:cubicBezTo>
                        <a:pt x="143532" y="105037"/>
                        <a:pt x="2141" y="496189"/>
                        <a:pt x="2141" y="496189"/>
                      </a:cubicBezTo>
                      <a:cubicBezTo>
                        <a:pt x="-14715" y="578468"/>
                        <a:pt x="73491" y="609025"/>
                        <a:pt x="73491" y="609025"/>
                      </a:cubicBezTo>
                      <a:cubicBezTo>
                        <a:pt x="73491" y="609025"/>
                        <a:pt x="167623" y="659439"/>
                        <a:pt x="267682" y="687609"/>
                      </a:cubicBezTo>
                      <a:cubicBezTo>
                        <a:pt x="335414" y="706697"/>
                        <a:pt x="395603" y="747029"/>
                        <a:pt x="436396" y="804370"/>
                      </a:cubicBezTo>
                      <a:cubicBezTo>
                        <a:pt x="442938" y="813606"/>
                        <a:pt x="448403" y="822304"/>
                        <a:pt x="451944" y="829847"/>
                      </a:cubicBezTo>
                      <a:cubicBezTo>
                        <a:pt x="463104" y="853630"/>
                        <a:pt x="471416" y="878798"/>
                        <a:pt x="476266" y="904660"/>
                      </a:cubicBezTo>
                      <a:cubicBezTo>
                        <a:pt x="477805" y="912742"/>
                        <a:pt x="479113" y="921208"/>
                        <a:pt x="483654" y="928058"/>
                      </a:cubicBezTo>
                      <a:cubicBezTo>
                        <a:pt x="489735" y="937217"/>
                        <a:pt x="503512" y="942682"/>
                        <a:pt x="511902" y="930983"/>
                      </a:cubicBezTo>
                      <a:cubicBezTo>
                        <a:pt x="515904" y="925364"/>
                        <a:pt x="516751" y="918052"/>
                        <a:pt x="515211" y="91127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6" name="Google Shape;166;p22"/>
                <p:cNvGrpSpPr/>
                <p:nvPr/>
              </p:nvGrpSpPr>
              <p:grpSpPr>
                <a:xfrm>
                  <a:off x="3461784" y="2271381"/>
                  <a:ext cx="341942" cy="593159"/>
                  <a:chOff x="3461784" y="2271381"/>
                  <a:chExt cx="341942" cy="593159"/>
                </a:xfrm>
              </p:grpSpPr>
              <p:sp>
                <p:nvSpPr>
                  <p:cNvPr id="167" name="Google Shape;167;p22"/>
                  <p:cNvSpPr/>
                  <p:nvPr/>
                </p:nvSpPr>
                <p:spPr>
                  <a:xfrm>
                    <a:off x="3461784" y="2457422"/>
                    <a:ext cx="46710" cy="53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710" h="53965" extrusionOk="0">
                        <a:moveTo>
                          <a:pt x="31640" y="2404"/>
                        </a:moveTo>
                        <a:cubicBezTo>
                          <a:pt x="33873" y="1249"/>
                          <a:pt x="36259" y="172"/>
                          <a:pt x="38799" y="18"/>
                        </a:cubicBezTo>
                        <a:cubicBezTo>
                          <a:pt x="41338" y="-136"/>
                          <a:pt x="44032" y="710"/>
                          <a:pt x="45495" y="2789"/>
                        </a:cubicBezTo>
                        <a:cubicBezTo>
                          <a:pt x="47188" y="5175"/>
                          <a:pt x="46803" y="8330"/>
                          <a:pt x="46188" y="11101"/>
                        </a:cubicBezTo>
                        <a:cubicBezTo>
                          <a:pt x="42647" y="27649"/>
                          <a:pt x="31102" y="42042"/>
                          <a:pt x="16247" y="50047"/>
                        </a:cubicBezTo>
                        <a:cubicBezTo>
                          <a:pt x="10012" y="53434"/>
                          <a:pt x="-1071" y="58206"/>
                          <a:pt x="84" y="46660"/>
                        </a:cubicBezTo>
                        <a:cubicBezTo>
                          <a:pt x="930" y="38194"/>
                          <a:pt x="5086" y="29420"/>
                          <a:pt x="9705" y="22492"/>
                        </a:cubicBezTo>
                        <a:cubicBezTo>
                          <a:pt x="15246" y="14180"/>
                          <a:pt x="22789" y="7176"/>
                          <a:pt x="31640" y="248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8" name="Google Shape;168;p22"/>
                  <p:cNvSpPr/>
                  <p:nvPr/>
                </p:nvSpPr>
                <p:spPr>
                  <a:xfrm>
                    <a:off x="3541926" y="2348210"/>
                    <a:ext cx="61798" cy="649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98" h="64912" extrusionOk="0">
                        <a:moveTo>
                          <a:pt x="59255" y="19562"/>
                        </a:moveTo>
                        <a:cubicBezTo>
                          <a:pt x="51712" y="36264"/>
                          <a:pt x="38088" y="49965"/>
                          <a:pt x="21771" y="58123"/>
                        </a:cubicBezTo>
                        <a:cubicBezTo>
                          <a:pt x="17923" y="60047"/>
                          <a:pt x="5608" y="67282"/>
                          <a:pt x="1759" y="64127"/>
                        </a:cubicBezTo>
                        <a:cubicBezTo>
                          <a:pt x="-3167" y="59970"/>
                          <a:pt x="3607" y="50811"/>
                          <a:pt x="5608" y="46809"/>
                        </a:cubicBezTo>
                        <a:cubicBezTo>
                          <a:pt x="8302" y="41421"/>
                          <a:pt x="11457" y="36187"/>
                          <a:pt x="14998" y="31261"/>
                        </a:cubicBezTo>
                        <a:cubicBezTo>
                          <a:pt x="22233" y="21178"/>
                          <a:pt x="31007" y="12173"/>
                          <a:pt x="41090" y="4861"/>
                        </a:cubicBezTo>
                        <a:cubicBezTo>
                          <a:pt x="43553" y="3014"/>
                          <a:pt x="46247" y="1321"/>
                          <a:pt x="49172" y="474"/>
                        </a:cubicBezTo>
                        <a:cubicBezTo>
                          <a:pt x="52174" y="-373"/>
                          <a:pt x="55560" y="-142"/>
                          <a:pt x="58023" y="1629"/>
                        </a:cubicBezTo>
                        <a:cubicBezTo>
                          <a:pt x="60640" y="3553"/>
                          <a:pt x="61871" y="6939"/>
                          <a:pt x="61795" y="10249"/>
                        </a:cubicBezTo>
                        <a:cubicBezTo>
                          <a:pt x="61718" y="13559"/>
                          <a:pt x="60563" y="16637"/>
                          <a:pt x="59255" y="1956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9" name="Google Shape;169;p22"/>
                  <p:cNvSpPr/>
                  <p:nvPr/>
                </p:nvSpPr>
                <p:spPr>
                  <a:xfrm>
                    <a:off x="3566724" y="2391132"/>
                    <a:ext cx="81525" cy="532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525" h="53283" extrusionOk="0">
                        <a:moveTo>
                          <a:pt x="70015" y="423"/>
                        </a:moveTo>
                        <a:cubicBezTo>
                          <a:pt x="75249" y="-885"/>
                          <a:pt x="80175" y="731"/>
                          <a:pt x="81329" y="6812"/>
                        </a:cubicBezTo>
                        <a:cubicBezTo>
                          <a:pt x="81945" y="9967"/>
                          <a:pt x="81022" y="13277"/>
                          <a:pt x="79790" y="16202"/>
                        </a:cubicBezTo>
                        <a:cubicBezTo>
                          <a:pt x="76634" y="23514"/>
                          <a:pt x="70785" y="29671"/>
                          <a:pt x="63781" y="33366"/>
                        </a:cubicBezTo>
                        <a:cubicBezTo>
                          <a:pt x="57008" y="36983"/>
                          <a:pt x="50157" y="40831"/>
                          <a:pt x="43153" y="44064"/>
                        </a:cubicBezTo>
                        <a:cubicBezTo>
                          <a:pt x="34995" y="47836"/>
                          <a:pt x="26374" y="50453"/>
                          <a:pt x="17523" y="51838"/>
                        </a:cubicBezTo>
                        <a:cubicBezTo>
                          <a:pt x="12905" y="52531"/>
                          <a:pt x="-3874" y="56456"/>
                          <a:pt x="821" y="47451"/>
                        </a:cubicBezTo>
                        <a:cubicBezTo>
                          <a:pt x="9595" y="30672"/>
                          <a:pt x="26143" y="18973"/>
                          <a:pt x="42691" y="10583"/>
                        </a:cubicBezTo>
                        <a:cubicBezTo>
                          <a:pt x="51389" y="6119"/>
                          <a:pt x="60625" y="2732"/>
                          <a:pt x="70092" y="34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" name="Google Shape;170;p22"/>
                  <p:cNvSpPr/>
                  <p:nvPr/>
                </p:nvSpPr>
                <p:spPr>
                  <a:xfrm>
                    <a:off x="3639829" y="2307757"/>
                    <a:ext cx="73762" cy="56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62" h="56265" extrusionOk="0">
                        <a:moveTo>
                          <a:pt x="56253" y="1212"/>
                        </a:moveTo>
                        <a:cubicBezTo>
                          <a:pt x="61795" y="-405"/>
                          <a:pt x="68953" y="-1097"/>
                          <a:pt x="72262" y="3675"/>
                        </a:cubicBezTo>
                        <a:cubicBezTo>
                          <a:pt x="74187" y="6369"/>
                          <a:pt x="74110" y="10063"/>
                          <a:pt x="72878" y="13065"/>
                        </a:cubicBezTo>
                        <a:cubicBezTo>
                          <a:pt x="71647" y="16067"/>
                          <a:pt x="69415" y="18607"/>
                          <a:pt x="67182" y="20993"/>
                        </a:cubicBezTo>
                        <a:cubicBezTo>
                          <a:pt x="53405" y="35463"/>
                          <a:pt x="36549" y="46854"/>
                          <a:pt x="18077" y="54320"/>
                        </a:cubicBezTo>
                        <a:cubicBezTo>
                          <a:pt x="12227" y="56706"/>
                          <a:pt x="5454" y="57937"/>
                          <a:pt x="1606" y="51703"/>
                        </a:cubicBezTo>
                        <a:cubicBezTo>
                          <a:pt x="-934" y="47624"/>
                          <a:pt x="-319" y="44083"/>
                          <a:pt x="2452" y="40389"/>
                        </a:cubicBezTo>
                        <a:cubicBezTo>
                          <a:pt x="10765" y="29613"/>
                          <a:pt x="20925" y="19453"/>
                          <a:pt x="32393" y="12064"/>
                        </a:cubicBezTo>
                        <a:cubicBezTo>
                          <a:pt x="39782" y="7369"/>
                          <a:pt x="47787" y="3598"/>
                          <a:pt x="56176" y="11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1" name="Google Shape;171;p22"/>
                  <p:cNvSpPr/>
                  <p:nvPr/>
                </p:nvSpPr>
                <p:spPr>
                  <a:xfrm>
                    <a:off x="3653455" y="2271381"/>
                    <a:ext cx="45518" cy="372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18" h="37219" extrusionOk="0">
                        <a:moveTo>
                          <a:pt x="35776" y="1027"/>
                        </a:moveTo>
                        <a:cubicBezTo>
                          <a:pt x="37470" y="411"/>
                          <a:pt x="39240" y="-127"/>
                          <a:pt x="41087" y="27"/>
                        </a:cubicBezTo>
                        <a:cubicBezTo>
                          <a:pt x="42934" y="181"/>
                          <a:pt x="44705" y="1258"/>
                          <a:pt x="45321" y="2951"/>
                        </a:cubicBezTo>
                        <a:cubicBezTo>
                          <a:pt x="46090" y="5260"/>
                          <a:pt x="44474" y="7646"/>
                          <a:pt x="42934" y="9494"/>
                        </a:cubicBezTo>
                        <a:cubicBezTo>
                          <a:pt x="34622" y="19192"/>
                          <a:pt x="24770" y="27658"/>
                          <a:pt x="13840" y="34354"/>
                        </a:cubicBezTo>
                        <a:cubicBezTo>
                          <a:pt x="11916" y="35509"/>
                          <a:pt x="9992" y="36663"/>
                          <a:pt x="7760" y="37048"/>
                        </a:cubicBezTo>
                        <a:cubicBezTo>
                          <a:pt x="5605" y="37510"/>
                          <a:pt x="3142" y="37048"/>
                          <a:pt x="1526" y="35509"/>
                        </a:cubicBezTo>
                        <a:cubicBezTo>
                          <a:pt x="-3400" y="30660"/>
                          <a:pt x="4912" y="21963"/>
                          <a:pt x="7991" y="18345"/>
                        </a:cubicBezTo>
                        <a:cubicBezTo>
                          <a:pt x="14918" y="10109"/>
                          <a:pt x="25694" y="4491"/>
                          <a:pt x="35776" y="9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2" name="Google Shape;172;p22"/>
                  <p:cNvSpPr/>
                  <p:nvPr/>
                </p:nvSpPr>
                <p:spPr>
                  <a:xfrm>
                    <a:off x="3680842" y="2359179"/>
                    <a:ext cx="71436" cy="37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436" h="37854" extrusionOk="0">
                        <a:moveTo>
                          <a:pt x="51954" y="1050"/>
                        </a:moveTo>
                        <a:cubicBezTo>
                          <a:pt x="55418" y="281"/>
                          <a:pt x="59035" y="-335"/>
                          <a:pt x="62499" y="204"/>
                        </a:cubicBezTo>
                        <a:cubicBezTo>
                          <a:pt x="66039" y="743"/>
                          <a:pt x="69503" y="2744"/>
                          <a:pt x="70811" y="6053"/>
                        </a:cubicBezTo>
                        <a:cubicBezTo>
                          <a:pt x="72890" y="11056"/>
                          <a:pt x="69426" y="16675"/>
                          <a:pt x="65655" y="20600"/>
                        </a:cubicBezTo>
                        <a:cubicBezTo>
                          <a:pt x="51646" y="34839"/>
                          <a:pt x="29941" y="40997"/>
                          <a:pt x="10545" y="36302"/>
                        </a:cubicBezTo>
                        <a:cubicBezTo>
                          <a:pt x="5927" y="35147"/>
                          <a:pt x="693" y="32607"/>
                          <a:pt x="78" y="27912"/>
                        </a:cubicBezTo>
                        <a:cubicBezTo>
                          <a:pt x="-1077" y="19292"/>
                          <a:pt x="10930" y="14597"/>
                          <a:pt x="17011" y="11749"/>
                        </a:cubicBezTo>
                        <a:cubicBezTo>
                          <a:pt x="27940" y="6746"/>
                          <a:pt x="40178" y="3667"/>
                          <a:pt x="51877" y="11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3" name="Google Shape;173;p22"/>
                  <p:cNvSpPr/>
                  <p:nvPr/>
                </p:nvSpPr>
                <p:spPr>
                  <a:xfrm>
                    <a:off x="3688109" y="2460752"/>
                    <a:ext cx="37190" cy="34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90" h="34864" extrusionOk="0">
                        <a:moveTo>
                          <a:pt x="14669" y="34865"/>
                        </a:moveTo>
                        <a:cubicBezTo>
                          <a:pt x="19287" y="34788"/>
                          <a:pt x="23751" y="32787"/>
                          <a:pt x="27522" y="30016"/>
                        </a:cubicBezTo>
                        <a:cubicBezTo>
                          <a:pt x="31140" y="27399"/>
                          <a:pt x="34373" y="23935"/>
                          <a:pt x="35989" y="19702"/>
                        </a:cubicBezTo>
                        <a:cubicBezTo>
                          <a:pt x="37682" y="15546"/>
                          <a:pt x="37682" y="10543"/>
                          <a:pt x="35373" y="6618"/>
                        </a:cubicBezTo>
                        <a:cubicBezTo>
                          <a:pt x="27830" y="-6159"/>
                          <a:pt x="10282" y="1999"/>
                          <a:pt x="3124" y="10697"/>
                        </a:cubicBezTo>
                        <a:cubicBezTo>
                          <a:pt x="-4419" y="19856"/>
                          <a:pt x="2585" y="35019"/>
                          <a:pt x="14669" y="3478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4" name="Google Shape;174;p22"/>
                  <p:cNvSpPr/>
                  <p:nvPr/>
                </p:nvSpPr>
                <p:spPr>
                  <a:xfrm>
                    <a:off x="3687238" y="2566135"/>
                    <a:ext cx="24967" cy="27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67" h="27073" extrusionOk="0">
                        <a:moveTo>
                          <a:pt x="16772" y="24383"/>
                        </a:moveTo>
                        <a:cubicBezTo>
                          <a:pt x="20620" y="21304"/>
                          <a:pt x="24007" y="17071"/>
                          <a:pt x="24777" y="12222"/>
                        </a:cubicBezTo>
                        <a:cubicBezTo>
                          <a:pt x="27163" y="-3018"/>
                          <a:pt x="6535" y="-3479"/>
                          <a:pt x="1224" y="7912"/>
                        </a:cubicBezTo>
                        <a:cubicBezTo>
                          <a:pt x="-3394" y="17918"/>
                          <a:pt x="5766" y="33234"/>
                          <a:pt x="16772" y="2446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5" name="Google Shape;175;p22"/>
                  <p:cNvSpPr/>
                  <p:nvPr/>
                </p:nvSpPr>
                <p:spPr>
                  <a:xfrm>
                    <a:off x="3727870" y="2775837"/>
                    <a:ext cx="75856" cy="346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856" h="34685" extrusionOk="0">
                        <a:moveTo>
                          <a:pt x="55956" y="329"/>
                        </a:moveTo>
                        <a:cubicBezTo>
                          <a:pt x="59727" y="-56"/>
                          <a:pt x="63576" y="-287"/>
                          <a:pt x="67193" y="714"/>
                        </a:cubicBezTo>
                        <a:cubicBezTo>
                          <a:pt x="70811" y="1714"/>
                          <a:pt x="74274" y="4254"/>
                          <a:pt x="75429" y="7872"/>
                        </a:cubicBezTo>
                        <a:cubicBezTo>
                          <a:pt x="76506" y="11104"/>
                          <a:pt x="75429" y="14799"/>
                          <a:pt x="73505" y="17570"/>
                        </a:cubicBezTo>
                        <a:cubicBezTo>
                          <a:pt x="71580" y="20417"/>
                          <a:pt x="68733" y="22496"/>
                          <a:pt x="65808" y="24266"/>
                        </a:cubicBezTo>
                        <a:cubicBezTo>
                          <a:pt x="50183" y="34041"/>
                          <a:pt x="30556" y="37119"/>
                          <a:pt x="12623" y="32732"/>
                        </a:cubicBezTo>
                        <a:cubicBezTo>
                          <a:pt x="6927" y="31347"/>
                          <a:pt x="0" y="28037"/>
                          <a:pt x="0" y="21110"/>
                        </a:cubicBezTo>
                        <a:cubicBezTo>
                          <a:pt x="0" y="15415"/>
                          <a:pt x="5773" y="13490"/>
                          <a:pt x="10237" y="11643"/>
                        </a:cubicBezTo>
                        <a:cubicBezTo>
                          <a:pt x="24861" y="5794"/>
                          <a:pt x="40331" y="1945"/>
                          <a:pt x="55956" y="32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6" name="Google Shape;176;p22"/>
                  <p:cNvSpPr/>
                  <p:nvPr/>
                </p:nvSpPr>
                <p:spPr>
                  <a:xfrm>
                    <a:off x="3741526" y="2725177"/>
                    <a:ext cx="54725" cy="40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25" h="40588" extrusionOk="0">
                        <a:moveTo>
                          <a:pt x="32756" y="4115"/>
                        </a:moveTo>
                        <a:cubicBezTo>
                          <a:pt x="36835" y="1498"/>
                          <a:pt x="42069" y="-1119"/>
                          <a:pt x="46610" y="498"/>
                        </a:cubicBezTo>
                        <a:cubicBezTo>
                          <a:pt x="55847" y="3730"/>
                          <a:pt x="57078" y="15199"/>
                          <a:pt x="50920" y="22049"/>
                        </a:cubicBezTo>
                        <a:cubicBezTo>
                          <a:pt x="43840" y="29977"/>
                          <a:pt x="30601" y="34902"/>
                          <a:pt x="20672" y="37596"/>
                        </a:cubicBezTo>
                        <a:cubicBezTo>
                          <a:pt x="17208" y="38520"/>
                          <a:pt x="1969" y="43138"/>
                          <a:pt x="198" y="38674"/>
                        </a:cubicBezTo>
                        <a:cubicBezTo>
                          <a:pt x="-417" y="37135"/>
                          <a:pt x="506" y="35441"/>
                          <a:pt x="1507" y="34056"/>
                        </a:cubicBezTo>
                        <a:cubicBezTo>
                          <a:pt x="8896" y="23357"/>
                          <a:pt x="19518" y="13043"/>
                          <a:pt x="30216" y="5808"/>
                        </a:cubicBezTo>
                        <a:cubicBezTo>
                          <a:pt x="30986" y="5270"/>
                          <a:pt x="31832" y="4731"/>
                          <a:pt x="32679" y="41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7" name="Google Shape;177;p22"/>
                  <p:cNvSpPr/>
                  <p:nvPr/>
                </p:nvSpPr>
                <p:spPr>
                  <a:xfrm>
                    <a:off x="3747159" y="2824575"/>
                    <a:ext cx="44132" cy="39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32" h="39965" extrusionOk="0">
                        <a:moveTo>
                          <a:pt x="39284" y="16937"/>
                        </a:moveTo>
                        <a:cubicBezTo>
                          <a:pt x="45057" y="22325"/>
                          <a:pt x="46519" y="32792"/>
                          <a:pt x="38976" y="37795"/>
                        </a:cubicBezTo>
                        <a:cubicBezTo>
                          <a:pt x="34666" y="40643"/>
                          <a:pt x="28816" y="40489"/>
                          <a:pt x="24121" y="38488"/>
                        </a:cubicBezTo>
                        <a:cubicBezTo>
                          <a:pt x="19349" y="36487"/>
                          <a:pt x="15501" y="32792"/>
                          <a:pt x="12114" y="28867"/>
                        </a:cubicBezTo>
                        <a:cubicBezTo>
                          <a:pt x="7111" y="23017"/>
                          <a:pt x="2570" y="17784"/>
                          <a:pt x="569" y="10318"/>
                        </a:cubicBezTo>
                        <a:cubicBezTo>
                          <a:pt x="-1124" y="4314"/>
                          <a:pt x="877" y="-150"/>
                          <a:pt x="7727" y="4"/>
                        </a:cubicBezTo>
                        <a:cubicBezTo>
                          <a:pt x="18656" y="312"/>
                          <a:pt x="31741" y="9856"/>
                          <a:pt x="39361" y="1693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78" name="Google Shape;178;p22"/>
                <p:cNvGrpSpPr/>
                <p:nvPr/>
              </p:nvGrpSpPr>
              <p:grpSpPr>
                <a:xfrm>
                  <a:off x="3347724" y="2638931"/>
                  <a:ext cx="396793" cy="277855"/>
                  <a:chOff x="3347724" y="2638931"/>
                  <a:chExt cx="396793" cy="277855"/>
                </a:xfrm>
              </p:grpSpPr>
              <p:sp>
                <p:nvSpPr>
                  <p:cNvPr id="179" name="Google Shape;179;p22"/>
                  <p:cNvSpPr/>
                  <p:nvPr/>
                </p:nvSpPr>
                <p:spPr>
                  <a:xfrm>
                    <a:off x="3360347" y="2737845"/>
                    <a:ext cx="177283" cy="45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283" h="45827" extrusionOk="0">
                        <a:moveTo>
                          <a:pt x="168175" y="37474"/>
                        </a:moveTo>
                        <a:cubicBezTo>
                          <a:pt x="170100" y="30854"/>
                          <a:pt x="172717" y="24158"/>
                          <a:pt x="176026" y="17385"/>
                        </a:cubicBezTo>
                        <a:cubicBezTo>
                          <a:pt x="180337" y="8457"/>
                          <a:pt x="172948" y="-1626"/>
                          <a:pt x="163173" y="221"/>
                        </a:cubicBezTo>
                        <a:cubicBezTo>
                          <a:pt x="101983" y="11920"/>
                          <a:pt x="52261" y="17847"/>
                          <a:pt x="15086" y="17847"/>
                        </a:cubicBezTo>
                        <a:cubicBezTo>
                          <a:pt x="9852" y="17847"/>
                          <a:pt x="4849" y="17693"/>
                          <a:pt x="0" y="17462"/>
                        </a:cubicBezTo>
                        <a:cubicBezTo>
                          <a:pt x="41794" y="30777"/>
                          <a:pt x="94055" y="40321"/>
                          <a:pt x="155784" y="45786"/>
                        </a:cubicBezTo>
                        <a:cubicBezTo>
                          <a:pt x="161325" y="46248"/>
                          <a:pt x="166559" y="42784"/>
                          <a:pt x="168175" y="37474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0" name="Google Shape;180;p22"/>
                  <p:cNvSpPr/>
                  <p:nvPr/>
                </p:nvSpPr>
                <p:spPr>
                  <a:xfrm>
                    <a:off x="3347724" y="2773857"/>
                    <a:ext cx="179962" cy="609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962" h="60971" extrusionOk="0">
                        <a:moveTo>
                          <a:pt x="178720" y="40331"/>
                        </a:moveTo>
                        <a:cubicBezTo>
                          <a:pt x="178720" y="40331"/>
                          <a:pt x="178643" y="40100"/>
                          <a:pt x="178566" y="40024"/>
                        </a:cubicBezTo>
                        <a:cubicBezTo>
                          <a:pt x="176411" y="35098"/>
                          <a:pt x="171716" y="31634"/>
                          <a:pt x="166329" y="31172"/>
                        </a:cubicBezTo>
                        <a:cubicBezTo>
                          <a:pt x="100136" y="25246"/>
                          <a:pt x="44334" y="14778"/>
                          <a:pt x="0" y="0"/>
                        </a:cubicBezTo>
                        <a:cubicBezTo>
                          <a:pt x="1385" y="4002"/>
                          <a:pt x="3310" y="8082"/>
                          <a:pt x="5850" y="12392"/>
                        </a:cubicBezTo>
                        <a:cubicBezTo>
                          <a:pt x="7389" y="14932"/>
                          <a:pt x="9698" y="16933"/>
                          <a:pt x="12469" y="18088"/>
                        </a:cubicBezTo>
                        <a:cubicBezTo>
                          <a:pt x="53108" y="35867"/>
                          <a:pt x="103445" y="50106"/>
                          <a:pt x="162557" y="60728"/>
                        </a:cubicBezTo>
                        <a:cubicBezTo>
                          <a:pt x="174102" y="62806"/>
                          <a:pt x="183415" y="51184"/>
                          <a:pt x="178720" y="4040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1" name="Google Shape;181;p22"/>
                  <p:cNvSpPr/>
                  <p:nvPr/>
                </p:nvSpPr>
                <p:spPr>
                  <a:xfrm>
                    <a:off x="3405183" y="2649978"/>
                    <a:ext cx="219812" cy="82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12" h="82569" extrusionOk="0">
                        <a:moveTo>
                          <a:pt x="6424" y="82547"/>
                        </a:moveTo>
                        <a:cubicBezTo>
                          <a:pt x="47987" y="79083"/>
                          <a:pt x="100864" y="70386"/>
                          <a:pt x="164363" y="56455"/>
                        </a:cubicBezTo>
                        <a:cubicBezTo>
                          <a:pt x="165518" y="56224"/>
                          <a:pt x="166595" y="55608"/>
                          <a:pt x="167365" y="54761"/>
                        </a:cubicBezTo>
                        <a:cubicBezTo>
                          <a:pt x="182605" y="38598"/>
                          <a:pt x="200076" y="23743"/>
                          <a:pt x="217394" y="10735"/>
                        </a:cubicBezTo>
                        <a:cubicBezTo>
                          <a:pt x="222551" y="6810"/>
                          <a:pt x="218780" y="-1348"/>
                          <a:pt x="212468" y="191"/>
                        </a:cubicBezTo>
                        <a:cubicBezTo>
                          <a:pt x="142427" y="16739"/>
                          <a:pt x="59455" y="48296"/>
                          <a:pt x="3730" y="71079"/>
                        </a:cubicBezTo>
                        <a:cubicBezTo>
                          <a:pt x="-2581" y="73619"/>
                          <a:pt x="-349" y="83086"/>
                          <a:pt x="6424" y="82547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2" name="Google Shape;182;p22"/>
                  <p:cNvSpPr/>
                  <p:nvPr/>
                </p:nvSpPr>
                <p:spPr>
                  <a:xfrm>
                    <a:off x="3554245" y="2808630"/>
                    <a:ext cx="173344" cy="459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344" h="45970" extrusionOk="0">
                        <a:moveTo>
                          <a:pt x="171932" y="28726"/>
                        </a:moveTo>
                        <a:cubicBezTo>
                          <a:pt x="167083" y="19951"/>
                          <a:pt x="162080" y="12101"/>
                          <a:pt x="158155" y="6174"/>
                        </a:cubicBezTo>
                        <a:cubicBezTo>
                          <a:pt x="155923" y="2787"/>
                          <a:pt x="152151" y="863"/>
                          <a:pt x="148149" y="1017"/>
                        </a:cubicBezTo>
                        <a:cubicBezTo>
                          <a:pt x="133756" y="1479"/>
                          <a:pt x="114360" y="1941"/>
                          <a:pt x="92039" y="1941"/>
                        </a:cubicBezTo>
                        <a:cubicBezTo>
                          <a:pt x="64715" y="1941"/>
                          <a:pt x="38007" y="1325"/>
                          <a:pt x="12223" y="17"/>
                        </a:cubicBezTo>
                        <a:cubicBezTo>
                          <a:pt x="3371" y="-445"/>
                          <a:pt x="-2709" y="8868"/>
                          <a:pt x="1216" y="16796"/>
                        </a:cubicBezTo>
                        <a:cubicBezTo>
                          <a:pt x="3371" y="21029"/>
                          <a:pt x="5527" y="25185"/>
                          <a:pt x="7759" y="29188"/>
                        </a:cubicBezTo>
                        <a:cubicBezTo>
                          <a:pt x="9529" y="32420"/>
                          <a:pt x="12839" y="34575"/>
                          <a:pt x="16533" y="35037"/>
                        </a:cubicBezTo>
                        <a:cubicBezTo>
                          <a:pt x="73105" y="42195"/>
                          <a:pt x="124827" y="44966"/>
                          <a:pt x="161387" y="45967"/>
                        </a:cubicBezTo>
                        <a:cubicBezTo>
                          <a:pt x="170393" y="46197"/>
                          <a:pt x="176242" y="36500"/>
                          <a:pt x="171855" y="28649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3" name="Google Shape;183;p22"/>
                  <p:cNvSpPr/>
                  <p:nvPr/>
                </p:nvSpPr>
                <p:spPr>
                  <a:xfrm>
                    <a:off x="3596994" y="2869694"/>
                    <a:ext cx="147523" cy="470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523" h="47092" extrusionOk="0">
                        <a:moveTo>
                          <a:pt x="134340" y="6838"/>
                        </a:moveTo>
                        <a:cubicBezTo>
                          <a:pt x="105400" y="6299"/>
                          <a:pt x="63067" y="4683"/>
                          <a:pt x="14654" y="65"/>
                        </a:cubicBezTo>
                        <a:cubicBezTo>
                          <a:pt x="2493" y="-1090"/>
                          <a:pt x="-4742" y="13457"/>
                          <a:pt x="3571" y="22463"/>
                        </a:cubicBezTo>
                        <a:cubicBezTo>
                          <a:pt x="7727" y="26927"/>
                          <a:pt x="11960" y="31083"/>
                          <a:pt x="16270" y="35008"/>
                        </a:cubicBezTo>
                        <a:cubicBezTo>
                          <a:pt x="18117" y="36702"/>
                          <a:pt x="20503" y="37779"/>
                          <a:pt x="22966" y="38241"/>
                        </a:cubicBezTo>
                        <a:cubicBezTo>
                          <a:pt x="54677" y="44014"/>
                          <a:pt x="82386" y="47092"/>
                          <a:pt x="103475" y="47092"/>
                        </a:cubicBezTo>
                        <a:lnTo>
                          <a:pt x="103475" y="47092"/>
                        </a:lnTo>
                        <a:cubicBezTo>
                          <a:pt x="127182" y="47092"/>
                          <a:pt x="135879" y="43244"/>
                          <a:pt x="138958" y="41012"/>
                        </a:cubicBezTo>
                        <a:cubicBezTo>
                          <a:pt x="144961" y="36548"/>
                          <a:pt x="147809" y="29390"/>
                          <a:pt x="147501" y="19692"/>
                        </a:cubicBezTo>
                        <a:cubicBezTo>
                          <a:pt x="147270" y="12611"/>
                          <a:pt x="141421" y="6915"/>
                          <a:pt x="134340" y="683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4" name="Google Shape;184;p22"/>
                  <p:cNvSpPr/>
                  <p:nvPr/>
                </p:nvSpPr>
                <p:spPr>
                  <a:xfrm>
                    <a:off x="3555573" y="2691597"/>
                    <a:ext cx="184081" cy="974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081" h="97422" extrusionOk="0">
                        <a:moveTo>
                          <a:pt x="160906" y="673"/>
                        </a:moveTo>
                        <a:cubicBezTo>
                          <a:pt x="128271" y="9678"/>
                          <a:pt x="82398" y="21685"/>
                          <a:pt x="33138" y="32846"/>
                        </a:cubicBezTo>
                        <a:cubicBezTo>
                          <a:pt x="29290" y="33692"/>
                          <a:pt x="25749" y="35770"/>
                          <a:pt x="23133" y="38772"/>
                        </a:cubicBezTo>
                        <a:cubicBezTo>
                          <a:pt x="14435" y="49086"/>
                          <a:pt x="7354" y="59246"/>
                          <a:pt x="2120" y="69098"/>
                        </a:cubicBezTo>
                        <a:cubicBezTo>
                          <a:pt x="-4191" y="80874"/>
                          <a:pt x="4352" y="95190"/>
                          <a:pt x="17668" y="95806"/>
                        </a:cubicBezTo>
                        <a:cubicBezTo>
                          <a:pt x="41143" y="96883"/>
                          <a:pt x="65465" y="97422"/>
                          <a:pt x="90326" y="97422"/>
                        </a:cubicBezTo>
                        <a:lnTo>
                          <a:pt x="90326" y="97422"/>
                        </a:lnTo>
                        <a:cubicBezTo>
                          <a:pt x="110107" y="97422"/>
                          <a:pt x="127501" y="97037"/>
                          <a:pt x="141125" y="96652"/>
                        </a:cubicBezTo>
                        <a:cubicBezTo>
                          <a:pt x="147667" y="96421"/>
                          <a:pt x="153594" y="92804"/>
                          <a:pt x="156672" y="87031"/>
                        </a:cubicBezTo>
                        <a:cubicBezTo>
                          <a:pt x="164677" y="72023"/>
                          <a:pt x="176530" y="47624"/>
                          <a:pt x="183380" y="23302"/>
                        </a:cubicBezTo>
                        <a:cubicBezTo>
                          <a:pt x="187229" y="9601"/>
                          <a:pt x="174606" y="-3098"/>
                          <a:pt x="160829" y="673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5" name="Google Shape;185;p22"/>
                  <p:cNvSpPr/>
                  <p:nvPr/>
                </p:nvSpPr>
                <p:spPr>
                  <a:xfrm>
                    <a:off x="3632064" y="2638931"/>
                    <a:ext cx="107495" cy="51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495" h="51309" extrusionOk="0">
                        <a:moveTo>
                          <a:pt x="7677" y="51107"/>
                        </a:moveTo>
                        <a:cubicBezTo>
                          <a:pt x="47393" y="41255"/>
                          <a:pt x="81413" y="31942"/>
                          <a:pt x="102964" y="25784"/>
                        </a:cubicBezTo>
                        <a:cubicBezTo>
                          <a:pt x="106735" y="24707"/>
                          <a:pt x="108736" y="20320"/>
                          <a:pt x="106658" y="16933"/>
                        </a:cubicBezTo>
                        <a:cubicBezTo>
                          <a:pt x="100270" y="6465"/>
                          <a:pt x="88494" y="1078"/>
                          <a:pt x="70637" y="154"/>
                        </a:cubicBezTo>
                        <a:cubicBezTo>
                          <a:pt x="68251" y="0"/>
                          <a:pt x="65865" y="0"/>
                          <a:pt x="63325" y="0"/>
                        </a:cubicBezTo>
                        <a:lnTo>
                          <a:pt x="62940" y="0"/>
                        </a:lnTo>
                        <a:cubicBezTo>
                          <a:pt x="45391" y="10237"/>
                          <a:pt x="23763" y="23937"/>
                          <a:pt x="2443" y="40177"/>
                        </a:cubicBezTo>
                        <a:cubicBezTo>
                          <a:pt x="-2868" y="44257"/>
                          <a:pt x="1212" y="52723"/>
                          <a:pt x="7677" y="51107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6" name="Google Shape;186;p22"/>
                  <p:cNvSpPr/>
                  <p:nvPr/>
                </p:nvSpPr>
                <p:spPr>
                  <a:xfrm>
                    <a:off x="3391827" y="2827119"/>
                    <a:ext cx="165782" cy="629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782" h="62970" extrusionOk="0">
                        <a:moveTo>
                          <a:pt x="163250" y="41101"/>
                        </a:moveTo>
                        <a:cubicBezTo>
                          <a:pt x="161094" y="37714"/>
                          <a:pt x="157554" y="35405"/>
                          <a:pt x="153552" y="34867"/>
                        </a:cubicBezTo>
                        <a:cubicBezTo>
                          <a:pt x="94979" y="26400"/>
                          <a:pt x="43564" y="14778"/>
                          <a:pt x="0" y="0"/>
                        </a:cubicBezTo>
                        <a:cubicBezTo>
                          <a:pt x="27093" y="21012"/>
                          <a:pt x="83357" y="44334"/>
                          <a:pt x="148087" y="62421"/>
                        </a:cubicBezTo>
                        <a:cubicBezTo>
                          <a:pt x="160402" y="65885"/>
                          <a:pt x="170485" y="52261"/>
                          <a:pt x="163480" y="41486"/>
                        </a:cubicBezTo>
                        <a:cubicBezTo>
                          <a:pt x="163403" y="41332"/>
                          <a:pt x="163327" y="41255"/>
                          <a:pt x="163250" y="4110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87" name="Google Shape;187;p22"/>
                <p:cNvGrpSpPr/>
                <p:nvPr/>
              </p:nvGrpSpPr>
              <p:grpSpPr>
                <a:xfrm>
                  <a:off x="3384481" y="2435581"/>
                  <a:ext cx="291716" cy="240671"/>
                  <a:chOff x="3384481" y="2435581"/>
                  <a:chExt cx="291716" cy="240671"/>
                </a:xfrm>
              </p:grpSpPr>
              <p:sp>
                <p:nvSpPr>
                  <p:cNvPr id="188" name="Google Shape;188;p22"/>
                  <p:cNvSpPr/>
                  <p:nvPr/>
                </p:nvSpPr>
                <p:spPr>
                  <a:xfrm>
                    <a:off x="3450660" y="2578588"/>
                    <a:ext cx="222643" cy="905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643" h="90505" extrusionOk="0">
                        <a:moveTo>
                          <a:pt x="206092" y="1385"/>
                        </a:moveTo>
                        <a:cubicBezTo>
                          <a:pt x="201627" y="462"/>
                          <a:pt x="196470" y="0"/>
                          <a:pt x="190698" y="0"/>
                        </a:cubicBezTo>
                        <a:cubicBezTo>
                          <a:pt x="131740" y="0"/>
                          <a:pt x="35145" y="46258"/>
                          <a:pt x="27833" y="50568"/>
                        </a:cubicBezTo>
                        <a:cubicBezTo>
                          <a:pt x="27371" y="50876"/>
                          <a:pt x="26833" y="51184"/>
                          <a:pt x="26294" y="51415"/>
                        </a:cubicBezTo>
                        <a:cubicBezTo>
                          <a:pt x="18520" y="59958"/>
                          <a:pt x="10592" y="68040"/>
                          <a:pt x="2665" y="75660"/>
                        </a:cubicBezTo>
                        <a:cubicBezTo>
                          <a:pt x="-4032" y="82202"/>
                          <a:pt x="2972" y="93208"/>
                          <a:pt x="11747" y="89899"/>
                        </a:cubicBezTo>
                        <a:cubicBezTo>
                          <a:pt x="93949" y="59035"/>
                          <a:pt x="151213" y="44872"/>
                          <a:pt x="186311" y="36175"/>
                        </a:cubicBezTo>
                        <a:cubicBezTo>
                          <a:pt x="203706" y="31865"/>
                          <a:pt x="218714" y="28170"/>
                          <a:pt x="221639" y="25707"/>
                        </a:cubicBezTo>
                        <a:cubicBezTo>
                          <a:pt x="222409" y="25015"/>
                          <a:pt x="222640" y="24553"/>
                          <a:pt x="222640" y="23783"/>
                        </a:cubicBezTo>
                        <a:cubicBezTo>
                          <a:pt x="222794" y="19627"/>
                          <a:pt x="218022" y="11853"/>
                          <a:pt x="210402" y="3925"/>
                        </a:cubicBezTo>
                        <a:cubicBezTo>
                          <a:pt x="209247" y="2694"/>
                          <a:pt x="207708" y="1770"/>
                          <a:pt x="206015" y="146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9" name="Google Shape;189;p22"/>
                  <p:cNvSpPr/>
                  <p:nvPr/>
                </p:nvSpPr>
                <p:spPr>
                  <a:xfrm>
                    <a:off x="3384481" y="2498541"/>
                    <a:ext cx="152354" cy="1777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54" h="177711" extrusionOk="0">
                        <a:moveTo>
                          <a:pt x="132111" y="14162"/>
                        </a:moveTo>
                        <a:cubicBezTo>
                          <a:pt x="69921" y="58419"/>
                          <a:pt x="27050" y="119224"/>
                          <a:pt x="1188" y="164712"/>
                        </a:cubicBezTo>
                        <a:cubicBezTo>
                          <a:pt x="-3507" y="173025"/>
                          <a:pt x="6730" y="181722"/>
                          <a:pt x="14119" y="175719"/>
                        </a:cubicBezTo>
                        <a:cubicBezTo>
                          <a:pt x="61916" y="136773"/>
                          <a:pt x="123722" y="75275"/>
                          <a:pt x="152354" y="0"/>
                        </a:cubicBezTo>
                        <a:cubicBezTo>
                          <a:pt x="145735" y="4464"/>
                          <a:pt x="138962" y="9236"/>
                          <a:pt x="132034" y="1416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0" name="Google Shape;190;p22"/>
                  <p:cNvSpPr/>
                  <p:nvPr/>
                </p:nvSpPr>
                <p:spPr>
                  <a:xfrm>
                    <a:off x="3523508" y="2501657"/>
                    <a:ext cx="152689" cy="802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89" h="80284" extrusionOk="0">
                        <a:moveTo>
                          <a:pt x="137168" y="2580"/>
                        </a:moveTo>
                        <a:cubicBezTo>
                          <a:pt x="135244" y="579"/>
                          <a:pt x="132473" y="-345"/>
                          <a:pt x="129702" y="117"/>
                        </a:cubicBezTo>
                        <a:cubicBezTo>
                          <a:pt x="75055" y="8660"/>
                          <a:pt x="19099" y="43065"/>
                          <a:pt x="13480" y="47452"/>
                        </a:cubicBezTo>
                        <a:cubicBezTo>
                          <a:pt x="13326" y="47606"/>
                          <a:pt x="13095" y="47760"/>
                          <a:pt x="12941" y="47991"/>
                        </a:cubicBezTo>
                        <a:cubicBezTo>
                          <a:pt x="9324" y="54303"/>
                          <a:pt x="5475" y="60691"/>
                          <a:pt x="1396" y="67002"/>
                        </a:cubicBezTo>
                        <a:cubicBezTo>
                          <a:pt x="-3068" y="73929"/>
                          <a:pt x="3936" y="82627"/>
                          <a:pt x="11633" y="79702"/>
                        </a:cubicBezTo>
                        <a:cubicBezTo>
                          <a:pt x="44652" y="67310"/>
                          <a:pt x="84907" y="55380"/>
                          <a:pt x="117079" y="55380"/>
                        </a:cubicBezTo>
                        <a:cubicBezTo>
                          <a:pt x="124469" y="55380"/>
                          <a:pt x="131242" y="55996"/>
                          <a:pt x="137399" y="57304"/>
                        </a:cubicBezTo>
                        <a:cubicBezTo>
                          <a:pt x="140863" y="57997"/>
                          <a:pt x="144557" y="56842"/>
                          <a:pt x="146481" y="53841"/>
                        </a:cubicBezTo>
                        <a:cubicBezTo>
                          <a:pt x="148791" y="50223"/>
                          <a:pt x="150946" y="45220"/>
                          <a:pt x="152254" y="38139"/>
                        </a:cubicBezTo>
                        <a:cubicBezTo>
                          <a:pt x="154948" y="23746"/>
                          <a:pt x="144557" y="10277"/>
                          <a:pt x="137014" y="2657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1" name="Google Shape;191;p22"/>
                  <p:cNvSpPr/>
                  <p:nvPr/>
                </p:nvSpPr>
                <p:spPr>
                  <a:xfrm>
                    <a:off x="3560765" y="2435581"/>
                    <a:ext cx="113778" cy="70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778" h="70156" extrusionOk="0">
                        <a:moveTo>
                          <a:pt x="12168" y="69348"/>
                        </a:moveTo>
                        <a:cubicBezTo>
                          <a:pt x="33796" y="59420"/>
                          <a:pt x="61889" y="48952"/>
                          <a:pt x="90676" y="44719"/>
                        </a:cubicBezTo>
                        <a:cubicBezTo>
                          <a:pt x="93139" y="44334"/>
                          <a:pt x="95371" y="42948"/>
                          <a:pt x="96756" y="40793"/>
                        </a:cubicBezTo>
                        <a:cubicBezTo>
                          <a:pt x="110533" y="19165"/>
                          <a:pt x="114921" y="5311"/>
                          <a:pt x="113535" y="2232"/>
                        </a:cubicBezTo>
                        <a:cubicBezTo>
                          <a:pt x="113073" y="1693"/>
                          <a:pt x="111072" y="0"/>
                          <a:pt x="104838" y="0"/>
                        </a:cubicBezTo>
                        <a:cubicBezTo>
                          <a:pt x="93831" y="0"/>
                          <a:pt x="66739" y="5619"/>
                          <a:pt x="7627" y="42409"/>
                        </a:cubicBezTo>
                        <a:cubicBezTo>
                          <a:pt x="5857" y="43564"/>
                          <a:pt x="4471" y="45334"/>
                          <a:pt x="3932" y="47335"/>
                        </a:cubicBezTo>
                        <a:cubicBezTo>
                          <a:pt x="2855" y="51107"/>
                          <a:pt x="1700" y="54878"/>
                          <a:pt x="469" y="58650"/>
                        </a:cubicBezTo>
                        <a:cubicBezTo>
                          <a:pt x="-1917" y="65885"/>
                          <a:pt x="5241" y="72504"/>
                          <a:pt x="12091" y="6934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192" name="Google Shape;192;p22"/>
            <p:cNvGrpSpPr/>
            <p:nvPr/>
          </p:nvGrpSpPr>
          <p:grpSpPr>
            <a:xfrm>
              <a:off x="5658234" y="1653263"/>
              <a:ext cx="1123924" cy="1266124"/>
              <a:chOff x="875607" y="2368250"/>
              <a:chExt cx="1098440" cy="1237416"/>
            </a:xfrm>
          </p:grpSpPr>
          <p:sp>
            <p:nvSpPr>
              <p:cNvPr id="193" name="Google Shape;193;p22"/>
              <p:cNvSpPr/>
              <p:nvPr/>
            </p:nvSpPr>
            <p:spPr>
              <a:xfrm>
                <a:off x="892078" y="3276598"/>
                <a:ext cx="480102" cy="191300"/>
              </a:xfrm>
              <a:custGeom>
                <a:avLst/>
                <a:gdLst/>
                <a:ahLst/>
                <a:cxnLst/>
                <a:rect l="l" t="t" r="r" b="b"/>
                <a:pathLst>
                  <a:path w="480102" h="191300" extrusionOk="0">
                    <a:moveTo>
                      <a:pt x="479640" y="83757"/>
                    </a:moveTo>
                    <a:cubicBezTo>
                      <a:pt x="479640" y="83757"/>
                      <a:pt x="271595" y="51277"/>
                      <a:pt x="120814" y="324"/>
                    </a:cubicBezTo>
                    <a:cubicBezTo>
                      <a:pt x="120814" y="324"/>
                      <a:pt x="97955" y="-4218"/>
                      <a:pt x="107730" y="20720"/>
                    </a:cubicBezTo>
                    <a:cubicBezTo>
                      <a:pt x="107730" y="20720"/>
                      <a:pt x="70015" y="23029"/>
                      <a:pt x="87333" y="48660"/>
                    </a:cubicBezTo>
                    <a:cubicBezTo>
                      <a:pt x="87333" y="48660"/>
                      <a:pt x="51543" y="52893"/>
                      <a:pt x="69785" y="79832"/>
                    </a:cubicBezTo>
                    <a:cubicBezTo>
                      <a:pt x="69785" y="79832"/>
                      <a:pt x="25682" y="79370"/>
                      <a:pt x="47310" y="114314"/>
                    </a:cubicBezTo>
                    <a:cubicBezTo>
                      <a:pt x="47310" y="114314"/>
                      <a:pt x="3823" y="116392"/>
                      <a:pt x="29222" y="150643"/>
                    </a:cubicBezTo>
                    <a:cubicBezTo>
                      <a:pt x="29222" y="150643"/>
                      <a:pt x="-16805" y="160802"/>
                      <a:pt x="6671" y="187510"/>
                    </a:cubicBezTo>
                    <a:cubicBezTo>
                      <a:pt x="6671" y="187510"/>
                      <a:pt x="298226" y="210216"/>
                      <a:pt x="439386" y="144485"/>
                    </a:cubicBezTo>
                    <a:cubicBezTo>
                      <a:pt x="439386" y="144485"/>
                      <a:pt x="484720" y="117469"/>
                      <a:pt x="479717" y="83603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2"/>
              <p:cNvSpPr/>
              <p:nvPr/>
            </p:nvSpPr>
            <p:spPr>
              <a:xfrm>
                <a:off x="1002886" y="3322563"/>
                <a:ext cx="311413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311413" h="62575" extrusionOk="0">
                    <a:moveTo>
                      <a:pt x="0" y="0"/>
                    </a:moveTo>
                    <a:cubicBezTo>
                      <a:pt x="0" y="0"/>
                      <a:pt x="175795" y="46797"/>
                      <a:pt x="311414" y="62575"/>
                    </a:cubicBezTo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2"/>
              <p:cNvSpPr/>
              <p:nvPr/>
            </p:nvSpPr>
            <p:spPr>
              <a:xfrm>
                <a:off x="967327" y="3383060"/>
                <a:ext cx="175025" cy="31403"/>
              </a:xfrm>
              <a:custGeom>
                <a:avLst/>
                <a:gdLst/>
                <a:ahLst/>
                <a:cxnLst/>
                <a:rect l="l" t="t" r="r" b="b"/>
                <a:pathLst>
                  <a:path w="175025" h="31403" extrusionOk="0">
                    <a:moveTo>
                      <a:pt x="0" y="0"/>
                    </a:moveTo>
                    <a:cubicBezTo>
                      <a:pt x="0" y="0"/>
                      <a:pt x="104600" y="23706"/>
                      <a:pt x="175026" y="31403"/>
                    </a:cubicBezTo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2"/>
              <p:cNvSpPr/>
              <p:nvPr/>
            </p:nvSpPr>
            <p:spPr>
              <a:xfrm>
                <a:off x="1181828" y="2466345"/>
                <a:ext cx="520622" cy="831958"/>
              </a:xfrm>
              <a:custGeom>
                <a:avLst/>
                <a:gdLst/>
                <a:ahLst/>
                <a:cxnLst/>
                <a:rect l="l" t="t" r="r" b="b"/>
                <a:pathLst>
                  <a:path w="520622" h="831958" extrusionOk="0">
                    <a:moveTo>
                      <a:pt x="520623" y="721678"/>
                    </a:moveTo>
                    <a:cubicBezTo>
                      <a:pt x="520623" y="721678"/>
                      <a:pt x="313501" y="534184"/>
                      <a:pt x="309268" y="352231"/>
                    </a:cubicBezTo>
                    <a:cubicBezTo>
                      <a:pt x="305034" y="170278"/>
                      <a:pt x="364916" y="6643"/>
                      <a:pt x="364916" y="6643"/>
                    </a:cubicBezTo>
                    <a:cubicBezTo>
                      <a:pt x="364916" y="6643"/>
                      <a:pt x="280713" y="-35304"/>
                      <a:pt x="236918" y="91616"/>
                    </a:cubicBezTo>
                    <a:lnTo>
                      <a:pt x="230914" y="40586"/>
                    </a:lnTo>
                    <a:cubicBezTo>
                      <a:pt x="230914" y="40586"/>
                      <a:pt x="161566" y="57365"/>
                      <a:pt x="173111" y="160811"/>
                    </a:cubicBezTo>
                    <a:lnTo>
                      <a:pt x="145402" y="109088"/>
                    </a:lnTo>
                    <a:cubicBezTo>
                      <a:pt x="145402" y="109088"/>
                      <a:pt x="87753" y="151497"/>
                      <a:pt x="119695" y="263640"/>
                    </a:cubicBezTo>
                    <a:lnTo>
                      <a:pt x="83905" y="223463"/>
                    </a:lnTo>
                    <a:cubicBezTo>
                      <a:pt x="83905" y="223463"/>
                      <a:pt x="19636" y="261177"/>
                      <a:pt x="71205" y="360158"/>
                    </a:cubicBezTo>
                    <a:lnTo>
                      <a:pt x="40803" y="334143"/>
                    </a:lnTo>
                    <a:cubicBezTo>
                      <a:pt x="40803" y="334143"/>
                      <a:pt x="-1222" y="364392"/>
                      <a:pt x="44035" y="439513"/>
                    </a:cubicBezTo>
                    <a:cubicBezTo>
                      <a:pt x="44035" y="439513"/>
                      <a:pt x="6706" y="430584"/>
                      <a:pt x="6244" y="435972"/>
                    </a:cubicBezTo>
                    <a:cubicBezTo>
                      <a:pt x="5705" y="441360"/>
                      <a:pt x="-22004" y="482461"/>
                      <a:pt x="43804" y="533645"/>
                    </a:cubicBezTo>
                    <a:cubicBezTo>
                      <a:pt x="43804" y="533645"/>
                      <a:pt x="17327" y="574823"/>
                      <a:pt x="55811" y="601608"/>
                    </a:cubicBezTo>
                    <a:cubicBezTo>
                      <a:pt x="55811" y="601608"/>
                      <a:pt x="46036" y="645711"/>
                      <a:pt x="90139" y="658026"/>
                    </a:cubicBezTo>
                    <a:cubicBezTo>
                      <a:pt x="90139" y="658026"/>
                      <a:pt x="95142" y="710518"/>
                      <a:pt x="155100" y="703745"/>
                    </a:cubicBezTo>
                    <a:lnTo>
                      <a:pt x="139861" y="730915"/>
                    </a:lnTo>
                    <a:cubicBezTo>
                      <a:pt x="139861" y="730915"/>
                      <a:pt x="167646" y="770245"/>
                      <a:pt x="218676" y="751157"/>
                    </a:cubicBezTo>
                    <a:lnTo>
                      <a:pt x="186965" y="770784"/>
                    </a:lnTo>
                    <a:cubicBezTo>
                      <a:pt x="186965" y="770784"/>
                      <a:pt x="230067" y="823892"/>
                      <a:pt x="284946" y="779866"/>
                    </a:cubicBezTo>
                    <a:lnTo>
                      <a:pt x="265781" y="819120"/>
                    </a:lnTo>
                    <a:cubicBezTo>
                      <a:pt x="265781" y="819120"/>
                      <a:pt x="297338" y="839132"/>
                      <a:pt x="341594" y="793721"/>
                    </a:cubicBezTo>
                    <a:lnTo>
                      <a:pt x="327124" y="827663"/>
                    </a:lnTo>
                    <a:cubicBezTo>
                      <a:pt x="327124" y="827663"/>
                      <a:pt x="371073" y="844366"/>
                      <a:pt x="401707" y="785254"/>
                    </a:cubicBezTo>
                    <a:lnTo>
                      <a:pt x="391778" y="830896"/>
                    </a:lnTo>
                    <a:cubicBezTo>
                      <a:pt x="391778" y="830896"/>
                      <a:pt x="425798" y="844750"/>
                      <a:pt x="446656" y="772400"/>
                    </a:cubicBezTo>
                    <a:cubicBezTo>
                      <a:pt x="446656" y="772400"/>
                      <a:pt x="496916" y="748463"/>
                      <a:pt x="520546" y="72167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2"/>
              <p:cNvSpPr/>
              <p:nvPr/>
            </p:nvSpPr>
            <p:spPr>
              <a:xfrm>
                <a:off x="875607" y="2940724"/>
                <a:ext cx="1011651" cy="664942"/>
              </a:xfrm>
              <a:custGeom>
                <a:avLst/>
                <a:gdLst/>
                <a:ahLst/>
                <a:cxnLst/>
                <a:rect l="l" t="t" r="r" b="b"/>
                <a:pathLst>
                  <a:path w="1011651" h="664942" extrusionOk="0">
                    <a:moveTo>
                      <a:pt x="968619" y="124766"/>
                    </a:moveTo>
                    <a:cubicBezTo>
                      <a:pt x="907122" y="21012"/>
                      <a:pt x="848857" y="7158"/>
                      <a:pt x="831462" y="0"/>
                    </a:cubicBezTo>
                    <a:cubicBezTo>
                      <a:pt x="837927" y="31095"/>
                      <a:pt x="854090" y="60112"/>
                      <a:pt x="877181" y="81971"/>
                    </a:cubicBezTo>
                    <a:cubicBezTo>
                      <a:pt x="851474" y="63037"/>
                      <a:pt x="817223" y="56187"/>
                      <a:pt x="786281" y="63807"/>
                    </a:cubicBezTo>
                    <a:cubicBezTo>
                      <a:pt x="797827" y="79816"/>
                      <a:pt x="816068" y="90823"/>
                      <a:pt x="835541" y="93516"/>
                    </a:cubicBezTo>
                    <a:cubicBezTo>
                      <a:pt x="822226" y="96518"/>
                      <a:pt x="775198" y="109141"/>
                      <a:pt x="775352" y="118531"/>
                    </a:cubicBezTo>
                    <a:cubicBezTo>
                      <a:pt x="775429" y="124920"/>
                      <a:pt x="795056" y="131308"/>
                      <a:pt x="798673" y="130692"/>
                    </a:cubicBezTo>
                    <a:cubicBezTo>
                      <a:pt x="793132" y="134849"/>
                      <a:pt x="787975" y="139236"/>
                      <a:pt x="783203" y="143931"/>
                    </a:cubicBezTo>
                    <a:cubicBezTo>
                      <a:pt x="724245" y="202734"/>
                      <a:pt x="583470" y="438565"/>
                      <a:pt x="529515" y="467505"/>
                    </a:cubicBezTo>
                    <a:cubicBezTo>
                      <a:pt x="475561" y="496445"/>
                      <a:pt x="25912" y="492982"/>
                      <a:pt x="18446" y="494752"/>
                    </a:cubicBezTo>
                    <a:cubicBezTo>
                      <a:pt x="-21423" y="504604"/>
                      <a:pt x="15752" y="523846"/>
                      <a:pt x="15752" y="523846"/>
                    </a:cubicBezTo>
                    <a:cubicBezTo>
                      <a:pt x="15752" y="523846"/>
                      <a:pt x="472020" y="747054"/>
                      <a:pt x="693150" y="631986"/>
                    </a:cubicBezTo>
                    <a:cubicBezTo>
                      <a:pt x="914357" y="516919"/>
                      <a:pt x="893190" y="351437"/>
                      <a:pt x="907660" y="347820"/>
                    </a:cubicBezTo>
                    <a:cubicBezTo>
                      <a:pt x="948146" y="337660"/>
                      <a:pt x="1034581" y="284937"/>
                      <a:pt x="1005949" y="187187"/>
                    </a:cubicBezTo>
                    <a:cubicBezTo>
                      <a:pt x="997790" y="159324"/>
                      <a:pt x="984629" y="139005"/>
                      <a:pt x="968619" y="124766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2"/>
              <p:cNvSpPr/>
              <p:nvPr/>
            </p:nvSpPr>
            <p:spPr>
              <a:xfrm>
                <a:off x="920027" y="2368250"/>
                <a:ext cx="750712" cy="1125226"/>
              </a:xfrm>
              <a:custGeom>
                <a:avLst/>
                <a:gdLst/>
                <a:ahLst/>
                <a:cxnLst/>
                <a:rect l="l" t="t" r="r" b="b"/>
                <a:pathLst>
                  <a:path w="750712" h="1125226" extrusionOk="0">
                    <a:moveTo>
                      <a:pt x="750712" y="920601"/>
                    </a:moveTo>
                    <a:cubicBezTo>
                      <a:pt x="750712" y="920601"/>
                      <a:pt x="428754" y="726410"/>
                      <a:pt x="372029" y="482883"/>
                    </a:cubicBezTo>
                    <a:cubicBezTo>
                      <a:pt x="315226" y="239279"/>
                      <a:pt x="347014" y="2293"/>
                      <a:pt x="347014" y="2293"/>
                    </a:cubicBezTo>
                    <a:cubicBezTo>
                      <a:pt x="347014" y="2293"/>
                      <a:pt x="225789" y="-30572"/>
                      <a:pt x="204700" y="152535"/>
                    </a:cubicBezTo>
                    <a:lnTo>
                      <a:pt x="182456" y="85496"/>
                    </a:lnTo>
                    <a:cubicBezTo>
                      <a:pt x="182456" y="85496"/>
                      <a:pt x="97098" y="127520"/>
                      <a:pt x="141201" y="263446"/>
                    </a:cubicBezTo>
                    <a:lnTo>
                      <a:pt x="90710" y="201641"/>
                    </a:lnTo>
                    <a:cubicBezTo>
                      <a:pt x="90710" y="201641"/>
                      <a:pt x="27827" y="274838"/>
                      <a:pt x="100869" y="416844"/>
                    </a:cubicBezTo>
                    <a:lnTo>
                      <a:pt x="43066" y="372818"/>
                    </a:lnTo>
                    <a:cubicBezTo>
                      <a:pt x="43066" y="372818"/>
                      <a:pt x="-29746" y="441551"/>
                      <a:pt x="65079" y="560236"/>
                    </a:cubicBezTo>
                    <a:lnTo>
                      <a:pt x="18206" y="533759"/>
                    </a:lnTo>
                    <a:cubicBezTo>
                      <a:pt x="18206" y="533759"/>
                      <a:pt x="-27821" y="586174"/>
                      <a:pt x="52149" y="674688"/>
                    </a:cubicBezTo>
                    <a:cubicBezTo>
                      <a:pt x="52149" y="674688"/>
                      <a:pt x="1196" y="673149"/>
                      <a:pt x="2042" y="680537"/>
                    </a:cubicBezTo>
                    <a:cubicBezTo>
                      <a:pt x="2889" y="687926"/>
                      <a:pt x="-21510" y="751040"/>
                      <a:pt x="78395" y="801378"/>
                    </a:cubicBezTo>
                    <a:cubicBezTo>
                      <a:pt x="78395" y="801378"/>
                      <a:pt x="55612" y="864261"/>
                      <a:pt x="113107" y="889506"/>
                    </a:cubicBezTo>
                    <a:cubicBezTo>
                      <a:pt x="113107" y="889506"/>
                      <a:pt x="112876" y="951620"/>
                      <a:pt x="173528" y="955776"/>
                    </a:cubicBezTo>
                    <a:cubicBezTo>
                      <a:pt x="173528" y="955776"/>
                      <a:pt x="194848" y="1025047"/>
                      <a:pt x="270815" y="999032"/>
                    </a:cubicBezTo>
                    <a:lnTo>
                      <a:pt x="258654" y="1039825"/>
                    </a:lnTo>
                    <a:cubicBezTo>
                      <a:pt x="258654" y="1039825"/>
                      <a:pt x="305913" y="1085006"/>
                      <a:pt x="366795" y="1044982"/>
                    </a:cubicBezTo>
                    <a:lnTo>
                      <a:pt x="331158" y="1080234"/>
                    </a:lnTo>
                    <a:cubicBezTo>
                      <a:pt x="331158" y="1080234"/>
                      <a:pt x="402123" y="1139653"/>
                      <a:pt x="461081" y="1064994"/>
                    </a:cubicBezTo>
                    <a:lnTo>
                      <a:pt x="447227" y="1123259"/>
                    </a:lnTo>
                    <a:cubicBezTo>
                      <a:pt x="447227" y="1123259"/>
                      <a:pt x="493946" y="1141346"/>
                      <a:pt x="538588" y="1067842"/>
                    </a:cubicBezTo>
                    <a:lnTo>
                      <a:pt x="529352" y="1117563"/>
                    </a:lnTo>
                    <a:cubicBezTo>
                      <a:pt x="529352" y="1117563"/>
                      <a:pt x="591157" y="1127646"/>
                      <a:pt x="614248" y="1039517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2"/>
              <p:cNvSpPr/>
              <p:nvPr/>
            </p:nvSpPr>
            <p:spPr>
              <a:xfrm>
                <a:off x="1864928" y="3127911"/>
                <a:ext cx="109119" cy="66423"/>
              </a:xfrm>
              <a:custGeom>
                <a:avLst/>
                <a:gdLst/>
                <a:ahLst/>
                <a:cxnLst/>
                <a:rect l="l" t="t" r="r" b="b"/>
                <a:pathLst>
                  <a:path w="109119" h="66423" extrusionOk="0">
                    <a:moveTo>
                      <a:pt x="16627" y="0"/>
                    </a:moveTo>
                    <a:cubicBezTo>
                      <a:pt x="16627" y="0"/>
                      <a:pt x="111683" y="47335"/>
                      <a:pt x="109066" y="48182"/>
                    </a:cubicBezTo>
                    <a:cubicBezTo>
                      <a:pt x="106449" y="49106"/>
                      <a:pt x="11547" y="66424"/>
                      <a:pt x="11547" y="66424"/>
                    </a:cubicBezTo>
                    <a:cubicBezTo>
                      <a:pt x="11547" y="66424"/>
                      <a:pt x="-17547" y="21782"/>
                      <a:pt x="166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2"/>
              <p:cNvSpPr/>
              <p:nvPr/>
            </p:nvSpPr>
            <p:spPr>
              <a:xfrm>
                <a:off x="1750331" y="3100131"/>
                <a:ext cx="46091" cy="46091"/>
              </a:xfrm>
              <a:custGeom>
                <a:avLst/>
                <a:gdLst/>
                <a:ahLst/>
                <a:cxnLst/>
                <a:rect l="l" t="t" r="r" b="b"/>
                <a:pathLst>
                  <a:path w="46091" h="46091" extrusionOk="0">
                    <a:moveTo>
                      <a:pt x="45097" y="16388"/>
                    </a:moveTo>
                    <a:cubicBezTo>
                      <a:pt x="48791" y="28549"/>
                      <a:pt x="41864" y="41402"/>
                      <a:pt x="29703" y="45097"/>
                    </a:cubicBezTo>
                    <a:cubicBezTo>
                      <a:pt x="17542" y="48792"/>
                      <a:pt x="4689" y="41864"/>
                      <a:pt x="994" y="29703"/>
                    </a:cubicBezTo>
                    <a:cubicBezTo>
                      <a:pt x="-2700" y="17542"/>
                      <a:pt x="4227" y="4689"/>
                      <a:pt x="16388" y="994"/>
                    </a:cubicBezTo>
                    <a:cubicBezTo>
                      <a:pt x="28549" y="-2700"/>
                      <a:pt x="41402" y="4227"/>
                      <a:pt x="45097" y="1638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1" name="Google Shape;201;p22"/>
          <p:cNvSpPr/>
          <p:nvPr/>
        </p:nvSpPr>
        <p:spPr>
          <a:xfrm>
            <a:off x="357999" y="2229339"/>
            <a:ext cx="4248300" cy="217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CA" sz="1600" b="1" dirty="0">
                <a:solidFill>
                  <a:schemeClr val="dk1"/>
                </a:solidFill>
                <a:latin typeface="Anybody"/>
                <a:sym typeface="Anybody"/>
              </a:rPr>
              <a:t>- Mohamed </a:t>
            </a:r>
            <a:r>
              <a:rPr lang="en-CA" sz="1600" b="1" dirty="0" err="1">
                <a:solidFill>
                  <a:schemeClr val="dk1"/>
                </a:solidFill>
                <a:latin typeface="Anybody"/>
                <a:sym typeface="Anybody"/>
              </a:rPr>
              <a:t>Saidi</a:t>
            </a:r>
            <a:r>
              <a:rPr lang="en-CA" sz="1600" b="1" dirty="0">
                <a:solidFill>
                  <a:schemeClr val="dk1"/>
                </a:solidFill>
                <a:latin typeface="Anybody"/>
                <a:sym typeface="Anybody"/>
              </a:rPr>
              <a:t> (40248103)</a:t>
            </a:r>
          </a:p>
          <a:p>
            <a:pPr algn="l">
              <a:lnSpc>
                <a:spcPct val="150000"/>
              </a:lnSpc>
            </a:pPr>
            <a:r>
              <a:rPr lang="en-CA" sz="1600" b="1" dirty="0">
                <a:solidFill>
                  <a:schemeClr val="dk1"/>
                </a:solidFill>
                <a:latin typeface="Anybody"/>
                <a:sym typeface="Anybody"/>
              </a:rPr>
              <a:t>- </a:t>
            </a:r>
            <a:r>
              <a:rPr lang="en-CA" sz="1600" b="1" dirty="0" err="1">
                <a:solidFill>
                  <a:schemeClr val="dk1"/>
                </a:solidFill>
                <a:latin typeface="Anybody"/>
                <a:sym typeface="Anybody"/>
              </a:rPr>
              <a:t>Miskat</a:t>
            </a:r>
            <a:r>
              <a:rPr lang="en-CA" sz="1600" b="1" dirty="0">
                <a:solidFill>
                  <a:schemeClr val="dk1"/>
                </a:solidFill>
                <a:latin typeface="Anybody"/>
                <a:sym typeface="Anybody"/>
              </a:rPr>
              <a:t> Mahmud (40250110)</a:t>
            </a:r>
          </a:p>
          <a:p>
            <a:pPr algn="l">
              <a:lnSpc>
                <a:spcPct val="150000"/>
              </a:lnSpc>
            </a:pPr>
            <a:r>
              <a:rPr lang="en-CA" sz="1600" b="1" dirty="0">
                <a:solidFill>
                  <a:schemeClr val="dk1"/>
                </a:solidFill>
                <a:latin typeface="Anybody"/>
                <a:sym typeface="Anybody"/>
              </a:rPr>
              <a:t>- Beaudelaire Tsoungui Nzodoumkouo (40216598)</a:t>
            </a:r>
          </a:p>
          <a:p>
            <a:pPr algn="l">
              <a:lnSpc>
                <a:spcPct val="150000"/>
              </a:lnSpc>
            </a:pPr>
            <a:r>
              <a:rPr lang="en-CA" sz="1600" b="1" dirty="0">
                <a:solidFill>
                  <a:schemeClr val="dk1"/>
                </a:solidFill>
                <a:latin typeface="Anybody"/>
                <a:sym typeface="Anybody"/>
              </a:rPr>
              <a:t>- Abdel-Rahman Khalifa (40253332)</a:t>
            </a:r>
          </a:p>
        </p:txBody>
      </p:sp>
      <p:sp>
        <p:nvSpPr>
          <p:cNvPr id="202" name="Google Shape;202;p22"/>
          <p:cNvSpPr txBox="1">
            <a:spLocks noGrp="1"/>
          </p:cNvSpPr>
          <p:nvPr>
            <p:ph type="ctrTitle"/>
          </p:nvPr>
        </p:nvSpPr>
        <p:spPr>
          <a:xfrm>
            <a:off x="578219" y="106896"/>
            <a:ext cx="4091632" cy="20803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dirty="0"/>
              <a:t>SOEN 363</a:t>
            </a:r>
            <a:br>
              <a:rPr lang="es" sz="4400" dirty="0"/>
            </a:br>
            <a:r>
              <a:rPr lang="es" sz="4400" dirty="0"/>
              <a:t>Project Demo</a:t>
            </a:r>
            <a:endParaRPr sz="4400" dirty="0"/>
          </a:p>
        </p:txBody>
      </p:sp>
      <p:grpSp>
        <p:nvGrpSpPr>
          <p:cNvPr id="203" name="Google Shape;203;p22"/>
          <p:cNvGrpSpPr/>
          <p:nvPr/>
        </p:nvGrpSpPr>
        <p:grpSpPr>
          <a:xfrm>
            <a:off x="4211063" y="539489"/>
            <a:ext cx="916632" cy="312915"/>
            <a:chOff x="2357897" y="2826555"/>
            <a:chExt cx="895848" cy="305820"/>
          </a:xfrm>
        </p:grpSpPr>
        <p:sp>
          <p:nvSpPr>
            <p:cNvPr id="204" name="Google Shape;204;p22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2360760" y="2926182"/>
              <a:ext cx="892985" cy="206192"/>
            </a:xfrm>
            <a:custGeom>
              <a:avLst/>
              <a:gdLst/>
              <a:ahLst/>
              <a:cxnLst/>
              <a:rect l="l" t="t" r="r" b="b"/>
              <a:pathLst>
                <a:path w="892985" h="206192" extrusionOk="0">
                  <a:moveTo>
                    <a:pt x="892986" y="166246"/>
                  </a:moveTo>
                  <a:cubicBezTo>
                    <a:pt x="892832" y="180254"/>
                    <a:pt x="889599" y="193570"/>
                    <a:pt x="883826" y="206192"/>
                  </a:cubicBezTo>
                  <a:lnTo>
                    <a:pt x="14547" y="206192"/>
                  </a:lnTo>
                  <a:cubicBezTo>
                    <a:pt x="7774" y="196648"/>
                    <a:pt x="2848" y="186566"/>
                    <a:pt x="0" y="176098"/>
                  </a:cubicBezTo>
                  <a:cubicBezTo>
                    <a:pt x="54801" y="122143"/>
                    <a:pt x="150935" y="79195"/>
                    <a:pt x="319957" y="93819"/>
                  </a:cubicBezTo>
                  <a:cubicBezTo>
                    <a:pt x="319957" y="93819"/>
                    <a:pt x="381609" y="-26713"/>
                    <a:pt x="535237" y="5459"/>
                  </a:cubicBezTo>
                  <a:cubicBezTo>
                    <a:pt x="688866" y="37632"/>
                    <a:pt x="699718" y="109520"/>
                    <a:pt x="699718" y="109520"/>
                  </a:cubicBezTo>
                  <a:cubicBezTo>
                    <a:pt x="699718" y="109520"/>
                    <a:pt x="822329" y="113830"/>
                    <a:pt x="892755" y="160704"/>
                  </a:cubicBezTo>
                  <a:cubicBezTo>
                    <a:pt x="892909" y="162552"/>
                    <a:pt x="892909" y="164399"/>
                    <a:pt x="892909" y="166323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22"/>
          <p:cNvGrpSpPr/>
          <p:nvPr/>
        </p:nvGrpSpPr>
        <p:grpSpPr>
          <a:xfrm>
            <a:off x="4877382" y="466634"/>
            <a:ext cx="780847" cy="271247"/>
            <a:chOff x="3146911" y="2116144"/>
            <a:chExt cx="763142" cy="265097"/>
          </a:xfrm>
        </p:grpSpPr>
        <p:sp>
          <p:nvSpPr>
            <p:cNvPr id="208" name="Google Shape;208;p22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3153610" y="2246024"/>
              <a:ext cx="756443" cy="134678"/>
            </a:xfrm>
            <a:custGeom>
              <a:avLst/>
              <a:gdLst/>
              <a:ahLst/>
              <a:cxnLst/>
              <a:rect l="l" t="t" r="r" b="b"/>
              <a:pathLst>
                <a:path w="756443" h="134678" extrusionOk="0">
                  <a:moveTo>
                    <a:pt x="756444" y="134678"/>
                  </a:moveTo>
                  <a:lnTo>
                    <a:pt x="0" y="134678"/>
                  </a:lnTo>
                  <a:cubicBezTo>
                    <a:pt x="37791" y="103122"/>
                    <a:pt x="105908" y="80801"/>
                    <a:pt x="228057" y="95656"/>
                  </a:cubicBezTo>
                  <a:cubicBezTo>
                    <a:pt x="228057" y="95656"/>
                    <a:pt x="270851" y="36236"/>
                    <a:pt x="357056" y="51476"/>
                  </a:cubicBezTo>
                  <a:cubicBezTo>
                    <a:pt x="357056" y="51476"/>
                    <a:pt x="388690" y="-6481"/>
                    <a:pt x="481667" y="600"/>
                  </a:cubicBezTo>
                  <a:cubicBezTo>
                    <a:pt x="574568" y="7681"/>
                    <a:pt x="580495" y="65330"/>
                    <a:pt x="580495" y="65330"/>
                  </a:cubicBezTo>
                  <a:cubicBezTo>
                    <a:pt x="580495" y="65330"/>
                    <a:pt x="689558" y="87266"/>
                    <a:pt x="751595" y="131061"/>
                  </a:cubicBezTo>
                  <a:cubicBezTo>
                    <a:pt x="753211" y="132292"/>
                    <a:pt x="754905" y="133447"/>
                    <a:pt x="756444" y="134678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22"/>
          <p:cNvGrpSpPr/>
          <p:nvPr/>
        </p:nvGrpSpPr>
        <p:grpSpPr>
          <a:xfrm>
            <a:off x="7461565" y="539506"/>
            <a:ext cx="1142117" cy="389890"/>
            <a:chOff x="2357897" y="2826555"/>
            <a:chExt cx="895848" cy="305820"/>
          </a:xfrm>
        </p:grpSpPr>
        <p:sp>
          <p:nvSpPr>
            <p:cNvPr id="212" name="Google Shape;212;p22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2360760" y="2926182"/>
              <a:ext cx="892985" cy="206192"/>
            </a:xfrm>
            <a:custGeom>
              <a:avLst/>
              <a:gdLst/>
              <a:ahLst/>
              <a:cxnLst/>
              <a:rect l="l" t="t" r="r" b="b"/>
              <a:pathLst>
                <a:path w="892985" h="206192" extrusionOk="0">
                  <a:moveTo>
                    <a:pt x="892986" y="166246"/>
                  </a:moveTo>
                  <a:cubicBezTo>
                    <a:pt x="892832" y="180254"/>
                    <a:pt x="889599" y="193570"/>
                    <a:pt x="883826" y="206192"/>
                  </a:cubicBezTo>
                  <a:lnTo>
                    <a:pt x="14547" y="206192"/>
                  </a:lnTo>
                  <a:cubicBezTo>
                    <a:pt x="7774" y="196648"/>
                    <a:pt x="2848" y="186566"/>
                    <a:pt x="0" y="176098"/>
                  </a:cubicBezTo>
                  <a:cubicBezTo>
                    <a:pt x="54801" y="122143"/>
                    <a:pt x="150935" y="79195"/>
                    <a:pt x="319957" y="93819"/>
                  </a:cubicBezTo>
                  <a:cubicBezTo>
                    <a:pt x="319957" y="93819"/>
                    <a:pt x="381609" y="-26713"/>
                    <a:pt x="535237" y="5459"/>
                  </a:cubicBezTo>
                  <a:cubicBezTo>
                    <a:pt x="688866" y="37632"/>
                    <a:pt x="699718" y="109520"/>
                    <a:pt x="699718" y="109520"/>
                  </a:cubicBezTo>
                  <a:cubicBezTo>
                    <a:pt x="699718" y="109520"/>
                    <a:pt x="822329" y="113830"/>
                    <a:pt x="892755" y="160704"/>
                  </a:cubicBezTo>
                  <a:cubicBezTo>
                    <a:pt x="892909" y="162552"/>
                    <a:pt x="892909" y="164399"/>
                    <a:pt x="892909" y="166323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22"/>
          <p:cNvGrpSpPr/>
          <p:nvPr/>
        </p:nvGrpSpPr>
        <p:grpSpPr>
          <a:xfrm>
            <a:off x="-139353" y="341119"/>
            <a:ext cx="1142118" cy="396744"/>
            <a:chOff x="3146911" y="2116144"/>
            <a:chExt cx="763142" cy="265097"/>
          </a:xfrm>
        </p:grpSpPr>
        <p:sp>
          <p:nvSpPr>
            <p:cNvPr id="216" name="Google Shape;216;p22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3153610" y="2246024"/>
              <a:ext cx="756443" cy="134678"/>
            </a:xfrm>
            <a:custGeom>
              <a:avLst/>
              <a:gdLst/>
              <a:ahLst/>
              <a:cxnLst/>
              <a:rect l="l" t="t" r="r" b="b"/>
              <a:pathLst>
                <a:path w="756443" h="134678" extrusionOk="0">
                  <a:moveTo>
                    <a:pt x="756444" y="134678"/>
                  </a:moveTo>
                  <a:lnTo>
                    <a:pt x="0" y="134678"/>
                  </a:lnTo>
                  <a:cubicBezTo>
                    <a:pt x="37791" y="103122"/>
                    <a:pt x="105908" y="80801"/>
                    <a:pt x="228057" y="95656"/>
                  </a:cubicBezTo>
                  <a:cubicBezTo>
                    <a:pt x="228057" y="95656"/>
                    <a:pt x="270851" y="36236"/>
                    <a:pt x="357056" y="51476"/>
                  </a:cubicBezTo>
                  <a:cubicBezTo>
                    <a:pt x="357056" y="51476"/>
                    <a:pt x="388690" y="-6481"/>
                    <a:pt x="481667" y="600"/>
                  </a:cubicBezTo>
                  <a:cubicBezTo>
                    <a:pt x="574568" y="7681"/>
                    <a:pt x="580495" y="65330"/>
                    <a:pt x="580495" y="65330"/>
                  </a:cubicBezTo>
                  <a:cubicBezTo>
                    <a:pt x="580495" y="65330"/>
                    <a:pt x="689558" y="87266"/>
                    <a:pt x="751595" y="131061"/>
                  </a:cubicBezTo>
                  <a:cubicBezTo>
                    <a:pt x="753211" y="132292"/>
                    <a:pt x="754905" y="133447"/>
                    <a:pt x="756444" y="134678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22"/>
          <p:cNvGrpSpPr/>
          <p:nvPr/>
        </p:nvGrpSpPr>
        <p:grpSpPr>
          <a:xfrm>
            <a:off x="201985" y="1836515"/>
            <a:ext cx="1281688" cy="455443"/>
            <a:chOff x="541691" y="2306176"/>
            <a:chExt cx="854117" cy="303507"/>
          </a:xfrm>
        </p:grpSpPr>
        <p:sp>
          <p:nvSpPr>
            <p:cNvPr id="220" name="Google Shape;220;p22"/>
            <p:cNvSpPr/>
            <p:nvPr/>
          </p:nvSpPr>
          <p:spPr>
            <a:xfrm>
              <a:off x="541691" y="2306176"/>
              <a:ext cx="845420" cy="303507"/>
            </a:xfrm>
            <a:custGeom>
              <a:avLst/>
              <a:gdLst/>
              <a:ahLst/>
              <a:cxnLst/>
              <a:rect l="l" t="t" r="r" b="b"/>
              <a:pathLst>
                <a:path w="845420" h="303507" extrusionOk="0">
                  <a:moveTo>
                    <a:pt x="845421" y="294348"/>
                  </a:moveTo>
                  <a:cubicBezTo>
                    <a:pt x="845421" y="296042"/>
                    <a:pt x="845267" y="297658"/>
                    <a:pt x="845036" y="299274"/>
                  </a:cubicBezTo>
                  <a:cubicBezTo>
                    <a:pt x="844805" y="300660"/>
                    <a:pt x="844574" y="301968"/>
                    <a:pt x="844189" y="303353"/>
                  </a:cubicBezTo>
                  <a:lnTo>
                    <a:pt x="8006" y="303353"/>
                  </a:lnTo>
                  <a:cubicBezTo>
                    <a:pt x="8006" y="303353"/>
                    <a:pt x="7852" y="303353"/>
                    <a:pt x="7775" y="303508"/>
                  </a:cubicBezTo>
                  <a:cubicBezTo>
                    <a:pt x="7775" y="303508"/>
                    <a:pt x="7775" y="303454"/>
                    <a:pt x="7775" y="303353"/>
                  </a:cubicBezTo>
                  <a:cubicBezTo>
                    <a:pt x="2542" y="294964"/>
                    <a:pt x="-75" y="286266"/>
                    <a:pt x="2" y="277184"/>
                  </a:cubicBezTo>
                  <a:cubicBezTo>
                    <a:pt x="540" y="241163"/>
                    <a:pt x="45644" y="210222"/>
                    <a:pt x="112683" y="193982"/>
                  </a:cubicBezTo>
                  <a:cubicBezTo>
                    <a:pt x="112375" y="189517"/>
                    <a:pt x="112221" y="184899"/>
                    <a:pt x="112298" y="180281"/>
                  </a:cubicBezTo>
                  <a:cubicBezTo>
                    <a:pt x="113684" y="79299"/>
                    <a:pt x="202274" y="-1518"/>
                    <a:pt x="310184" y="22"/>
                  </a:cubicBezTo>
                  <a:cubicBezTo>
                    <a:pt x="384766" y="1099"/>
                    <a:pt x="449111" y="41123"/>
                    <a:pt x="481207" y="99157"/>
                  </a:cubicBezTo>
                  <a:cubicBezTo>
                    <a:pt x="496524" y="96001"/>
                    <a:pt x="512610" y="94308"/>
                    <a:pt x="529235" y="94539"/>
                  </a:cubicBezTo>
                  <a:cubicBezTo>
                    <a:pt x="616979" y="95693"/>
                    <a:pt x="688867" y="147570"/>
                    <a:pt x="700336" y="213916"/>
                  </a:cubicBezTo>
                  <a:cubicBezTo>
                    <a:pt x="782538" y="219766"/>
                    <a:pt x="845883" y="253940"/>
                    <a:pt x="845344" y="294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549697" y="2451241"/>
              <a:ext cx="846111" cy="158365"/>
            </a:xfrm>
            <a:custGeom>
              <a:avLst/>
              <a:gdLst/>
              <a:ahLst/>
              <a:cxnLst/>
              <a:rect l="l" t="t" r="r" b="b"/>
              <a:pathLst>
                <a:path w="846111" h="158365" extrusionOk="0">
                  <a:moveTo>
                    <a:pt x="846112" y="158366"/>
                  </a:moveTo>
                  <a:lnTo>
                    <a:pt x="0" y="158366"/>
                  </a:lnTo>
                  <a:cubicBezTo>
                    <a:pt x="38407" y="132119"/>
                    <a:pt x="96749" y="112493"/>
                    <a:pt x="184955" y="110260"/>
                  </a:cubicBezTo>
                  <a:cubicBezTo>
                    <a:pt x="184955" y="110260"/>
                    <a:pt x="192190" y="3890"/>
                    <a:pt x="338891" y="119"/>
                  </a:cubicBezTo>
                  <a:cubicBezTo>
                    <a:pt x="485593" y="-3576"/>
                    <a:pt x="504604" y="80089"/>
                    <a:pt x="504604" y="80089"/>
                  </a:cubicBezTo>
                  <a:cubicBezTo>
                    <a:pt x="504604" y="80089"/>
                    <a:pt x="577570" y="56537"/>
                    <a:pt x="650228" y="139585"/>
                  </a:cubicBezTo>
                  <a:cubicBezTo>
                    <a:pt x="650228" y="139585"/>
                    <a:pt x="762063" y="123345"/>
                    <a:pt x="836953" y="154286"/>
                  </a:cubicBezTo>
                  <a:cubicBezTo>
                    <a:pt x="840108" y="155595"/>
                    <a:pt x="843033" y="156903"/>
                    <a:pt x="846035" y="158366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541691" y="2306176"/>
              <a:ext cx="845420" cy="303507"/>
            </a:xfrm>
            <a:custGeom>
              <a:avLst/>
              <a:gdLst/>
              <a:ahLst/>
              <a:cxnLst/>
              <a:rect l="l" t="t" r="r" b="b"/>
              <a:pathLst>
                <a:path w="845420" h="303507" extrusionOk="0">
                  <a:moveTo>
                    <a:pt x="845421" y="294348"/>
                  </a:moveTo>
                  <a:cubicBezTo>
                    <a:pt x="845421" y="296042"/>
                    <a:pt x="845267" y="297658"/>
                    <a:pt x="845036" y="299274"/>
                  </a:cubicBezTo>
                  <a:cubicBezTo>
                    <a:pt x="844805" y="300660"/>
                    <a:pt x="844574" y="301968"/>
                    <a:pt x="844189" y="303353"/>
                  </a:cubicBezTo>
                  <a:lnTo>
                    <a:pt x="8006" y="303353"/>
                  </a:lnTo>
                  <a:cubicBezTo>
                    <a:pt x="8006" y="303353"/>
                    <a:pt x="7852" y="303353"/>
                    <a:pt x="7775" y="303508"/>
                  </a:cubicBezTo>
                  <a:cubicBezTo>
                    <a:pt x="7775" y="303508"/>
                    <a:pt x="7775" y="303454"/>
                    <a:pt x="7775" y="303353"/>
                  </a:cubicBezTo>
                  <a:cubicBezTo>
                    <a:pt x="2542" y="294964"/>
                    <a:pt x="-75" y="286266"/>
                    <a:pt x="2" y="277184"/>
                  </a:cubicBezTo>
                  <a:cubicBezTo>
                    <a:pt x="540" y="241163"/>
                    <a:pt x="45644" y="210222"/>
                    <a:pt x="112683" y="193982"/>
                  </a:cubicBezTo>
                  <a:cubicBezTo>
                    <a:pt x="112375" y="189517"/>
                    <a:pt x="112221" y="184899"/>
                    <a:pt x="112298" y="180281"/>
                  </a:cubicBezTo>
                  <a:cubicBezTo>
                    <a:pt x="113684" y="79299"/>
                    <a:pt x="202274" y="-1518"/>
                    <a:pt x="310184" y="22"/>
                  </a:cubicBezTo>
                  <a:cubicBezTo>
                    <a:pt x="384766" y="1099"/>
                    <a:pt x="449111" y="41123"/>
                    <a:pt x="481207" y="99157"/>
                  </a:cubicBezTo>
                  <a:cubicBezTo>
                    <a:pt x="496524" y="96001"/>
                    <a:pt x="512610" y="94308"/>
                    <a:pt x="529235" y="94539"/>
                  </a:cubicBezTo>
                  <a:cubicBezTo>
                    <a:pt x="616979" y="95693"/>
                    <a:pt x="688867" y="147570"/>
                    <a:pt x="700336" y="213916"/>
                  </a:cubicBezTo>
                  <a:cubicBezTo>
                    <a:pt x="782538" y="219766"/>
                    <a:pt x="845883" y="253940"/>
                    <a:pt x="845344" y="29427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22"/>
          <p:cNvGrpSpPr/>
          <p:nvPr/>
        </p:nvGrpSpPr>
        <p:grpSpPr>
          <a:xfrm>
            <a:off x="1624540" y="1278706"/>
            <a:ext cx="1142117" cy="389890"/>
            <a:chOff x="2357897" y="2826555"/>
            <a:chExt cx="895848" cy="305820"/>
          </a:xfrm>
        </p:grpSpPr>
        <p:sp>
          <p:nvSpPr>
            <p:cNvPr id="224" name="Google Shape;224;p22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2360760" y="2926182"/>
              <a:ext cx="892985" cy="206192"/>
            </a:xfrm>
            <a:custGeom>
              <a:avLst/>
              <a:gdLst/>
              <a:ahLst/>
              <a:cxnLst/>
              <a:rect l="l" t="t" r="r" b="b"/>
              <a:pathLst>
                <a:path w="892985" h="206192" extrusionOk="0">
                  <a:moveTo>
                    <a:pt x="892986" y="166246"/>
                  </a:moveTo>
                  <a:cubicBezTo>
                    <a:pt x="892832" y="180254"/>
                    <a:pt x="889599" y="193570"/>
                    <a:pt x="883826" y="206192"/>
                  </a:cubicBezTo>
                  <a:lnTo>
                    <a:pt x="14547" y="206192"/>
                  </a:lnTo>
                  <a:cubicBezTo>
                    <a:pt x="7774" y="196648"/>
                    <a:pt x="2848" y="186566"/>
                    <a:pt x="0" y="176098"/>
                  </a:cubicBezTo>
                  <a:cubicBezTo>
                    <a:pt x="54801" y="122143"/>
                    <a:pt x="150935" y="79195"/>
                    <a:pt x="319957" y="93819"/>
                  </a:cubicBezTo>
                  <a:cubicBezTo>
                    <a:pt x="319957" y="93819"/>
                    <a:pt x="381609" y="-26713"/>
                    <a:pt x="535237" y="5459"/>
                  </a:cubicBezTo>
                  <a:cubicBezTo>
                    <a:pt x="688866" y="37632"/>
                    <a:pt x="699718" y="109520"/>
                    <a:pt x="699718" y="109520"/>
                  </a:cubicBezTo>
                  <a:cubicBezTo>
                    <a:pt x="699718" y="109520"/>
                    <a:pt x="822329" y="113830"/>
                    <a:pt x="892755" y="160704"/>
                  </a:cubicBezTo>
                  <a:cubicBezTo>
                    <a:pt x="892909" y="162552"/>
                    <a:pt x="892909" y="164399"/>
                    <a:pt x="892909" y="166323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p29"/>
          <p:cNvGrpSpPr/>
          <p:nvPr/>
        </p:nvGrpSpPr>
        <p:grpSpPr>
          <a:xfrm>
            <a:off x="-195128" y="2675144"/>
            <a:ext cx="1142118" cy="396744"/>
            <a:chOff x="3146911" y="2116144"/>
            <a:chExt cx="763142" cy="265097"/>
          </a:xfrm>
        </p:grpSpPr>
        <p:sp>
          <p:nvSpPr>
            <p:cNvPr id="813" name="Google Shape;813;p29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3153610" y="2246024"/>
              <a:ext cx="756443" cy="134678"/>
            </a:xfrm>
            <a:custGeom>
              <a:avLst/>
              <a:gdLst/>
              <a:ahLst/>
              <a:cxnLst/>
              <a:rect l="l" t="t" r="r" b="b"/>
              <a:pathLst>
                <a:path w="756443" h="134678" extrusionOk="0">
                  <a:moveTo>
                    <a:pt x="756444" y="134678"/>
                  </a:moveTo>
                  <a:lnTo>
                    <a:pt x="0" y="134678"/>
                  </a:lnTo>
                  <a:cubicBezTo>
                    <a:pt x="37791" y="103122"/>
                    <a:pt x="105908" y="80801"/>
                    <a:pt x="228057" y="95656"/>
                  </a:cubicBezTo>
                  <a:cubicBezTo>
                    <a:pt x="228057" y="95656"/>
                    <a:pt x="270851" y="36236"/>
                    <a:pt x="357056" y="51476"/>
                  </a:cubicBezTo>
                  <a:cubicBezTo>
                    <a:pt x="357056" y="51476"/>
                    <a:pt x="388690" y="-6481"/>
                    <a:pt x="481667" y="600"/>
                  </a:cubicBezTo>
                  <a:cubicBezTo>
                    <a:pt x="574568" y="7681"/>
                    <a:pt x="580495" y="65330"/>
                    <a:pt x="580495" y="65330"/>
                  </a:cubicBezTo>
                  <a:cubicBezTo>
                    <a:pt x="580495" y="65330"/>
                    <a:pt x="689558" y="87266"/>
                    <a:pt x="751595" y="131061"/>
                  </a:cubicBezTo>
                  <a:cubicBezTo>
                    <a:pt x="753211" y="132292"/>
                    <a:pt x="754905" y="133447"/>
                    <a:pt x="756444" y="134678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6" name="Google Shape;816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Queries</a:t>
            </a:r>
            <a:endParaRPr dirty="0"/>
          </a:p>
        </p:txBody>
      </p:sp>
      <p:sp>
        <p:nvSpPr>
          <p:cNvPr id="817" name="Google Shape;817;p29"/>
          <p:cNvSpPr/>
          <p:nvPr/>
        </p:nvSpPr>
        <p:spPr>
          <a:xfrm>
            <a:off x="720000" y="1570477"/>
            <a:ext cx="368100" cy="36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1</a:t>
            </a:r>
            <a:endParaRPr sz="1800" b="1" dirty="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18" name="Google Shape;818;p29"/>
          <p:cNvSpPr txBox="1"/>
          <p:nvPr/>
        </p:nvSpPr>
        <p:spPr>
          <a:xfrm>
            <a:off x="1296503" y="1570477"/>
            <a:ext cx="34701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SQL</a:t>
            </a:r>
            <a:endParaRPr sz="2000" b="1" dirty="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23" name="Google Shape;823;p29"/>
          <p:cNvSpPr txBox="1"/>
          <p:nvPr/>
        </p:nvSpPr>
        <p:spPr>
          <a:xfrm>
            <a:off x="713225" y="4112400"/>
            <a:ext cx="2465886" cy="82381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Find authors who have written every book in the Book table.</a:t>
            </a:r>
            <a:endParaRPr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824" name="Google Shape;824;p29"/>
          <p:cNvSpPr txBox="1"/>
          <p:nvPr/>
        </p:nvSpPr>
        <p:spPr>
          <a:xfrm>
            <a:off x="3357449" y="4112399"/>
            <a:ext cx="2607441" cy="823809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-CA" sz="12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Find authors who have written books in every publication year that exists in the Book table.</a:t>
            </a:r>
            <a:endParaRPr sz="12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825" name="Google Shape;825;p29"/>
          <p:cNvSpPr txBox="1"/>
          <p:nvPr/>
        </p:nvSpPr>
        <p:spPr>
          <a:xfrm>
            <a:off x="6001675" y="4112400"/>
            <a:ext cx="2429100" cy="82380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List books whose publication year equals the average publication year of all books written by at least one of its authors.</a:t>
            </a:r>
            <a:endParaRPr sz="11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826" name="Google Shape;826;p29"/>
          <p:cNvGrpSpPr/>
          <p:nvPr/>
        </p:nvGrpSpPr>
        <p:grpSpPr>
          <a:xfrm flipH="1">
            <a:off x="7393896" y="961269"/>
            <a:ext cx="901576" cy="313212"/>
            <a:chOff x="3146911" y="2116144"/>
            <a:chExt cx="763142" cy="265097"/>
          </a:xfrm>
        </p:grpSpPr>
        <p:sp>
          <p:nvSpPr>
            <p:cNvPr id="827" name="Google Shape;827;p29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3153610" y="2246024"/>
              <a:ext cx="756443" cy="134678"/>
            </a:xfrm>
            <a:custGeom>
              <a:avLst/>
              <a:gdLst/>
              <a:ahLst/>
              <a:cxnLst/>
              <a:rect l="l" t="t" r="r" b="b"/>
              <a:pathLst>
                <a:path w="756443" h="134678" extrusionOk="0">
                  <a:moveTo>
                    <a:pt x="756444" y="134678"/>
                  </a:moveTo>
                  <a:lnTo>
                    <a:pt x="0" y="134678"/>
                  </a:lnTo>
                  <a:cubicBezTo>
                    <a:pt x="37791" y="103122"/>
                    <a:pt x="105908" y="80801"/>
                    <a:pt x="228057" y="95656"/>
                  </a:cubicBezTo>
                  <a:cubicBezTo>
                    <a:pt x="228057" y="95656"/>
                    <a:pt x="270851" y="36236"/>
                    <a:pt x="357056" y="51476"/>
                  </a:cubicBezTo>
                  <a:cubicBezTo>
                    <a:pt x="357056" y="51476"/>
                    <a:pt x="388690" y="-6481"/>
                    <a:pt x="481667" y="600"/>
                  </a:cubicBezTo>
                  <a:cubicBezTo>
                    <a:pt x="574568" y="7681"/>
                    <a:pt x="580495" y="65330"/>
                    <a:pt x="580495" y="65330"/>
                  </a:cubicBezTo>
                  <a:cubicBezTo>
                    <a:pt x="580495" y="65330"/>
                    <a:pt x="689558" y="87266"/>
                    <a:pt x="751595" y="131061"/>
                  </a:cubicBezTo>
                  <a:cubicBezTo>
                    <a:pt x="753211" y="132292"/>
                    <a:pt x="754905" y="133447"/>
                    <a:pt x="756444" y="134678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0" name="Google Shape;830;p29"/>
          <p:cNvGrpSpPr/>
          <p:nvPr/>
        </p:nvGrpSpPr>
        <p:grpSpPr>
          <a:xfrm>
            <a:off x="7739328" y="2102006"/>
            <a:ext cx="1142117" cy="389890"/>
            <a:chOff x="2357897" y="2826555"/>
            <a:chExt cx="895848" cy="305820"/>
          </a:xfrm>
        </p:grpSpPr>
        <p:sp>
          <p:nvSpPr>
            <p:cNvPr id="831" name="Google Shape;831;p29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2360760" y="2926182"/>
              <a:ext cx="892985" cy="206192"/>
            </a:xfrm>
            <a:custGeom>
              <a:avLst/>
              <a:gdLst/>
              <a:ahLst/>
              <a:cxnLst/>
              <a:rect l="l" t="t" r="r" b="b"/>
              <a:pathLst>
                <a:path w="892985" h="206192" extrusionOk="0">
                  <a:moveTo>
                    <a:pt x="892986" y="166246"/>
                  </a:moveTo>
                  <a:cubicBezTo>
                    <a:pt x="892832" y="180254"/>
                    <a:pt x="889599" y="193570"/>
                    <a:pt x="883826" y="206192"/>
                  </a:cubicBezTo>
                  <a:lnTo>
                    <a:pt x="14547" y="206192"/>
                  </a:lnTo>
                  <a:cubicBezTo>
                    <a:pt x="7774" y="196648"/>
                    <a:pt x="2848" y="186566"/>
                    <a:pt x="0" y="176098"/>
                  </a:cubicBezTo>
                  <a:cubicBezTo>
                    <a:pt x="54801" y="122143"/>
                    <a:pt x="150935" y="79195"/>
                    <a:pt x="319957" y="93819"/>
                  </a:cubicBezTo>
                  <a:cubicBezTo>
                    <a:pt x="319957" y="93819"/>
                    <a:pt x="381609" y="-26713"/>
                    <a:pt x="535237" y="5459"/>
                  </a:cubicBezTo>
                  <a:cubicBezTo>
                    <a:pt x="688866" y="37632"/>
                    <a:pt x="699718" y="109520"/>
                    <a:pt x="699718" y="109520"/>
                  </a:cubicBezTo>
                  <a:cubicBezTo>
                    <a:pt x="699718" y="109520"/>
                    <a:pt x="822329" y="113830"/>
                    <a:pt x="892755" y="160704"/>
                  </a:cubicBezTo>
                  <a:cubicBezTo>
                    <a:pt x="892909" y="162552"/>
                    <a:pt x="892909" y="164399"/>
                    <a:pt x="892909" y="166323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8A76761-71EE-1410-744C-E27E8600E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39" y="2312510"/>
            <a:ext cx="2502672" cy="1697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D1FA00-0ED8-D5B0-4E3C-01EAE4ED9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679" y="2422174"/>
            <a:ext cx="2607441" cy="1478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7D5221-AD64-764C-E6F6-44692C97E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280" y="2422174"/>
            <a:ext cx="2513705" cy="14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9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p29"/>
          <p:cNvGrpSpPr/>
          <p:nvPr/>
        </p:nvGrpSpPr>
        <p:grpSpPr>
          <a:xfrm>
            <a:off x="-195128" y="2675144"/>
            <a:ext cx="1142118" cy="396744"/>
            <a:chOff x="3146911" y="2116144"/>
            <a:chExt cx="763142" cy="265097"/>
          </a:xfrm>
        </p:grpSpPr>
        <p:sp>
          <p:nvSpPr>
            <p:cNvPr id="813" name="Google Shape;813;p29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3153610" y="2246024"/>
              <a:ext cx="756443" cy="134678"/>
            </a:xfrm>
            <a:custGeom>
              <a:avLst/>
              <a:gdLst/>
              <a:ahLst/>
              <a:cxnLst/>
              <a:rect l="l" t="t" r="r" b="b"/>
              <a:pathLst>
                <a:path w="756443" h="134678" extrusionOk="0">
                  <a:moveTo>
                    <a:pt x="756444" y="134678"/>
                  </a:moveTo>
                  <a:lnTo>
                    <a:pt x="0" y="134678"/>
                  </a:lnTo>
                  <a:cubicBezTo>
                    <a:pt x="37791" y="103122"/>
                    <a:pt x="105908" y="80801"/>
                    <a:pt x="228057" y="95656"/>
                  </a:cubicBezTo>
                  <a:cubicBezTo>
                    <a:pt x="228057" y="95656"/>
                    <a:pt x="270851" y="36236"/>
                    <a:pt x="357056" y="51476"/>
                  </a:cubicBezTo>
                  <a:cubicBezTo>
                    <a:pt x="357056" y="51476"/>
                    <a:pt x="388690" y="-6481"/>
                    <a:pt x="481667" y="600"/>
                  </a:cubicBezTo>
                  <a:cubicBezTo>
                    <a:pt x="574568" y="7681"/>
                    <a:pt x="580495" y="65330"/>
                    <a:pt x="580495" y="65330"/>
                  </a:cubicBezTo>
                  <a:cubicBezTo>
                    <a:pt x="580495" y="65330"/>
                    <a:pt x="689558" y="87266"/>
                    <a:pt x="751595" y="131061"/>
                  </a:cubicBezTo>
                  <a:cubicBezTo>
                    <a:pt x="753211" y="132292"/>
                    <a:pt x="754905" y="133447"/>
                    <a:pt x="756444" y="134678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6" name="Google Shape;816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Queries</a:t>
            </a:r>
            <a:endParaRPr dirty="0"/>
          </a:p>
        </p:txBody>
      </p:sp>
      <p:sp>
        <p:nvSpPr>
          <p:cNvPr id="817" name="Google Shape;817;p29"/>
          <p:cNvSpPr/>
          <p:nvPr/>
        </p:nvSpPr>
        <p:spPr>
          <a:xfrm>
            <a:off x="757525" y="1367573"/>
            <a:ext cx="368100" cy="36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2</a:t>
            </a:r>
            <a:endParaRPr sz="1800" b="1" dirty="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18" name="Google Shape;818;p29"/>
          <p:cNvSpPr txBox="1"/>
          <p:nvPr/>
        </p:nvSpPr>
        <p:spPr>
          <a:xfrm>
            <a:off x="1390276" y="1367573"/>
            <a:ext cx="34701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NoSQL</a:t>
            </a:r>
            <a:endParaRPr sz="2000" b="1" dirty="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823" name="Google Shape;823;p29"/>
          <p:cNvSpPr txBox="1"/>
          <p:nvPr/>
        </p:nvSpPr>
        <p:spPr>
          <a:xfrm>
            <a:off x="2123848" y="2009384"/>
            <a:ext cx="2465886" cy="82381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Get top 5 books published after 1950, sorted by downloads of their linked archive documents</a:t>
            </a:r>
            <a:endParaRPr sz="12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824" name="Google Shape;824;p29"/>
          <p:cNvSpPr txBox="1"/>
          <p:nvPr/>
        </p:nvSpPr>
        <p:spPr>
          <a:xfrm>
            <a:off x="2123848" y="3149698"/>
            <a:ext cx="2465886" cy="82381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Find all books published in 1999</a:t>
            </a:r>
            <a:endParaRPr sz="12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825" name="Google Shape;825;p29"/>
          <p:cNvSpPr txBox="1"/>
          <p:nvPr/>
        </p:nvSpPr>
        <p:spPr>
          <a:xfrm>
            <a:off x="2160634" y="4273714"/>
            <a:ext cx="2429100" cy="82380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Count number of books grouped by the language of their editions</a:t>
            </a:r>
            <a:endParaRPr sz="1100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826" name="Google Shape;826;p29"/>
          <p:cNvGrpSpPr/>
          <p:nvPr/>
        </p:nvGrpSpPr>
        <p:grpSpPr>
          <a:xfrm flipH="1">
            <a:off x="7393896" y="961269"/>
            <a:ext cx="901576" cy="313212"/>
            <a:chOff x="3146911" y="2116144"/>
            <a:chExt cx="763142" cy="265097"/>
          </a:xfrm>
        </p:grpSpPr>
        <p:sp>
          <p:nvSpPr>
            <p:cNvPr id="827" name="Google Shape;827;p29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3153610" y="2246024"/>
              <a:ext cx="756443" cy="134678"/>
            </a:xfrm>
            <a:custGeom>
              <a:avLst/>
              <a:gdLst/>
              <a:ahLst/>
              <a:cxnLst/>
              <a:rect l="l" t="t" r="r" b="b"/>
              <a:pathLst>
                <a:path w="756443" h="134678" extrusionOk="0">
                  <a:moveTo>
                    <a:pt x="756444" y="134678"/>
                  </a:moveTo>
                  <a:lnTo>
                    <a:pt x="0" y="134678"/>
                  </a:lnTo>
                  <a:cubicBezTo>
                    <a:pt x="37791" y="103122"/>
                    <a:pt x="105908" y="80801"/>
                    <a:pt x="228057" y="95656"/>
                  </a:cubicBezTo>
                  <a:cubicBezTo>
                    <a:pt x="228057" y="95656"/>
                    <a:pt x="270851" y="36236"/>
                    <a:pt x="357056" y="51476"/>
                  </a:cubicBezTo>
                  <a:cubicBezTo>
                    <a:pt x="357056" y="51476"/>
                    <a:pt x="388690" y="-6481"/>
                    <a:pt x="481667" y="600"/>
                  </a:cubicBezTo>
                  <a:cubicBezTo>
                    <a:pt x="574568" y="7681"/>
                    <a:pt x="580495" y="65330"/>
                    <a:pt x="580495" y="65330"/>
                  </a:cubicBezTo>
                  <a:cubicBezTo>
                    <a:pt x="580495" y="65330"/>
                    <a:pt x="689558" y="87266"/>
                    <a:pt x="751595" y="131061"/>
                  </a:cubicBezTo>
                  <a:cubicBezTo>
                    <a:pt x="753211" y="132292"/>
                    <a:pt x="754905" y="133447"/>
                    <a:pt x="756444" y="134678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0" name="Google Shape;830;p29"/>
          <p:cNvGrpSpPr/>
          <p:nvPr/>
        </p:nvGrpSpPr>
        <p:grpSpPr>
          <a:xfrm>
            <a:off x="7796368" y="2869522"/>
            <a:ext cx="1142117" cy="389890"/>
            <a:chOff x="2357897" y="2826555"/>
            <a:chExt cx="895848" cy="305820"/>
          </a:xfrm>
        </p:grpSpPr>
        <p:sp>
          <p:nvSpPr>
            <p:cNvPr id="831" name="Google Shape;831;p29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2360760" y="2926182"/>
              <a:ext cx="892985" cy="206192"/>
            </a:xfrm>
            <a:custGeom>
              <a:avLst/>
              <a:gdLst/>
              <a:ahLst/>
              <a:cxnLst/>
              <a:rect l="l" t="t" r="r" b="b"/>
              <a:pathLst>
                <a:path w="892985" h="206192" extrusionOk="0">
                  <a:moveTo>
                    <a:pt x="892986" y="166246"/>
                  </a:moveTo>
                  <a:cubicBezTo>
                    <a:pt x="892832" y="180254"/>
                    <a:pt x="889599" y="193570"/>
                    <a:pt x="883826" y="206192"/>
                  </a:cubicBezTo>
                  <a:lnTo>
                    <a:pt x="14547" y="206192"/>
                  </a:lnTo>
                  <a:cubicBezTo>
                    <a:pt x="7774" y="196648"/>
                    <a:pt x="2848" y="186566"/>
                    <a:pt x="0" y="176098"/>
                  </a:cubicBezTo>
                  <a:cubicBezTo>
                    <a:pt x="54801" y="122143"/>
                    <a:pt x="150935" y="79195"/>
                    <a:pt x="319957" y="93819"/>
                  </a:cubicBezTo>
                  <a:cubicBezTo>
                    <a:pt x="319957" y="93819"/>
                    <a:pt x="381609" y="-26713"/>
                    <a:pt x="535237" y="5459"/>
                  </a:cubicBezTo>
                  <a:cubicBezTo>
                    <a:pt x="688866" y="37632"/>
                    <a:pt x="699718" y="109520"/>
                    <a:pt x="699718" y="109520"/>
                  </a:cubicBezTo>
                  <a:cubicBezTo>
                    <a:pt x="699718" y="109520"/>
                    <a:pt x="822329" y="113830"/>
                    <a:pt x="892755" y="160704"/>
                  </a:cubicBezTo>
                  <a:cubicBezTo>
                    <a:pt x="892909" y="162552"/>
                    <a:pt x="892909" y="164399"/>
                    <a:pt x="892909" y="166323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A4A405B-9D6F-573F-8258-948C0EA23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76" y="1928331"/>
            <a:ext cx="4078109" cy="930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A30A10-056F-E170-7B04-CC3DBABAA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051" y="3139498"/>
            <a:ext cx="3632200" cy="90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2DB50A-9D8D-85B9-60E5-C33DF6E7D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051" y="4411614"/>
            <a:ext cx="4195409" cy="54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7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Availability &amp; Consistency</a:t>
            </a:r>
            <a:endParaRPr dirty="0"/>
          </a:p>
        </p:txBody>
      </p:sp>
      <p:sp>
        <p:nvSpPr>
          <p:cNvPr id="1201" name="Google Shape;1201;p33"/>
          <p:cNvSpPr txBox="1"/>
          <p:nvPr/>
        </p:nvSpPr>
        <p:spPr>
          <a:xfrm>
            <a:off x="670284" y="1353780"/>
            <a:ext cx="3358033" cy="224697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chemeClr val="dk1"/>
                </a:solidFill>
                <a:latin typeface="Mulish"/>
              </a:rPr>
              <a:t>Neo4J is an ACID system, meaning that the system has high consistency while losing availability</a:t>
            </a:r>
            <a:r>
              <a:rPr lang="en-CA" sz="2400" dirty="0">
                <a:solidFill>
                  <a:schemeClr val="dk1"/>
                </a:solidFill>
                <a:latin typeface="Mulish"/>
                <a:sym typeface="Mulish"/>
              </a:rPr>
              <a:t>.</a:t>
            </a:r>
          </a:p>
        </p:txBody>
      </p:sp>
      <p:grpSp>
        <p:nvGrpSpPr>
          <p:cNvPr id="1202" name="Google Shape;1202;p33"/>
          <p:cNvGrpSpPr/>
          <p:nvPr/>
        </p:nvGrpSpPr>
        <p:grpSpPr>
          <a:xfrm>
            <a:off x="4554743" y="1515323"/>
            <a:ext cx="3763704" cy="3088768"/>
            <a:chOff x="4437273" y="1332275"/>
            <a:chExt cx="3986552" cy="3271654"/>
          </a:xfrm>
        </p:grpSpPr>
        <p:grpSp>
          <p:nvGrpSpPr>
            <p:cNvPr id="1203" name="Google Shape;1203;p33"/>
            <p:cNvGrpSpPr/>
            <p:nvPr/>
          </p:nvGrpSpPr>
          <p:grpSpPr>
            <a:xfrm>
              <a:off x="4879595" y="3267393"/>
              <a:ext cx="3541528" cy="1336536"/>
              <a:chOff x="4804581" y="2940477"/>
              <a:chExt cx="3747649" cy="1414324"/>
            </a:xfrm>
          </p:grpSpPr>
          <p:sp>
            <p:nvSpPr>
              <p:cNvPr id="1204" name="Google Shape;1204;p33"/>
              <p:cNvSpPr/>
              <p:nvPr/>
            </p:nvSpPr>
            <p:spPr>
              <a:xfrm>
                <a:off x="4804581" y="3278332"/>
                <a:ext cx="3747649" cy="1076469"/>
              </a:xfrm>
              <a:custGeom>
                <a:avLst/>
                <a:gdLst/>
                <a:ahLst/>
                <a:cxnLst/>
                <a:rect l="l" t="t" r="r" b="b"/>
                <a:pathLst>
                  <a:path w="3747649" h="1076469" extrusionOk="0">
                    <a:moveTo>
                      <a:pt x="3743099" y="931539"/>
                    </a:moveTo>
                    <a:lnTo>
                      <a:pt x="3404550" y="39585"/>
                    </a:lnTo>
                    <a:cubicBezTo>
                      <a:pt x="3395518" y="15735"/>
                      <a:pt x="3372657" y="0"/>
                      <a:pt x="3347185" y="0"/>
                    </a:cubicBezTo>
                    <a:lnTo>
                      <a:pt x="3270979" y="0"/>
                    </a:lnTo>
                    <a:lnTo>
                      <a:pt x="1873883" y="604985"/>
                    </a:lnTo>
                    <a:lnTo>
                      <a:pt x="476786" y="0"/>
                    </a:lnTo>
                    <a:lnTo>
                      <a:pt x="400581" y="0"/>
                    </a:lnTo>
                    <a:cubicBezTo>
                      <a:pt x="375108" y="0"/>
                      <a:pt x="352247" y="15735"/>
                      <a:pt x="343215" y="39585"/>
                    </a:cubicBezTo>
                    <a:lnTo>
                      <a:pt x="4666" y="931539"/>
                    </a:lnTo>
                    <a:cubicBezTo>
                      <a:pt x="-12904" y="977897"/>
                      <a:pt x="21318" y="1027572"/>
                      <a:pt x="70922" y="1027572"/>
                    </a:cubicBezTo>
                    <a:lnTo>
                      <a:pt x="1717450" y="1027572"/>
                    </a:lnTo>
                    <a:cubicBezTo>
                      <a:pt x="1717450" y="1027572"/>
                      <a:pt x="1756752" y="1076470"/>
                      <a:pt x="1873812" y="1076470"/>
                    </a:cubicBezTo>
                    <a:lnTo>
                      <a:pt x="1873812" y="1076470"/>
                    </a:lnTo>
                    <a:cubicBezTo>
                      <a:pt x="1990872" y="1076470"/>
                      <a:pt x="2030174" y="1027572"/>
                      <a:pt x="2030174" y="1027572"/>
                    </a:cubicBezTo>
                    <a:lnTo>
                      <a:pt x="3676701" y="1027572"/>
                    </a:lnTo>
                    <a:cubicBezTo>
                      <a:pt x="3726306" y="1027572"/>
                      <a:pt x="3760598" y="977897"/>
                      <a:pt x="3742958" y="931539"/>
                    </a:cubicBezTo>
                    <a:close/>
                  </a:path>
                </a:pathLst>
              </a:custGeom>
              <a:solidFill>
                <a:srgbClr val="52559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33"/>
              <p:cNvSpPr/>
              <p:nvPr/>
            </p:nvSpPr>
            <p:spPr>
              <a:xfrm>
                <a:off x="6553431" y="4148130"/>
                <a:ext cx="248513" cy="150999"/>
              </a:xfrm>
              <a:custGeom>
                <a:avLst/>
                <a:gdLst/>
                <a:ahLst/>
                <a:cxnLst/>
                <a:rect l="l" t="t" r="r" b="b"/>
                <a:pathLst>
                  <a:path w="248513" h="150999" extrusionOk="0">
                    <a:moveTo>
                      <a:pt x="248514" y="75852"/>
                    </a:moveTo>
                    <a:lnTo>
                      <a:pt x="125033" y="917"/>
                    </a:lnTo>
                    <a:lnTo>
                      <a:pt x="125033" y="0"/>
                    </a:lnTo>
                    <a:lnTo>
                      <a:pt x="124257" y="494"/>
                    </a:lnTo>
                    <a:lnTo>
                      <a:pt x="123481" y="0"/>
                    </a:lnTo>
                    <a:lnTo>
                      <a:pt x="123481" y="917"/>
                    </a:lnTo>
                    <a:lnTo>
                      <a:pt x="0" y="75852"/>
                    </a:lnTo>
                    <a:cubicBezTo>
                      <a:pt x="0" y="75852"/>
                      <a:pt x="15594" y="150294"/>
                      <a:pt x="123481" y="150999"/>
                    </a:cubicBezTo>
                    <a:lnTo>
                      <a:pt x="123481" y="150999"/>
                    </a:lnTo>
                    <a:cubicBezTo>
                      <a:pt x="123481" y="150999"/>
                      <a:pt x="123975" y="150999"/>
                      <a:pt x="124257" y="150999"/>
                    </a:cubicBezTo>
                    <a:cubicBezTo>
                      <a:pt x="124539" y="150999"/>
                      <a:pt x="124751" y="150999"/>
                      <a:pt x="125033" y="150999"/>
                    </a:cubicBezTo>
                    <a:lnTo>
                      <a:pt x="125033" y="150999"/>
                    </a:lnTo>
                    <a:cubicBezTo>
                      <a:pt x="232920" y="150223"/>
                      <a:pt x="248514" y="75782"/>
                      <a:pt x="248514" y="75782"/>
                    </a:cubicBezTo>
                    <a:close/>
                  </a:path>
                </a:pathLst>
              </a:custGeom>
              <a:solidFill>
                <a:srgbClr val="494E88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33"/>
              <p:cNvSpPr/>
              <p:nvPr/>
            </p:nvSpPr>
            <p:spPr>
              <a:xfrm>
                <a:off x="4857793" y="4243175"/>
                <a:ext cx="1657887" cy="7056"/>
              </a:xfrm>
              <a:custGeom>
                <a:avLst/>
                <a:gdLst/>
                <a:ahLst/>
                <a:cxnLst/>
                <a:rect l="l" t="t" r="r" b="b"/>
                <a:pathLst>
                  <a:path w="1657887" h="7056" extrusionOk="0">
                    <a:moveTo>
                      <a:pt x="0" y="0"/>
                    </a:moveTo>
                    <a:lnTo>
                      <a:pt x="165788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33"/>
              <p:cNvSpPr/>
              <p:nvPr/>
            </p:nvSpPr>
            <p:spPr>
              <a:xfrm>
                <a:off x="4884535" y="3118583"/>
                <a:ext cx="1793928" cy="1113957"/>
              </a:xfrm>
              <a:custGeom>
                <a:avLst/>
                <a:gdLst/>
                <a:ahLst/>
                <a:cxnLst/>
                <a:rect l="l" t="t" r="r" b="b"/>
                <a:pathLst>
                  <a:path w="1793928" h="1113957" extrusionOk="0">
                    <a:moveTo>
                      <a:pt x="1793929" y="1083667"/>
                    </a:moveTo>
                    <a:lnTo>
                      <a:pt x="1668895" y="1105470"/>
                    </a:lnTo>
                    <a:cubicBezTo>
                      <a:pt x="1668895" y="1105470"/>
                      <a:pt x="1538218" y="1006827"/>
                      <a:pt x="1370566" y="1017834"/>
                    </a:cubicBezTo>
                    <a:cubicBezTo>
                      <a:pt x="1202914" y="1028912"/>
                      <a:pt x="370301" y="1159661"/>
                      <a:pt x="0" y="1097073"/>
                    </a:cubicBezTo>
                    <a:lnTo>
                      <a:pt x="379474" y="87565"/>
                    </a:lnTo>
                    <a:cubicBezTo>
                      <a:pt x="379474" y="87565"/>
                      <a:pt x="460477" y="76417"/>
                      <a:pt x="528639" y="0"/>
                    </a:cubicBezTo>
                    <a:cubicBezTo>
                      <a:pt x="528639" y="0"/>
                      <a:pt x="1749264" y="856604"/>
                      <a:pt x="1793858" y="10836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33"/>
              <p:cNvSpPr/>
              <p:nvPr/>
            </p:nvSpPr>
            <p:spPr>
              <a:xfrm>
                <a:off x="4884606" y="4044336"/>
                <a:ext cx="232002" cy="171250"/>
              </a:xfrm>
              <a:custGeom>
                <a:avLst/>
                <a:gdLst/>
                <a:ahLst/>
                <a:cxnLst/>
                <a:rect l="l" t="t" r="r" b="b"/>
                <a:pathLst>
                  <a:path w="232002" h="171250" extrusionOk="0">
                    <a:moveTo>
                      <a:pt x="0" y="171250"/>
                    </a:moveTo>
                    <a:cubicBezTo>
                      <a:pt x="0" y="171250"/>
                      <a:pt x="154527" y="101325"/>
                      <a:pt x="232003" y="0"/>
                    </a:cubicBezTo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33"/>
              <p:cNvSpPr/>
              <p:nvPr/>
            </p:nvSpPr>
            <p:spPr>
              <a:xfrm>
                <a:off x="5116609" y="3074091"/>
                <a:ext cx="1561855" cy="1128158"/>
              </a:xfrm>
              <a:custGeom>
                <a:avLst/>
                <a:gdLst/>
                <a:ahLst/>
                <a:cxnLst/>
                <a:rect l="l" t="t" r="r" b="b"/>
                <a:pathLst>
                  <a:path w="1561855" h="1128158" extrusionOk="0">
                    <a:moveTo>
                      <a:pt x="1561855" y="1128159"/>
                    </a:moveTo>
                    <a:cubicBezTo>
                      <a:pt x="1561855" y="1128159"/>
                      <a:pt x="1275451" y="747979"/>
                      <a:pt x="854487" y="821856"/>
                    </a:cubicBezTo>
                    <a:cubicBezTo>
                      <a:pt x="433523" y="895733"/>
                      <a:pt x="249008" y="990637"/>
                      <a:pt x="0" y="970244"/>
                    </a:cubicBezTo>
                    <a:lnTo>
                      <a:pt x="296636" y="44492"/>
                    </a:lnTo>
                    <a:cubicBezTo>
                      <a:pt x="296636" y="44492"/>
                      <a:pt x="428796" y="63402"/>
                      <a:pt x="687682" y="4061"/>
                    </a:cubicBezTo>
                    <a:cubicBezTo>
                      <a:pt x="946568" y="-55281"/>
                      <a:pt x="1467093" y="546176"/>
                      <a:pt x="1561785" y="11281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33"/>
              <p:cNvSpPr/>
              <p:nvPr/>
            </p:nvSpPr>
            <p:spPr>
              <a:xfrm>
                <a:off x="5234586" y="2940477"/>
                <a:ext cx="1443878" cy="1261702"/>
              </a:xfrm>
              <a:custGeom>
                <a:avLst/>
                <a:gdLst/>
                <a:ahLst/>
                <a:cxnLst/>
                <a:rect l="l" t="t" r="r" b="b"/>
                <a:pathLst>
                  <a:path w="1443878" h="1261702" extrusionOk="0">
                    <a:moveTo>
                      <a:pt x="0" y="1086713"/>
                    </a:moveTo>
                    <a:cubicBezTo>
                      <a:pt x="0" y="1086713"/>
                      <a:pt x="350050" y="1046635"/>
                      <a:pt x="561520" y="948132"/>
                    </a:cubicBezTo>
                    <a:cubicBezTo>
                      <a:pt x="772990" y="849700"/>
                      <a:pt x="1243345" y="893448"/>
                      <a:pt x="1443878" y="1261703"/>
                    </a:cubicBezTo>
                    <a:lnTo>
                      <a:pt x="1443878" y="207953"/>
                    </a:lnTo>
                    <a:cubicBezTo>
                      <a:pt x="1443878" y="207953"/>
                      <a:pt x="1265219" y="-32658"/>
                      <a:pt x="947980" y="3751"/>
                    </a:cubicBezTo>
                    <a:cubicBezTo>
                      <a:pt x="630740" y="40231"/>
                      <a:pt x="419270" y="153269"/>
                      <a:pt x="240611" y="153269"/>
                    </a:cubicBezTo>
                    <a:lnTo>
                      <a:pt x="0" y="108671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1" name="Google Shape;1211;p33"/>
              <p:cNvGrpSpPr/>
              <p:nvPr/>
            </p:nvGrpSpPr>
            <p:grpSpPr>
              <a:xfrm>
                <a:off x="5315025" y="3014839"/>
                <a:ext cx="1305085" cy="972978"/>
                <a:chOff x="5315025" y="3014839"/>
                <a:chExt cx="1305085" cy="972978"/>
              </a:xfrm>
            </p:grpSpPr>
            <p:sp>
              <p:nvSpPr>
                <p:cNvPr id="1212" name="Google Shape;1212;p33"/>
                <p:cNvSpPr/>
                <p:nvPr/>
              </p:nvSpPr>
              <p:spPr>
                <a:xfrm>
                  <a:off x="5518591" y="3014839"/>
                  <a:ext cx="1101448" cy="14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448" h="144951" extrusionOk="0">
                      <a:moveTo>
                        <a:pt x="0" y="123995"/>
                      </a:moveTo>
                      <a:cubicBezTo>
                        <a:pt x="0" y="123995"/>
                        <a:pt x="255499" y="93301"/>
                        <a:pt x="407628" y="44403"/>
                      </a:cubicBezTo>
                      <a:cubicBezTo>
                        <a:pt x="559756" y="-4495"/>
                        <a:pt x="896259" y="-56145"/>
                        <a:pt x="1101448" y="14495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3" name="Google Shape;1213;p33"/>
                <p:cNvSpPr/>
                <p:nvPr/>
              </p:nvSpPr>
              <p:spPr>
                <a:xfrm>
                  <a:off x="5500105" y="3082785"/>
                  <a:ext cx="1120005" cy="152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005" h="152293" extrusionOk="0">
                      <a:moveTo>
                        <a:pt x="0" y="128938"/>
                      </a:moveTo>
                      <a:cubicBezTo>
                        <a:pt x="0" y="128938"/>
                        <a:pt x="245621" y="104595"/>
                        <a:pt x="412990" y="45324"/>
                      </a:cubicBezTo>
                      <a:cubicBezTo>
                        <a:pt x="572598" y="-11195"/>
                        <a:pt x="915663" y="-50003"/>
                        <a:pt x="1120006" y="15229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4" name="Google Shape;1214;p33"/>
                <p:cNvSpPr/>
                <p:nvPr/>
              </p:nvSpPr>
              <p:spPr>
                <a:xfrm>
                  <a:off x="5481547" y="3150576"/>
                  <a:ext cx="1138492" cy="159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492" h="159790" extrusionOk="0">
                      <a:moveTo>
                        <a:pt x="0" y="134106"/>
                      </a:moveTo>
                      <a:cubicBezTo>
                        <a:pt x="0" y="134106"/>
                        <a:pt x="235813" y="116254"/>
                        <a:pt x="418353" y="46400"/>
                      </a:cubicBezTo>
                      <a:cubicBezTo>
                        <a:pt x="585440" y="-17599"/>
                        <a:pt x="935137" y="-43706"/>
                        <a:pt x="1138493" y="15979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5" name="Google Shape;1215;p33"/>
                <p:cNvSpPr/>
                <p:nvPr/>
              </p:nvSpPr>
              <p:spPr>
                <a:xfrm>
                  <a:off x="5463060" y="3218205"/>
                  <a:ext cx="1157050" cy="167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050" h="167379" extrusionOk="0">
                      <a:moveTo>
                        <a:pt x="0" y="139367"/>
                      </a:moveTo>
                      <a:cubicBezTo>
                        <a:pt x="0" y="139367"/>
                        <a:pt x="226076" y="128218"/>
                        <a:pt x="423715" y="47568"/>
                      </a:cubicBezTo>
                      <a:cubicBezTo>
                        <a:pt x="598353" y="-23699"/>
                        <a:pt x="954542" y="-37317"/>
                        <a:pt x="1157050" y="16737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6" name="Google Shape;1216;p33"/>
                <p:cNvSpPr/>
                <p:nvPr/>
              </p:nvSpPr>
              <p:spPr>
                <a:xfrm>
                  <a:off x="5444574" y="3285780"/>
                  <a:ext cx="1175536" cy="175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536" h="175091" extrusionOk="0">
                      <a:moveTo>
                        <a:pt x="0" y="144680"/>
                      </a:moveTo>
                      <a:cubicBezTo>
                        <a:pt x="0" y="144680"/>
                        <a:pt x="216338" y="140376"/>
                        <a:pt x="429078" y="48859"/>
                      </a:cubicBezTo>
                      <a:cubicBezTo>
                        <a:pt x="611336" y="-29604"/>
                        <a:pt x="973946" y="-30804"/>
                        <a:pt x="1175537" y="17509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7" name="Google Shape;1217;p33"/>
                <p:cNvSpPr/>
                <p:nvPr/>
              </p:nvSpPr>
              <p:spPr>
                <a:xfrm>
                  <a:off x="5426087" y="3353291"/>
                  <a:ext cx="1194023" cy="182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023" h="182939" extrusionOk="0">
                      <a:moveTo>
                        <a:pt x="0" y="150129"/>
                      </a:moveTo>
                      <a:cubicBezTo>
                        <a:pt x="0" y="150129"/>
                        <a:pt x="206672" y="152740"/>
                        <a:pt x="434441" y="50215"/>
                      </a:cubicBezTo>
                      <a:cubicBezTo>
                        <a:pt x="624319" y="-35304"/>
                        <a:pt x="993350" y="-24226"/>
                        <a:pt x="1194024" y="18294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8" name="Google Shape;1218;p33"/>
                <p:cNvSpPr/>
                <p:nvPr/>
              </p:nvSpPr>
              <p:spPr>
                <a:xfrm>
                  <a:off x="5407529" y="3420720"/>
                  <a:ext cx="1212510" cy="190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510" h="190798" extrusionOk="0">
                      <a:moveTo>
                        <a:pt x="0" y="155589"/>
                      </a:moveTo>
                      <a:cubicBezTo>
                        <a:pt x="0" y="155589"/>
                        <a:pt x="197075" y="165256"/>
                        <a:pt x="439733" y="51653"/>
                      </a:cubicBezTo>
                      <a:cubicBezTo>
                        <a:pt x="637302" y="-40851"/>
                        <a:pt x="1012754" y="-17566"/>
                        <a:pt x="1212511" y="19079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9" name="Google Shape;1219;p33"/>
                <p:cNvSpPr/>
                <p:nvPr/>
              </p:nvSpPr>
              <p:spPr>
                <a:xfrm>
                  <a:off x="5389043" y="3487987"/>
                  <a:ext cx="1230997" cy="198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997" h="198749" extrusionOk="0">
                      <a:moveTo>
                        <a:pt x="0" y="161211"/>
                      </a:moveTo>
                      <a:cubicBezTo>
                        <a:pt x="0" y="161211"/>
                        <a:pt x="187479" y="178004"/>
                        <a:pt x="445095" y="53183"/>
                      </a:cubicBezTo>
                      <a:cubicBezTo>
                        <a:pt x="650356" y="-46307"/>
                        <a:pt x="1032158" y="-10815"/>
                        <a:pt x="1230997" y="19874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0" name="Google Shape;1220;p33"/>
                <p:cNvSpPr/>
                <p:nvPr/>
              </p:nvSpPr>
              <p:spPr>
                <a:xfrm>
                  <a:off x="5370556" y="3555239"/>
                  <a:ext cx="1249554" cy="206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554" h="206714" extrusionOk="0">
                      <a:moveTo>
                        <a:pt x="0" y="166848"/>
                      </a:moveTo>
                      <a:cubicBezTo>
                        <a:pt x="0" y="166848"/>
                        <a:pt x="177953" y="190838"/>
                        <a:pt x="450458" y="54727"/>
                      </a:cubicBezTo>
                      <a:cubicBezTo>
                        <a:pt x="663480" y="-51608"/>
                        <a:pt x="1051562" y="-4050"/>
                        <a:pt x="1249555" y="20671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1" name="Google Shape;1221;p33"/>
                <p:cNvSpPr/>
                <p:nvPr/>
              </p:nvSpPr>
              <p:spPr>
                <a:xfrm>
                  <a:off x="5351998" y="3622536"/>
                  <a:ext cx="1268041" cy="21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041" h="214775" extrusionOk="0">
                      <a:moveTo>
                        <a:pt x="0" y="172510"/>
                      </a:moveTo>
                      <a:cubicBezTo>
                        <a:pt x="0" y="172510"/>
                        <a:pt x="168498" y="203698"/>
                        <a:pt x="455820" y="56368"/>
                      </a:cubicBezTo>
                      <a:cubicBezTo>
                        <a:pt x="676604" y="-56882"/>
                        <a:pt x="1071037" y="2812"/>
                        <a:pt x="1268042" y="21477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2" name="Google Shape;1222;p33"/>
                <p:cNvSpPr/>
                <p:nvPr/>
              </p:nvSpPr>
              <p:spPr>
                <a:xfrm>
                  <a:off x="5333511" y="3689825"/>
                  <a:ext cx="1286528" cy="222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6528" h="222704" extrusionOk="0">
                      <a:moveTo>
                        <a:pt x="0" y="178110"/>
                      </a:moveTo>
                      <a:cubicBezTo>
                        <a:pt x="0" y="178110"/>
                        <a:pt x="159255" y="216989"/>
                        <a:pt x="461183" y="57875"/>
                      </a:cubicBezTo>
                      <a:cubicBezTo>
                        <a:pt x="689869" y="-61866"/>
                        <a:pt x="1090441" y="9541"/>
                        <a:pt x="1286528" y="22270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3" name="Google Shape;1223;p33"/>
                <p:cNvSpPr/>
                <p:nvPr/>
              </p:nvSpPr>
              <p:spPr>
                <a:xfrm>
                  <a:off x="5315025" y="3756787"/>
                  <a:ext cx="1305085" cy="23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5085" h="231030" extrusionOk="0">
                      <a:moveTo>
                        <a:pt x="0" y="184037"/>
                      </a:moveTo>
                      <a:cubicBezTo>
                        <a:pt x="0" y="184037"/>
                        <a:pt x="149588" y="229831"/>
                        <a:pt x="466546" y="59709"/>
                      </a:cubicBezTo>
                      <a:cubicBezTo>
                        <a:pt x="702853" y="-67158"/>
                        <a:pt x="1109845" y="16597"/>
                        <a:pt x="1305086" y="23103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24" name="Google Shape;1224;p33"/>
              <p:cNvSpPr/>
              <p:nvPr/>
            </p:nvSpPr>
            <p:spPr>
              <a:xfrm>
                <a:off x="6841317" y="4243175"/>
                <a:ext cx="1657817" cy="7056"/>
              </a:xfrm>
              <a:custGeom>
                <a:avLst/>
                <a:gdLst/>
                <a:ahLst/>
                <a:cxnLst/>
                <a:rect l="l" t="t" r="r" b="b"/>
                <a:pathLst>
                  <a:path w="1657817" h="7056" extrusionOk="0">
                    <a:moveTo>
                      <a:pt x="1657817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33"/>
              <p:cNvSpPr/>
              <p:nvPr/>
            </p:nvSpPr>
            <p:spPr>
              <a:xfrm>
                <a:off x="6678464" y="3118583"/>
                <a:ext cx="1793928" cy="1113957"/>
              </a:xfrm>
              <a:custGeom>
                <a:avLst/>
                <a:gdLst/>
                <a:ahLst/>
                <a:cxnLst/>
                <a:rect l="l" t="t" r="r" b="b"/>
                <a:pathLst>
                  <a:path w="1793928" h="1113957" extrusionOk="0">
                    <a:moveTo>
                      <a:pt x="0" y="1083667"/>
                    </a:moveTo>
                    <a:lnTo>
                      <a:pt x="125033" y="1105470"/>
                    </a:lnTo>
                    <a:cubicBezTo>
                      <a:pt x="125033" y="1105470"/>
                      <a:pt x="255711" y="1006827"/>
                      <a:pt x="423363" y="1017834"/>
                    </a:cubicBezTo>
                    <a:cubicBezTo>
                      <a:pt x="591014" y="1028912"/>
                      <a:pt x="1423627" y="1159661"/>
                      <a:pt x="1793929" y="1097073"/>
                    </a:cubicBezTo>
                    <a:lnTo>
                      <a:pt x="1414454" y="87565"/>
                    </a:lnTo>
                    <a:cubicBezTo>
                      <a:pt x="1414454" y="87565"/>
                      <a:pt x="1333451" y="76417"/>
                      <a:pt x="1265290" y="0"/>
                    </a:cubicBezTo>
                    <a:cubicBezTo>
                      <a:pt x="1265290" y="0"/>
                      <a:pt x="44665" y="856604"/>
                      <a:pt x="71" y="10836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33"/>
              <p:cNvSpPr/>
              <p:nvPr/>
            </p:nvSpPr>
            <p:spPr>
              <a:xfrm>
                <a:off x="8240319" y="4044336"/>
                <a:ext cx="232002" cy="171250"/>
              </a:xfrm>
              <a:custGeom>
                <a:avLst/>
                <a:gdLst/>
                <a:ahLst/>
                <a:cxnLst/>
                <a:rect l="l" t="t" r="r" b="b"/>
                <a:pathLst>
                  <a:path w="232002" h="171250" extrusionOk="0">
                    <a:moveTo>
                      <a:pt x="232003" y="171250"/>
                    </a:moveTo>
                    <a:cubicBezTo>
                      <a:pt x="232003" y="171250"/>
                      <a:pt x="77475" y="101325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33"/>
              <p:cNvSpPr/>
              <p:nvPr/>
            </p:nvSpPr>
            <p:spPr>
              <a:xfrm>
                <a:off x="6678464" y="3074091"/>
                <a:ext cx="1561855" cy="1128158"/>
              </a:xfrm>
              <a:custGeom>
                <a:avLst/>
                <a:gdLst/>
                <a:ahLst/>
                <a:cxnLst/>
                <a:rect l="l" t="t" r="r" b="b"/>
                <a:pathLst>
                  <a:path w="1561855" h="1128158" extrusionOk="0">
                    <a:moveTo>
                      <a:pt x="0" y="1128159"/>
                    </a:moveTo>
                    <a:cubicBezTo>
                      <a:pt x="0" y="1128159"/>
                      <a:pt x="286405" y="747979"/>
                      <a:pt x="707368" y="821856"/>
                    </a:cubicBezTo>
                    <a:cubicBezTo>
                      <a:pt x="1128332" y="895733"/>
                      <a:pt x="1312847" y="990637"/>
                      <a:pt x="1561855" y="970244"/>
                    </a:cubicBezTo>
                    <a:lnTo>
                      <a:pt x="1265219" y="44492"/>
                    </a:lnTo>
                    <a:cubicBezTo>
                      <a:pt x="1265219" y="44492"/>
                      <a:pt x="1133059" y="63402"/>
                      <a:pt x="874173" y="4061"/>
                    </a:cubicBezTo>
                    <a:cubicBezTo>
                      <a:pt x="615287" y="-55281"/>
                      <a:pt x="94763" y="546176"/>
                      <a:pt x="71" y="11281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33"/>
              <p:cNvSpPr/>
              <p:nvPr/>
            </p:nvSpPr>
            <p:spPr>
              <a:xfrm>
                <a:off x="6678464" y="2940477"/>
                <a:ext cx="1443877" cy="1261702"/>
              </a:xfrm>
              <a:custGeom>
                <a:avLst/>
                <a:gdLst/>
                <a:ahLst/>
                <a:cxnLst/>
                <a:rect l="l" t="t" r="r" b="b"/>
                <a:pathLst>
                  <a:path w="1443877" h="1261702" extrusionOk="0">
                    <a:moveTo>
                      <a:pt x="1443878" y="1086713"/>
                    </a:moveTo>
                    <a:cubicBezTo>
                      <a:pt x="1443878" y="1086713"/>
                      <a:pt x="1093828" y="1046635"/>
                      <a:pt x="882358" y="948132"/>
                    </a:cubicBezTo>
                    <a:cubicBezTo>
                      <a:pt x="670889" y="849700"/>
                      <a:pt x="200533" y="893448"/>
                      <a:pt x="0" y="1261703"/>
                    </a:cubicBezTo>
                    <a:lnTo>
                      <a:pt x="0" y="207953"/>
                    </a:lnTo>
                    <a:cubicBezTo>
                      <a:pt x="0" y="207953"/>
                      <a:pt x="178659" y="-32658"/>
                      <a:pt x="495899" y="3751"/>
                    </a:cubicBezTo>
                    <a:cubicBezTo>
                      <a:pt x="813138" y="40231"/>
                      <a:pt x="1024608" y="153269"/>
                      <a:pt x="1203267" y="153269"/>
                    </a:cubicBezTo>
                    <a:lnTo>
                      <a:pt x="1443878" y="108671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9" name="Google Shape;1229;p33"/>
              <p:cNvGrpSpPr/>
              <p:nvPr/>
            </p:nvGrpSpPr>
            <p:grpSpPr>
              <a:xfrm>
                <a:off x="6736817" y="3014868"/>
                <a:ext cx="1305156" cy="972949"/>
                <a:chOff x="6736817" y="3014868"/>
                <a:chExt cx="1305156" cy="972949"/>
              </a:xfrm>
            </p:grpSpPr>
            <p:sp>
              <p:nvSpPr>
                <p:cNvPr id="1230" name="Google Shape;1230;p33"/>
                <p:cNvSpPr/>
                <p:nvPr/>
              </p:nvSpPr>
              <p:spPr>
                <a:xfrm>
                  <a:off x="6736959" y="3014868"/>
                  <a:ext cx="1101448" cy="144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448" h="144922" extrusionOk="0">
                      <a:moveTo>
                        <a:pt x="1101448" y="123966"/>
                      </a:moveTo>
                      <a:cubicBezTo>
                        <a:pt x="1101448" y="123966"/>
                        <a:pt x="845949" y="93273"/>
                        <a:pt x="693821" y="44374"/>
                      </a:cubicBezTo>
                      <a:cubicBezTo>
                        <a:pt x="541622" y="-4454"/>
                        <a:pt x="205190" y="-56174"/>
                        <a:pt x="0" y="14492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1" name="Google Shape;1231;p33"/>
                <p:cNvSpPr/>
                <p:nvPr/>
              </p:nvSpPr>
              <p:spPr>
                <a:xfrm>
                  <a:off x="6736888" y="3082785"/>
                  <a:ext cx="1120005" cy="152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005" h="152293" extrusionOk="0">
                      <a:moveTo>
                        <a:pt x="1120006" y="128938"/>
                      </a:moveTo>
                      <a:cubicBezTo>
                        <a:pt x="1120006" y="128938"/>
                        <a:pt x="874385" y="104595"/>
                        <a:pt x="707016" y="45324"/>
                      </a:cubicBezTo>
                      <a:cubicBezTo>
                        <a:pt x="547408" y="-11195"/>
                        <a:pt x="204343" y="-50003"/>
                        <a:pt x="0" y="15229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2" name="Google Shape;1232;p33"/>
                <p:cNvSpPr/>
                <p:nvPr/>
              </p:nvSpPr>
              <p:spPr>
                <a:xfrm>
                  <a:off x="6736888" y="3150576"/>
                  <a:ext cx="1138492" cy="159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492" h="159790" extrusionOk="0">
                      <a:moveTo>
                        <a:pt x="1138493" y="134106"/>
                      </a:moveTo>
                      <a:cubicBezTo>
                        <a:pt x="1138493" y="134106"/>
                        <a:pt x="902680" y="116254"/>
                        <a:pt x="720140" y="46400"/>
                      </a:cubicBezTo>
                      <a:cubicBezTo>
                        <a:pt x="553053" y="-17599"/>
                        <a:pt x="203426" y="-43706"/>
                        <a:pt x="0" y="15979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3" name="Google Shape;1233;p33"/>
                <p:cNvSpPr/>
                <p:nvPr/>
              </p:nvSpPr>
              <p:spPr>
                <a:xfrm>
                  <a:off x="6736817" y="3218205"/>
                  <a:ext cx="1157050" cy="167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050" h="167379" extrusionOk="0">
                      <a:moveTo>
                        <a:pt x="1157050" y="139367"/>
                      </a:moveTo>
                      <a:cubicBezTo>
                        <a:pt x="1157050" y="139367"/>
                        <a:pt x="930974" y="128218"/>
                        <a:pt x="733335" y="47568"/>
                      </a:cubicBezTo>
                      <a:cubicBezTo>
                        <a:pt x="558698" y="-23699"/>
                        <a:pt x="202509" y="-37317"/>
                        <a:pt x="0" y="16737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4" name="Google Shape;1234;p33"/>
                <p:cNvSpPr/>
                <p:nvPr/>
              </p:nvSpPr>
              <p:spPr>
                <a:xfrm>
                  <a:off x="6736888" y="3285780"/>
                  <a:ext cx="1175536" cy="175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536" h="175091" extrusionOk="0">
                      <a:moveTo>
                        <a:pt x="1175537" y="144680"/>
                      </a:moveTo>
                      <a:cubicBezTo>
                        <a:pt x="1175537" y="144680"/>
                        <a:pt x="959199" y="140376"/>
                        <a:pt x="746459" y="48859"/>
                      </a:cubicBezTo>
                      <a:cubicBezTo>
                        <a:pt x="564201" y="-29604"/>
                        <a:pt x="201591" y="-30804"/>
                        <a:pt x="0" y="17509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5" name="Google Shape;1235;p33"/>
                <p:cNvSpPr/>
                <p:nvPr/>
              </p:nvSpPr>
              <p:spPr>
                <a:xfrm>
                  <a:off x="6736888" y="3353291"/>
                  <a:ext cx="1194023" cy="182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023" h="182939" extrusionOk="0">
                      <a:moveTo>
                        <a:pt x="1194024" y="150129"/>
                      </a:moveTo>
                      <a:cubicBezTo>
                        <a:pt x="1194024" y="150129"/>
                        <a:pt x="987352" y="152740"/>
                        <a:pt x="759583" y="50215"/>
                      </a:cubicBezTo>
                      <a:cubicBezTo>
                        <a:pt x="569705" y="-35304"/>
                        <a:pt x="200674" y="-24226"/>
                        <a:pt x="0" y="18294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6" name="Google Shape;1236;p33"/>
                <p:cNvSpPr/>
                <p:nvPr/>
              </p:nvSpPr>
              <p:spPr>
                <a:xfrm>
                  <a:off x="6736888" y="3420720"/>
                  <a:ext cx="1212510" cy="190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510" h="190798" extrusionOk="0">
                      <a:moveTo>
                        <a:pt x="1212511" y="155589"/>
                      </a:moveTo>
                      <a:cubicBezTo>
                        <a:pt x="1212511" y="155589"/>
                        <a:pt x="1015435" y="165256"/>
                        <a:pt x="772778" y="51653"/>
                      </a:cubicBezTo>
                      <a:cubicBezTo>
                        <a:pt x="575209" y="-40851"/>
                        <a:pt x="199757" y="-17566"/>
                        <a:pt x="0" y="19079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7" name="Google Shape;1237;p33"/>
                <p:cNvSpPr/>
                <p:nvPr/>
              </p:nvSpPr>
              <p:spPr>
                <a:xfrm>
                  <a:off x="6736888" y="3487987"/>
                  <a:ext cx="1230997" cy="198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997" h="198749" extrusionOk="0">
                      <a:moveTo>
                        <a:pt x="1230998" y="161211"/>
                      </a:moveTo>
                      <a:cubicBezTo>
                        <a:pt x="1230998" y="161211"/>
                        <a:pt x="1043518" y="178004"/>
                        <a:pt x="785902" y="53183"/>
                      </a:cubicBezTo>
                      <a:cubicBezTo>
                        <a:pt x="580642" y="-46307"/>
                        <a:pt x="198839" y="-10815"/>
                        <a:pt x="0" y="19874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8" name="Google Shape;1238;p33"/>
                <p:cNvSpPr/>
                <p:nvPr/>
              </p:nvSpPr>
              <p:spPr>
                <a:xfrm>
                  <a:off x="6736888" y="3555239"/>
                  <a:ext cx="1249554" cy="206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554" h="206714" extrusionOk="0">
                      <a:moveTo>
                        <a:pt x="1249555" y="166848"/>
                      </a:moveTo>
                      <a:cubicBezTo>
                        <a:pt x="1249555" y="166848"/>
                        <a:pt x="1071601" y="190838"/>
                        <a:pt x="799097" y="54727"/>
                      </a:cubicBezTo>
                      <a:cubicBezTo>
                        <a:pt x="586075" y="-51608"/>
                        <a:pt x="197993" y="-4050"/>
                        <a:pt x="0" y="20671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9" name="Google Shape;1239;p33"/>
                <p:cNvSpPr/>
                <p:nvPr/>
              </p:nvSpPr>
              <p:spPr>
                <a:xfrm>
                  <a:off x="6736888" y="3622536"/>
                  <a:ext cx="1268041" cy="21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041" h="214775" extrusionOk="0">
                      <a:moveTo>
                        <a:pt x="1268042" y="172510"/>
                      </a:moveTo>
                      <a:cubicBezTo>
                        <a:pt x="1268042" y="172510"/>
                        <a:pt x="1099543" y="203698"/>
                        <a:pt x="812221" y="56368"/>
                      </a:cubicBezTo>
                      <a:cubicBezTo>
                        <a:pt x="591438" y="-56882"/>
                        <a:pt x="197005" y="2812"/>
                        <a:pt x="0" y="21477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0" name="Google Shape;1240;p33"/>
                <p:cNvSpPr/>
                <p:nvPr/>
              </p:nvSpPr>
              <p:spPr>
                <a:xfrm>
                  <a:off x="6736888" y="3689825"/>
                  <a:ext cx="1286528" cy="222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6528" h="222704" extrusionOk="0">
                      <a:moveTo>
                        <a:pt x="1286529" y="178110"/>
                      </a:moveTo>
                      <a:cubicBezTo>
                        <a:pt x="1286529" y="178110"/>
                        <a:pt x="1127274" y="216989"/>
                        <a:pt x="825345" y="57875"/>
                      </a:cubicBezTo>
                      <a:cubicBezTo>
                        <a:pt x="596659" y="-61866"/>
                        <a:pt x="196088" y="9541"/>
                        <a:pt x="0" y="22270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1" name="Google Shape;1241;p33"/>
                <p:cNvSpPr/>
                <p:nvPr/>
              </p:nvSpPr>
              <p:spPr>
                <a:xfrm>
                  <a:off x="6736888" y="3756787"/>
                  <a:ext cx="1305085" cy="23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5085" h="231030" extrusionOk="0">
                      <a:moveTo>
                        <a:pt x="1305086" y="184037"/>
                      </a:moveTo>
                      <a:cubicBezTo>
                        <a:pt x="1305086" y="184037"/>
                        <a:pt x="1155498" y="229831"/>
                        <a:pt x="838540" y="59709"/>
                      </a:cubicBezTo>
                      <a:cubicBezTo>
                        <a:pt x="602233" y="-67158"/>
                        <a:pt x="195241" y="16597"/>
                        <a:pt x="0" y="23103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42" name="Google Shape;1242;p33"/>
              <p:cNvGrpSpPr/>
              <p:nvPr/>
            </p:nvGrpSpPr>
            <p:grpSpPr>
              <a:xfrm>
                <a:off x="5000607" y="3930814"/>
                <a:ext cx="1612094" cy="273519"/>
                <a:chOff x="5000607" y="3930814"/>
                <a:chExt cx="1612094" cy="273519"/>
              </a:xfrm>
            </p:grpSpPr>
            <p:sp>
              <p:nvSpPr>
                <p:cNvPr id="1243" name="Google Shape;1243;p33"/>
                <p:cNvSpPr/>
                <p:nvPr/>
              </p:nvSpPr>
              <p:spPr>
                <a:xfrm>
                  <a:off x="5153582" y="3930814"/>
                  <a:ext cx="1459119" cy="245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9119" h="245399" extrusionOk="0">
                      <a:moveTo>
                        <a:pt x="0" y="143511"/>
                      </a:moveTo>
                      <a:cubicBezTo>
                        <a:pt x="0" y="143511"/>
                        <a:pt x="205825" y="128552"/>
                        <a:pt x="387588" y="85016"/>
                      </a:cubicBezTo>
                      <a:cubicBezTo>
                        <a:pt x="887015" y="-34654"/>
                        <a:pt x="1181182" y="-65419"/>
                        <a:pt x="1459119" y="24540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4" name="Google Shape;1244;p33"/>
                <p:cNvSpPr/>
                <p:nvPr/>
              </p:nvSpPr>
              <p:spPr>
                <a:xfrm>
                  <a:off x="5102638" y="3988916"/>
                  <a:ext cx="1481769" cy="182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769" h="182922" extrusionOk="0">
                      <a:moveTo>
                        <a:pt x="0" y="128027"/>
                      </a:moveTo>
                      <a:cubicBezTo>
                        <a:pt x="0" y="128027"/>
                        <a:pt x="279067" y="133601"/>
                        <a:pt x="565189" y="68050"/>
                      </a:cubicBezTo>
                      <a:cubicBezTo>
                        <a:pt x="1012895" y="-34544"/>
                        <a:pt x="1183016" y="-39625"/>
                        <a:pt x="1481769" y="18292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5" name="Google Shape;1245;p33"/>
                <p:cNvSpPr/>
                <p:nvPr/>
              </p:nvSpPr>
              <p:spPr>
                <a:xfrm>
                  <a:off x="5051623" y="4043584"/>
                  <a:ext cx="1501808" cy="132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808" h="132488" extrusionOk="0">
                      <a:moveTo>
                        <a:pt x="0" y="115977"/>
                      </a:moveTo>
                      <a:cubicBezTo>
                        <a:pt x="0" y="115977"/>
                        <a:pt x="350544" y="135381"/>
                        <a:pt x="742719" y="54519"/>
                      </a:cubicBezTo>
                      <a:cubicBezTo>
                        <a:pt x="1132424" y="-25849"/>
                        <a:pt x="1261903" y="-30930"/>
                        <a:pt x="1501808" y="13248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6" name="Google Shape;1246;p33"/>
                <p:cNvSpPr/>
                <p:nvPr/>
              </p:nvSpPr>
              <p:spPr>
                <a:xfrm>
                  <a:off x="5000607" y="4106896"/>
                  <a:ext cx="1536876" cy="97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876" h="97437" extrusionOk="0">
                      <a:moveTo>
                        <a:pt x="0" y="95354"/>
                      </a:moveTo>
                      <a:cubicBezTo>
                        <a:pt x="0" y="95354"/>
                        <a:pt x="419764" y="115182"/>
                        <a:pt x="920320" y="32485"/>
                      </a:cubicBezTo>
                      <a:cubicBezTo>
                        <a:pt x="1314188" y="-32642"/>
                        <a:pt x="1443314" y="9694"/>
                        <a:pt x="1536877" y="7566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47" name="Google Shape;1247;p33"/>
              <p:cNvGrpSpPr/>
              <p:nvPr/>
            </p:nvGrpSpPr>
            <p:grpSpPr>
              <a:xfrm>
                <a:off x="6736817" y="3927314"/>
                <a:ext cx="1607860" cy="277019"/>
                <a:chOff x="6736817" y="3927314"/>
                <a:chExt cx="1607860" cy="277019"/>
              </a:xfrm>
            </p:grpSpPr>
            <p:sp>
              <p:nvSpPr>
                <p:cNvPr id="1248" name="Google Shape;1248;p33"/>
                <p:cNvSpPr/>
                <p:nvPr/>
              </p:nvSpPr>
              <p:spPr>
                <a:xfrm>
                  <a:off x="6766241" y="3927314"/>
                  <a:ext cx="1425461" cy="21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461" h="212067" extrusionOk="0">
                      <a:moveTo>
                        <a:pt x="1425462" y="147010"/>
                      </a:moveTo>
                      <a:cubicBezTo>
                        <a:pt x="1425462" y="147010"/>
                        <a:pt x="1219637" y="132052"/>
                        <a:pt x="1037873" y="88516"/>
                      </a:cubicBezTo>
                      <a:cubicBezTo>
                        <a:pt x="538447" y="-31155"/>
                        <a:pt x="305597" y="-63683"/>
                        <a:pt x="0" y="21206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9" name="Google Shape;1249;p33"/>
                <p:cNvSpPr/>
                <p:nvPr/>
              </p:nvSpPr>
              <p:spPr>
                <a:xfrm>
                  <a:off x="6736817" y="3980880"/>
                  <a:ext cx="1505830" cy="203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830" h="203589" extrusionOk="0">
                      <a:moveTo>
                        <a:pt x="1505831" y="136063"/>
                      </a:moveTo>
                      <a:cubicBezTo>
                        <a:pt x="1505831" y="136063"/>
                        <a:pt x="1228104" y="135710"/>
                        <a:pt x="940641" y="76087"/>
                      </a:cubicBezTo>
                      <a:cubicBezTo>
                        <a:pt x="475366" y="-20510"/>
                        <a:pt x="323731" y="-68280"/>
                        <a:pt x="0" y="20359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0" name="Google Shape;1250;p33"/>
                <p:cNvSpPr/>
                <p:nvPr/>
              </p:nvSpPr>
              <p:spPr>
                <a:xfrm>
                  <a:off x="6769064" y="4047735"/>
                  <a:ext cx="1524599" cy="13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599" h="136734" extrusionOk="0">
                      <a:moveTo>
                        <a:pt x="1524599" y="111826"/>
                      </a:moveTo>
                      <a:cubicBezTo>
                        <a:pt x="1524599" y="111826"/>
                        <a:pt x="1175537" y="123398"/>
                        <a:pt x="781880" y="50368"/>
                      </a:cubicBezTo>
                      <a:cubicBezTo>
                        <a:pt x="352097" y="-29295"/>
                        <a:pt x="201027" y="-24214"/>
                        <a:pt x="0" y="13673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1" name="Google Shape;1251;p33"/>
                <p:cNvSpPr/>
                <p:nvPr/>
              </p:nvSpPr>
              <p:spPr>
                <a:xfrm>
                  <a:off x="6807801" y="4106896"/>
                  <a:ext cx="1536876" cy="97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876" h="97437" extrusionOk="0">
                      <a:moveTo>
                        <a:pt x="1536877" y="95354"/>
                      </a:moveTo>
                      <a:cubicBezTo>
                        <a:pt x="1536877" y="95354"/>
                        <a:pt x="1117113" y="115182"/>
                        <a:pt x="616557" y="32485"/>
                      </a:cubicBezTo>
                      <a:cubicBezTo>
                        <a:pt x="222689" y="-32642"/>
                        <a:pt x="93563" y="9694"/>
                        <a:pt x="0" y="7566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52" name="Google Shape;1252;p33"/>
              <p:cNvGrpSpPr/>
              <p:nvPr/>
            </p:nvGrpSpPr>
            <p:grpSpPr>
              <a:xfrm>
                <a:off x="4949804" y="3186533"/>
                <a:ext cx="420751" cy="950801"/>
                <a:chOff x="4949804" y="3186533"/>
                <a:chExt cx="420751" cy="950801"/>
              </a:xfrm>
            </p:grpSpPr>
            <p:sp>
              <p:nvSpPr>
                <p:cNvPr id="1253" name="Google Shape;1253;p33"/>
                <p:cNvSpPr/>
                <p:nvPr/>
              </p:nvSpPr>
              <p:spPr>
                <a:xfrm>
                  <a:off x="5093888" y="3186533"/>
                  <a:ext cx="276667" cy="843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67" h="843691" extrusionOk="0">
                      <a:moveTo>
                        <a:pt x="276668" y="0"/>
                      </a:moveTo>
                      <a:cubicBezTo>
                        <a:pt x="276668" y="0"/>
                        <a:pt x="0" y="839105"/>
                        <a:pt x="0" y="84369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4" name="Google Shape;1254;p33"/>
                <p:cNvSpPr/>
                <p:nvPr/>
              </p:nvSpPr>
              <p:spPr>
                <a:xfrm>
                  <a:off x="5050846" y="3230210"/>
                  <a:ext cx="276667" cy="843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67" h="843691" extrusionOk="0">
                      <a:moveTo>
                        <a:pt x="276667" y="0"/>
                      </a:moveTo>
                      <a:cubicBezTo>
                        <a:pt x="276667" y="0"/>
                        <a:pt x="0" y="839105"/>
                        <a:pt x="0" y="84369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5" name="Google Shape;1255;p33"/>
                <p:cNvSpPr/>
                <p:nvPr/>
              </p:nvSpPr>
              <p:spPr>
                <a:xfrm>
                  <a:off x="5026644" y="3248414"/>
                  <a:ext cx="276667" cy="843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67" h="843691" extrusionOk="0">
                      <a:moveTo>
                        <a:pt x="276668" y="0"/>
                      </a:moveTo>
                      <a:cubicBezTo>
                        <a:pt x="276668" y="0"/>
                        <a:pt x="0" y="839105"/>
                        <a:pt x="0" y="84369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6" name="Google Shape;1256;p33"/>
                <p:cNvSpPr/>
                <p:nvPr/>
              </p:nvSpPr>
              <p:spPr>
                <a:xfrm>
                  <a:off x="4949804" y="3279814"/>
                  <a:ext cx="305879" cy="857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879" h="857520" extrusionOk="0">
                      <a:moveTo>
                        <a:pt x="305880" y="0"/>
                      </a:moveTo>
                      <a:cubicBezTo>
                        <a:pt x="305880" y="0"/>
                        <a:pt x="0" y="852935"/>
                        <a:pt x="0" y="85752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57" name="Google Shape;1257;p33"/>
              <p:cNvGrpSpPr/>
              <p:nvPr/>
            </p:nvGrpSpPr>
            <p:grpSpPr>
              <a:xfrm>
                <a:off x="7991735" y="3186533"/>
                <a:ext cx="420751" cy="950801"/>
                <a:chOff x="7991735" y="3186533"/>
                <a:chExt cx="420751" cy="950801"/>
              </a:xfrm>
            </p:grpSpPr>
            <p:sp>
              <p:nvSpPr>
                <p:cNvPr id="1258" name="Google Shape;1258;p33"/>
                <p:cNvSpPr/>
                <p:nvPr/>
              </p:nvSpPr>
              <p:spPr>
                <a:xfrm>
                  <a:off x="7991735" y="3186533"/>
                  <a:ext cx="276667" cy="843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67" h="843691" extrusionOk="0">
                      <a:moveTo>
                        <a:pt x="0" y="0"/>
                      </a:moveTo>
                      <a:cubicBezTo>
                        <a:pt x="0" y="0"/>
                        <a:pt x="276667" y="839105"/>
                        <a:pt x="276667" y="84369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9" name="Google Shape;1259;p33"/>
                <p:cNvSpPr/>
                <p:nvPr/>
              </p:nvSpPr>
              <p:spPr>
                <a:xfrm>
                  <a:off x="8034777" y="3230210"/>
                  <a:ext cx="276667" cy="843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67" h="843691" extrusionOk="0">
                      <a:moveTo>
                        <a:pt x="0" y="0"/>
                      </a:moveTo>
                      <a:cubicBezTo>
                        <a:pt x="0" y="0"/>
                        <a:pt x="276668" y="839105"/>
                        <a:pt x="276668" y="84369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0" name="Google Shape;1260;p33"/>
                <p:cNvSpPr/>
                <p:nvPr/>
              </p:nvSpPr>
              <p:spPr>
                <a:xfrm>
                  <a:off x="8059049" y="3248414"/>
                  <a:ext cx="276667" cy="843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67" h="843691" extrusionOk="0">
                      <a:moveTo>
                        <a:pt x="0" y="0"/>
                      </a:moveTo>
                      <a:cubicBezTo>
                        <a:pt x="0" y="0"/>
                        <a:pt x="276668" y="839105"/>
                        <a:pt x="276668" y="84369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1" name="Google Shape;1261;p33"/>
                <p:cNvSpPr/>
                <p:nvPr/>
              </p:nvSpPr>
              <p:spPr>
                <a:xfrm>
                  <a:off x="8106607" y="3279814"/>
                  <a:ext cx="305879" cy="857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879" h="857520" extrusionOk="0">
                      <a:moveTo>
                        <a:pt x="0" y="0"/>
                      </a:moveTo>
                      <a:cubicBezTo>
                        <a:pt x="0" y="0"/>
                        <a:pt x="305879" y="852935"/>
                        <a:pt x="305879" y="85752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62" name="Google Shape;1262;p33"/>
            <p:cNvGrpSpPr/>
            <p:nvPr/>
          </p:nvGrpSpPr>
          <p:grpSpPr>
            <a:xfrm>
              <a:off x="5175123" y="3195441"/>
              <a:ext cx="570049" cy="194586"/>
              <a:chOff x="5175123" y="3195441"/>
              <a:chExt cx="570049" cy="194586"/>
            </a:xfrm>
          </p:grpSpPr>
          <p:sp>
            <p:nvSpPr>
              <p:cNvPr id="1263" name="Google Shape;1263;p33"/>
              <p:cNvSpPr/>
              <p:nvPr/>
            </p:nvSpPr>
            <p:spPr>
              <a:xfrm>
                <a:off x="5175123" y="3195441"/>
                <a:ext cx="570049" cy="194586"/>
              </a:xfrm>
              <a:custGeom>
                <a:avLst/>
                <a:gdLst/>
                <a:ahLst/>
                <a:cxnLst/>
                <a:rect l="l" t="t" r="r" b="b"/>
                <a:pathLst>
                  <a:path w="603226" h="205911" extrusionOk="0">
                    <a:moveTo>
                      <a:pt x="603015" y="179028"/>
                    </a:moveTo>
                    <a:cubicBezTo>
                      <a:pt x="602874" y="188413"/>
                      <a:pt x="600757" y="197444"/>
                      <a:pt x="596876" y="205912"/>
                    </a:cubicBezTo>
                    <a:lnTo>
                      <a:pt x="11648" y="205912"/>
                    </a:lnTo>
                    <a:cubicBezTo>
                      <a:pt x="7061" y="199491"/>
                      <a:pt x="3745" y="192717"/>
                      <a:pt x="1910" y="185661"/>
                    </a:cubicBezTo>
                    <a:cubicBezTo>
                      <a:pt x="570" y="180792"/>
                      <a:pt x="-65" y="175853"/>
                      <a:pt x="5" y="170773"/>
                    </a:cubicBezTo>
                    <a:cubicBezTo>
                      <a:pt x="640" y="121945"/>
                      <a:pt x="68308" y="83207"/>
                      <a:pt x="151075" y="84336"/>
                    </a:cubicBezTo>
                    <a:cubicBezTo>
                      <a:pt x="166881" y="84548"/>
                      <a:pt x="181981" y="86241"/>
                      <a:pt x="196234" y="89064"/>
                    </a:cubicBezTo>
                    <a:cubicBezTo>
                      <a:pt x="217402" y="36496"/>
                      <a:pt x="276884" y="-901"/>
                      <a:pt x="346457" y="17"/>
                    </a:cubicBezTo>
                    <a:cubicBezTo>
                      <a:pt x="414407" y="1004"/>
                      <a:pt x="471702" y="38190"/>
                      <a:pt x="492729" y="89346"/>
                    </a:cubicBezTo>
                    <a:cubicBezTo>
                      <a:pt x="553552" y="94003"/>
                      <a:pt x="601110" y="130694"/>
                      <a:pt x="603085" y="175218"/>
                    </a:cubicBezTo>
                    <a:cubicBezTo>
                      <a:pt x="603226" y="176488"/>
                      <a:pt x="603226" y="177688"/>
                      <a:pt x="603226" y="17895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33"/>
              <p:cNvSpPr/>
              <p:nvPr/>
            </p:nvSpPr>
            <p:spPr>
              <a:xfrm>
                <a:off x="5176928" y="3258862"/>
                <a:ext cx="568109" cy="131165"/>
              </a:xfrm>
              <a:custGeom>
                <a:avLst/>
                <a:gdLst/>
                <a:ahLst/>
                <a:cxnLst/>
                <a:rect l="l" t="t" r="r" b="b"/>
                <a:pathLst>
                  <a:path w="601174" h="138799" extrusionOk="0">
                    <a:moveTo>
                      <a:pt x="601104" y="111916"/>
                    </a:moveTo>
                    <a:cubicBezTo>
                      <a:pt x="600963" y="121300"/>
                      <a:pt x="598846" y="130332"/>
                      <a:pt x="594966" y="138799"/>
                    </a:cubicBezTo>
                    <a:lnTo>
                      <a:pt x="9737" y="138799"/>
                    </a:lnTo>
                    <a:cubicBezTo>
                      <a:pt x="5151" y="132378"/>
                      <a:pt x="1835" y="125605"/>
                      <a:pt x="0" y="118549"/>
                    </a:cubicBezTo>
                    <a:cubicBezTo>
                      <a:pt x="36903" y="82210"/>
                      <a:pt x="101607" y="53280"/>
                      <a:pt x="215421" y="63159"/>
                    </a:cubicBezTo>
                    <a:cubicBezTo>
                      <a:pt x="215421" y="63159"/>
                      <a:pt x="256981" y="-17986"/>
                      <a:pt x="360352" y="3676"/>
                    </a:cubicBezTo>
                    <a:cubicBezTo>
                      <a:pt x="463794" y="25338"/>
                      <a:pt x="471061" y="73743"/>
                      <a:pt x="471061" y="73743"/>
                    </a:cubicBezTo>
                    <a:cubicBezTo>
                      <a:pt x="471061" y="73743"/>
                      <a:pt x="553617" y="76636"/>
                      <a:pt x="601034" y="108176"/>
                    </a:cubicBezTo>
                    <a:cubicBezTo>
                      <a:pt x="601175" y="109446"/>
                      <a:pt x="601175" y="110646"/>
                      <a:pt x="601175" y="111916"/>
                    </a:cubicBezTo>
                    <a:close/>
                  </a:path>
                </a:pathLst>
              </a:custGeom>
              <a:solidFill>
                <a:srgbClr val="9190C6">
                  <a:alpha val="566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33"/>
              <p:cNvSpPr/>
              <p:nvPr/>
            </p:nvSpPr>
            <p:spPr>
              <a:xfrm>
                <a:off x="5175123" y="3195441"/>
                <a:ext cx="570049" cy="194586"/>
              </a:xfrm>
              <a:custGeom>
                <a:avLst/>
                <a:gdLst/>
                <a:ahLst/>
                <a:cxnLst/>
                <a:rect l="l" t="t" r="r" b="b"/>
                <a:pathLst>
                  <a:path w="603226" h="205911" extrusionOk="0">
                    <a:moveTo>
                      <a:pt x="603015" y="179028"/>
                    </a:moveTo>
                    <a:cubicBezTo>
                      <a:pt x="602874" y="188413"/>
                      <a:pt x="600757" y="197444"/>
                      <a:pt x="596876" y="205912"/>
                    </a:cubicBezTo>
                    <a:lnTo>
                      <a:pt x="11648" y="205912"/>
                    </a:lnTo>
                    <a:cubicBezTo>
                      <a:pt x="7061" y="199491"/>
                      <a:pt x="3745" y="192717"/>
                      <a:pt x="1910" y="185661"/>
                    </a:cubicBezTo>
                    <a:cubicBezTo>
                      <a:pt x="570" y="180792"/>
                      <a:pt x="-65" y="175853"/>
                      <a:pt x="5" y="170773"/>
                    </a:cubicBezTo>
                    <a:cubicBezTo>
                      <a:pt x="640" y="121945"/>
                      <a:pt x="68308" y="83207"/>
                      <a:pt x="151075" y="84336"/>
                    </a:cubicBezTo>
                    <a:cubicBezTo>
                      <a:pt x="166881" y="84548"/>
                      <a:pt x="181981" y="86241"/>
                      <a:pt x="196234" y="89064"/>
                    </a:cubicBezTo>
                    <a:cubicBezTo>
                      <a:pt x="217402" y="36496"/>
                      <a:pt x="276884" y="-901"/>
                      <a:pt x="346457" y="17"/>
                    </a:cubicBezTo>
                    <a:cubicBezTo>
                      <a:pt x="414407" y="1004"/>
                      <a:pt x="471702" y="38190"/>
                      <a:pt x="492729" y="89346"/>
                    </a:cubicBezTo>
                    <a:cubicBezTo>
                      <a:pt x="553552" y="94003"/>
                      <a:pt x="601110" y="130694"/>
                      <a:pt x="603085" y="175218"/>
                    </a:cubicBezTo>
                    <a:cubicBezTo>
                      <a:pt x="603226" y="176488"/>
                      <a:pt x="603226" y="177688"/>
                      <a:pt x="603226" y="178958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6" name="Google Shape;1266;p33"/>
            <p:cNvGrpSpPr/>
            <p:nvPr/>
          </p:nvGrpSpPr>
          <p:grpSpPr>
            <a:xfrm>
              <a:off x="7593993" y="2284064"/>
              <a:ext cx="829833" cy="275670"/>
              <a:chOff x="7593993" y="2284064"/>
              <a:chExt cx="829833" cy="275670"/>
            </a:xfrm>
          </p:grpSpPr>
          <p:sp>
            <p:nvSpPr>
              <p:cNvPr id="1267" name="Google Shape;1267;p33"/>
              <p:cNvSpPr/>
              <p:nvPr/>
            </p:nvSpPr>
            <p:spPr>
              <a:xfrm>
                <a:off x="7593993" y="2284064"/>
                <a:ext cx="825970" cy="275670"/>
              </a:xfrm>
              <a:custGeom>
                <a:avLst/>
                <a:gdLst/>
                <a:ahLst/>
                <a:cxnLst/>
                <a:rect l="l" t="t" r="r" b="b"/>
                <a:pathLst>
                  <a:path w="874042" h="291714" extrusionOk="0">
                    <a:moveTo>
                      <a:pt x="873968" y="274639"/>
                    </a:moveTo>
                    <a:cubicBezTo>
                      <a:pt x="873968" y="278943"/>
                      <a:pt x="873474" y="283176"/>
                      <a:pt x="872556" y="287269"/>
                    </a:cubicBezTo>
                    <a:cubicBezTo>
                      <a:pt x="872345" y="288610"/>
                      <a:pt x="871992" y="289950"/>
                      <a:pt x="871639" y="291220"/>
                    </a:cubicBezTo>
                    <a:lnTo>
                      <a:pt x="7626" y="291220"/>
                    </a:lnTo>
                    <a:cubicBezTo>
                      <a:pt x="7626" y="291220"/>
                      <a:pt x="7203" y="291503"/>
                      <a:pt x="6921" y="291714"/>
                    </a:cubicBezTo>
                    <a:cubicBezTo>
                      <a:pt x="6921" y="291503"/>
                      <a:pt x="6780" y="291432"/>
                      <a:pt x="6709" y="291220"/>
                    </a:cubicBezTo>
                    <a:cubicBezTo>
                      <a:pt x="2193" y="281695"/>
                      <a:pt x="-135" y="271675"/>
                      <a:pt x="6" y="261444"/>
                    </a:cubicBezTo>
                    <a:cubicBezTo>
                      <a:pt x="782" y="200197"/>
                      <a:pt x="88771" y="151863"/>
                      <a:pt x="196517" y="153486"/>
                    </a:cubicBezTo>
                    <a:cubicBezTo>
                      <a:pt x="212393" y="153769"/>
                      <a:pt x="227705" y="155039"/>
                      <a:pt x="242452" y="157297"/>
                    </a:cubicBezTo>
                    <a:cubicBezTo>
                      <a:pt x="264396" y="98167"/>
                      <a:pt x="317598" y="56748"/>
                      <a:pt x="379268" y="57665"/>
                    </a:cubicBezTo>
                    <a:cubicBezTo>
                      <a:pt x="393733" y="57877"/>
                      <a:pt x="407704" y="60417"/>
                      <a:pt x="420828" y="64933"/>
                    </a:cubicBezTo>
                    <a:cubicBezTo>
                      <a:pt x="453075" y="24502"/>
                      <a:pt x="500562" y="-759"/>
                      <a:pt x="553341" y="17"/>
                    </a:cubicBezTo>
                    <a:cubicBezTo>
                      <a:pt x="639778" y="1358"/>
                      <a:pt x="710550" y="72130"/>
                      <a:pt x="722263" y="163506"/>
                    </a:cubicBezTo>
                    <a:cubicBezTo>
                      <a:pt x="809405" y="174795"/>
                      <a:pt x="874673" y="220660"/>
                      <a:pt x="874038" y="27456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33"/>
              <p:cNvSpPr/>
              <p:nvPr/>
            </p:nvSpPr>
            <p:spPr>
              <a:xfrm>
                <a:off x="7601199" y="2419343"/>
                <a:ext cx="822626" cy="139989"/>
              </a:xfrm>
              <a:custGeom>
                <a:avLst/>
                <a:gdLst/>
                <a:ahLst/>
                <a:cxnLst/>
                <a:rect l="l" t="t" r="r" b="b"/>
                <a:pathLst>
                  <a:path w="870504" h="148137" extrusionOk="0">
                    <a:moveTo>
                      <a:pt x="870504" y="148138"/>
                    </a:moveTo>
                    <a:lnTo>
                      <a:pt x="0" y="148138"/>
                    </a:lnTo>
                    <a:cubicBezTo>
                      <a:pt x="43465" y="113422"/>
                      <a:pt x="121858" y="88867"/>
                      <a:pt x="262414" y="105166"/>
                    </a:cubicBezTo>
                    <a:cubicBezTo>
                      <a:pt x="262414" y="105166"/>
                      <a:pt x="311595" y="39828"/>
                      <a:pt x="410803" y="56621"/>
                    </a:cubicBezTo>
                    <a:cubicBezTo>
                      <a:pt x="410803" y="56621"/>
                      <a:pt x="447212" y="-7166"/>
                      <a:pt x="554182" y="666"/>
                    </a:cubicBezTo>
                    <a:cubicBezTo>
                      <a:pt x="661081" y="8428"/>
                      <a:pt x="667925" y="71862"/>
                      <a:pt x="667925" y="71862"/>
                    </a:cubicBezTo>
                    <a:cubicBezTo>
                      <a:pt x="667925" y="71862"/>
                      <a:pt x="793452" y="95994"/>
                      <a:pt x="864859" y="144186"/>
                    </a:cubicBezTo>
                    <a:cubicBezTo>
                      <a:pt x="866765" y="145527"/>
                      <a:pt x="868669" y="146868"/>
                      <a:pt x="870504" y="148138"/>
                    </a:cubicBezTo>
                    <a:close/>
                  </a:path>
                </a:pathLst>
              </a:custGeom>
              <a:solidFill>
                <a:srgbClr val="9190C6">
                  <a:alpha val="566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33"/>
              <p:cNvSpPr/>
              <p:nvPr/>
            </p:nvSpPr>
            <p:spPr>
              <a:xfrm>
                <a:off x="7593993" y="2284064"/>
                <a:ext cx="825970" cy="275670"/>
              </a:xfrm>
              <a:custGeom>
                <a:avLst/>
                <a:gdLst/>
                <a:ahLst/>
                <a:cxnLst/>
                <a:rect l="l" t="t" r="r" b="b"/>
                <a:pathLst>
                  <a:path w="874042" h="291714" extrusionOk="0">
                    <a:moveTo>
                      <a:pt x="873968" y="274639"/>
                    </a:moveTo>
                    <a:cubicBezTo>
                      <a:pt x="873968" y="278943"/>
                      <a:pt x="873474" y="283176"/>
                      <a:pt x="872556" y="287269"/>
                    </a:cubicBezTo>
                    <a:cubicBezTo>
                      <a:pt x="872345" y="288610"/>
                      <a:pt x="871992" y="289950"/>
                      <a:pt x="871639" y="291220"/>
                    </a:cubicBezTo>
                    <a:lnTo>
                      <a:pt x="7626" y="291220"/>
                    </a:lnTo>
                    <a:cubicBezTo>
                      <a:pt x="7626" y="291220"/>
                      <a:pt x="7203" y="291503"/>
                      <a:pt x="6921" y="291714"/>
                    </a:cubicBezTo>
                    <a:cubicBezTo>
                      <a:pt x="6921" y="291503"/>
                      <a:pt x="6780" y="291432"/>
                      <a:pt x="6709" y="291220"/>
                    </a:cubicBezTo>
                    <a:cubicBezTo>
                      <a:pt x="2193" y="281695"/>
                      <a:pt x="-135" y="271675"/>
                      <a:pt x="6" y="261444"/>
                    </a:cubicBezTo>
                    <a:cubicBezTo>
                      <a:pt x="782" y="200197"/>
                      <a:pt x="88771" y="151863"/>
                      <a:pt x="196517" y="153486"/>
                    </a:cubicBezTo>
                    <a:cubicBezTo>
                      <a:pt x="212393" y="153769"/>
                      <a:pt x="227705" y="155039"/>
                      <a:pt x="242452" y="157297"/>
                    </a:cubicBezTo>
                    <a:cubicBezTo>
                      <a:pt x="264396" y="98167"/>
                      <a:pt x="317598" y="56748"/>
                      <a:pt x="379268" y="57665"/>
                    </a:cubicBezTo>
                    <a:cubicBezTo>
                      <a:pt x="393733" y="57877"/>
                      <a:pt x="407704" y="60417"/>
                      <a:pt x="420828" y="64933"/>
                    </a:cubicBezTo>
                    <a:cubicBezTo>
                      <a:pt x="453075" y="24502"/>
                      <a:pt x="500562" y="-759"/>
                      <a:pt x="553341" y="17"/>
                    </a:cubicBezTo>
                    <a:cubicBezTo>
                      <a:pt x="639778" y="1358"/>
                      <a:pt x="710550" y="72130"/>
                      <a:pt x="722263" y="163506"/>
                    </a:cubicBezTo>
                    <a:cubicBezTo>
                      <a:pt x="809405" y="174795"/>
                      <a:pt x="874673" y="220660"/>
                      <a:pt x="874038" y="274568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0" name="Google Shape;1270;p33"/>
            <p:cNvGrpSpPr/>
            <p:nvPr/>
          </p:nvGrpSpPr>
          <p:grpSpPr>
            <a:xfrm>
              <a:off x="4778850" y="1647188"/>
              <a:ext cx="739944" cy="262936"/>
              <a:chOff x="4778850" y="1647188"/>
              <a:chExt cx="739944" cy="262936"/>
            </a:xfrm>
          </p:grpSpPr>
          <p:sp>
            <p:nvSpPr>
              <p:cNvPr id="1271" name="Google Shape;1271;p33"/>
              <p:cNvSpPr/>
              <p:nvPr/>
            </p:nvSpPr>
            <p:spPr>
              <a:xfrm>
                <a:off x="4778850" y="1647188"/>
                <a:ext cx="732410" cy="262936"/>
              </a:xfrm>
              <a:custGeom>
                <a:avLst/>
                <a:gdLst/>
                <a:ahLst/>
                <a:cxnLst/>
                <a:rect l="l" t="t" r="r" b="b"/>
                <a:pathLst>
                  <a:path w="775037" h="278239" extrusionOk="0">
                    <a:moveTo>
                      <a:pt x="775037" y="269843"/>
                    </a:moveTo>
                    <a:cubicBezTo>
                      <a:pt x="775037" y="271395"/>
                      <a:pt x="774896" y="272877"/>
                      <a:pt x="774685" y="274359"/>
                    </a:cubicBezTo>
                    <a:cubicBezTo>
                      <a:pt x="774473" y="275629"/>
                      <a:pt x="774261" y="276828"/>
                      <a:pt x="773908" y="278098"/>
                    </a:cubicBezTo>
                    <a:lnTo>
                      <a:pt x="7340" y="278098"/>
                    </a:lnTo>
                    <a:cubicBezTo>
                      <a:pt x="7340" y="278098"/>
                      <a:pt x="7199" y="278098"/>
                      <a:pt x="7128" y="278240"/>
                    </a:cubicBezTo>
                    <a:cubicBezTo>
                      <a:pt x="7128" y="278240"/>
                      <a:pt x="7128" y="278192"/>
                      <a:pt x="7128" y="278098"/>
                    </a:cubicBezTo>
                    <a:cubicBezTo>
                      <a:pt x="2330" y="270407"/>
                      <a:pt x="-69" y="262434"/>
                      <a:pt x="2" y="254108"/>
                    </a:cubicBezTo>
                    <a:cubicBezTo>
                      <a:pt x="495" y="221086"/>
                      <a:pt x="41844" y="192720"/>
                      <a:pt x="103302" y="177832"/>
                    </a:cubicBezTo>
                    <a:cubicBezTo>
                      <a:pt x="103020" y="173740"/>
                      <a:pt x="102879" y="169506"/>
                      <a:pt x="102949" y="165272"/>
                    </a:cubicBezTo>
                    <a:cubicBezTo>
                      <a:pt x="104219" y="72697"/>
                      <a:pt x="185434" y="-1391"/>
                      <a:pt x="284360" y="20"/>
                    </a:cubicBezTo>
                    <a:cubicBezTo>
                      <a:pt x="352733" y="1008"/>
                      <a:pt x="411722" y="37699"/>
                      <a:pt x="441145" y="90902"/>
                    </a:cubicBezTo>
                    <a:cubicBezTo>
                      <a:pt x="455187" y="88009"/>
                      <a:pt x="469934" y="86456"/>
                      <a:pt x="485175" y="86668"/>
                    </a:cubicBezTo>
                    <a:cubicBezTo>
                      <a:pt x="565614" y="87726"/>
                      <a:pt x="631517" y="135284"/>
                      <a:pt x="642031" y="196107"/>
                    </a:cubicBezTo>
                    <a:cubicBezTo>
                      <a:pt x="717389" y="201470"/>
                      <a:pt x="775461" y="232799"/>
                      <a:pt x="774967" y="26977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33"/>
              <p:cNvSpPr/>
              <p:nvPr/>
            </p:nvSpPr>
            <p:spPr>
              <a:xfrm>
                <a:off x="4785786" y="1772796"/>
                <a:ext cx="733008" cy="137196"/>
              </a:xfrm>
              <a:custGeom>
                <a:avLst/>
                <a:gdLst/>
                <a:ahLst/>
                <a:cxnLst/>
                <a:rect l="l" t="t" r="r" b="b"/>
                <a:pathLst>
                  <a:path w="775670" h="145181" extrusionOk="0">
                    <a:moveTo>
                      <a:pt x="775671" y="145181"/>
                    </a:moveTo>
                    <a:lnTo>
                      <a:pt x="0" y="145181"/>
                    </a:lnTo>
                    <a:cubicBezTo>
                      <a:pt x="35210" y="121120"/>
                      <a:pt x="88694" y="103127"/>
                      <a:pt x="169557" y="101081"/>
                    </a:cubicBezTo>
                    <a:cubicBezTo>
                      <a:pt x="169557" y="101081"/>
                      <a:pt x="176189" y="3566"/>
                      <a:pt x="310678" y="109"/>
                    </a:cubicBezTo>
                    <a:cubicBezTo>
                      <a:pt x="445166" y="-3278"/>
                      <a:pt x="462594" y="73421"/>
                      <a:pt x="462594" y="73421"/>
                    </a:cubicBezTo>
                    <a:cubicBezTo>
                      <a:pt x="462594" y="73421"/>
                      <a:pt x="529486" y="51830"/>
                      <a:pt x="596095" y="127964"/>
                    </a:cubicBezTo>
                    <a:cubicBezTo>
                      <a:pt x="596095" y="127964"/>
                      <a:pt x="698619" y="113076"/>
                      <a:pt x="767274" y="141441"/>
                    </a:cubicBezTo>
                    <a:cubicBezTo>
                      <a:pt x="770167" y="142641"/>
                      <a:pt x="772848" y="143841"/>
                      <a:pt x="775600" y="145181"/>
                    </a:cubicBezTo>
                    <a:close/>
                  </a:path>
                </a:pathLst>
              </a:custGeom>
              <a:solidFill>
                <a:srgbClr val="9190C6">
                  <a:alpha val="566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33"/>
              <p:cNvSpPr/>
              <p:nvPr/>
            </p:nvSpPr>
            <p:spPr>
              <a:xfrm>
                <a:off x="4778850" y="1647188"/>
                <a:ext cx="732410" cy="262936"/>
              </a:xfrm>
              <a:custGeom>
                <a:avLst/>
                <a:gdLst/>
                <a:ahLst/>
                <a:cxnLst/>
                <a:rect l="l" t="t" r="r" b="b"/>
                <a:pathLst>
                  <a:path w="775037" h="278239" extrusionOk="0">
                    <a:moveTo>
                      <a:pt x="775037" y="269843"/>
                    </a:moveTo>
                    <a:cubicBezTo>
                      <a:pt x="775037" y="271395"/>
                      <a:pt x="774896" y="272877"/>
                      <a:pt x="774685" y="274359"/>
                    </a:cubicBezTo>
                    <a:cubicBezTo>
                      <a:pt x="774473" y="275629"/>
                      <a:pt x="774261" y="276828"/>
                      <a:pt x="773908" y="278098"/>
                    </a:cubicBezTo>
                    <a:lnTo>
                      <a:pt x="7340" y="278098"/>
                    </a:lnTo>
                    <a:cubicBezTo>
                      <a:pt x="7340" y="278098"/>
                      <a:pt x="7199" y="278098"/>
                      <a:pt x="7128" y="278240"/>
                    </a:cubicBezTo>
                    <a:cubicBezTo>
                      <a:pt x="7128" y="278240"/>
                      <a:pt x="7128" y="278192"/>
                      <a:pt x="7128" y="278098"/>
                    </a:cubicBezTo>
                    <a:cubicBezTo>
                      <a:pt x="2330" y="270407"/>
                      <a:pt x="-69" y="262434"/>
                      <a:pt x="2" y="254108"/>
                    </a:cubicBezTo>
                    <a:cubicBezTo>
                      <a:pt x="495" y="221086"/>
                      <a:pt x="41844" y="192720"/>
                      <a:pt x="103302" y="177832"/>
                    </a:cubicBezTo>
                    <a:cubicBezTo>
                      <a:pt x="103020" y="173740"/>
                      <a:pt x="102879" y="169506"/>
                      <a:pt x="102949" y="165272"/>
                    </a:cubicBezTo>
                    <a:cubicBezTo>
                      <a:pt x="104219" y="72697"/>
                      <a:pt x="185434" y="-1391"/>
                      <a:pt x="284360" y="20"/>
                    </a:cubicBezTo>
                    <a:cubicBezTo>
                      <a:pt x="352733" y="1008"/>
                      <a:pt x="411722" y="37699"/>
                      <a:pt x="441145" y="90902"/>
                    </a:cubicBezTo>
                    <a:cubicBezTo>
                      <a:pt x="455187" y="88009"/>
                      <a:pt x="469934" y="86456"/>
                      <a:pt x="485175" y="86668"/>
                    </a:cubicBezTo>
                    <a:cubicBezTo>
                      <a:pt x="565614" y="87726"/>
                      <a:pt x="631517" y="135284"/>
                      <a:pt x="642031" y="196107"/>
                    </a:cubicBezTo>
                    <a:cubicBezTo>
                      <a:pt x="717389" y="201470"/>
                      <a:pt x="775461" y="232799"/>
                      <a:pt x="774967" y="26977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4" name="Google Shape;1274;p33"/>
            <p:cNvSpPr/>
            <p:nvPr/>
          </p:nvSpPr>
          <p:spPr>
            <a:xfrm>
              <a:off x="4437273" y="2492421"/>
              <a:ext cx="1187510" cy="819093"/>
            </a:xfrm>
            <a:custGeom>
              <a:avLst/>
              <a:gdLst/>
              <a:ahLst/>
              <a:cxnLst/>
              <a:rect l="l" t="t" r="r" b="b"/>
              <a:pathLst>
                <a:path w="1256624" h="866765" extrusionOk="0">
                  <a:moveTo>
                    <a:pt x="71" y="475225"/>
                  </a:moveTo>
                  <a:cubicBezTo>
                    <a:pt x="71" y="475225"/>
                    <a:pt x="245550" y="671807"/>
                    <a:pt x="337561" y="866765"/>
                  </a:cubicBezTo>
                  <a:cubicBezTo>
                    <a:pt x="337561" y="866765"/>
                    <a:pt x="496887" y="769462"/>
                    <a:pt x="653390" y="844256"/>
                  </a:cubicBezTo>
                  <a:cubicBezTo>
                    <a:pt x="653390" y="844256"/>
                    <a:pt x="659528" y="465982"/>
                    <a:pt x="776235" y="392034"/>
                  </a:cubicBezTo>
                  <a:cubicBezTo>
                    <a:pt x="892942" y="318087"/>
                    <a:pt x="1027360" y="412356"/>
                    <a:pt x="1048599" y="403465"/>
                  </a:cubicBezTo>
                  <a:cubicBezTo>
                    <a:pt x="1069837" y="394575"/>
                    <a:pt x="1138493" y="370161"/>
                    <a:pt x="1187109" y="415884"/>
                  </a:cubicBezTo>
                  <a:cubicBezTo>
                    <a:pt x="1187109" y="415884"/>
                    <a:pt x="1204749" y="387307"/>
                    <a:pt x="1188167" y="335233"/>
                  </a:cubicBezTo>
                  <a:cubicBezTo>
                    <a:pt x="1171656" y="283089"/>
                    <a:pt x="1265713" y="173721"/>
                    <a:pt x="1255905" y="111345"/>
                  </a:cubicBezTo>
                  <a:cubicBezTo>
                    <a:pt x="1255905" y="111345"/>
                    <a:pt x="1079363" y="262274"/>
                    <a:pt x="1013248" y="238918"/>
                  </a:cubicBezTo>
                  <a:cubicBezTo>
                    <a:pt x="947133" y="215563"/>
                    <a:pt x="586216" y="212"/>
                    <a:pt x="571963" y="1"/>
                  </a:cubicBezTo>
                  <a:cubicBezTo>
                    <a:pt x="557710" y="-211"/>
                    <a:pt x="402759" y="45442"/>
                    <a:pt x="351250" y="86720"/>
                  </a:cubicBezTo>
                  <a:cubicBezTo>
                    <a:pt x="299741" y="127997"/>
                    <a:pt x="60329" y="345394"/>
                    <a:pt x="0" y="475225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4437273" y="2464150"/>
              <a:ext cx="1186974" cy="847496"/>
            </a:xfrm>
            <a:custGeom>
              <a:avLst/>
              <a:gdLst/>
              <a:ahLst/>
              <a:cxnLst/>
              <a:rect l="l" t="t" r="r" b="b"/>
              <a:pathLst>
                <a:path w="1256057" h="896821" extrusionOk="0">
                  <a:moveTo>
                    <a:pt x="1245321" y="95537"/>
                  </a:moveTo>
                  <a:cubicBezTo>
                    <a:pt x="1245321" y="95537"/>
                    <a:pt x="1099120" y="172801"/>
                    <a:pt x="1057207" y="214361"/>
                  </a:cubicBezTo>
                  <a:cubicBezTo>
                    <a:pt x="1015294" y="255921"/>
                    <a:pt x="672370" y="39724"/>
                    <a:pt x="633280" y="11570"/>
                  </a:cubicBezTo>
                  <a:cubicBezTo>
                    <a:pt x="568364" y="-35212"/>
                    <a:pt x="370513" y="74722"/>
                    <a:pt x="365785" y="78673"/>
                  </a:cubicBezTo>
                  <a:cubicBezTo>
                    <a:pt x="361058" y="82554"/>
                    <a:pt x="39655" y="343204"/>
                    <a:pt x="0" y="505211"/>
                  </a:cubicBezTo>
                  <a:cubicBezTo>
                    <a:pt x="0" y="505211"/>
                    <a:pt x="198204" y="270103"/>
                    <a:pt x="288804" y="185643"/>
                  </a:cubicBezTo>
                  <a:cubicBezTo>
                    <a:pt x="379403" y="101111"/>
                    <a:pt x="548537" y="42828"/>
                    <a:pt x="548537" y="42828"/>
                  </a:cubicBezTo>
                  <a:cubicBezTo>
                    <a:pt x="548537" y="42828"/>
                    <a:pt x="334598" y="272291"/>
                    <a:pt x="317875" y="321401"/>
                  </a:cubicBezTo>
                  <a:cubicBezTo>
                    <a:pt x="301152" y="370440"/>
                    <a:pt x="180352" y="609146"/>
                    <a:pt x="337491" y="896821"/>
                  </a:cubicBezTo>
                  <a:cubicBezTo>
                    <a:pt x="337491" y="896821"/>
                    <a:pt x="249431" y="617966"/>
                    <a:pt x="313853" y="459135"/>
                  </a:cubicBezTo>
                  <a:cubicBezTo>
                    <a:pt x="378274" y="300303"/>
                    <a:pt x="470779" y="148740"/>
                    <a:pt x="583817" y="62585"/>
                  </a:cubicBezTo>
                  <a:cubicBezTo>
                    <a:pt x="583817" y="62585"/>
                    <a:pt x="440015" y="329233"/>
                    <a:pt x="452222" y="428935"/>
                  </a:cubicBezTo>
                  <a:cubicBezTo>
                    <a:pt x="464429" y="528637"/>
                    <a:pt x="638219" y="859777"/>
                    <a:pt x="653319" y="874312"/>
                  </a:cubicBezTo>
                  <a:cubicBezTo>
                    <a:pt x="668419" y="888848"/>
                    <a:pt x="491736" y="482843"/>
                    <a:pt x="494981" y="428864"/>
                  </a:cubicBezTo>
                  <a:cubicBezTo>
                    <a:pt x="498227" y="374886"/>
                    <a:pt x="621426" y="100617"/>
                    <a:pt x="629893" y="93632"/>
                  </a:cubicBezTo>
                  <a:cubicBezTo>
                    <a:pt x="638431" y="86646"/>
                    <a:pt x="940994" y="296846"/>
                    <a:pt x="973170" y="309053"/>
                  </a:cubicBezTo>
                  <a:cubicBezTo>
                    <a:pt x="1005345" y="321260"/>
                    <a:pt x="1062993" y="331068"/>
                    <a:pt x="1100249" y="287038"/>
                  </a:cubicBezTo>
                  <a:cubicBezTo>
                    <a:pt x="1137505" y="243008"/>
                    <a:pt x="1194659" y="243079"/>
                    <a:pt x="1209053" y="241315"/>
                  </a:cubicBezTo>
                  <a:cubicBezTo>
                    <a:pt x="1223447" y="239551"/>
                    <a:pt x="1279331" y="145988"/>
                    <a:pt x="1245180" y="95678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5178699" y="1841351"/>
              <a:ext cx="476781" cy="924312"/>
            </a:xfrm>
            <a:custGeom>
              <a:avLst/>
              <a:gdLst/>
              <a:ahLst/>
              <a:cxnLst/>
              <a:rect l="l" t="t" r="r" b="b"/>
              <a:pathLst>
                <a:path w="504530" h="978108" extrusionOk="0">
                  <a:moveTo>
                    <a:pt x="343982" y="36621"/>
                  </a:moveTo>
                  <a:cubicBezTo>
                    <a:pt x="325848" y="37397"/>
                    <a:pt x="307573" y="39020"/>
                    <a:pt x="289439" y="38667"/>
                  </a:cubicBezTo>
                  <a:cubicBezTo>
                    <a:pt x="255429" y="38032"/>
                    <a:pt x="218314" y="28224"/>
                    <a:pt x="199333" y="0"/>
                  </a:cubicBezTo>
                  <a:cubicBezTo>
                    <a:pt x="181764" y="30553"/>
                    <a:pt x="193900" y="74441"/>
                    <a:pt x="224735" y="91587"/>
                  </a:cubicBezTo>
                  <a:cubicBezTo>
                    <a:pt x="232638" y="95962"/>
                    <a:pt x="241952" y="99279"/>
                    <a:pt x="246397" y="107111"/>
                  </a:cubicBezTo>
                  <a:cubicBezTo>
                    <a:pt x="252606" y="118189"/>
                    <a:pt x="244915" y="133006"/>
                    <a:pt x="233485" y="138440"/>
                  </a:cubicBezTo>
                  <a:cubicBezTo>
                    <a:pt x="222054" y="143873"/>
                    <a:pt x="208577" y="142250"/>
                    <a:pt x="196229" y="139216"/>
                  </a:cubicBezTo>
                  <a:cubicBezTo>
                    <a:pt x="183951" y="136182"/>
                    <a:pt x="171674" y="131948"/>
                    <a:pt x="158973" y="132371"/>
                  </a:cubicBezTo>
                  <a:cubicBezTo>
                    <a:pt x="133359" y="133289"/>
                    <a:pt x="112897" y="152904"/>
                    <a:pt x="93987" y="170121"/>
                  </a:cubicBezTo>
                  <a:cubicBezTo>
                    <a:pt x="75076" y="187338"/>
                    <a:pt x="51015" y="204414"/>
                    <a:pt x="25966" y="198910"/>
                  </a:cubicBezTo>
                  <a:cubicBezTo>
                    <a:pt x="48687" y="217891"/>
                    <a:pt x="79522" y="226852"/>
                    <a:pt x="108945" y="223042"/>
                  </a:cubicBezTo>
                  <a:cubicBezTo>
                    <a:pt x="121152" y="221419"/>
                    <a:pt x="133218" y="217749"/>
                    <a:pt x="145496" y="217961"/>
                  </a:cubicBezTo>
                  <a:cubicBezTo>
                    <a:pt x="157844" y="218173"/>
                    <a:pt x="171180" y="223535"/>
                    <a:pt x="176189" y="234755"/>
                  </a:cubicBezTo>
                  <a:cubicBezTo>
                    <a:pt x="172379" y="226217"/>
                    <a:pt x="132019" y="244845"/>
                    <a:pt x="127221" y="247949"/>
                  </a:cubicBezTo>
                  <a:cubicBezTo>
                    <a:pt x="111768" y="257898"/>
                    <a:pt x="103512" y="271658"/>
                    <a:pt x="93916" y="286616"/>
                  </a:cubicBezTo>
                  <a:cubicBezTo>
                    <a:pt x="72536" y="320274"/>
                    <a:pt x="42477" y="347440"/>
                    <a:pt x="4798" y="361481"/>
                  </a:cubicBezTo>
                  <a:cubicBezTo>
                    <a:pt x="34222" y="373194"/>
                    <a:pt x="68796" y="371289"/>
                    <a:pt x="96738" y="356401"/>
                  </a:cubicBezTo>
                  <a:cubicBezTo>
                    <a:pt x="71901" y="374041"/>
                    <a:pt x="53414" y="400360"/>
                    <a:pt x="45088" y="429642"/>
                  </a:cubicBezTo>
                  <a:cubicBezTo>
                    <a:pt x="38879" y="451375"/>
                    <a:pt x="38314" y="474378"/>
                    <a:pt x="33587" y="496463"/>
                  </a:cubicBezTo>
                  <a:cubicBezTo>
                    <a:pt x="28930" y="518619"/>
                    <a:pt x="19122" y="541198"/>
                    <a:pt x="0" y="553335"/>
                  </a:cubicBezTo>
                  <a:cubicBezTo>
                    <a:pt x="31752" y="549101"/>
                    <a:pt x="61317" y="530685"/>
                    <a:pt x="79169" y="504154"/>
                  </a:cubicBezTo>
                  <a:cubicBezTo>
                    <a:pt x="66327" y="537600"/>
                    <a:pt x="52074" y="562226"/>
                    <a:pt x="57366" y="599834"/>
                  </a:cubicBezTo>
                  <a:cubicBezTo>
                    <a:pt x="61176" y="627000"/>
                    <a:pt x="70843" y="652966"/>
                    <a:pt x="76911" y="679709"/>
                  </a:cubicBezTo>
                  <a:cubicBezTo>
                    <a:pt x="83050" y="706451"/>
                    <a:pt x="85378" y="735310"/>
                    <a:pt x="74935" y="760641"/>
                  </a:cubicBezTo>
                  <a:cubicBezTo>
                    <a:pt x="95398" y="737709"/>
                    <a:pt x="107746" y="707651"/>
                    <a:pt x="109369" y="677027"/>
                  </a:cubicBezTo>
                  <a:cubicBezTo>
                    <a:pt x="131454" y="704123"/>
                    <a:pt x="133289" y="741872"/>
                    <a:pt x="133994" y="776800"/>
                  </a:cubicBezTo>
                  <a:cubicBezTo>
                    <a:pt x="134700" y="811727"/>
                    <a:pt x="136182" y="849406"/>
                    <a:pt x="157773" y="876854"/>
                  </a:cubicBezTo>
                  <a:cubicBezTo>
                    <a:pt x="162501" y="844961"/>
                    <a:pt x="167299" y="813138"/>
                    <a:pt x="172026" y="781245"/>
                  </a:cubicBezTo>
                  <a:cubicBezTo>
                    <a:pt x="166664" y="797897"/>
                    <a:pt x="172944" y="816384"/>
                    <a:pt x="183387" y="830355"/>
                  </a:cubicBezTo>
                  <a:cubicBezTo>
                    <a:pt x="193829" y="844326"/>
                    <a:pt x="208083" y="854910"/>
                    <a:pt x="221277" y="866412"/>
                  </a:cubicBezTo>
                  <a:cubicBezTo>
                    <a:pt x="256487" y="897105"/>
                    <a:pt x="285064" y="935490"/>
                    <a:pt x="304327" y="978109"/>
                  </a:cubicBezTo>
                  <a:cubicBezTo>
                    <a:pt x="311948" y="907548"/>
                    <a:pt x="287887" y="838046"/>
                    <a:pt x="271164" y="769109"/>
                  </a:cubicBezTo>
                  <a:cubicBezTo>
                    <a:pt x="256417" y="708497"/>
                    <a:pt x="247244" y="646475"/>
                    <a:pt x="243716" y="584170"/>
                  </a:cubicBezTo>
                  <a:cubicBezTo>
                    <a:pt x="240258" y="523770"/>
                    <a:pt x="237224" y="457937"/>
                    <a:pt x="254441" y="399513"/>
                  </a:cubicBezTo>
                  <a:cubicBezTo>
                    <a:pt x="264249" y="366209"/>
                    <a:pt x="280689" y="334033"/>
                    <a:pt x="306444" y="310678"/>
                  </a:cubicBezTo>
                  <a:cubicBezTo>
                    <a:pt x="344688" y="276032"/>
                    <a:pt x="377710" y="242163"/>
                    <a:pt x="426044" y="220219"/>
                  </a:cubicBezTo>
                  <a:cubicBezTo>
                    <a:pt x="441356" y="213234"/>
                    <a:pt x="457373" y="207377"/>
                    <a:pt x="471555" y="198275"/>
                  </a:cubicBezTo>
                  <a:cubicBezTo>
                    <a:pt x="485738" y="189173"/>
                    <a:pt x="498298" y="176189"/>
                    <a:pt x="502743" y="159961"/>
                  </a:cubicBezTo>
                  <a:cubicBezTo>
                    <a:pt x="508388" y="139357"/>
                    <a:pt x="499921" y="117271"/>
                    <a:pt x="487714" y="99702"/>
                  </a:cubicBezTo>
                  <a:cubicBezTo>
                    <a:pt x="465417" y="67597"/>
                    <a:pt x="429784" y="45088"/>
                    <a:pt x="391187" y="38667"/>
                  </a:cubicBezTo>
                  <a:cubicBezTo>
                    <a:pt x="375523" y="36056"/>
                    <a:pt x="359788" y="36056"/>
                    <a:pt x="343912" y="36762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5715964" y="2689845"/>
              <a:ext cx="515218" cy="703621"/>
            </a:xfrm>
            <a:custGeom>
              <a:avLst/>
              <a:gdLst/>
              <a:ahLst/>
              <a:cxnLst/>
              <a:rect l="l" t="t" r="r" b="b"/>
              <a:pathLst>
                <a:path w="545204" h="744572" extrusionOk="0">
                  <a:moveTo>
                    <a:pt x="212371" y="49341"/>
                  </a:moveTo>
                  <a:cubicBezTo>
                    <a:pt x="247863" y="81093"/>
                    <a:pt x="270865" y="126463"/>
                    <a:pt x="275452" y="173880"/>
                  </a:cubicBezTo>
                  <a:cubicBezTo>
                    <a:pt x="276722" y="186863"/>
                    <a:pt x="276722" y="200128"/>
                    <a:pt x="280744" y="212476"/>
                  </a:cubicBezTo>
                  <a:cubicBezTo>
                    <a:pt x="284836" y="224824"/>
                    <a:pt x="294150" y="236537"/>
                    <a:pt x="306922" y="238936"/>
                  </a:cubicBezTo>
                  <a:cubicBezTo>
                    <a:pt x="321387" y="241618"/>
                    <a:pt x="335569" y="231951"/>
                    <a:pt x="350316" y="232657"/>
                  </a:cubicBezTo>
                  <a:cubicBezTo>
                    <a:pt x="364570" y="233362"/>
                    <a:pt x="376777" y="243876"/>
                    <a:pt x="383409" y="256506"/>
                  </a:cubicBezTo>
                  <a:cubicBezTo>
                    <a:pt x="390042" y="269066"/>
                    <a:pt x="392088" y="283531"/>
                    <a:pt x="393782" y="297713"/>
                  </a:cubicBezTo>
                  <a:cubicBezTo>
                    <a:pt x="400555" y="354303"/>
                    <a:pt x="404295" y="412586"/>
                    <a:pt x="427721" y="464589"/>
                  </a:cubicBezTo>
                  <a:cubicBezTo>
                    <a:pt x="439928" y="491684"/>
                    <a:pt x="457286" y="516451"/>
                    <a:pt x="466459" y="544745"/>
                  </a:cubicBezTo>
                  <a:cubicBezTo>
                    <a:pt x="475067" y="571206"/>
                    <a:pt x="476126" y="599712"/>
                    <a:pt x="485722" y="625819"/>
                  </a:cubicBezTo>
                  <a:cubicBezTo>
                    <a:pt x="495318" y="651927"/>
                    <a:pt x="517403" y="676835"/>
                    <a:pt x="545204" y="676552"/>
                  </a:cubicBezTo>
                  <a:cubicBezTo>
                    <a:pt x="526576" y="689747"/>
                    <a:pt x="501175" y="692781"/>
                    <a:pt x="479936" y="684455"/>
                  </a:cubicBezTo>
                  <a:cubicBezTo>
                    <a:pt x="458697" y="676129"/>
                    <a:pt x="442186" y="656584"/>
                    <a:pt x="437459" y="634287"/>
                  </a:cubicBezTo>
                  <a:cubicBezTo>
                    <a:pt x="419960" y="666251"/>
                    <a:pt x="429485" y="710492"/>
                    <a:pt x="458627" y="732436"/>
                  </a:cubicBezTo>
                  <a:cubicBezTo>
                    <a:pt x="436824" y="738434"/>
                    <a:pt x="412057" y="732013"/>
                    <a:pt x="395898" y="716207"/>
                  </a:cubicBezTo>
                  <a:cubicBezTo>
                    <a:pt x="379740" y="700402"/>
                    <a:pt x="372755" y="675847"/>
                    <a:pt x="378188" y="653902"/>
                  </a:cubicBezTo>
                  <a:cubicBezTo>
                    <a:pt x="356102" y="677752"/>
                    <a:pt x="347353" y="713173"/>
                    <a:pt x="355820" y="744572"/>
                  </a:cubicBezTo>
                  <a:cubicBezTo>
                    <a:pt x="323645" y="707387"/>
                    <a:pt x="318846" y="653620"/>
                    <a:pt x="324139" y="604722"/>
                  </a:cubicBezTo>
                  <a:cubicBezTo>
                    <a:pt x="329431" y="555823"/>
                    <a:pt x="343260" y="507631"/>
                    <a:pt x="342484" y="458450"/>
                  </a:cubicBezTo>
                  <a:cubicBezTo>
                    <a:pt x="342061" y="432201"/>
                    <a:pt x="335569" y="402990"/>
                    <a:pt x="313696" y="388454"/>
                  </a:cubicBezTo>
                  <a:cubicBezTo>
                    <a:pt x="297749" y="377870"/>
                    <a:pt x="277428" y="377588"/>
                    <a:pt x="258447" y="375683"/>
                  </a:cubicBezTo>
                  <a:cubicBezTo>
                    <a:pt x="146326" y="364746"/>
                    <a:pt x="44437" y="282190"/>
                    <a:pt x="10497" y="174727"/>
                  </a:cubicBezTo>
                  <a:cubicBezTo>
                    <a:pt x="-510" y="139799"/>
                    <a:pt x="-4673" y="101414"/>
                    <a:pt x="6969" y="66698"/>
                  </a:cubicBezTo>
                  <a:cubicBezTo>
                    <a:pt x="18823" y="31418"/>
                    <a:pt x="50293" y="-1957"/>
                    <a:pt x="89031" y="89"/>
                  </a:cubicBezTo>
                  <a:cubicBezTo>
                    <a:pt x="134331" y="2489"/>
                    <a:pt x="178361" y="18929"/>
                    <a:pt x="212371" y="49411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3"/>
            <p:cNvSpPr/>
            <p:nvPr/>
          </p:nvSpPr>
          <p:spPr>
            <a:xfrm>
              <a:off x="5039498" y="2510204"/>
              <a:ext cx="494316" cy="530124"/>
            </a:xfrm>
            <a:custGeom>
              <a:avLst/>
              <a:gdLst/>
              <a:ahLst/>
              <a:cxnLst/>
              <a:rect l="l" t="t" r="r" b="b"/>
              <a:pathLst>
                <a:path w="523086" h="560978" extrusionOk="0">
                  <a:moveTo>
                    <a:pt x="185050" y="460430"/>
                  </a:moveTo>
                  <a:cubicBezTo>
                    <a:pt x="169738" y="453797"/>
                    <a:pt x="152592" y="442578"/>
                    <a:pt x="144266" y="429665"/>
                  </a:cubicBezTo>
                  <a:cubicBezTo>
                    <a:pt x="144830" y="472637"/>
                    <a:pt x="158378" y="515396"/>
                    <a:pt x="182651" y="550888"/>
                  </a:cubicBezTo>
                  <a:cubicBezTo>
                    <a:pt x="135728" y="525839"/>
                    <a:pt x="102283" y="476941"/>
                    <a:pt x="96073" y="424021"/>
                  </a:cubicBezTo>
                  <a:cubicBezTo>
                    <a:pt x="90076" y="470873"/>
                    <a:pt x="99178" y="519489"/>
                    <a:pt x="121828" y="560978"/>
                  </a:cubicBezTo>
                  <a:cubicBezTo>
                    <a:pt x="75752" y="527180"/>
                    <a:pt x="50350" y="467203"/>
                    <a:pt x="58182" y="410543"/>
                  </a:cubicBezTo>
                  <a:cubicBezTo>
                    <a:pt x="44352" y="453585"/>
                    <a:pt x="42729" y="500438"/>
                    <a:pt x="53666" y="544326"/>
                  </a:cubicBezTo>
                  <a:cubicBezTo>
                    <a:pt x="51056" y="533742"/>
                    <a:pt x="34968" y="519771"/>
                    <a:pt x="28900" y="510175"/>
                  </a:cubicBezTo>
                  <a:cubicBezTo>
                    <a:pt x="20997" y="497756"/>
                    <a:pt x="14294" y="484702"/>
                    <a:pt x="9989" y="470661"/>
                  </a:cubicBezTo>
                  <a:cubicBezTo>
                    <a:pt x="2087" y="444906"/>
                    <a:pt x="-5040" y="413719"/>
                    <a:pt x="4768" y="387541"/>
                  </a:cubicBezTo>
                  <a:cubicBezTo>
                    <a:pt x="16552" y="356071"/>
                    <a:pt x="47598" y="355647"/>
                    <a:pt x="75117" y="346898"/>
                  </a:cubicBezTo>
                  <a:cubicBezTo>
                    <a:pt x="91840" y="341606"/>
                    <a:pt x="106022" y="332010"/>
                    <a:pt x="123592" y="328552"/>
                  </a:cubicBezTo>
                  <a:cubicBezTo>
                    <a:pt x="143701" y="324530"/>
                    <a:pt x="164517" y="325165"/>
                    <a:pt x="184838" y="327353"/>
                  </a:cubicBezTo>
                  <a:cubicBezTo>
                    <a:pt x="219554" y="331163"/>
                    <a:pt x="254199" y="339348"/>
                    <a:pt x="288985" y="336102"/>
                  </a:cubicBezTo>
                  <a:cubicBezTo>
                    <a:pt x="287786" y="336243"/>
                    <a:pt x="277272" y="255311"/>
                    <a:pt x="276426" y="249736"/>
                  </a:cubicBezTo>
                  <a:cubicBezTo>
                    <a:pt x="270710" y="212621"/>
                    <a:pt x="271628" y="174731"/>
                    <a:pt x="280024" y="138039"/>
                  </a:cubicBezTo>
                  <a:cubicBezTo>
                    <a:pt x="288209" y="102477"/>
                    <a:pt x="303591" y="67902"/>
                    <a:pt x="328852" y="41654"/>
                  </a:cubicBezTo>
                  <a:cubicBezTo>
                    <a:pt x="354113" y="15405"/>
                    <a:pt x="390028" y="-1882"/>
                    <a:pt x="426437" y="164"/>
                  </a:cubicBezTo>
                  <a:cubicBezTo>
                    <a:pt x="504900" y="4609"/>
                    <a:pt x="538558" y="95844"/>
                    <a:pt x="516402" y="162312"/>
                  </a:cubicBezTo>
                  <a:cubicBezTo>
                    <a:pt x="503701" y="200415"/>
                    <a:pt x="477735" y="226522"/>
                    <a:pt x="460800" y="262508"/>
                  </a:cubicBezTo>
                  <a:cubicBezTo>
                    <a:pt x="442525" y="301457"/>
                    <a:pt x="434410" y="345275"/>
                    <a:pt x="438715" y="388105"/>
                  </a:cubicBezTo>
                  <a:cubicBezTo>
                    <a:pt x="440620" y="407227"/>
                    <a:pt x="444853" y="426278"/>
                    <a:pt x="443866" y="445541"/>
                  </a:cubicBezTo>
                  <a:cubicBezTo>
                    <a:pt x="442807" y="464734"/>
                    <a:pt x="435398" y="484914"/>
                    <a:pt x="419240" y="495357"/>
                  </a:cubicBezTo>
                  <a:cubicBezTo>
                    <a:pt x="400753" y="507211"/>
                    <a:pt x="375986" y="503260"/>
                    <a:pt x="356371" y="493381"/>
                  </a:cubicBezTo>
                  <a:cubicBezTo>
                    <a:pt x="332451" y="481316"/>
                    <a:pt x="288985" y="433052"/>
                    <a:pt x="259703" y="441872"/>
                  </a:cubicBezTo>
                  <a:cubicBezTo>
                    <a:pt x="249966" y="444765"/>
                    <a:pt x="243897" y="454291"/>
                    <a:pt x="235571" y="460077"/>
                  </a:cubicBezTo>
                  <a:cubicBezTo>
                    <a:pt x="223576" y="468403"/>
                    <a:pt x="207347" y="468474"/>
                    <a:pt x="193517" y="463746"/>
                  </a:cubicBezTo>
                  <a:cubicBezTo>
                    <a:pt x="190836" y="462829"/>
                    <a:pt x="188013" y="461770"/>
                    <a:pt x="185120" y="460500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3"/>
            <p:cNvSpPr/>
            <p:nvPr/>
          </p:nvSpPr>
          <p:spPr>
            <a:xfrm>
              <a:off x="5355983" y="2035658"/>
              <a:ext cx="2028726" cy="1530771"/>
            </a:xfrm>
            <a:custGeom>
              <a:avLst/>
              <a:gdLst/>
              <a:ahLst/>
              <a:cxnLst/>
              <a:rect l="l" t="t" r="r" b="b"/>
              <a:pathLst>
                <a:path w="2146800" h="1619863" extrusionOk="0">
                  <a:moveTo>
                    <a:pt x="187290" y="0"/>
                  </a:moveTo>
                  <a:lnTo>
                    <a:pt x="291508" y="144084"/>
                  </a:lnTo>
                  <a:cubicBezTo>
                    <a:pt x="286851" y="150294"/>
                    <a:pt x="218408" y="172167"/>
                    <a:pt x="235907" y="250489"/>
                  </a:cubicBezTo>
                  <a:cubicBezTo>
                    <a:pt x="253405" y="328812"/>
                    <a:pt x="861425" y="431477"/>
                    <a:pt x="1096956" y="792958"/>
                  </a:cubicBezTo>
                  <a:cubicBezTo>
                    <a:pt x="1168433" y="902609"/>
                    <a:pt x="1232008" y="1017270"/>
                    <a:pt x="1306802" y="1124733"/>
                  </a:cubicBezTo>
                  <a:cubicBezTo>
                    <a:pt x="1381596" y="1232197"/>
                    <a:pt x="1478264" y="1331334"/>
                    <a:pt x="1602451" y="1372824"/>
                  </a:cubicBezTo>
                  <a:cubicBezTo>
                    <a:pt x="1708221" y="1408174"/>
                    <a:pt x="1828526" y="1397167"/>
                    <a:pt x="1926111" y="1343259"/>
                  </a:cubicBezTo>
                  <a:cubicBezTo>
                    <a:pt x="2029271" y="1286246"/>
                    <a:pt x="2086213" y="1194306"/>
                    <a:pt x="2123892" y="1086489"/>
                  </a:cubicBezTo>
                  <a:cubicBezTo>
                    <a:pt x="2160725" y="1108222"/>
                    <a:pt x="2143296" y="1210676"/>
                    <a:pt x="2138287" y="1245674"/>
                  </a:cubicBezTo>
                  <a:cubicBezTo>
                    <a:pt x="2129184" y="1309178"/>
                    <a:pt x="2107593" y="1370918"/>
                    <a:pt x="2074429" y="1425885"/>
                  </a:cubicBezTo>
                  <a:cubicBezTo>
                    <a:pt x="2028706" y="1501597"/>
                    <a:pt x="1981925" y="1539911"/>
                    <a:pt x="1899298" y="1572651"/>
                  </a:cubicBezTo>
                  <a:cubicBezTo>
                    <a:pt x="1817095" y="1605250"/>
                    <a:pt x="1728472" y="1621620"/>
                    <a:pt x="1640059" y="1619715"/>
                  </a:cubicBezTo>
                  <a:cubicBezTo>
                    <a:pt x="1475724" y="1616187"/>
                    <a:pt x="1305321" y="1551201"/>
                    <a:pt x="1195599" y="1426238"/>
                  </a:cubicBezTo>
                  <a:cubicBezTo>
                    <a:pt x="1116924" y="1336697"/>
                    <a:pt x="1058006" y="1221895"/>
                    <a:pt x="950401" y="1170668"/>
                  </a:cubicBezTo>
                  <a:cubicBezTo>
                    <a:pt x="904678" y="1148865"/>
                    <a:pt x="854228" y="1140821"/>
                    <a:pt x="804341" y="1130449"/>
                  </a:cubicBezTo>
                  <a:cubicBezTo>
                    <a:pt x="604867" y="1158743"/>
                    <a:pt x="250654" y="1071248"/>
                    <a:pt x="112144" y="777929"/>
                  </a:cubicBezTo>
                  <a:cubicBezTo>
                    <a:pt x="-52262" y="429784"/>
                    <a:pt x="-43019" y="55531"/>
                    <a:pt x="18729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5367874" y="2071933"/>
              <a:ext cx="1921372" cy="1494493"/>
            </a:xfrm>
            <a:custGeom>
              <a:avLst/>
              <a:gdLst/>
              <a:ahLst/>
              <a:cxnLst/>
              <a:rect l="l" t="t" r="r" b="b"/>
              <a:pathLst>
                <a:path w="2033198" h="1581474" extrusionOk="0">
                  <a:moveTo>
                    <a:pt x="2033128" y="1429837"/>
                  </a:moveTo>
                  <a:cubicBezTo>
                    <a:pt x="2009914" y="1459966"/>
                    <a:pt x="1984653" y="1482686"/>
                    <a:pt x="1953395" y="1501808"/>
                  </a:cubicBezTo>
                  <a:cubicBezTo>
                    <a:pt x="1945986" y="1506395"/>
                    <a:pt x="1938225" y="1510769"/>
                    <a:pt x="1930040" y="1514862"/>
                  </a:cubicBezTo>
                  <a:lnTo>
                    <a:pt x="1929969" y="1514862"/>
                  </a:lnTo>
                  <a:cubicBezTo>
                    <a:pt x="1916704" y="1521706"/>
                    <a:pt x="1902380" y="1528127"/>
                    <a:pt x="1886786" y="1534266"/>
                  </a:cubicBezTo>
                  <a:cubicBezTo>
                    <a:pt x="1856657" y="1546191"/>
                    <a:pt x="1825681" y="1555999"/>
                    <a:pt x="1794140" y="1563478"/>
                  </a:cubicBezTo>
                  <a:lnTo>
                    <a:pt x="1794070" y="1563478"/>
                  </a:lnTo>
                  <a:cubicBezTo>
                    <a:pt x="1784897" y="1565665"/>
                    <a:pt x="1775795" y="1567641"/>
                    <a:pt x="1766622" y="1569405"/>
                  </a:cubicBezTo>
                  <a:cubicBezTo>
                    <a:pt x="1720828" y="1578225"/>
                    <a:pt x="1674188" y="1582318"/>
                    <a:pt x="1627547" y="1581330"/>
                  </a:cubicBezTo>
                  <a:cubicBezTo>
                    <a:pt x="1596500" y="1580695"/>
                    <a:pt x="1565313" y="1577802"/>
                    <a:pt x="1534337" y="1572792"/>
                  </a:cubicBezTo>
                  <a:lnTo>
                    <a:pt x="1534266" y="1572792"/>
                  </a:lnTo>
                  <a:cubicBezTo>
                    <a:pt x="1523682" y="1571028"/>
                    <a:pt x="1513169" y="1569052"/>
                    <a:pt x="1502655" y="1566794"/>
                  </a:cubicBezTo>
                  <a:cubicBezTo>
                    <a:pt x="1442820" y="1554164"/>
                    <a:pt x="1384537" y="1533349"/>
                    <a:pt x="1330981" y="1504278"/>
                  </a:cubicBezTo>
                  <a:cubicBezTo>
                    <a:pt x="1323714" y="1500468"/>
                    <a:pt x="1316587" y="1496375"/>
                    <a:pt x="1309602" y="1492142"/>
                  </a:cubicBezTo>
                  <a:cubicBezTo>
                    <a:pt x="1263879" y="1464976"/>
                    <a:pt x="1222177" y="1431530"/>
                    <a:pt x="1186615" y="1391805"/>
                  </a:cubicBezTo>
                  <a:cubicBezTo>
                    <a:pt x="1185345" y="1390534"/>
                    <a:pt x="1184216" y="1389194"/>
                    <a:pt x="1183016" y="1387853"/>
                  </a:cubicBezTo>
                  <a:cubicBezTo>
                    <a:pt x="1178924" y="1383126"/>
                    <a:pt x="1174831" y="1378398"/>
                    <a:pt x="1170739" y="1373529"/>
                  </a:cubicBezTo>
                  <a:cubicBezTo>
                    <a:pt x="1139269" y="1335780"/>
                    <a:pt x="1110480" y="1294502"/>
                    <a:pt x="1079575" y="1255976"/>
                  </a:cubicBezTo>
                  <a:cubicBezTo>
                    <a:pt x="1074847" y="1250049"/>
                    <a:pt x="1070120" y="1244263"/>
                    <a:pt x="1065392" y="1238618"/>
                  </a:cubicBezTo>
                  <a:cubicBezTo>
                    <a:pt x="1034628" y="1201926"/>
                    <a:pt x="1001253" y="1168763"/>
                    <a:pt x="960821" y="1144702"/>
                  </a:cubicBezTo>
                  <a:cubicBezTo>
                    <a:pt x="954330" y="1140750"/>
                    <a:pt x="947627" y="1137081"/>
                    <a:pt x="940712" y="1133765"/>
                  </a:cubicBezTo>
                  <a:cubicBezTo>
                    <a:pt x="939794" y="1133200"/>
                    <a:pt x="938807" y="1132777"/>
                    <a:pt x="937819" y="1132283"/>
                  </a:cubicBezTo>
                  <a:cubicBezTo>
                    <a:pt x="896894" y="1112809"/>
                    <a:pt x="852229" y="1104271"/>
                    <a:pt x="807635" y="1095310"/>
                  </a:cubicBezTo>
                  <a:lnTo>
                    <a:pt x="807564" y="1095310"/>
                  </a:lnTo>
                  <a:cubicBezTo>
                    <a:pt x="802272" y="1094251"/>
                    <a:pt x="797121" y="1093193"/>
                    <a:pt x="791829" y="1092064"/>
                  </a:cubicBezTo>
                  <a:cubicBezTo>
                    <a:pt x="788936" y="1092487"/>
                    <a:pt x="786043" y="1092840"/>
                    <a:pt x="783150" y="1093263"/>
                  </a:cubicBezTo>
                  <a:lnTo>
                    <a:pt x="783150" y="1093263"/>
                  </a:lnTo>
                  <a:cubicBezTo>
                    <a:pt x="728395" y="1099967"/>
                    <a:pt x="662915" y="1098203"/>
                    <a:pt x="593837" y="1086278"/>
                  </a:cubicBezTo>
                  <a:lnTo>
                    <a:pt x="593766" y="1086278"/>
                  </a:lnTo>
                  <a:cubicBezTo>
                    <a:pt x="584099" y="1084584"/>
                    <a:pt x="574362" y="1082750"/>
                    <a:pt x="564554" y="1080633"/>
                  </a:cubicBezTo>
                  <a:cubicBezTo>
                    <a:pt x="500203" y="1067015"/>
                    <a:pt x="433594" y="1044577"/>
                    <a:pt x="370372" y="1011907"/>
                  </a:cubicBezTo>
                  <a:cubicBezTo>
                    <a:pt x="362187" y="1007673"/>
                    <a:pt x="354143" y="1003299"/>
                    <a:pt x="346099" y="998712"/>
                  </a:cubicBezTo>
                  <a:lnTo>
                    <a:pt x="346028" y="998712"/>
                  </a:lnTo>
                  <a:cubicBezTo>
                    <a:pt x="284852" y="963997"/>
                    <a:pt x="227628" y="919261"/>
                    <a:pt x="179788" y="863236"/>
                  </a:cubicBezTo>
                  <a:cubicBezTo>
                    <a:pt x="174496" y="857098"/>
                    <a:pt x="169274" y="850818"/>
                    <a:pt x="164335" y="844326"/>
                  </a:cubicBezTo>
                  <a:cubicBezTo>
                    <a:pt x="139569" y="812786"/>
                    <a:pt x="117765" y="777929"/>
                    <a:pt x="99631" y="739544"/>
                  </a:cubicBezTo>
                  <a:cubicBezTo>
                    <a:pt x="89612" y="718305"/>
                    <a:pt x="80227" y="696925"/>
                    <a:pt x="71548" y="675546"/>
                  </a:cubicBezTo>
                  <a:cubicBezTo>
                    <a:pt x="68726" y="668631"/>
                    <a:pt x="65974" y="661786"/>
                    <a:pt x="63293" y="654871"/>
                  </a:cubicBezTo>
                  <a:cubicBezTo>
                    <a:pt x="46711" y="612253"/>
                    <a:pt x="32811" y="569705"/>
                    <a:pt x="21591" y="527792"/>
                  </a:cubicBezTo>
                  <a:cubicBezTo>
                    <a:pt x="19404" y="519678"/>
                    <a:pt x="17358" y="511634"/>
                    <a:pt x="15382" y="503590"/>
                  </a:cubicBezTo>
                  <a:lnTo>
                    <a:pt x="15382" y="503590"/>
                  </a:lnTo>
                  <a:cubicBezTo>
                    <a:pt x="9243" y="478470"/>
                    <a:pt x="4093" y="453774"/>
                    <a:pt x="0" y="429360"/>
                  </a:cubicBezTo>
                  <a:cubicBezTo>
                    <a:pt x="847" y="416095"/>
                    <a:pt x="1764" y="402829"/>
                    <a:pt x="2752" y="389635"/>
                  </a:cubicBezTo>
                  <a:cubicBezTo>
                    <a:pt x="3881" y="374535"/>
                    <a:pt x="5151" y="359223"/>
                    <a:pt x="6703" y="343912"/>
                  </a:cubicBezTo>
                  <a:cubicBezTo>
                    <a:pt x="7409" y="336432"/>
                    <a:pt x="8185" y="329023"/>
                    <a:pt x="9032" y="321544"/>
                  </a:cubicBezTo>
                  <a:cubicBezTo>
                    <a:pt x="13689" y="280901"/>
                    <a:pt x="20462" y="240258"/>
                    <a:pt x="31541" y="201662"/>
                  </a:cubicBezTo>
                  <a:cubicBezTo>
                    <a:pt x="33940" y="193336"/>
                    <a:pt x="36550" y="185151"/>
                    <a:pt x="39373" y="177036"/>
                  </a:cubicBezTo>
                  <a:lnTo>
                    <a:pt x="39373" y="177036"/>
                  </a:lnTo>
                  <a:cubicBezTo>
                    <a:pt x="53626" y="135617"/>
                    <a:pt x="73665" y="97232"/>
                    <a:pt x="102313" y="64774"/>
                  </a:cubicBezTo>
                  <a:cubicBezTo>
                    <a:pt x="107816" y="58424"/>
                    <a:pt x="113743" y="52356"/>
                    <a:pt x="119953" y="46499"/>
                  </a:cubicBezTo>
                  <a:lnTo>
                    <a:pt x="120799" y="45653"/>
                  </a:lnTo>
                  <a:cubicBezTo>
                    <a:pt x="143802" y="24202"/>
                    <a:pt x="172309" y="6844"/>
                    <a:pt x="202579" y="0"/>
                  </a:cubicBezTo>
                  <a:lnTo>
                    <a:pt x="279067" y="105770"/>
                  </a:lnTo>
                  <a:cubicBezTo>
                    <a:pt x="276385" y="109369"/>
                    <a:pt x="248726" y="119741"/>
                    <a:pt x="229533" y="160948"/>
                  </a:cubicBezTo>
                  <a:cubicBezTo>
                    <a:pt x="226781" y="166875"/>
                    <a:pt x="224171" y="173438"/>
                    <a:pt x="221913" y="180705"/>
                  </a:cubicBezTo>
                  <a:cubicBezTo>
                    <a:pt x="216409" y="197922"/>
                    <a:pt x="212528" y="219161"/>
                    <a:pt x="211470" y="245339"/>
                  </a:cubicBezTo>
                  <a:cubicBezTo>
                    <a:pt x="211187" y="252042"/>
                    <a:pt x="211117" y="259098"/>
                    <a:pt x="211258" y="266507"/>
                  </a:cubicBezTo>
                  <a:cubicBezTo>
                    <a:pt x="211540" y="280619"/>
                    <a:pt x="212599" y="296001"/>
                    <a:pt x="214504" y="312653"/>
                  </a:cubicBezTo>
                  <a:cubicBezTo>
                    <a:pt x="216197" y="327048"/>
                    <a:pt x="217750" y="341583"/>
                    <a:pt x="219514" y="356048"/>
                  </a:cubicBezTo>
                  <a:cubicBezTo>
                    <a:pt x="220360" y="363104"/>
                    <a:pt x="221207" y="370231"/>
                    <a:pt x="222195" y="377287"/>
                  </a:cubicBezTo>
                  <a:cubicBezTo>
                    <a:pt x="226570" y="409462"/>
                    <a:pt x="232285" y="441214"/>
                    <a:pt x="242234" y="471273"/>
                  </a:cubicBezTo>
                  <a:cubicBezTo>
                    <a:pt x="244421" y="478047"/>
                    <a:pt x="246891" y="484821"/>
                    <a:pt x="249643" y="491383"/>
                  </a:cubicBezTo>
                  <a:cubicBezTo>
                    <a:pt x="256487" y="508106"/>
                    <a:pt x="264884" y="524123"/>
                    <a:pt x="275468" y="539293"/>
                  </a:cubicBezTo>
                  <a:cubicBezTo>
                    <a:pt x="284994" y="553053"/>
                    <a:pt x="295507" y="566036"/>
                    <a:pt x="306726" y="578243"/>
                  </a:cubicBezTo>
                  <a:cubicBezTo>
                    <a:pt x="311524" y="583464"/>
                    <a:pt x="316464" y="588615"/>
                    <a:pt x="321544" y="593554"/>
                  </a:cubicBezTo>
                  <a:cubicBezTo>
                    <a:pt x="353578" y="625024"/>
                    <a:pt x="390693" y="651484"/>
                    <a:pt x="429995" y="674346"/>
                  </a:cubicBezTo>
                  <a:cubicBezTo>
                    <a:pt x="436134" y="677945"/>
                    <a:pt x="442343" y="681473"/>
                    <a:pt x="448623" y="684860"/>
                  </a:cubicBezTo>
                  <a:cubicBezTo>
                    <a:pt x="464358" y="693468"/>
                    <a:pt x="480446" y="701582"/>
                    <a:pt x="496534" y="709273"/>
                  </a:cubicBezTo>
                  <a:cubicBezTo>
                    <a:pt x="524899" y="722751"/>
                    <a:pt x="553758" y="735099"/>
                    <a:pt x="582688" y="747306"/>
                  </a:cubicBezTo>
                  <a:cubicBezTo>
                    <a:pt x="589180" y="750057"/>
                    <a:pt x="595742" y="752809"/>
                    <a:pt x="602304" y="755561"/>
                  </a:cubicBezTo>
                  <a:cubicBezTo>
                    <a:pt x="653531" y="777153"/>
                    <a:pt x="704687" y="798885"/>
                    <a:pt x="753374" y="825769"/>
                  </a:cubicBezTo>
                  <a:cubicBezTo>
                    <a:pt x="755420" y="826898"/>
                    <a:pt x="757607" y="828238"/>
                    <a:pt x="760077" y="829791"/>
                  </a:cubicBezTo>
                  <a:cubicBezTo>
                    <a:pt x="765087" y="832966"/>
                    <a:pt x="771014" y="837058"/>
                    <a:pt x="777576" y="841998"/>
                  </a:cubicBezTo>
                  <a:cubicBezTo>
                    <a:pt x="800438" y="858932"/>
                    <a:pt x="831908" y="885181"/>
                    <a:pt x="867329" y="916086"/>
                  </a:cubicBezTo>
                  <a:cubicBezTo>
                    <a:pt x="873044" y="921096"/>
                    <a:pt x="878901" y="926176"/>
                    <a:pt x="884828" y="931398"/>
                  </a:cubicBezTo>
                  <a:cubicBezTo>
                    <a:pt x="927799" y="969359"/>
                    <a:pt x="975286" y="1012613"/>
                    <a:pt x="1019810" y="1053538"/>
                  </a:cubicBezTo>
                  <a:cubicBezTo>
                    <a:pt x="1025102" y="1058477"/>
                    <a:pt x="1030324" y="1063275"/>
                    <a:pt x="1035474" y="1068073"/>
                  </a:cubicBezTo>
                  <a:cubicBezTo>
                    <a:pt x="1084302" y="1113161"/>
                    <a:pt x="1128261" y="1154228"/>
                    <a:pt x="1156838" y="1180547"/>
                  </a:cubicBezTo>
                  <a:cubicBezTo>
                    <a:pt x="1162765" y="1185980"/>
                    <a:pt x="1167987" y="1190778"/>
                    <a:pt x="1172432" y="1194800"/>
                  </a:cubicBezTo>
                  <a:cubicBezTo>
                    <a:pt x="1180123" y="1201856"/>
                    <a:pt x="1185627" y="1206725"/>
                    <a:pt x="1188591" y="1209124"/>
                  </a:cubicBezTo>
                  <a:cubicBezTo>
                    <a:pt x="1227893" y="1240876"/>
                    <a:pt x="1259645" y="1280460"/>
                    <a:pt x="1292032" y="1319480"/>
                  </a:cubicBezTo>
                  <a:cubicBezTo>
                    <a:pt x="1296619" y="1325054"/>
                    <a:pt x="1301276" y="1330558"/>
                    <a:pt x="1305933" y="1336062"/>
                  </a:cubicBezTo>
                  <a:cubicBezTo>
                    <a:pt x="1324419" y="1357935"/>
                    <a:pt x="1343471" y="1379245"/>
                    <a:pt x="1364568" y="1398508"/>
                  </a:cubicBezTo>
                  <a:cubicBezTo>
                    <a:pt x="1376634" y="1409515"/>
                    <a:pt x="1389335" y="1419746"/>
                    <a:pt x="1402530" y="1429131"/>
                  </a:cubicBezTo>
                  <a:cubicBezTo>
                    <a:pt x="1408316" y="1433365"/>
                    <a:pt x="1414243" y="1437387"/>
                    <a:pt x="1420311" y="1441267"/>
                  </a:cubicBezTo>
                  <a:cubicBezTo>
                    <a:pt x="1467587" y="1471820"/>
                    <a:pt x="1520719" y="1493059"/>
                    <a:pt x="1576179" y="1505548"/>
                  </a:cubicBezTo>
                  <a:cubicBezTo>
                    <a:pt x="1584011" y="1507382"/>
                    <a:pt x="1591914" y="1508935"/>
                    <a:pt x="1599817" y="1510346"/>
                  </a:cubicBezTo>
                  <a:lnTo>
                    <a:pt x="1599887" y="1510346"/>
                  </a:lnTo>
                  <a:cubicBezTo>
                    <a:pt x="1660993" y="1521353"/>
                    <a:pt x="1724285" y="1522130"/>
                    <a:pt x="1785602" y="1513239"/>
                  </a:cubicBezTo>
                  <a:cubicBezTo>
                    <a:pt x="1787296" y="1513027"/>
                    <a:pt x="1788919" y="1512745"/>
                    <a:pt x="1790612" y="1512463"/>
                  </a:cubicBezTo>
                  <a:cubicBezTo>
                    <a:pt x="1798303" y="1511334"/>
                    <a:pt x="1805994" y="1509993"/>
                    <a:pt x="1813615" y="1508511"/>
                  </a:cubicBezTo>
                  <a:cubicBezTo>
                    <a:pt x="1855034" y="1500750"/>
                    <a:pt x="1895465" y="1489037"/>
                    <a:pt x="1934838" y="1474148"/>
                  </a:cubicBezTo>
                  <a:cubicBezTo>
                    <a:pt x="1942035" y="1471467"/>
                    <a:pt x="1949232" y="1468645"/>
                    <a:pt x="1956359" y="1465681"/>
                  </a:cubicBezTo>
                  <a:cubicBezTo>
                    <a:pt x="1982466" y="1455027"/>
                    <a:pt x="2008080" y="1442961"/>
                    <a:pt x="2033199" y="1429837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1" name="Google Shape;1281;p33"/>
            <p:cNvGrpSpPr/>
            <p:nvPr/>
          </p:nvGrpSpPr>
          <p:grpSpPr>
            <a:xfrm>
              <a:off x="5374034" y="2115847"/>
              <a:ext cx="1842424" cy="1442347"/>
              <a:chOff x="5327796" y="1721910"/>
              <a:chExt cx="1949655" cy="1526293"/>
            </a:xfrm>
          </p:grpSpPr>
          <p:sp>
            <p:nvSpPr>
              <p:cNvPr id="1282" name="Google Shape;1282;p33"/>
              <p:cNvSpPr/>
              <p:nvPr/>
            </p:nvSpPr>
            <p:spPr>
              <a:xfrm>
                <a:off x="5423405" y="1721910"/>
                <a:ext cx="127220" cy="134205"/>
              </a:xfrm>
              <a:custGeom>
                <a:avLst/>
                <a:gdLst/>
                <a:ahLst/>
                <a:cxnLst/>
                <a:rect l="l" t="t" r="r" b="b"/>
                <a:pathLst>
                  <a:path w="127220" h="134205" extrusionOk="0">
                    <a:moveTo>
                      <a:pt x="127221" y="114449"/>
                    </a:moveTo>
                    <a:cubicBezTo>
                      <a:pt x="124469" y="120376"/>
                      <a:pt x="121858" y="126938"/>
                      <a:pt x="119600" y="134206"/>
                    </a:cubicBezTo>
                    <a:cubicBezTo>
                      <a:pt x="97021" y="127009"/>
                      <a:pt x="75500" y="116707"/>
                      <a:pt x="56096" y="101889"/>
                    </a:cubicBezTo>
                    <a:cubicBezTo>
                      <a:pt x="28083" y="80439"/>
                      <a:pt x="8679" y="50945"/>
                      <a:pt x="0" y="18275"/>
                    </a:cubicBezTo>
                    <a:cubicBezTo>
                      <a:pt x="5504" y="11925"/>
                      <a:pt x="11431" y="5856"/>
                      <a:pt x="17640" y="0"/>
                    </a:cubicBezTo>
                    <a:cubicBezTo>
                      <a:pt x="23214" y="35210"/>
                      <a:pt x="43183" y="67385"/>
                      <a:pt x="73453" y="88553"/>
                    </a:cubicBezTo>
                    <a:cubicBezTo>
                      <a:pt x="90176" y="100266"/>
                      <a:pt x="108310" y="108522"/>
                      <a:pt x="127221" y="114449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33"/>
              <p:cNvSpPr/>
              <p:nvPr/>
            </p:nvSpPr>
            <p:spPr>
              <a:xfrm>
                <a:off x="5352633" y="1852447"/>
                <a:ext cx="179929" cy="89549"/>
              </a:xfrm>
              <a:custGeom>
                <a:avLst/>
                <a:gdLst/>
                <a:ahLst/>
                <a:cxnLst/>
                <a:rect l="l" t="t" r="r" b="b"/>
                <a:pathLst>
                  <a:path w="179929" h="89549" extrusionOk="0">
                    <a:moveTo>
                      <a:pt x="179717" y="89471"/>
                    </a:moveTo>
                    <a:cubicBezTo>
                      <a:pt x="141897" y="90317"/>
                      <a:pt x="103936" y="84390"/>
                      <a:pt x="68796" y="71054"/>
                    </a:cubicBezTo>
                    <a:cubicBezTo>
                      <a:pt x="43254" y="61317"/>
                      <a:pt x="18134" y="45441"/>
                      <a:pt x="0" y="24626"/>
                    </a:cubicBezTo>
                    <a:cubicBezTo>
                      <a:pt x="2399" y="16300"/>
                      <a:pt x="5010" y="8115"/>
                      <a:pt x="7832" y="0"/>
                    </a:cubicBezTo>
                    <a:cubicBezTo>
                      <a:pt x="24202" y="25543"/>
                      <a:pt x="53414" y="43677"/>
                      <a:pt x="82485" y="53555"/>
                    </a:cubicBezTo>
                    <a:cubicBezTo>
                      <a:pt x="113885" y="64210"/>
                      <a:pt x="146977" y="69008"/>
                      <a:pt x="179929" y="68303"/>
                    </a:cubicBezTo>
                    <a:cubicBezTo>
                      <a:pt x="179647" y="75006"/>
                      <a:pt x="179576" y="82062"/>
                      <a:pt x="179717" y="894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33"/>
              <p:cNvSpPr/>
              <p:nvPr/>
            </p:nvSpPr>
            <p:spPr>
              <a:xfrm>
                <a:off x="5327796" y="1996955"/>
                <a:ext cx="215491" cy="64831"/>
              </a:xfrm>
              <a:custGeom>
                <a:avLst/>
                <a:gdLst/>
                <a:ahLst/>
                <a:cxnLst/>
                <a:rect l="l" t="t" r="r" b="b"/>
                <a:pathLst>
                  <a:path w="215491" h="64831" extrusionOk="0">
                    <a:moveTo>
                      <a:pt x="215492" y="55743"/>
                    </a:moveTo>
                    <a:cubicBezTo>
                      <a:pt x="187832" y="63222"/>
                      <a:pt x="159396" y="66891"/>
                      <a:pt x="129478" y="63645"/>
                    </a:cubicBezTo>
                    <a:cubicBezTo>
                      <a:pt x="83826" y="58777"/>
                      <a:pt x="40925" y="42407"/>
                      <a:pt x="0" y="22368"/>
                    </a:cubicBezTo>
                    <a:cubicBezTo>
                      <a:pt x="706" y="14888"/>
                      <a:pt x="1482" y="7479"/>
                      <a:pt x="2329" y="0"/>
                    </a:cubicBezTo>
                    <a:cubicBezTo>
                      <a:pt x="42477" y="20321"/>
                      <a:pt x="84743" y="37679"/>
                      <a:pt x="129478" y="42477"/>
                    </a:cubicBezTo>
                    <a:cubicBezTo>
                      <a:pt x="158549" y="45582"/>
                      <a:pt x="186138" y="41983"/>
                      <a:pt x="212810" y="34504"/>
                    </a:cubicBezTo>
                    <a:cubicBezTo>
                      <a:pt x="213657" y="41560"/>
                      <a:pt x="214504" y="48687"/>
                      <a:pt x="215492" y="55743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33"/>
              <p:cNvSpPr/>
              <p:nvPr/>
            </p:nvSpPr>
            <p:spPr>
              <a:xfrm>
                <a:off x="5336475" y="2146684"/>
                <a:ext cx="234260" cy="64909"/>
              </a:xfrm>
              <a:custGeom>
                <a:avLst/>
                <a:gdLst/>
                <a:ahLst/>
                <a:cxnLst/>
                <a:rect l="l" t="t" r="r" b="b"/>
                <a:pathLst>
                  <a:path w="234260" h="64909" extrusionOk="0">
                    <a:moveTo>
                      <a:pt x="234261" y="20110"/>
                    </a:moveTo>
                    <a:cubicBezTo>
                      <a:pt x="193195" y="43677"/>
                      <a:pt x="143520" y="56942"/>
                      <a:pt x="97444" y="62869"/>
                    </a:cubicBezTo>
                    <a:cubicBezTo>
                      <a:pt x="67032" y="66750"/>
                      <a:pt x="35280" y="65339"/>
                      <a:pt x="6209" y="56519"/>
                    </a:cubicBezTo>
                    <a:cubicBezTo>
                      <a:pt x="4022" y="48404"/>
                      <a:pt x="1976" y="40360"/>
                      <a:pt x="0" y="32317"/>
                    </a:cubicBezTo>
                    <a:cubicBezTo>
                      <a:pt x="45159" y="50521"/>
                      <a:pt x="99137" y="44171"/>
                      <a:pt x="145778" y="31540"/>
                    </a:cubicBezTo>
                    <a:cubicBezTo>
                      <a:pt x="172944" y="24202"/>
                      <a:pt x="201803" y="14676"/>
                      <a:pt x="226852" y="0"/>
                    </a:cubicBezTo>
                    <a:cubicBezTo>
                      <a:pt x="229039" y="6774"/>
                      <a:pt x="231509" y="13548"/>
                      <a:pt x="234261" y="2011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33"/>
              <p:cNvSpPr/>
              <p:nvPr/>
            </p:nvSpPr>
            <p:spPr>
              <a:xfrm>
                <a:off x="5384385" y="2253653"/>
                <a:ext cx="258251" cy="97302"/>
              </a:xfrm>
              <a:custGeom>
                <a:avLst/>
                <a:gdLst/>
                <a:ahLst/>
                <a:cxnLst/>
                <a:rect l="l" t="t" r="r" b="b"/>
                <a:pathLst>
                  <a:path w="258251" h="97302" extrusionOk="0">
                    <a:moveTo>
                      <a:pt x="258251" y="15312"/>
                    </a:moveTo>
                    <a:cubicBezTo>
                      <a:pt x="214927" y="49110"/>
                      <a:pt x="158902" y="66962"/>
                      <a:pt x="106617" y="81003"/>
                    </a:cubicBezTo>
                    <a:cubicBezTo>
                      <a:pt x="74371" y="89682"/>
                      <a:pt x="41419" y="95680"/>
                      <a:pt x="8256" y="97303"/>
                    </a:cubicBezTo>
                    <a:cubicBezTo>
                      <a:pt x="5433" y="90388"/>
                      <a:pt x="2681" y="83544"/>
                      <a:pt x="0" y="76629"/>
                    </a:cubicBezTo>
                    <a:cubicBezTo>
                      <a:pt x="9314" y="76417"/>
                      <a:pt x="18699" y="75782"/>
                      <a:pt x="28013" y="74794"/>
                    </a:cubicBezTo>
                    <a:cubicBezTo>
                      <a:pt x="82203" y="69079"/>
                      <a:pt x="136746" y="52638"/>
                      <a:pt x="186915" y="31682"/>
                    </a:cubicBezTo>
                    <a:cubicBezTo>
                      <a:pt x="206601" y="23426"/>
                      <a:pt x="226146" y="13124"/>
                      <a:pt x="243434" y="0"/>
                    </a:cubicBezTo>
                    <a:cubicBezTo>
                      <a:pt x="248232" y="5222"/>
                      <a:pt x="253171" y="10372"/>
                      <a:pt x="258251" y="1531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33"/>
              <p:cNvSpPr/>
              <p:nvPr/>
            </p:nvSpPr>
            <p:spPr>
              <a:xfrm>
                <a:off x="5485428" y="2349757"/>
                <a:ext cx="284287" cy="188890"/>
              </a:xfrm>
              <a:custGeom>
                <a:avLst/>
                <a:gdLst/>
                <a:ahLst/>
                <a:cxnLst/>
                <a:rect l="l" t="t" r="r" b="b"/>
                <a:pathLst>
                  <a:path w="284287" h="188890" extrusionOk="0">
                    <a:moveTo>
                      <a:pt x="284288" y="10513"/>
                    </a:moveTo>
                    <a:cubicBezTo>
                      <a:pt x="274198" y="24414"/>
                      <a:pt x="263473" y="37891"/>
                      <a:pt x="252183" y="50874"/>
                    </a:cubicBezTo>
                    <a:cubicBezTo>
                      <a:pt x="190513" y="121364"/>
                      <a:pt x="107040" y="174566"/>
                      <a:pt x="15453" y="188890"/>
                    </a:cubicBezTo>
                    <a:cubicBezTo>
                      <a:pt x="10161" y="182751"/>
                      <a:pt x="4939" y="176472"/>
                      <a:pt x="0" y="169980"/>
                    </a:cubicBezTo>
                    <a:cubicBezTo>
                      <a:pt x="9808" y="168922"/>
                      <a:pt x="19475" y="167299"/>
                      <a:pt x="29071" y="165253"/>
                    </a:cubicBezTo>
                    <a:cubicBezTo>
                      <a:pt x="127644" y="144084"/>
                      <a:pt x="207095" y="79451"/>
                      <a:pt x="265660" y="0"/>
                    </a:cubicBezTo>
                    <a:cubicBezTo>
                      <a:pt x="271799" y="3599"/>
                      <a:pt x="278008" y="7127"/>
                      <a:pt x="284288" y="10513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33"/>
              <p:cNvSpPr/>
              <p:nvPr/>
            </p:nvSpPr>
            <p:spPr>
              <a:xfrm>
                <a:off x="5667192" y="2422716"/>
                <a:ext cx="256204" cy="264601"/>
              </a:xfrm>
              <a:custGeom>
                <a:avLst/>
                <a:gdLst/>
                <a:ahLst/>
                <a:cxnLst/>
                <a:rect l="l" t="t" r="r" b="b"/>
                <a:pathLst>
                  <a:path w="256204" h="264601" extrusionOk="0">
                    <a:moveTo>
                      <a:pt x="256205" y="8256"/>
                    </a:moveTo>
                    <a:cubicBezTo>
                      <a:pt x="245339" y="29494"/>
                      <a:pt x="234120" y="50592"/>
                      <a:pt x="222054" y="71266"/>
                    </a:cubicBezTo>
                    <a:cubicBezTo>
                      <a:pt x="187056" y="131313"/>
                      <a:pt x="144508" y="187902"/>
                      <a:pt x="87636" y="228898"/>
                    </a:cubicBezTo>
                    <a:cubicBezTo>
                      <a:pt x="68020" y="243081"/>
                      <a:pt x="46711" y="255217"/>
                      <a:pt x="24273" y="264602"/>
                    </a:cubicBezTo>
                    <a:cubicBezTo>
                      <a:pt x="16088" y="260368"/>
                      <a:pt x="8044" y="255993"/>
                      <a:pt x="0" y="251407"/>
                    </a:cubicBezTo>
                    <a:cubicBezTo>
                      <a:pt x="2046" y="250772"/>
                      <a:pt x="4022" y="250066"/>
                      <a:pt x="6068" y="249290"/>
                    </a:cubicBezTo>
                    <a:cubicBezTo>
                      <a:pt x="118683" y="207236"/>
                      <a:pt x="183598" y="102877"/>
                      <a:pt x="236589" y="0"/>
                    </a:cubicBezTo>
                    <a:cubicBezTo>
                      <a:pt x="243081" y="2752"/>
                      <a:pt x="249643" y="5504"/>
                      <a:pt x="256205" y="8256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33"/>
              <p:cNvSpPr/>
              <p:nvPr/>
            </p:nvSpPr>
            <p:spPr>
              <a:xfrm>
                <a:off x="5885647" y="2505201"/>
                <a:ext cx="213021" cy="256487"/>
              </a:xfrm>
              <a:custGeom>
                <a:avLst/>
                <a:gdLst/>
                <a:ahLst/>
                <a:cxnLst/>
                <a:rect l="l" t="t" r="r" b="b"/>
                <a:pathLst>
                  <a:path w="213021" h="256487" extrusionOk="0">
                    <a:moveTo>
                      <a:pt x="213022" y="12207"/>
                    </a:moveTo>
                    <a:cubicBezTo>
                      <a:pt x="208224" y="22509"/>
                      <a:pt x="203214" y="32669"/>
                      <a:pt x="198063" y="42830"/>
                    </a:cubicBezTo>
                    <a:cubicBezTo>
                      <a:pt x="157138" y="123340"/>
                      <a:pt x="102595" y="203073"/>
                      <a:pt x="29283" y="256487"/>
                    </a:cubicBezTo>
                    <a:lnTo>
                      <a:pt x="29212" y="256487"/>
                    </a:lnTo>
                    <a:cubicBezTo>
                      <a:pt x="19545" y="254794"/>
                      <a:pt x="9808" y="252959"/>
                      <a:pt x="0" y="250842"/>
                    </a:cubicBezTo>
                    <a:cubicBezTo>
                      <a:pt x="2046" y="249572"/>
                      <a:pt x="4022" y="248302"/>
                      <a:pt x="5998" y="246961"/>
                    </a:cubicBezTo>
                    <a:cubicBezTo>
                      <a:pt x="95045" y="187550"/>
                      <a:pt x="150153" y="95257"/>
                      <a:pt x="195523" y="0"/>
                    </a:cubicBezTo>
                    <a:cubicBezTo>
                      <a:pt x="200533" y="3175"/>
                      <a:pt x="206460" y="7268"/>
                      <a:pt x="213022" y="12207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33"/>
              <p:cNvSpPr/>
              <p:nvPr/>
            </p:nvSpPr>
            <p:spPr>
              <a:xfrm>
                <a:off x="6104314" y="2591497"/>
                <a:ext cx="101607" cy="179223"/>
              </a:xfrm>
              <a:custGeom>
                <a:avLst/>
                <a:gdLst/>
                <a:ahLst/>
                <a:cxnLst/>
                <a:rect l="l" t="t" r="r" b="b"/>
                <a:pathLst>
                  <a:path w="101607" h="179223" extrusionOk="0">
                    <a:moveTo>
                      <a:pt x="101607" y="15312"/>
                    </a:moveTo>
                    <a:cubicBezTo>
                      <a:pt x="101254" y="16370"/>
                      <a:pt x="100972" y="17428"/>
                      <a:pt x="100619" y="18487"/>
                    </a:cubicBezTo>
                    <a:cubicBezTo>
                      <a:pt x="82909" y="74653"/>
                      <a:pt x="58706" y="130960"/>
                      <a:pt x="24484" y="179223"/>
                    </a:cubicBezTo>
                    <a:lnTo>
                      <a:pt x="24414" y="179223"/>
                    </a:lnTo>
                    <a:cubicBezTo>
                      <a:pt x="19122" y="178165"/>
                      <a:pt x="13971" y="177107"/>
                      <a:pt x="8679" y="175978"/>
                    </a:cubicBezTo>
                    <a:cubicBezTo>
                      <a:pt x="5786" y="176401"/>
                      <a:pt x="2893" y="176754"/>
                      <a:pt x="0" y="177177"/>
                    </a:cubicBezTo>
                    <a:cubicBezTo>
                      <a:pt x="40078" y="125033"/>
                      <a:pt x="64986" y="63293"/>
                      <a:pt x="84108" y="0"/>
                    </a:cubicBezTo>
                    <a:cubicBezTo>
                      <a:pt x="89823" y="5010"/>
                      <a:pt x="95680" y="10090"/>
                      <a:pt x="101607" y="1531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33"/>
              <p:cNvSpPr/>
              <p:nvPr/>
            </p:nvSpPr>
            <p:spPr>
              <a:xfrm>
                <a:off x="6261875" y="2728949"/>
                <a:ext cx="94692" cy="91163"/>
              </a:xfrm>
              <a:custGeom>
                <a:avLst/>
                <a:gdLst/>
                <a:ahLst/>
                <a:cxnLst/>
                <a:rect l="l" t="t" r="r" b="b"/>
                <a:pathLst>
                  <a:path w="94692" h="91163" extrusionOk="0">
                    <a:moveTo>
                      <a:pt x="94692" y="14535"/>
                    </a:moveTo>
                    <a:cubicBezTo>
                      <a:pt x="73524" y="43324"/>
                      <a:pt x="48334" y="69149"/>
                      <a:pt x="20110" y="91164"/>
                    </a:cubicBezTo>
                    <a:cubicBezTo>
                      <a:pt x="13618" y="87213"/>
                      <a:pt x="6915" y="83544"/>
                      <a:pt x="0" y="80227"/>
                    </a:cubicBezTo>
                    <a:cubicBezTo>
                      <a:pt x="30270" y="57718"/>
                      <a:pt x="56942" y="30553"/>
                      <a:pt x="79028" y="0"/>
                    </a:cubicBezTo>
                    <a:cubicBezTo>
                      <a:pt x="84320" y="4939"/>
                      <a:pt x="89541" y="9737"/>
                      <a:pt x="94692" y="1453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33"/>
              <p:cNvSpPr/>
              <p:nvPr/>
            </p:nvSpPr>
            <p:spPr>
              <a:xfrm>
                <a:off x="6386555" y="2855957"/>
                <a:ext cx="106969" cy="75429"/>
              </a:xfrm>
              <a:custGeom>
                <a:avLst/>
                <a:gdLst/>
                <a:ahLst/>
                <a:cxnLst/>
                <a:rect l="l" t="t" r="r" b="b"/>
                <a:pathLst>
                  <a:path w="106969" h="75429" extrusionOk="0">
                    <a:moveTo>
                      <a:pt x="106970" y="14253"/>
                    </a:moveTo>
                    <a:cubicBezTo>
                      <a:pt x="96386" y="23426"/>
                      <a:pt x="85378" y="32105"/>
                      <a:pt x="73947" y="40219"/>
                    </a:cubicBezTo>
                    <a:cubicBezTo>
                      <a:pt x="56801" y="52426"/>
                      <a:pt x="36056" y="66115"/>
                      <a:pt x="14183" y="75429"/>
                    </a:cubicBezTo>
                    <a:cubicBezTo>
                      <a:pt x="9455" y="69502"/>
                      <a:pt x="4727" y="63716"/>
                      <a:pt x="0" y="58071"/>
                    </a:cubicBezTo>
                    <a:cubicBezTo>
                      <a:pt x="2117" y="57365"/>
                      <a:pt x="4163" y="56519"/>
                      <a:pt x="6209" y="55672"/>
                    </a:cubicBezTo>
                    <a:cubicBezTo>
                      <a:pt x="28224" y="46358"/>
                      <a:pt x="48757" y="32599"/>
                      <a:pt x="67950" y="18557"/>
                    </a:cubicBezTo>
                    <a:cubicBezTo>
                      <a:pt x="75994" y="12630"/>
                      <a:pt x="83826" y="6491"/>
                      <a:pt x="91376" y="0"/>
                    </a:cubicBezTo>
                    <a:cubicBezTo>
                      <a:pt x="97303" y="5433"/>
                      <a:pt x="102524" y="10231"/>
                      <a:pt x="106970" y="14253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33"/>
              <p:cNvSpPr/>
              <p:nvPr/>
            </p:nvSpPr>
            <p:spPr>
              <a:xfrm>
                <a:off x="6491902" y="2994891"/>
                <a:ext cx="135123" cy="72324"/>
              </a:xfrm>
              <a:custGeom>
                <a:avLst/>
                <a:gdLst/>
                <a:ahLst/>
                <a:cxnLst/>
                <a:rect l="l" t="t" r="r" b="b"/>
                <a:pathLst>
                  <a:path w="135123" h="72324" extrusionOk="0">
                    <a:moveTo>
                      <a:pt x="135123" y="16582"/>
                    </a:moveTo>
                    <a:cubicBezTo>
                      <a:pt x="115648" y="30200"/>
                      <a:pt x="94622" y="41842"/>
                      <a:pt x="73736" y="51721"/>
                    </a:cubicBezTo>
                    <a:cubicBezTo>
                      <a:pt x="55460" y="60400"/>
                      <a:pt x="35915" y="67879"/>
                      <a:pt x="15876" y="72324"/>
                    </a:cubicBezTo>
                    <a:cubicBezTo>
                      <a:pt x="14606" y="71054"/>
                      <a:pt x="13477" y="69714"/>
                      <a:pt x="12277" y="68373"/>
                    </a:cubicBezTo>
                    <a:cubicBezTo>
                      <a:pt x="8185" y="63645"/>
                      <a:pt x="4092" y="58918"/>
                      <a:pt x="0" y="54049"/>
                    </a:cubicBezTo>
                    <a:cubicBezTo>
                      <a:pt x="35351" y="48687"/>
                      <a:pt x="70066" y="31470"/>
                      <a:pt x="100055" y="13547"/>
                    </a:cubicBezTo>
                    <a:cubicBezTo>
                      <a:pt x="107181" y="9314"/>
                      <a:pt x="114237" y="4798"/>
                      <a:pt x="121223" y="0"/>
                    </a:cubicBezTo>
                    <a:cubicBezTo>
                      <a:pt x="125809" y="5574"/>
                      <a:pt x="130466" y="11078"/>
                      <a:pt x="135123" y="1658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33"/>
              <p:cNvSpPr/>
              <p:nvPr/>
            </p:nvSpPr>
            <p:spPr>
              <a:xfrm>
                <a:off x="6630765" y="3104542"/>
                <a:ext cx="110638" cy="75146"/>
              </a:xfrm>
              <a:custGeom>
                <a:avLst/>
                <a:gdLst/>
                <a:ahLst/>
                <a:cxnLst/>
                <a:rect l="l" t="t" r="r" b="b"/>
                <a:pathLst>
                  <a:path w="110638" h="75146" extrusionOk="0">
                    <a:moveTo>
                      <a:pt x="110639" y="12136"/>
                    </a:moveTo>
                    <a:cubicBezTo>
                      <a:pt x="87989" y="34434"/>
                      <a:pt x="61599" y="52991"/>
                      <a:pt x="33869" y="68444"/>
                    </a:cubicBezTo>
                    <a:cubicBezTo>
                      <a:pt x="29777" y="70702"/>
                      <a:pt x="25613" y="72959"/>
                      <a:pt x="21380" y="75147"/>
                    </a:cubicBezTo>
                    <a:cubicBezTo>
                      <a:pt x="14112" y="71337"/>
                      <a:pt x="6986" y="67244"/>
                      <a:pt x="0" y="63011"/>
                    </a:cubicBezTo>
                    <a:cubicBezTo>
                      <a:pt x="20321" y="53344"/>
                      <a:pt x="39514" y="41207"/>
                      <a:pt x="56378" y="29565"/>
                    </a:cubicBezTo>
                    <a:cubicBezTo>
                      <a:pt x="69149" y="20674"/>
                      <a:pt x="81497" y="10866"/>
                      <a:pt x="92858" y="0"/>
                    </a:cubicBezTo>
                    <a:cubicBezTo>
                      <a:pt x="98644" y="4234"/>
                      <a:pt x="104571" y="8256"/>
                      <a:pt x="110639" y="12136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33"/>
              <p:cNvSpPr/>
              <p:nvPr/>
            </p:nvSpPr>
            <p:spPr>
              <a:xfrm>
                <a:off x="6823818" y="3180959"/>
                <a:ext cx="97091" cy="67244"/>
              </a:xfrm>
              <a:custGeom>
                <a:avLst/>
                <a:gdLst/>
                <a:ahLst/>
                <a:cxnLst/>
                <a:rect l="l" t="t" r="r" b="b"/>
                <a:pathLst>
                  <a:path w="97091" h="67244" extrusionOk="0">
                    <a:moveTo>
                      <a:pt x="97091" y="4798"/>
                    </a:moveTo>
                    <a:cubicBezTo>
                      <a:pt x="90035" y="14676"/>
                      <a:pt x="82273" y="24061"/>
                      <a:pt x="73736" y="32811"/>
                    </a:cubicBezTo>
                    <a:cubicBezTo>
                      <a:pt x="61105" y="45935"/>
                      <a:pt x="46993" y="57577"/>
                      <a:pt x="31682" y="67244"/>
                    </a:cubicBezTo>
                    <a:lnTo>
                      <a:pt x="31611" y="67244"/>
                    </a:lnTo>
                    <a:cubicBezTo>
                      <a:pt x="21027" y="65480"/>
                      <a:pt x="10513" y="63504"/>
                      <a:pt x="0" y="61246"/>
                    </a:cubicBezTo>
                    <a:cubicBezTo>
                      <a:pt x="28859" y="47275"/>
                      <a:pt x="53414" y="25684"/>
                      <a:pt x="73453" y="0"/>
                    </a:cubicBezTo>
                    <a:cubicBezTo>
                      <a:pt x="81286" y="1834"/>
                      <a:pt x="89188" y="3387"/>
                      <a:pt x="97091" y="479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33"/>
              <p:cNvSpPr/>
              <p:nvPr/>
            </p:nvSpPr>
            <p:spPr>
              <a:xfrm>
                <a:off x="7087785" y="3183922"/>
                <a:ext cx="46922" cy="60893"/>
              </a:xfrm>
              <a:custGeom>
                <a:avLst/>
                <a:gdLst/>
                <a:ahLst/>
                <a:cxnLst/>
                <a:rect l="l" t="t" r="r" b="b"/>
                <a:pathLst>
                  <a:path w="46922" h="60893" extrusionOk="0">
                    <a:moveTo>
                      <a:pt x="46923" y="0"/>
                    </a:moveTo>
                    <a:cubicBezTo>
                      <a:pt x="43818" y="12983"/>
                      <a:pt x="39937" y="25684"/>
                      <a:pt x="35069" y="37962"/>
                    </a:cubicBezTo>
                    <a:cubicBezTo>
                      <a:pt x="32811" y="43677"/>
                      <a:pt x="30270" y="49392"/>
                      <a:pt x="27519" y="54967"/>
                    </a:cubicBezTo>
                    <a:lnTo>
                      <a:pt x="27448" y="54967"/>
                    </a:lnTo>
                    <a:cubicBezTo>
                      <a:pt x="18275" y="57154"/>
                      <a:pt x="9173" y="59130"/>
                      <a:pt x="0" y="60894"/>
                    </a:cubicBezTo>
                    <a:cubicBezTo>
                      <a:pt x="7479" y="49110"/>
                      <a:pt x="13406" y="36339"/>
                      <a:pt x="17922" y="23355"/>
                    </a:cubicBezTo>
                    <a:cubicBezTo>
                      <a:pt x="20180" y="16934"/>
                      <a:pt x="22156" y="10514"/>
                      <a:pt x="23920" y="3951"/>
                    </a:cubicBezTo>
                    <a:cubicBezTo>
                      <a:pt x="31611" y="2822"/>
                      <a:pt x="39302" y="1482"/>
                      <a:pt x="469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33"/>
              <p:cNvSpPr/>
              <p:nvPr/>
            </p:nvSpPr>
            <p:spPr>
              <a:xfrm>
                <a:off x="7251203" y="3141092"/>
                <a:ext cx="26248" cy="49180"/>
              </a:xfrm>
              <a:custGeom>
                <a:avLst/>
                <a:gdLst/>
                <a:ahLst/>
                <a:cxnLst/>
                <a:rect l="l" t="t" r="r" b="b"/>
                <a:pathLst>
                  <a:path w="26248" h="49180" extrusionOk="0">
                    <a:moveTo>
                      <a:pt x="26248" y="0"/>
                    </a:moveTo>
                    <a:cubicBezTo>
                      <a:pt x="26037" y="8044"/>
                      <a:pt x="25543" y="16088"/>
                      <a:pt x="24696" y="24132"/>
                    </a:cubicBezTo>
                    <a:cubicBezTo>
                      <a:pt x="24273" y="28083"/>
                      <a:pt x="23849" y="32105"/>
                      <a:pt x="23356" y="36127"/>
                    </a:cubicBezTo>
                    <a:cubicBezTo>
                      <a:pt x="15947" y="40713"/>
                      <a:pt x="8185" y="45088"/>
                      <a:pt x="0" y="49180"/>
                    </a:cubicBezTo>
                    <a:cubicBezTo>
                      <a:pt x="2258" y="36621"/>
                      <a:pt x="3810" y="24061"/>
                      <a:pt x="4587" y="11360"/>
                    </a:cubicBezTo>
                    <a:cubicBezTo>
                      <a:pt x="4657" y="10372"/>
                      <a:pt x="4728" y="9455"/>
                      <a:pt x="4728" y="8467"/>
                    </a:cubicBezTo>
                    <a:cubicBezTo>
                      <a:pt x="11925" y="5786"/>
                      <a:pt x="19122" y="2963"/>
                      <a:pt x="26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8" name="Google Shape;1298;p33"/>
            <p:cNvSpPr/>
            <p:nvPr/>
          </p:nvSpPr>
          <p:spPr>
            <a:xfrm>
              <a:off x="6010501" y="2618004"/>
              <a:ext cx="664040" cy="786062"/>
            </a:xfrm>
            <a:custGeom>
              <a:avLst/>
              <a:gdLst/>
              <a:ahLst/>
              <a:cxnLst/>
              <a:rect l="l" t="t" r="r" b="b"/>
              <a:pathLst>
                <a:path w="702688" h="831812" extrusionOk="0">
                  <a:moveTo>
                    <a:pt x="239953" y="42524"/>
                  </a:moveTo>
                  <a:cubicBezTo>
                    <a:pt x="284971" y="75052"/>
                    <a:pt x="317217" y="124939"/>
                    <a:pt x="328365" y="179341"/>
                  </a:cubicBezTo>
                  <a:cubicBezTo>
                    <a:pt x="331400" y="194229"/>
                    <a:pt x="333022" y="209611"/>
                    <a:pt x="339232" y="223511"/>
                  </a:cubicBezTo>
                  <a:cubicBezTo>
                    <a:pt x="345441" y="237341"/>
                    <a:pt x="357719" y="249830"/>
                    <a:pt x="372889" y="251030"/>
                  </a:cubicBezTo>
                  <a:cubicBezTo>
                    <a:pt x="390035" y="252371"/>
                    <a:pt x="405347" y="239458"/>
                    <a:pt x="422493" y="238470"/>
                  </a:cubicBezTo>
                  <a:cubicBezTo>
                    <a:pt x="439075" y="237553"/>
                    <a:pt x="454598" y="248278"/>
                    <a:pt x="463842" y="262108"/>
                  </a:cubicBezTo>
                  <a:cubicBezTo>
                    <a:pt x="473085" y="275938"/>
                    <a:pt x="477177" y="292449"/>
                    <a:pt x="480847" y="308678"/>
                  </a:cubicBezTo>
                  <a:cubicBezTo>
                    <a:pt x="495594" y="373523"/>
                    <a:pt x="507025" y="440767"/>
                    <a:pt x="540541" y="498203"/>
                  </a:cubicBezTo>
                  <a:cubicBezTo>
                    <a:pt x="557969" y="528121"/>
                    <a:pt x="581184" y="554793"/>
                    <a:pt x="595225" y="586474"/>
                  </a:cubicBezTo>
                  <a:cubicBezTo>
                    <a:pt x="608420" y="616110"/>
                    <a:pt x="613147" y="649061"/>
                    <a:pt x="627471" y="678203"/>
                  </a:cubicBezTo>
                  <a:cubicBezTo>
                    <a:pt x="641795" y="707344"/>
                    <a:pt x="670443" y="733593"/>
                    <a:pt x="702689" y="729853"/>
                  </a:cubicBezTo>
                  <a:cubicBezTo>
                    <a:pt x="682650" y="747423"/>
                    <a:pt x="653578" y="754055"/>
                    <a:pt x="627895" y="746929"/>
                  </a:cubicBezTo>
                  <a:cubicBezTo>
                    <a:pt x="602210" y="739802"/>
                    <a:pt x="580690" y="719198"/>
                    <a:pt x="572505" y="693867"/>
                  </a:cubicBezTo>
                  <a:cubicBezTo>
                    <a:pt x="556064" y="733099"/>
                    <a:pt x="572505" y="783267"/>
                    <a:pt x="609055" y="805141"/>
                  </a:cubicBezTo>
                  <a:cubicBezTo>
                    <a:pt x="584500" y="814737"/>
                    <a:pt x="555006" y="810292"/>
                    <a:pt x="534261" y="793992"/>
                  </a:cubicBezTo>
                  <a:cubicBezTo>
                    <a:pt x="513516" y="777693"/>
                    <a:pt x="502438" y="749963"/>
                    <a:pt x="506107" y="723855"/>
                  </a:cubicBezTo>
                  <a:cubicBezTo>
                    <a:pt x="483387" y="754196"/>
                    <a:pt x="477530" y="796462"/>
                    <a:pt x="491219" y="831813"/>
                  </a:cubicBezTo>
                  <a:cubicBezTo>
                    <a:pt x="449306" y="792581"/>
                    <a:pt x="437170" y="730770"/>
                    <a:pt x="437381" y="673334"/>
                  </a:cubicBezTo>
                  <a:cubicBezTo>
                    <a:pt x="437593" y="615898"/>
                    <a:pt x="447754" y="558321"/>
                    <a:pt x="440839" y="501308"/>
                  </a:cubicBezTo>
                  <a:cubicBezTo>
                    <a:pt x="437170" y="470896"/>
                    <a:pt x="426021" y="437803"/>
                    <a:pt x="398855" y="423621"/>
                  </a:cubicBezTo>
                  <a:cubicBezTo>
                    <a:pt x="379098" y="413248"/>
                    <a:pt x="355461" y="415365"/>
                    <a:pt x="333164" y="415577"/>
                  </a:cubicBezTo>
                  <a:cubicBezTo>
                    <a:pt x="201710" y="416565"/>
                    <a:pt x="73360" y="333162"/>
                    <a:pt x="20934" y="212575"/>
                  </a:cubicBezTo>
                  <a:cubicBezTo>
                    <a:pt x="3858" y="173343"/>
                    <a:pt x="-5668" y="129313"/>
                    <a:pt x="3646" y="87612"/>
                  </a:cubicBezTo>
                  <a:cubicBezTo>
                    <a:pt x="13101" y="45205"/>
                    <a:pt x="45559" y="2657"/>
                    <a:pt x="90788" y="329"/>
                  </a:cubicBezTo>
                  <a:cubicBezTo>
                    <a:pt x="143709" y="-2353"/>
                    <a:pt x="196770" y="11336"/>
                    <a:pt x="239953" y="42524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3"/>
            <p:cNvSpPr/>
            <p:nvPr/>
          </p:nvSpPr>
          <p:spPr>
            <a:xfrm>
              <a:off x="5694678" y="2130545"/>
              <a:ext cx="116622" cy="161764"/>
            </a:xfrm>
            <a:custGeom>
              <a:avLst/>
              <a:gdLst/>
              <a:ahLst/>
              <a:cxnLst/>
              <a:rect l="l" t="t" r="r" b="b"/>
              <a:pathLst>
                <a:path w="123410" h="171179" extrusionOk="0">
                  <a:moveTo>
                    <a:pt x="104077" y="171180"/>
                  </a:moveTo>
                  <a:lnTo>
                    <a:pt x="123410" y="132865"/>
                  </a:lnTo>
                  <a:lnTo>
                    <a:pt x="99137" y="153892"/>
                  </a:lnTo>
                  <a:lnTo>
                    <a:pt x="111344" y="115578"/>
                  </a:lnTo>
                  <a:lnTo>
                    <a:pt x="87777" y="135194"/>
                  </a:lnTo>
                  <a:lnTo>
                    <a:pt x="101113" y="98996"/>
                  </a:lnTo>
                  <a:lnTo>
                    <a:pt x="77334" y="116777"/>
                  </a:lnTo>
                  <a:lnTo>
                    <a:pt x="87354" y="82626"/>
                  </a:lnTo>
                  <a:lnTo>
                    <a:pt x="60894" y="100901"/>
                  </a:lnTo>
                  <a:lnTo>
                    <a:pt x="75782" y="69290"/>
                  </a:lnTo>
                  <a:lnTo>
                    <a:pt x="46499" y="90106"/>
                  </a:lnTo>
                  <a:lnTo>
                    <a:pt x="65057" y="55813"/>
                  </a:lnTo>
                  <a:lnTo>
                    <a:pt x="39302" y="77123"/>
                  </a:lnTo>
                  <a:lnTo>
                    <a:pt x="51580" y="38244"/>
                  </a:lnTo>
                  <a:lnTo>
                    <a:pt x="23849" y="59341"/>
                  </a:lnTo>
                  <a:lnTo>
                    <a:pt x="41842" y="21944"/>
                  </a:lnTo>
                  <a:lnTo>
                    <a:pt x="16017" y="44594"/>
                  </a:lnTo>
                  <a:lnTo>
                    <a:pt x="36056" y="8326"/>
                  </a:lnTo>
                  <a:lnTo>
                    <a:pt x="8185" y="29424"/>
                  </a:lnTo>
                  <a:lnTo>
                    <a:pt x="23779" y="0"/>
                  </a:lnTo>
                  <a:lnTo>
                    <a:pt x="0" y="14253"/>
                  </a:lnTo>
                  <a:lnTo>
                    <a:pt x="104077" y="17118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5643524" y="2107890"/>
              <a:ext cx="153983" cy="190277"/>
            </a:xfrm>
            <a:custGeom>
              <a:avLst/>
              <a:gdLst/>
              <a:ahLst/>
              <a:cxnLst/>
              <a:rect l="l" t="t" r="r" b="b"/>
              <a:pathLst>
                <a:path w="162945" h="201351" extrusionOk="0">
                  <a:moveTo>
                    <a:pt x="161382" y="195082"/>
                  </a:moveTo>
                  <a:cubicBezTo>
                    <a:pt x="161382" y="195082"/>
                    <a:pt x="172178" y="167634"/>
                    <a:pt x="137039" y="135036"/>
                  </a:cubicBezTo>
                  <a:cubicBezTo>
                    <a:pt x="101900" y="102437"/>
                    <a:pt x="66761" y="65463"/>
                    <a:pt x="53989" y="124"/>
                  </a:cubicBezTo>
                  <a:cubicBezTo>
                    <a:pt x="53989" y="124"/>
                    <a:pt x="-7610" y="-4674"/>
                    <a:pt x="787" y="45424"/>
                  </a:cubicBezTo>
                  <a:cubicBezTo>
                    <a:pt x="9183" y="95522"/>
                    <a:pt x="131817" y="232056"/>
                    <a:pt x="161382" y="195082"/>
                  </a:cubicBezTo>
                  <a:close/>
                </a:path>
              </a:pathLst>
            </a:custGeom>
            <a:solidFill>
              <a:srgbClr val="52559C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3"/>
            <p:cNvSpPr/>
            <p:nvPr/>
          </p:nvSpPr>
          <p:spPr>
            <a:xfrm>
              <a:off x="5672192" y="2100975"/>
              <a:ext cx="69761" cy="56040"/>
            </a:xfrm>
            <a:custGeom>
              <a:avLst/>
              <a:gdLst/>
              <a:ahLst/>
              <a:cxnLst/>
              <a:rect l="l" t="t" r="r" b="b"/>
              <a:pathLst>
                <a:path w="73821" h="59302" extrusionOk="0">
                  <a:moveTo>
                    <a:pt x="73821" y="2713"/>
                  </a:moveTo>
                  <a:cubicBezTo>
                    <a:pt x="73821" y="2713"/>
                    <a:pt x="40164" y="28256"/>
                    <a:pt x="38823" y="59302"/>
                  </a:cubicBezTo>
                  <a:cubicBezTo>
                    <a:pt x="38823" y="59302"/>
                    <a:pt x="-8523" y="31502"/>
                    <a:pt x="1356" y="11956"/>
                  </a:cubicBezTo>
                  <a:cubicBezTo>
                    <a:pt x="11234" y="-7589"/>
                    <a:pt x="73821" y="2713"/>
                    <a:pt x="73821" y="2713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3"/>
            <p:cNvSpPr/>
            <p:nvPr/>
          </p:nvSpPr>
          <p:spPr>
            <a:xfrm>
              <a:off x="5620705" y="2092877"/>
              <a:ext cx="89906" cy="93077"/>
            </a:xfrm>
            <a:custGeom>
              <a:avLst/>
              <a:gdLst/>
              <a:ahLst/>
              <a:cxnLst/>
              <a:rect l="l" t="t" r="r" b="b"/>
              <a:pathLst>
                <a:path w="95139" h="98494" extrusionOk="0">
                  <a:moveTo>
                    <a:pt x="95140" y="6131"/>
                  </a:moveTo>
                  <a:cubicBezTo>
                    <a:pt x="95140" y="6131"/>
                    <a:pt x="52592" y="46986"/>
                    <a:pt x="52380" y="98495"/>
                  </a:cubicBezTo>
                  <a:cubicBezTo>
                    <a:pt x="52380" y="98495"/>
                    <a:pt x="-10418" y="50091"/>
                    <a:pt x="1506" y="18127"/>
                  </a:cubicBezTo>
                  <a:cubicBezTo>
                    <a:pt x="13502" y="-13837"/>
                    <a:pt x="95140" y="6202"/>
                    <a:pt x="95140" y="6202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3"/>
            <p:cNvSpPr/>
            <p:nvPr/>
          </p:nvSpPr>
          <p:spPr>
            <a:xfrm>
              <a:off x="5666539" y="2156751"/>
              <a:ext cx="129825" cy="149116"/>
            </a:xfrm>
            <a:custGeom>
              <a:avLst/>
              <a:gdLst/>
              <a:ahLst/>
              <a:cxnLst/>
              <a:rect l="l" t="t" r="r" b="b"/>
              <a:pathLst>
                <a:path w="137381" h="157795" extrusionOk="0">
                  <a:moveTo>
                    <a:pt x="130396" y="148318"/>
                  </a:moveTo>
                  <a:lnTo>
                    <a:pt x="137381" y="121999"/>
                  </a:lnTo>
                  <a:lnTo>
                    <a:pt x="112191" y="147612"/>
                  </a:lnTo>
                  <a:lnTo>
                    <a:pt x="121787" y="111344"/>
                  </a:lnTo>
                  <a:lnTo>
                    <a:pt x="93281" y="136111"/>
                  </a:lnTo>
                  <a:lnTo>
                    <a:pt x="105135" y="97726"/>
                  </a:lnTo>
                  <a:lnTo>
                    <a:pt x="80721" y="121082"/>
                  </a:lnTo>
                  <a:lnTo>
                    <a:pt x="94622" y="81991"/>
                  </a:lnTo>
                  <a:lnTo>
                    <a:pt x="67950" y="104712"/>
                  </a:lnTo>
                  <a:lnTo>
                    <a:pt x="79663" y="70419"/>
                  </a:lnTo>
                  <a:lnTo>
                    <a:pt x="54049" y="91658"/>
                  </a:lnTo>
                  <a:lnTo>
                    <a:pt x="68091" y="57083"/>
                  </a:lnTo>
                  <a:lnTo>
                    <a:pt x="38597" y="76135"/>
                  </a:lnTo>
                  <a:cubicBezTo>
                    <a:pt x="38597" y="76135"/>
                    <a:pt x="59341" y="41490"/>
                    <a:pt x="57789" y="43536"/>
                  </a:cubicBezTo>
                  <a:cubicBezTo>
                    <a:pt x="56237" y="45582"/>
                    <a:pt x="25331" y="60329"/>
                    <a:pt x="25331" y="60329"/>
                  </a:cubicBezTo>
                  <a:lnTo>
                    <a:pt x="44947" y="30835"/>
                  </a:lnTo>
                  <a:lnTo>
                    <a:pt x="14888" y="49039"/>
                  </a:lnTo>
                  <a:lnTo>
                    <a:pt x="34998" y="12842"/>
                  </a:lnTo>
                  <a:lnTo>
                    <a:pt x="5010" y="39161"/>
                  </a:lnTo>
                  <a:lnTo>
                    <a:pt x="26601" y="0"/>
                  </a:lnTo>
                  <a:lnTo>
                    <a:pt x="0" y="27660"/>
                  </a:lnTo>
                  <a:lnTo>
                    <a:pt x="85872" y="150647"/>
                  </a:lnTo>
                  <a:cubicBezTo>
                    <a:pt x="85872" y="150647"/>
                    <a:pt x="122493" y="168146"/>
                    <a:pt x="130466" y="14838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3"/>
            <p:cNvSpPr/>
            <p:nvPr/>
          </p:nvSpPr>
          <p:spPr>
            <a:xfrm>
              <a:off x="5721751" y="2094695"/>
              <a:ext cx="117489" cy="79057"/>
            </a:xfrm>
            <a:custGeom>
              <a:avLst/>
              <a:gdLst/>
              <a:ahLst/>
              <a:cxnLst/>
              <a:rect l="l" t="t" r="r" b="b"/>
              <a:pathLst>
                <a:path w="124327" h="83658" extrusionOk="0">
                  <a:moveTo>
                    <a:pt x="124328" y="64114"/>
                  </a:moveTo>
                  <a:lnTo>
                    <a:pt x="101184" y="83659"/>
                  </a:lnTo>
                  <a:lnTo>
                    <a:pt x="115790" y="46756"/>
                  </a:lnTo>
                  <a:lnTo>
                    <a:pt x="83050" y="78861"/>
                  </a:lnTo>
                  <a:lnTo>
                    <a:pt x="99279" y="37160"/>
                  </a:lnTo>
                  <a:lnTo>
                    <a:pt x="67738" y="64537"/>
                  </a:lnTo>
                  <a:lnTo>
                    <a:pt x="86154" y="22201"/>
                  </a:lnTo>
                  <a:lnTo>
                    <a:pt x="55461" y="52612"/>
                  </a:lnTo>
                  <a:lnTo>
                    <a:pt x="66256" y="13804"/>
                  </a:lnTo>
                  <a:lnTo>
                    <a:pt x="36409" y="47532"/>
                  </a:lnTo>
                  <a:lnTo>
                    <a:pt x="43112" y="8371"/>
                  </a:lnTo>
                  <a:lnTo>
                    <a:pt x="14183" y="39488"/>
                  </a:lnTo>
                  <a:lnTo>
                    <a:pt x="22650" y="3361"/>
                  </a:lnTo>
                  <a:lnTo>
                    <a:pt x="0" y="30950"/>
                  </a:lnTo>
                  <a:lnTo>
                    <a:pt x="6633" y="891"/>
                  </a:lnTo>
                  <a:cubicBezTo>
                    <a:pt x="6633" y="891"/>
                    <a:pt x="104218" y="-12444"/>
                    <a:pt x="124328" y="640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3"/>
            <p:cNvSpPr/>
            <p:nvPr/>
          </p:nvSpPr>
          <p:spPr>
            <a:xfrm>
              <a:off x="5395813" y="1794140"/>
              <a:ext cx="500700" cy="561175"/>
            </a:xfrm>
            <a:custGeom>
              <a:avLst/>
              <a:gdLst/>
              <a:ahLst/>
              <a:cxnLst/>
              <a:rect l="l" t="t" r="r" b="b"/>
              <a:pathLst>
                <a:path w="529841" h="593836" extrusionOk="0">
                  <a:moveTo>
                    <a:pt x="194958" y="380109"/>
                  </a:moveTo>
                  <a:cubicBezTo>
                    <a:pt x="211964" y="417647"/>
                    <a:pt x="272716" y="454691"/>
                    <a:pt x="303410" y="464005"/>
                  </a:cubicBezTo>
                  <a:cubicBezTo>
                    <a:pt x="334104" y="473319"/>
                    <a:pt x="353367" y="536048"/>
                    <a:pt x="353719" y="547196"/>
                  </a:cubicBezTo>
                  <a:cubicBezTo>
                    <a:pt x="354143" y="558345"/>
                    <a:pt x="339325" y="593837"/>
                    <a:pt x="339325" y="593837"/>
                  </a:cubicBezTo>
                  <a:cubicBezTo>
                    <a:pt x="339325" y="593837"/>
                    <a:pt x="409815" y="579724"/>
                    <a:pt x="423433" y="527086"/>
                  </a:cubicBezTo>
                  <a:cubicBezTo>
                    <a:pt x="423433" y="527086"/>
                    <a:pt x="393515" y="531955"/>
                    <a:pt x="356401" y="480658"/>
                  </a:cubicBezTo>
                  <a:cubicBezTo>
                    <a:pt x="319286" y="429360"/>
                    <a:pt x="297553" y="410803"/>
                    <a:pt x="272222" y="387518"/>
                  </a:cubicBezTo>
                  <a:cubicBezTo>
                    <a:pt x="246820" y="364303"/>
                    <a:pt x="250066" y="341442"/>
                    <a:pt x="250066" y="341442"/>
                  </a:cubicBezTo>
                  <a:cubicBezTo>
                    <a:pt x="250066" y="341442"/>
                    <a:pt x="296213" y="334880"/>
                    <a:pt x="317945" y="335162"/>
                  </a:cubicBezTo>
                  <a:cubicBezTo>
                    <a:pt x="339748" y="335444"/>
                    <a:pt x="404029" y="347933"/>
                    <a:pt x="414190" y="348639"/>
                  </a:cubicBezTo>
                  <a:cubicBezTo>
                    <a:pt x="424421" y="349345"/>
                    <a:pt x="490183" y="403041"/>
                    <a:pt x="491595" y="436346"/>
                  </a:cubicBezTo>
                  <a:cubicBezTo>
                    <a:pt x="491595" y="436346"/>
                    <a:pt x="580853" y="359223"/>
                    <a:pt x="486655" y="296989"/>
                  </a:cubicBezTo>
                  <a:cubicBezTo>
                    <a:pt x="486655" y="296989"/>
                    <a:pt x="478047" y="317451"/>
                    <a:pt x="465487" y="306797"/>
                  </a:cubicBezTo>
                  <a:cubicBezTo>
                    <a:pt x="452927" y="296213"/>
                    <a:pt x="436275" y="293249"/>
                    <a:pt x="431689" y="273422"/>
                  </a:cubicBezTo>
                  <a:cubicBezTo>
                    <a:pt x="427102" y="253665"/>
                    <a:pt x="418564" y="226217"/>
                    <a:pt x="384413" y="206178"/>
                  </a:cubicBezTo>
                  <a:cubicBezTo>
                    <a:pt x="350262" y="186138"/>
                    <a:pt x="298894" y="118330"/>
                    <a:pt x="281395" y="84955"/>
                  </a:cubicBezTo>
                  <a:cubicBezTo>
                    <a:pt x="263896" y="51580"/>
                    <a:pt x="157491" y="0"/>
                    <a:pt x="157491" y="0"/>
                  </a:cubicBezTo>
                  <a:cubicBezTo>
                    <a:pt x="157491" y="0"/>
                    <a:pt x="201097" y="38244"/>
                    <a:pt x="232355" y="75994"/>
                  </a:cubicBezTo>
                  <a:cubicBezTo>
                    <a:pt x="263684" y="113743"/>
                    <a:pt x="296918" y="190937"/>
                    <a:pt x="296918" y="190937"/>
                  </a:cubicBezTo>
                  <a:cubicBezTo>
                    <a:pt x="296918" y="190937"/>
                    <a:pt x="275891" y="162077"/>
                    <a:pt x="210976" y="131666"/>
                  </a:cubicBezTo>
                  <a:cubicBezTo>
                    <a:pt x="146060" y="101254"/>
                    <a:pt x="98926" y="67597"/>
                    <a:pt x="51791" y="9455"/>
                  </a:cubicBezTo>
                  <a:cubicBezTo>
                    <a:pt x="51791" y="9455"/>
                    <a:pt x="62305" y="60047"/>
                    <a:pt x="103583" y="111768"/>
                  </a:cubicBezTo>
                  <a:cubicBezTo>
                    <a:pt x="144861" y="163489"/>
                    <a:pt x="196864" y="196581"/>
                    <a:pt x="196864" y="196581"/>
                  </a:cubicBezTo>
                  <a:cubicBezTo>
                    <a:pt x="196864" y="196581"/>
                    <a:pt x="192559" y="218526"/>
                    <a:pt x="125950" y="183245"/>
                  </a:cubicBezTo>
                  <a:cubicBezTo>
                    <a:pt x="59341" y="147965"/>
                    <a:pt x="0" y="74088"/>
                    <a:pt x="0" y="74088"/>
                  </a:cubicBezTo>
                  <a:cubicBezTo>
                    <a:pt x="0" y="74088"/>
                    <a:pt x="8185" y="138228"/>
                    <a:pt x="48263" y="180917"/>
                  </a:cubicBezTo>
                  <a:cubicBezTo>
                    <a:pt x="88342" y="223677"/>
                    <a:pt x="187902" y="261850"/>
                    <a:pt x="187902" y="261850"/>
                  </a:cubicBezTo>
                  <a:cubicBezTo>
                    <a:pt x="187902" y="261850"/>
                    <a:pt x="95962" y="259310"/>
                    <a:pt x="35139" y="197851"/>
                  </a:cubicBezTo>
                  <a:cubicBezTo>
                    <a:pt x="35139" y="197851"/>
                    <a:pt x="31470" y="241105"/>
                    <a:pt x="86789" y="267636"/>
                  </a:cubicBezTo>
                  <a:cubicBezTo>
                    <a:pt x="107252" y="277444"/>
                    <a:pt x="125033" y="290215"/>
                    <a:pt x="140133" y="304327"/>
                  </a:cubicBezTo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5838445" y="2100234"/>
              <a:ext cx="16237" cy="26843"/>
            </a:xfrm>
            <a:custGeom>
              <a:avLst/>
              <a:gdLst/>
              <a:ahLst/>
              <a:cxnLst/>
              <a:rect l="l" t="t" r="r" b="b"/>
              <a:pathLst>
                <a:path w="17182" h="28405" extrusionOk="0">
                  <a:moveTo>
                    <a:pt x="17003" y="28405"/>
                  </a:moveTo>
                  <a:cubicBezTo>
                    <a:pt x="17003" y="28405"/>
                    <a:pt x="19613" y="-1230"/>
                    <a:pt x="4937" y="40"/>
                  </a:cubicBezTo>
                  <a:cubicBezTo>
                    <a:pt x="-11080" y="1451"/>
                    <a:pt x="17003" y="28405"/>
                    <a:pt x="17003" y="2840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3"/>
            <p:cNvSpPr/>
            <p:nvPr/>
          </p:nvSpPr>
          <p:spPr>
            <a:xfrm>
              <a:off x="5714379" y="2053560"/>
              <a:ext cx="24543" cy="24543"/>
            </a:xfrm>
            <a:custGeom>
              <a:avLst/>
              <a:gdLst/>
              <a:ahLst/>
              <a:cxnLst/>
              <a:rect l="l" t="t" r="r" b="b"/>
              <a:pathLst>
                <a:path w="25971" h="25971" extrusionOk="0">
                  <a:moveTo>
                    <a:pt x="108" y="14644"/>
                  </a:moveTo>
                  <a:cubicBezTo>
                    <a:pt x="1026" y="21770"/>
                    <a:pt x="7517" y="26780"/>
                    <a:pt x="14644" y="25863"/>
                  </a:cubicBezTo>
                  <a:cubicBezTo>
                    <a:pt x="21770" y="24946"/>
                    <a:pt x="26780" y="18454"/>
                    <a:pt x="25863" y="11327"/>
                  </a:cubicBezTo>
                  <a:cubicBezTo>
                    <a:pt x="24946" y="4201"/>
                    <a:pt x="18454" y="-809"/>
                    <a:pt x="11327" y="108"/>
                  </a:cubicBezTo>
                  <a:cubicBezTo>
                    <a:pt x="4201" y="1026"/>
                    <a:pt x="-809" y="7517"/>
                    <a:pt x="108" y="14644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3"/>
            <p:cNvSpPr/>
            <p:nvPr/>
          </p:nvSpPr>
          <p:spPr>
            <a:xfrm>
              <a:off x="5711948" y="2033924"/>
              <a:ext cx="48076" cy="45189"/>
            </a:xfrm>
            <a:custGeom>
              <a:avLst/>
              <a:gdLst/>
              <a:ahLst/>
              <a:cxnLst/>
              <a:rect l="l" t="t" r="r" b="b"/>
              <a:pathLst>
                <a:path w="50874" h="47819" extrusionOk="0">
                  <a:moveTo>
                    <a:pt x="50874" y="42407"/>
                  </a:moveTo>
                  <a:cubicBezTo>
                    <a:pt x="50874" y="42407"/>
                    <a:pt x="43889" y="50662"/>
                    <a:pt x="40078" y="46782"/>
                  </a:cubicBezTo>
                  <a:cubicBezTo>
                    <a:pt x="36268" y="42901"/>
                    <a:pt x="44453" y="5080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3"/>
            <p:cNvSpPr/>
            <p:nvPr/>
          </p:nvSpPr>
          <p:spPr>
            <a:xfrm>
              <a:off x="5601201" y="2415396"/>
              <a:ext cx="464613" cy="791208"/>
            </a:xfrm>
            <a:custGeom>
              <a:avLst/>
              <a:gdLst/>
              <a:ahLst/>
              <a:cxnLst/>
              <a:rect l="l" t="t" r="r" b="b"/>
              <a:pathLst>
                <a:path w="491654" h="837257" extrusionOk="0">
                  <a:moveTo>
                    <a:pt x="258099" y="86940"/>
                  </a:moveTo>
                  <a:cubicBezTo>
                    <a:pt x="270306" y="120385"/>
                    <a:pt x="272070" y="156512"/>
                    <a:pt x="276939" y="191793"/>
                  </a:cubicBezTo>
                  <a:cubicBezTo>
                    <a:pt x="281807" y="227073"/>
                    <a:pt x="290557" y="263411"/>
                    <a:pt x="313630" y="290507"/>
                  </a:cubicBezTo>
                  <a:cubicBezTo>
                    <a:pt x="332823" y="313015"/>
                    <a:pt x="360694" y="327480"/>
                    <a:pt x="377276" y="351965"/>
                  </a:cubicBezTo>
                  <a:cubicBezTo>
                    <a:pt x="399149" y="384140"/>
                    <a:pt x="397174" y="426476"/>
                    <a:pt x="392164" y="465073"/>
                  </a:cubicBezTo>
                  <a:cubicBezTo>
                    <a:pt x="387154" y="503670"/>
                    <a:pt x="380169" y="544242"/>
                    <a:pt x="394281" y="580510"/>
                  </a:cubicBezTo>
                  <a:cubicBezTo>
                    <a:pt x="399079" y="592787"/>
                    <a:pt x="406064" y="604007"/>
                    <a:pt x="410439" y="616425"/>
                  </a:cubicBezTo>
                  <a:cubicBezTo>
                    <a:pt x="417354" y="635970"/>
                    <a:pt x="417283" y="657139"/>
                    <a:pt x="418836" y="677813"/>
                  </a:cubicBezTo>
                  <a:cubicBezTo>
                    <a:pt x="420388" y="698487"/>
                    <a:pt x="423987" y="720079"/>
                    <a:pt x="436688" y="736448"/>
                  </a:cubicBezTo>
                  <a:cubicBezTo>
                    <a:pt x="449388" y="752818"/>
                    <a:pt x="473661" y="761850"/>
                    <a:pt x="491654" y="751478"/>
                  </a:cubicBezTo>
                  <a:cubicBezTo>
                    <a:pt x="468722" y="764038"/>
                    <a:pt x="439651" y="764814"/>
                    <a:pt x="416084" y="753453"/>
                  </a:cubicBezTo>
                  <a:cubicBezTo>
                    <a:pt x="392517" y="742093"/>
                    <a:pt x="374947" y="718950"/>
                    <a:pt x="370431" y="693195"/>
                  </a:cubicBezTo>
                  <a:cubicBezTo>
                    <a:pt x="347287" y="744492"/>
                    <a:pt x="371772" y="812089"/>
                    <a:pt x="422364" y="836715"/>
                  </a:cubicBezTo>
                  <a:cubicBezTo>
                    <a:pt x="390471" y="840172"/>
                    <a:pt x="357237" y="826907"/>
                    <a:pt x="336562" y="802352"/>
                  </a:cubicBezTo>
                  <a:cubicBezTo>
                    <a:pt x="315888" y="777797"/>
                    <a:pt x="308409" y="742799"/>
                    <a:pt x="317299" y="711964"/>
                  </a:cubicBezTo>
                  <a:cubicBezTo>
                    <a:pt x="286676" y="741599"/>
                    <a:pt x="280679" y="793391"/>
                    <a:pt x="303752" y="829165"/>
                  </a:cubicBezTo>
                  <a:cubicBezTo>
                    <a:pt x="267484" y="822038"/>
                    <a:pt x="249491" y="778785"/>
                    <a:pt x="252595" y="742023"/>
                  </a:cubicBezTo>
                  <a:cubicBezTo>
                    <a:pt x="255700" y="705261"/>
                    <a:pt x="273128" y="671251"/>
                    <a:pt x="280679" y="635053"/>
                  </a:cubicBezTo>
                  <a:cubicBezTo>
                    <a:pt x="292462" y="578534"/>
                    <a:pt x="279620" y="520110"/>
                    <a:pt x="266849" y="463803"/>
                  </a:cubicBezTo>
                  <a:cubicBezTo>
                    <a:pt x="259228" y="430146"/>
                    <a:pt x="249702" y="381953"/>
                    <a:pt x="214775" y="365583"/>
                  </a:cubicBezTo>
                  <a:cubicBezTo>
                    <a:pt x="202639" y="359867"/>
                    <a:pt x="189162" y="357892"/>
                    <a:pt x="176037" y="354928"/>
                  </a:cubicBezTo>
                  <a:cubicBezTo>
                    <a:pt x="121141" y="342651"/>
                    <a:pt x="69632" y="311957"/>
                    <a:pt x="36680" y="266375"/>
                  </a:cubicBezTo>
                  <a:cubicBezTo>
                    <a:pt x="3729" y="220793"/>
                    <a:pt x="-9254" y="160040"/>
                    <a:pt x="6974" y="106203"/>
                  </a:cubicBezTo>
                  <a:cubicBezTo>
                    <a:pt x="22004" y="56317"/>
                    <a:pt x="71326" y="644"/>
                    <a:pt x="127068" y="9"/>
                  </a:cubicBezTo>
                  <a:cubicBezTo>
                    <a:pt x="184222" y="-626"/>
                    <a:pt x="237989" y="31550"/>
                    <a:pt x="258099" y="86869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3"/>
            <p:cNvSpPr/>
            <p:nvPr/>
          </p:nvSpPr>
          <p:spPr>
            <a:xfrm>
              <a:off x="5836108" y="1361726"/>
              <a:ext cx="1951111" cy="1332648"/>
            </a:xfrm>
            <a:custGeom>
              <a:avLst/>
              <a:gdLst/>
              <a:ahLst/>
              <a:cxnLst/>
              <a:rect l="l" t="t" r="r" b="b"/>
              <a:pathLst>
                <a:path w="2064668" h="1410210" extrusionOk="0">
                  <a:moveTo>
                    <a:pt x="1977879" y="40139"/>
                  </a:moveTo>
                  <a:cubicBezTo>
                    <a:pt x="1977879" y="40139"/>
                    <a:pt x="1929546" y="558264"/>
                    <a:pt x="2064669" y="888769"/>
                  </a:cubicBezTo>
                  <a:cubicBezTo>
                    <a:pt x="2064669" y="888769"/>
                    <a:pt x="1749193" y="972242"/>
                    <a:pt x="1654501" y="1245734"/>
                  </a:cubicBezTo>
                  <a:cubicBezTo>
                    <a:pt x="1654501" y="1245734"/>
                    <a:pt x="1169116" y="828017"/>
                    <a:pt x="934644" y="886088"/>
                  </a:cubicBezTo>
                  <a:cubicBezTo>
                    <a:pt x="700171" y="944230"/>
                    <a:pt x="656706" y="1212853"/>
                    <a:pt x="619803" y="1228588"/>
                  </a:cubicBezTo>
                  <a:cubicBezTo>
                    <a:pt x="582900" y="1244323"/>
                    <a:pt x="469086" y="1299854"/>
                    <a:pt x="468027" y="1410211"/>
                  </a:cubicBezTo>
                  <a:cubicBezTo>
                    <a:pt x="468027" y="1410211"/>
                    <a:pt x="410662" y="1399486"/>
                    <a:pt x="364797" y="1320811"/>
                  </a:cubicBezTo>
                  <a:cubicBezTo>
                    <a:pt x="318933" y="1242206"/>
                    <a:pt x="66962" y="1233104"/>
                    <a:pt x="0" y="1151183"/>
                  </a:cubicBezTo>
                  <a:cubicBezTo>
                    <a:pt x="0" y="1151183"/>
                    <a:pt x="404100" y="1107154"/>
                    <a:pt x="454480" y="1000890"/>
                  </a:cubicBezTo>
                  <a:cubicBezTo>
                    <a:pt x="504930" y="894626"/>
                    <a:pt x="669054" y="215764"/>
                    <a:pt x="686059" y="198265"/>
                  </a:cubicBezTo>
                  <a:cubicBezTo>
                    <a:pt x="703064" y="180766"/>
                    <a:pt x="947979" y="44514"/>
                    <a:pt x="1062428" y="28638"/>
                  </a:cubicBezTo>
                  <a:cubicBezTo>
                    <a:pt x="1176878" y="12761"/>
                    <a:pt x="1740867" y="-32750"/>
                    <a:pt x="1977879" y="40209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3"/>
            <p:cNvSpPr/>
            <p:nvPr/>
          </p:nvSpPr>
          <p:spPr>
            <a:xfrm>
              <a:off x="5793633" y="1332275"/>
              <a:ext cx="1993586" cy="1207956"/>
            </a:xfrm>
            <a:custGeom>
              <a:avLst/>
              <a:gdLst/>
              <a:ahLst/>
              <a:cxnLst/>
              <a:rect l="l" t="t" r="r" b="b"/>
              <a:pathLst>
                <a:path w="2109615" h="1278260" extrusionOk="0">
                  <a:moveTo>
                    <a:pt x="0" y="1117996"/>
                  </a:moveTo>
                  <a:cubicBezTo>
                    <a:pt x="0" y="1117996"/>
                    <a:pt x="274339" y="1027890"/>
                    <a:pt x="377498" y="1023868"/>
                  </a:cubicBezTo>
                  <a:cubicBezTo>
                    <a:pt x="480658" y="1019846"/>
                    <a:pt x="599975" y="340490"/>
                    <a:pt x="615922" y="262592"/>
                  </a:cubicBezTo>
                  <a:cubicBezTo>
                    <a:pt x="642171" y="134807"/>
                    <a:pt x="1031100" y="35881"/>
                    <a:pt x="1041754" y="34540"/>
                  </a:cubicBezTo>
                  <a:cubicBezTo>
                    <a:pt x="1052409" y="33200"/>
                    <a:pt x="1770220" y="-62833"/>
                    <a:pt x="2022827" y="71302"/>
                  </a:cubicBezTo>
                  <a:cubicBezTo>
                    <a:pt x="2022827" y="71302"/>
                    <a:pt x="1486215" y="46959"/>
                    <a:pt x="1269876" y="61636"/>
                  </a:cubicBezTo>
                  <a:cubicBezTo>
                    <a:pt x="1053609" y="76312"/>
                    <a:pt x="775459" y="215528"/>
                    <a:pt x="775459" y="215528"/>
                  </a:cubicBezTo>
                  <a:cubicBezTo>
                    <a:pt x="775459" y="215528"/>
                    <a:pt x="1323996" y="214611"/>
                    <a:pt x="1406199" y="249467"/>
                  </a:cubicBezTo>
                  <a:cubicBezTo>
                    <a:pt x="1488402" y="284324"/>
                    <a:pt x="1936037" y="406464"/>
                    <a:pt x="2109616" y="920003"/>
                  </a:cubicBezTo>
                  <a:cubicBezTo>
                    <a:pt x="2109616" y="920003"/>
                    <a:pt x="1863713" y="499957"/>
                    <a:pt x="1585211" y="399408"/>
                  </a:cubicBezTo>
                  <a:cubicBezTo>
                    <a:pt x="1306709" y="298860"/>
                    <a:pt x="1003299" y="240436"/>
                    <a:pt x="757819" y="280444"/>
                  </a:cubicBezTo>
                  <a:cubicBezTo>
                    <a:pt x="757819" y="280444"/>
                    <a:pt x="1268536" y="406112"/>
                    <a:pt x="1379739" y="532979"/>
                  </a:cubicBezTo>
                  <a:cubicBezTo>
                    <a:pt x="1491013" y="659847"/>
                    <a:pt x="1699307" y="1242394"/>
                    <a:pt x="1699378" y="1276969"/>
                  </a:cubicBezTo>
                  <a:cubicBezTo>
                    <a:pt x="1699448" y="1311543"/>
                    <a:pt x="1400060" y="641431"/>
                    <a:pt x="1328018" y="584630"/>
                  </a:cubicBezTo>
                  <a:cubicBezTo>
                    <a:pt x="1255976" y="527899"/>
                    <a:pt x="760430" y="368644"/>
                    <a:pt x="741308" y="371114"/>
                  </a:cubicBezTo>
                  <a:cubicBezTo>
                    <a:pt x="722186" y="373583"/>
                    <a:pt x="621990" y="976028"/>
                    <a:pt x="598494" y="1028737"/>
                  </a:cubicBezTo>
                  <a:cubicBezTo>
                    <a:pt x="574997" y="1081446"/>
                    <a:pt x="517773" y="1162167"/>
                    <a:pt x="417012" y="1157721"/>
                  </a:cubicBezTo>
                  <a:cubicBezTo>
                    <a:pt x="316322" y="1153276"/>
                    <a:pt x="247385" y="1222566"/>
                    <a:pt x="227769" y="1238019"/>
                  </a:cubicBezTo>
                  <a:cubicBezTo>
                    <a:pt x="208153" y="1253472"/>
                    <a:pt x="22368" y="1216004"/>
                    <a:pt x="71" y="1118066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2" name="Google Shape;1312;p33"/>
            <p:cNvGrpSpPr/>
            <p:nvPr/>
          </p:nvGrpSpPr>
          <p:grpSpPr>
            <a:xfrm>
              <a:off x="6818314" y="2757972"/>
              <a:ext cx="930196" cy="1078167"/>
              <a:chOff x="6856135" y="2401407"/>
              <a:chExt cx="984334" cy="1140917"/>
            </a:xfrm>
          </p:grpSpPr>
          <p:sp>
            <p:nvSpPr>
              <p:cNvPr id="1313" name="Google Shape;1313;p33"/>
              <p:cNvSpPr/>
              <p:nvPr/>
            </p:nvSpPr>
            <p:spPr>
              <a:xfrm>
                <a:off x="7250286" y="2458101"/>
                <a:ext cx="137451" cy="91129"/>
              </a:xfrm>
              <a:custGeom>
                <a:avLst/>
                <a:gdLst/>
                <a:ahLst/>
                <a:cxnLst/>
                <a:rect l="l" t="t" r="r" b="b"/>
                <a:pathLst>
                  <a:path w="137451" h="91129" extrusionOk="0">
                    <a:moveTo>
                      <a:pt x="0" y="75254"/>
                    </a:moveTo>
                    <a:cubicBezTo>
                      <a:pt x="0" y="75254"/>
                      <a:pt x="4233" y="7939"/>
                      <a:pt x="54755" y="883"/>
                    </a:cubicBezTo>
                    <a:cubicBezTo>
                      <a:pt x="105205" y="-6244"/>
                      <a:pt x="135405" y="30307"/>
                      <a:pt x="137452" y="91130"/>
                    </a:cubicBezTo>
                    <a:lnTo>
                      <a:pt x="0" y="7525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33"/>
              <p:cNvSpPr/>
              <p:nvPr/>
            </p:nvSpPr>
            <p:spPr>
              <a:xfrm>
                <a:off x="7084055" y="2936820"/>
                <a:ext cx="324428" cy="214255"/>
              </a:xfrm>
              <a:custGeom>
                <a:avLst/>
                <a:gdLst/>
                <a:ahLst/>
                <a:cxnLst/>
                <a:rect l="l" t="t" r="r" b="b"/>
                <a:pathLst>
                  <a:path w="324428" h="214255" extrusionOk="0">
                    <a:moveTo>
                      <a:pt x="217669" y="0"/>
                    </a:moveTo>
                    <a:cubicBezTo>
                      <a:pt x="217669" y="0"/>
                      <a:pt x="6411" y="118400"/>
                      <a:pt x="626" y="151140"/>
                    </a:cubicBezTo>
                    <a:cubicBezTo>
                      <a:pt x="-5160" y="183880"/>
                      <a:pt x="29626" y="217467"/>
                      <a:pt x="86921" y="214010"/>
                    </a:cubicBezTo>
                    <a:cubicBezTo>
                      <a:pt x="144216" y="210482"/>
                      <a:pt x="324427" y="80580"/>
                      <a:pt x="324427" y="80580"/>
                    </a:cubicBezTo>
                    <a:cubicBezTo>
                      <a:pt x="324427" y="80580"/>
                      <a:pt x="325839" y="282"/>
                      <a:pt x="217599" y="71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33"/>
              <p:cNvSpPr/>
              <p:nvPr/>
            </p:nvSpPr>
            <p:spPr>
              <a:xfrm>
                <a:off x="7391548" y="2929998"/>
                <a:ext cx="246924" cy="331391"/>
              </a:xfrm>
              <a:custGeom>
                <a:avLst/>
                <a:gdLst/>
                <a:ahLst/>
                <a:cxnLst/>
                <a:rect l="l" t="t" r="r" b="b"/>
                <a:pathLst>
                  <a:path w="246924" h="331391" extrusionOk="0">
                    <a:moveTo>
                      <a:pt x="246679" y="244540"/>
                    </a:moveTo>
                    <a:cubicBezTo>
                      <a:pt x="243222" y="187245"/>
                      <a:pt x="113532" y="6822"/>
                      <a:pt x="113532" y="6822"/>
                    </a:cubicBezTo>
                    <a:cubicBezTo>
                      <a:pt x="113532" y="6822"/>
                      <a:pt x="353" y="-32128"/>
                      <a:pt x="0" y="76112"/>
                    </a:cubicBezTo>
                    <a:cubicBezTo>
                      <a:pt x="0" y="76112"/>
                      <a:pt x="150999" y="324979"/>
                      <a:pt x="183739" y="330765"/>
                    </a:cubicBezTo>
                    <a:cubicBezTo>
                      <a:pt x="216479" y="336551"/>
                      <a:pt x="250137" y="301835"/>
                      <a:pt x="246679" y="244540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33"/>
              <p:cNvSpPr/>
              <p:nvPr/>
            </p:nvSpPr>
            <p:spPr>
              <a:xfrm>
                <a:off x="7055945" y="3405559"/>
                <a:ext cx="162632" cy="82921"/>
              </a:xfrm>
              <a:custGeom>
                <a:avLst/>
                <a:gdLst/>
                <a:ahLst/>
                <a:cxnLst/>
                <a:rect l="l" t="t" r="r" b="b"/>
                <a:pathLst>
                  <a:path w="162632" h="82921" extrusionOk="0">
                    <a:moveTo>
                      <a:pt x="90476" y="18904"/>
                    </a:moveTo>
                    <a:cubicBezTo>
                      <a:pt x="90476" y="18904"/>
                      <a:pt x="71636" y="52702"/>
                      <a:pt x="28100" y="60323"/>
                    </a:cubicBezTo>
                    <a:cubicBezTo>
                      <a:pt x="-15436" y="67943"/>
                      <a:pt x="17" y="81068"/>
                      <a:pt x="18574" y="82479"/>
                    </a:cubicBezTo>
                    <a:cubicBezTo>
                      <a:pt x="37132" y="83890"/>
                      <a:pt x="146359" y="81773"/>
                      <a:pt x="157437" y="78316"/>
                    </a:cubicBezTo>
                    <a:cubicBezTo>
                      <a:pt x="168515" y="74858"/>
                      <a:pt x="160048" y="31111"/>
                      <a:pt x="149111" y="8038"/>
                    </a:cubicBezTo>
                    <a:cubicBezTo>
                      <a:pt x="138174" y="-15036"/>
                      <a:pt x="90476" y="18904"/>
                      <a:pt x="90476" y="18904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33"/>
              <p:cNvSpPr/>
              <p:nvPr/>
            </p:nvSpPr>
            <p:spPr>
              <a:xfrm>
                <a:off x="7074535" y="3069747"/>
                <a:ext cx="136071" cy="355089"/>
              </a:xfrm>
              <a:custGeom>
                <a:avLst/>
                <a:gdLst/>
                <a:ahLst/>
                <a:cxnLst/>
                <a:rect l="l" t="t" r="r" b="b"/>
                <a:pathLst>
                  <a:path w="136071" h="355089" extrusionOk="0">
                    <a:moveTo>
                      <a:pt x="12333" y="12921"/>
                    </a:moveTo>
                    <a:cubicBezTo>
                      <a:pt x="12333" y="12921"/>
                      <a:pt x="-8906" y="62172"/>
                      <a:pt x="4360" y="116363"/>
                    </a:cubicBezTo>
                    <a:cubicBezTo>
                      <a:pt x="17625" y="170553"/>
                      <a:pt x="71886" y="354716"/>
                      <a:pt x="71886" y="354716"/>
                    </a:cubicBezTo>
                    <a:cubicBezTo>
                      <a:pt x="71886" y="354716"/>
                      <a:pt x="107660" y="357750"/>
                      <a:pt x="128123" y="346531"/>
                    </a:cubicBezTo>
                    <a:cubicBezTo>
                      <a:pt x="148585" y="335312"/>
                      <a:pt x="125088" y="86728"/>
                      <a:pt x="107660" y="48907"/>
                    </a:cubicBezTo>
                    <a:cubicBezTo>
                      <a:pt x="90302" y="11087"/>
                      <a:pt x="62572" y="-17843"/>
                      <a:pt x="12333" y="1299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18" name="Google Shape;1318;p33"/>
              <p:cNvGrpSpPr/>
              <p:nvPr/>
            </p:nvGrpSpPr>
            <p:grpSpPr>
              <a:xfrm>
                <a:off x="7075013" y="3135729"/>
                <a:ext cx="135617" cy="279348"/>
                <a:chOff x="7075013" y="3135729"/>
                <a:chExt cx="135617" cy="279348"/>
              </a:xfrm>
            </p:grpSpPr>
            <p:sp>
              <p:nvSpPr>
                <p:cNvPr id="1319" name="Google Shape;1319;p33"/>
                <p:cNvSpPr/>
                <p:nvPr/>
              </p:nvSpPr>
              <p:spPr>
                <a:xfrm>
                  <a:off x="7075013" y="3135729"/>
                  <a:ext cx="121858" cy="52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58" h="52496" extrusionOk="0">
                      <a:moveTo>
                        <a:pt x="0" y="0"/>
                      </a:moveTo>
                      <a:cubicBezTo>
                        <a:pt x="43395" y="9737"/>
                        <a:pt x="84884" y="27660"/>
                        <a:pt x="121858" y="5249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0" name="Google Shape;1320;p33"/>
                <p:cNvSpPr/>
                <p:nvPr/>
              </p:nvSpPr>
              <p:spPr>
                <a:xfrm>
                  <a:off x="7079318" y="3187944"/>
                  <a:ext cx="124680" cy="6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680" h="60046" extrusionOk="0">
                      <a:moveTo>
                        <a:pt x="0" y="0"/>
                      </a:moveTo>
                      <a:cubicBezTo>
                        <a:pt x="44876" y="11784"/>
                        <a:pt x="87424" y="32317"/>
                        <a:pt x="124680" y="6004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1" name="Google Shape;1321;p33"/>
                <p:cNvSpPr/>
                <p:nvPr/>
              </p:nvSpPr>
              <p:spPr>
                <a:xfrm>
                  <a:off x="7094418" y="3244040"/>
                  <a:ext cx="114378" cy="63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78" h="63081" extrusionOk="0">
                      <a:moveTo>
                        <a:pt x="0" y="0"/>
                      </a:moveTo>
                      <a:cubicBezTo>
                        <a:pt x="41490" y="13971"/>
                        <a:pt x="80439" y="35421"/>
                        <a:pt x="114379" y="6308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2" name="Google Shape;1322;p33"/>
                <p:cNvSpPr/>
                <p:nvPr/>
              </p:nvSpPr>
              <p:spPr>
                <a:xfrm>
                  <a:off x="7110999" y="3302605"/>
                  <a:ext cx="99631" cy="62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31" h="62022" extrusionOk="0">
                      <a:moveTo>
                        <a:pt x="99631" y="62023"/>
                      </a:moveTo>
                      <a:cubicBezTo>
                        <a:pt x="70067" y="36127"/>
                        <a:pt x="36268" y="15100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3" name="Google Shape;1323;p33"/>
                <p:cNvSpPr/>
                <p:nvPr/>
              </p:nvSpPr>
              <p:spPr>
                <a:xfrm>
                  <a:off x="7128639" y="3363710"/>
                  <a:ext cx="75288" cy="51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88" h="5136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7166" y="13900"/>
                        <a:pt x="52497" y="31117"/>
                        <a:pt x="75288" y="5136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24" name="Google Shape;1324;p33"/>
              <p:cNvSpPr/>
              <p:nvPr/>
            </p:nvSpPr>
            <p:spPr>
              <a:xfrm>
                <a:off x="7738019" y="3400613"/>
                <a:ext cx="102450" cy="141711"/>
              </a:xfrm>
              <a:custGeom>
                <a:avLst/>
                <a:gdLst/>
                <a:ahLst/>
                <a:cxnLst/>
                <a:rect l="l" t="t" r="r" b="b"/>
                <a:pathLst>
                  <a:path w="102450" h="141711" extrusionOk="0">
                    <a:moveTo>
                      <a:pt x="25735" y="41348"/>
                    </a:moveTo>
                    <a:cubicBezTo>
                      <a:pt x="25735" y="41348"/>
                      <a:pt x="35967" y="93845"/>
                      <a:pt x="31027" y="106264"/>
                    </a:cubicBezTo>
                    <a:cubicBezTo>
                      <a:pt x="26018" y="118753"/>
                      <a:pt x="-3053" y="129549"/>
                      <a:pt x="263" y="136182"/>
                    </a:cubicBezTo>
                    <a:cubicBezTo>
                      <a:pt x="3579" y="142814"/>
                      <a:pt x="79220" y="141968"/>
                      <a:pt x="85006" y="141191"/>
                    </a:cubicBezTo>
                    <a:cubicBezTo>
                      <a:pt x="90792" y="140345"/>
                      <a:pt x="101588" y="123763"/>
                      <a:pt x="102434" y="102171"/>
                    </a:cubicBezTo>
                    <a:cubicBezTo>
                      <a:pt x="103281" y="80580"/>
                      <a:pt x="70047" y="0"/>
                      <a:pt x="70047" y="0"/>
                    </a:cubicBezTo>
                    <a:cubicBezTo>
                      <a:pt x="70047" y="0"/>
                      <a:pt x="19738" y="1199"/>
                      <a:pt x="25665" y="41419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33"/>
              <p:cNvSpPr/>
              <p:nvPr/>
            </p:nvSpPr>
            <p:spPr>
              <a:xfrm>
                <a:off x="7524342" y="3130401"/>
                <a:ext cx="283951" cy="311630"/>
              </a:xfrm>
              <a:custGeom>
                <a:avLst/>
                <a:gdLst/>
                <a:ahLst/>
                <a:cxnLst/>
                <a:rect l="l" t="t" r="r" b="b"/>
                <a:pathLst>
                  <a:path w="283951" h="311630" extrusionOk="0">
                    <a:moveTo>
                      <a:pt x="168992" y="93811"/>
                    </a:moveTo>
                    <a:lnTo>
                      <a:pt x="168992" y="93811"/>
                    </a:lnTo>
                    <a:cubicBezTo>
                      <a:pt x="87001" y="-28611"/>
                      <a:pt x="0" y="3917"/>
                      <a:pt x="0" y="3917"/>
                    </a:cubicBezTo>
                    <a:cubicBezTo>
                      <a:pt x="3316" y="70667"/>
                      <a:pt x="26813" y="105806"/>
                      <a:pt x="40643" y="120977"/>
                    </a:cubicBezTo>
                    <a:cubicBezTo>
                      <a:pt x="45653" y="128315"/>
                      <a:pt x="51509" y="135583"/>
                      <a:pt x="58353" y="142498"/>
                    </a:cubicBezTo>
                    <a:cubicBezTo>
                      <a:pt x="97797" y="182012"/>
                      <a:pt x="239341" y="311631"/>
                      <a:pt x="239341" y="311631"/>
                    </a:cubicBezTo>
                    <a:cubicBezTo>
                      <a:pt x="239341" y="311631"/>
                      <a:pt x="271587" y="295755"/>
                      <a:pt x="283300" y="275575"/>
                    </a:cubicBezTo>
                    <a:cubicBezTo>
                      <a:pt x="291344" y="261674"/>
                      <a:pt x="223324" y="162113"/>
                      <a:pt x="168922" y="9388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33"/>
              <p:cNvSpPr/>
              <p:nvPr/>
            </p:nvSpPr>
            <p:spPr>
              <a:xfrm>
                <a:off x="7228029" y="2650097"/>
                <a:ext cx="301181" cy="384448"/>
              </a:xfrm>
              <a:custGeom>
                <a:avLst/>
                <a:gdLst/>
                <a:ahLst/>
                <a:cxnLst/>
                <a:rect l="l" t="t" r="r" b="b"/>
                <a:pathLst>
                  <a:path w="301181" h="384448" extrusionOk="0">
                    <a:moveTo>
                      <a:pt x="53091" y="19087"/>
                    </a:moveTo>
                    <a:cubicBezTo>
                      <a:pt x="53091" y="19087"/>
                      <a:pt x="7297" y="58883"/>
                      <a:pt x="947" y="71654"/>
                    </a:cubicBezTo>
                    <a:cubicBezTo>
                      <a:pt x="-5403" y="84426"/>
                      <a:pt x="20916" y="208824"/>
                      <a:pt x="57889" y="278537"/>
                    </a:cubicBezTo>
                    <a:cubicBezTo>
                      <a:pt x="57889" y="278537"/>
                      <a:pt x="52809" y="355307"/>
                      <a:pt x="55702" y="363139"/>
                    </a:cubicBezTo>
                    <a:cubicBezTo>
                      <a:pt x="58595" y="370972"/>
                      <a:pt x="158791" y="384449"/>
                      <a:pt x="184404" y="384449"/>
                    </a:cubicBezTo>
                    <a:cubicBezTo>
                      <a:pt x="210018" y="384449"/>
                      <a:pt x="297442" y="323343"/>
                      <a:pt x="300970" y="319039"/>
                    </a:cubicBezTo>
                    <a:cubicBezTo>
                      <a:pt x="304498" y="314806"/>
                      <a:pt x="262585" y="223077"/>
                      <a:pt x="262585" y="223077"/>
                    </a:cubicBezTo>
                    <a:cubicBezTo>
                      <a:pt x="262585" y="223077"/>
                      <a:pt x="254047" y="87813"/>
                      <a:pt x="236972" y="23603"/>
                    </a:cubicBezTo>
                    <a:cubicBezTo>
                      <a:pt x="236972" y="23603"/>
                      <a:pt x="184193" y="-4410"/>
                      <a:pt x="150606" y="600"/>
                    </a:cubicBezTo>
                    <a:cubicBezTo>
                      <a:pt x="117019" y="5610"/>
                      <a:pt x="53162" y="19087"/>
                      <a:pt x="53162" y="1908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27" name="Google Shape;1327;p33"/>
              <p:cNvGrpSpPr/>
              <p:nvPr/>
            </p:nvGrpSpPr>
            <p:grpSpPr>
              <a:xfrm>
                <a:off x="7273147" y="2865145"/>
                <a:ext cx="258272" cy="167895"/>
                <a:chOff x="7273147" y="2865145"/>
                <a:chExt cx="258272" cy="167895"/>
              </a:xfrm>
            </p:grpSpPr>
            <p:sp>
              <p:nvSpPr>
                <p:cNvPr id="1328" name="Google Shape;1328;p33"/>
                <p:cNvSpPr/>
                <p:nvPr/>
              </p:nvSpPr>
              <p:spPr>
                <a:xfrm>
                  <a:off x="7273147" y="2865145"/>
                  <a:ext cx="223088" cy="68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88" h="68212" extrusionOk="0">
                      <a:moveTo>
                        <a:pt x="9384" y="67653"/>
                      </a:moveTo>
                      <a:cubicBezTo>
                        <a:pt x="82485" y="72310"/>
                        <a:pt x="153046" y="47261"/>
                        <a:pt x="218526" y="17343"/>
                      </a:cubicBezTo>
                      <a:cubicBezTo>
                        <a:pt x="223112" y="15226"/>
                        <a:pt x="224241" y="8594"/>
                        <a:pt x="221913" y="4501"/>
                      </a:cubicBezTo>
                      <a:cubicBezTo>
                        <a:pt x="219161" y="-226"/>
                        <a:pt x="213728" y="-1002"/>
                        <a:pt x="209071" y="1114"/>
                      </a:cubicBezTo>
                      <a:cubicBezTo>
                        <a:pt x="146554" y="29691"/>
                        <a:pt x="79169" y="53329"/>
                        <a:pt x="9384" y="48884"/>
                      </a:cubicBezTo>
                      <a:cubicBezTo>
                        <a:pt x="4304" y="48531"/>
                        <a:pt x="0" y="53400"/>
                        <a:pt x="0" y="58268"/>
                      </a:cubicBezTo>
                      <a:cubicBezTo>
                        <a:pt x="0" y="63631"/>
                        <a:pt x="4304" y="67300"/>
                        <a:pt x="9384" y="67653"/>
                      </a:cubicBezTo>
                      <a:lnTo>
                        <a:pt x="9384" y="676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9" name="Google Shape;1329;p33"/>
                <p:cNvSpPr/>
                <p:nvPr/>
              </p:nvSpPr>
              <p:spPr>
                <a:xfrm>
                  <a:off x="7370572" y="2896275"/>
                  <a:ext cx="160847" cy="81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47" h="81193" extrusionOk="0">
                      <a:moveTo>
                        <a:pt x="4747" y="17542"/>
                      </a:moveTo>
                      <a:cubicBezTo>
                        <a:pt x="47365" y="49012"/>
                        <a:pt x="97040" y="70815"/>
                        <a:pt x="149043" y="80976"/>
                      </a:cubicBezTo>
                      <a:cubicBezTo>
                        <a:pt x="153982" y="81963"/>
                        <a:pt x="159133" y="79564"/>
                        <a:pt x="160544" y="74413"/>
                      </a:cubicBezTo>
                      <a:cubicBezTo>
                        <a:pt x="161815" y="69827"/>
                        <a:pt x="158992" y="63829"/>
                        <a:pt x="153982" y="62912"/>
                      </a:cubicBezTo>
                      <a:cubicBezTo>
                        <a:pt x="103320" y="53034"/>
                        <a:pt x="55692" y="32007"/>
                        <a:pt x="14132" y="1384"/>
                      </a:cubicBezTo>
                      <a:cubicBezTo>
                        <a:pt x="10039" y="-1651"/>
                        <a:pt x="3689" y="678"/>
                        <a:pt x="1290" y="4770"/>
                      </a:cubicBezTo>
                      <a:cubicBezTo>
                        <a:pt x="-1533" y="9568"/>
                        <a:pt x="584" y="14578"/>
                        <a:pt x="4676" y="17612"/>
                      </a:cubicBezTo>
                      <a:lnTo>
                        <a:pt x="4676" y="1761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0" name="Google Shape;1330;p33"/>
                <p:cNvSpPr/>
                <p:nvPr/>
              </p:nvSpPr>
              <p:spPr>
                <a:xfrm>
                  <a:off x="7280940" y="2906734"/>
                  <a:ext cx="76296" cy="126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96" h="126306" extrusionOk="0">
                      <a:moveTo>
                        <a:pt x="57758" y="6589"/>
                      </a:moveTo>
                      <a:cubicBezTo>
                        <a:pt x="46892" y="44550"/>
                        <a:pt x="28123" y="80113"/>
                        <a:pt x="2650" y="110313"/>
                      </a:cubicBezTo>
                      <a:cubicBezTo>
                        <a:pt x="-596" y="114193"/>
                        <a:pt x="-1160" y="119768"/>
                        <a:pt x="2650" y="123578"/>
                      </a:cubicBezTo>
                      <a:cubicBezTo>
                        <a:pt x="5967" y="126965"/>
                        <a:pt x="12599" y="127459"/>
                        <a:pt x="15915" y="123578"/>
                      </a:cubicBezTo>
                      <a:cubicBezTo>
                        <a:pt x="43505" y="90838"/>
                        <a:pt x="64038" y="52806"/>
                        <a:pt x="75892" y="11599"/>
                      </a:cubicBezTo>
                      <a:cubicBezTo>
                        <a:pt x="79208" y="-44"/>
                        <a:pt x="61145" y="-4983"/>
                        <a:pt x="57828" y="6589"/>
                      </a:cubicBezTo>
                      <a:lnTo>
                        <a:pt x="57828" y="65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31" name="Google Shape;1331;p33"/>
              <p:cNvSpPr/>
              <p:nvPr/>
            </p:nvSpPr>
            <p:spPr>
              <a:xfrm>
                <a:off x="7427675" y="2913166"/>
                <a:ext cx="201591" cy="202806"/>
              </a:xfrm>
              <a:custGeom>
                <a:avLst/>
                <a:gdLst/>
                <a:ahLst/>
                <a:cxnLst/>
                <a:rect l="l" t="t" r="r" b="b"/>
                <a:pathLst>
                  <a:path w="201591" h="202806" extrusionOk="0">
                    <a:moveTo>
                      <a:pt x="71" y="11518"/>
                    </a:moveTo>
                    <a:cubicBezTo>
                      <a:pt x="71" y="11518"/>
                      <a:pt x="29918" y="185308"/>
                      <a:pt x="33869" y="189118"/>
                    </a:cubicBezTo>
                    <a:cubicBezTo>
                      <a:pt x="37821" y="192928"/>
                      <a:pt x="106405" y="157154"/>
                      <a:pt x="201591" y="202807"/>
                    </a:cubicBezTo>
                    <a:cubicBezTo>
                      <a:pt x="201591" y="202807"/>
                      <a:pt x="119600" y="24289"/>
                      <a:pt x="108381" y="16810"/>
                    </a:cubicBezTo>
                    <a:cubicBezTo>
                      <a:pt x="97162" y="9330"/>
                      <a:pt x="50662" y="-13743"/>
                      <a:pt x="0" y="1151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33"/>
              <p:cNvSpPr/>
              <p:nvPr/>
            </p:nvSpPr>
            <p:spPr>
              <a:xfrm>
                <a:off x="7155946" y="2944237"/>
                <a:ext cx="190301" cy="137235"/>
              </a:xfrm>
              <a:custGeom>
                <a:avLst/>
                <a:gdLst/>
                <a:ahLst/>
                <a:cxnLst/>
                <a:rect l="l" t="t" r="r" b="b"/>
                <a:pathLst>
                  <a:path w="190301" h="137235" extrusionOk="0">
                    <a:moveTo>
                      <a:pt x="102666" y="767"/>
                    </a:moveTo>
                    <a:cubicBezTo>
                      <a:pt x="102666" y="767"/>
                      <a:pt x="152270" y="-9323"/>
                      <a:pt x="190302" y="43668"/>
                    </a:cubicBezTo>
                    <a:cubicBezTo>
                      <a:pt x="190302" y="43668"/>
                      <a:pt x="142603" y="136526"/>
                      <a:pt x="134770" y="137231"/>
                    </a:cubicBezTo>
                    <a:cubicBezTo>
                      <a:pt x="126938" y="137866"/>
                      <a:pt x="51015" y="69846"/>
                      <a:pt x="0" y="75773"/>
                    </a:cubicBezTo>
                    <a:lnTo>
                      <a:pt x="102666" y="83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33"/>
              <p:cNvSpPr/>
              <p:nvPr/>
            </p:nvSpPr>
            <p:spPr>
              <a:xfrm>
                <a:off x="7271807" y="2606879"/>
                <a:ext cx="133712" cy="108098"/>
              </a:xfrm>
              <a:custGeom>
                <a:avLst/>
                <a:gdLst/>
                <a:ahLst/>
                <a:cxnLst/>
                <a:rect l="l" t="t" r="r" b="b"/>
                <a:pathLst>
                  <a:path w="133712" h="108098" extrusionOk="0">
                    <a:moveTo>
                      <a:pt x="106546" y="0"/>
                    </a:moveTo>
                    <a:cubicBezTo>
                      <a:pt x="106546" y="0"/>
                      <a:pt x="110286" y="22720"/>
                      <a:pt x="118259" y="30976"/>
                    </a:cubicBezTo>
                    <a:cubicBezTo>
                      <a:pt x="126233" y="39232"/>
                      <a:pt x="133712" y="41490"/>
                      <a:pt x="133712" y="47134"/>
                    </a:cubicBezTo>
                    <a:cubicBezTo>
                      <a:pt x="133712" y="52779"/>
                      <a:pt x="106476" y="93069"/>
                      <a:pt x="76981" y="108099"/>
                    </a:cubicBezTo>
                    <a:cubicBezTo>
                      <a:pt x="76981" y="108099"/>
                      <a:pt x="19969" y="91658"/>
                      <a:pt x="9314" y="82767"/>
                    </a:cubicBezTo>
                    <a:cubicBezTo>
                      <a:pt x="-1341" y="73877"/>
                      <a:pt x="3669" y="66821"/>
                      <a:pt x="4657" y="59341"/>
                    </a:cubicBezTo>
                    <a:cubicBezTo>
                      <a:pt x="5645" y="51862"/>
                      <a:pt x="0" y="14324"/>
                      <a:pt x="0" y="14324"/>
                    </a:cubicBezTo>
                    <a:lnTo>
                      <a:pt x="106476" y="0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33"/>
              <p:cNvSpPr/>
              <p:nvPr/>
            </p:nvSpPr>
            <p:spPr>
              <a:xfrm>
                <a:off x="7244023" y="2498004"/>
                <a:ext cx="149987" cy="175695"/>
              </a:xfrm>
              <a:custGeom>
                <a:avLst/>
                <a:gdLst/>
                <a:ahLst/>
                <a:cxnLst/>
                <a:rect l="l" t="t" r="r" b="b"/>
                <a:pathLst>
                  <a:path w="149987" h="175695" extrusionOk="0">
                    <a:moveTo>
                      <a:pt x="38227" y="0"/>
                    </a:moveTo>
                    <a:cubicBezTo>
                      <a:pt x="38227" y="0"/>
                      <a:pt x="3088" y="20674"/>
                      <a:pt x="1183" y="21944"/>
                    </a:cubicBezTo>
                    <a:cubicBezTo>
                      <a:pt x="-722" y="23214"/>
                      <a:pt x="-1357" y="79663"/>
                      <a:pt x="7463" y="97867"/>
                    </a:cubicBezTo>
                    <a:cubicBezTo>
                      <a:pt x="16212" y="116072"/>
                      <a:pt x="6193" y="143661"/>
                      <a:pt x="61441" y="175695"/>
                    </a:cubicBezTo>
                    <a:cubicBezTo>
                      <a:pt x="61441" y="175695"/>
                      <a:pt x="119795" y="163771"/>
                      <a:pt x="146184" y="102877"/>
                    </a:cubicBezTo>
                    <a:cubicBezTo>
                      <a:pt x="146184" y="102877"/>
                      <a:pt x="150559" y="75923"/>
                      <a:pt x="149924" y="50803"/>
                    </a:cubicBezTo>
                    <a:cubicBezTo>
                      <a:pt x="149289" y="25684"/>
                      <a:pt x="117325" y="10655"/>
                      <a:pt x="117325" y="10655"/>
                    </a:cubicBezTo>
                    <a:cubicBezTo>
                      <a:pt x="117325" y="10655"/>
                      <a:pt x="48317" y="2470"/>
                      <a:pt x="382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33"/>
              <p:cNvSpPr/>
              <p:nvPr/>
            </p:nvSpPr>
            <p:spPr>
              <a:xfrm>
                <a:off x="7281340" y="2498004"/>
                <a:ext cx="24123" cy="175695"/>
              </a:xfrm>
              <a:custGeom>
                <a:avLst/>
                <a:gdLst/>
                <a:ahLst/>
                <a:cxnLst/>
                <a:rect l="l" t="t" r="r" b="b"/>
                <a:pathLst>
                  <a:path w="24123" h="175695" extrusionOk="0">
                    <a:moveTo>
                      <a:pt x="909" y="0"/>
                    </a:moveTo>
                    <a:cubicBezTo>
                      <a:pt x="909" y="0"/>
                      <a:pt x="-1137" y="62799"/>
                      <a:pt x="909" y="74018"/>
                    </a:cubicBezTo>
                    <a:cubicBezTo>
                      <a:pt x="2956" y="85166"/>
                      <a:pt x="22642" y="149094"/>
                      <a:pt x="24124" y="175695"/>
                    </a:cubicBezTo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33"/>
              <p:cNvSpPr/>
              <p:nvPr/>
            </p:nvSpPr>
            <p:spPr>
              <a:xfrm>
                <a:off x="7246968" y="2540129"/>
                <a:ext cx="109830" cy="47628"/>
              </a:xfrm>
              <a:custGeom>
                <a:avLst/>
                <a:gdLst/>
                <a:ahLst/>
                <a:cxnLst/>
                <a:rect l="l" t="t" r="r" b="b"/>
                <a:pathLst>
                  <a:path w="109830" h="47628" extrusionOk="0">
                    <a:moveTo>
                      <a:pt x="1272" y="18487"/>
                    </a:moveTo>
                    <a:cubicBezTo>
                      <a:pt x="1272" y="18487"/>
                      <a:pt x="26673" y="24555"/>
                      <a:pt x="34717" y="25825"/>
                    </a:cubicBezTo>
                    <a:cubicBezTo>
                      <a:pt x="42761" y="27095"/>
                      <a:pt x="109159" y="0"/>
                      <a:pt x="109159" y="0"/>
                    </a:cubicBezTo>
                    <a:cubicBezTo>
                      <a:pt x="109159" y="0"/>
                      <a:pt x="111699" y="1623"/>
                      <a:pt x="106901" y="7338"/>
                    </a:cubicBezTo>
                    <a:cubicBezTo>
                      <a:pt x="102103" y="13054"/>
                      <a:pt x="39233" y="47628"/>
                      <a:pt x="39233" y="47628"/>
                    </a:cubicBezTo>
                    <a:cubicBezTo>
                      <a:pt x="39233" y="47628"/>
                      <a:pt x="5082" y="30623"/>
                      <a:pt x="3812" y="28718"/>
                    </a:cubicBezTo>
                    <a:cubicBezTo>
                      <a:pt x="2542" y="26813"/>
                      <a:pt x="-2256" y="21027"/>
                      <a:pt x="1272" y="18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37" name="Google Shape;1337;p33"/>
              <p:cNvGrpSpPr/>
              <p:nvPr/>
            </p:nvGrpSpPr>
            <p:grpSpPr>
              <a:xfrm>
                <a:off x="7304559" y="2603151"/>
                <a:ext cx="37725" cy="36427"/>
                <a:chOff x="7304559" y="2603151"/>
                <a:chExt cx="37725" cy="36427"/>
              </a:xfrm>
            </p:grpSpPr>
            <p:sp>
              <p:nvSpPr>
                <p:cNvPr id="1338" name="Google Shape;1338;p33"/>
                <p:cNvSpPr/>
                <p:nvPr/>
              </p:nvSpPr>
              <p:spPr>
                <a:xfrm>
                  <a:off x="7304559" y="2603151"/>
                  <a:ext cx="7497" cy="7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7" h="7497" extrusionOk="0">
                      <a:moveTo>
                        <a:pt x="6268" y="6550"/>
                      </a:moveTo>
                      <a:cubicBezTo>
                        <a:pt x="4716" y="7891"/>
                        <a:pt x="2387" y="7820"/>
                        <a:pt x="976" y="6268"/>
                      </a:cubicBezTo>
                      <a:cubicBezTo>
                        <a:pt x="-435" y="4716"/>
                        <a:pt x="-294" y="2387"/>
                        <a:pt x="1258" y="976"/>
                      </a:cubicBezTo>
                      <a:cubicBezTo>
                        <a:pt x="2811" y="-435"/>
                        <a:pt x="5139" y="-294"/>
                        <a:pt x="6550" y="1258"/>
                      </a:cubicBezTo>
                      <a:cubicBezTo>
                        <a:pt x="7891" y="2810"/>
                        <a:pt x="7820" y="5139"/>
                        <a:pt x="6268" y="655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9" name="Google Shape;1339;p33"/>
                <p:cNvSpPr/>
                <p:nvPr/>
              </p:nvSpPr>
              <p:spPr>
                <a:xfrm>
                  <a:off x="7319659" y="2608443"/>
                  <a:ext cx="7526" cy="7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6" h="7497" extrusionOk="0">
                      <a:moveTo>
                        <a:pt x="6268" y="6550"/>
                      </a:moveTo>
                      <a:cubicBezTo>
                        <a:pt x="4716" y="7891"/>
                        <a:pt x="2387" y="7820"/>
                        <a:pt x="976" y="6268"/>
                      </a:cubicBezTo>
                      <a:cubicBezTo>
                        <a:pt x="-435" y="4716"/>
                        <a:pt x="-294" y="2387"/>
                        <a:pt x="1258" y="976"/>
                      </a:cubicBezTo>
                      <a:cubicBezTo>
                        <a:pt x="2810" y="-435"/>
                        <a:pt x="5139" y="-294"/>
                        <a:pt x="6550" y="1258"/>
                      </a:cubicBezTo>
                      <a:cubicBezTo>
                        <a:pt x="7961" y="2810"/>
                        <a:pt x="7820" y="5139"/>
                        <a:pt x="6268" y="655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0" name="Google Shape;1340;p33"/>
                <p:cNvSpPr/>
                <p:nvPr/>
              </p:nvSpPr>
              <p:spPr>
                <a:xfrm>
                  <a:off x="7309074" y="2617828"/>
                  <a:ext cx="7526" cy="7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6" h="7497" extrusionOk="0">
                      <a:moveTo>
                        <a:pt x="6268" y="6550"/>
                      </a:moveTo>
                      <a:cubicBezTo>
                        <a:pt x="4716" y="7891"/>
                        <a:pt x="2387" y="7820"/>
                        <a:pt x="976" y="6268"/>
                      </a:cubicBezTo>
                      <a:cubicBezTo>
                        <a:pt x="-435" y="4716"/>
                        <a:pt x="-294" y="2387"/>
                        <a:pt x="1258" y="976"/>
                      </a:cubicBezTo>
                      <a:cubicBezTo>
                        <a:pt x="2810" y="-435"/>
                        <a:pt x="5139" y="-294"/>
                        <a:pt x="6550" y="1258"/>
                      </a:cubicBezTo>
                      <a:cubicBezTo>
                        <a:pt x="7961" y="2810"/>
                        <a:pt x="7820" y="5139"/>
                        <a:pt x="6268" y="655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1" name="Google Shape;1341;p33"/>
                <p:cNvSpPr/>
                <p:nvPr/>
              </p:nvSpPr>
              <p:spPr>
                <a:xfrm>
                  <a:off x="7324174" y="2623120"/>
                  <a:ext cx="7526" cy="7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6" h="7497" extrusionOk="0">
                      <a:moveTo>
                        <a:pt x="6268" y="6550"/>
                      </a:moveTo>
                      <a:cubicBezTo>
                        <a:pt x="4716" y="7891"/>
                        <a:pt x="2387" y="7820"/>
                        <a:pt x="976" y="6268"/>
                      </a:cubicBezTo>
                      <a:cubicBezTo>
                        <a:pt x="-435" y="4716"/>
                        <a:pt x="-294" y="2387"/>
                        <a:pt x="1258" y="976"/>
                      </a:cubicBezTo>
                      <a:cubicBezTo>
                        <a:pt x="2811" y="-435"/>
                        <a:pt x="5139" y="-294"/>
                        <a:pt x="6550" y="1258"/>
                      </a:cubicBezTo>
                      <a:cubicBezTo>
                        <a:pt x="7961" y="2810"/>
                        <a:pt x="7820" y="5139"/>
                        <a:pt x="6268" y="655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2" name="Google Shape;1342;p33"/>
                <p:cNvSpPr/>
                <p:nvPr/>
              </p:nvSpPr>
              <p:spPr>
                <a:xfrm>
                  <a:off x="7314084" y="2632081"/>
                  <a:ext cx="7497" cy="7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7" h="7497" extrusionOk="0">
                      <a:moveTo>
                        <a:pt x="6268" y="6550"/>
                      </a:moveTo>
                      <a:cubicBezTo>
                        <a:pt x="4716" y="7891"/>
                        <a:pt x="2387" y="7820"/>
                        <a:pt x="976" y="6268"/>
                      </a:cubicBezTo>
                      <a:cubicBezTo>
                        <a:pt x="-435" y="4716"/>
                        <a:pt x="-294" y="2387"/>
                        <a:pt x="1258" y="976"/>
                      </a:cubicBezTo>
                      <a:cubicBezTo>
                        <a:pt x="2811" y="-435"/>
                        <a:pt x="5139" y="-294"/>
                        <a:pt x="6550" y="1258"/>
                      </a:cubicBezTo>
                      <a:cubicBezTo>
                        <a:pt x="7891" y="2810"/>
                        <a:pt x="7820" y="5139"/>
                        <a:pt x="6268" y="655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3" name="Google Shape;1343;p33"/>
                <p:cNvSpPr/>
                <p:nvPr/>
              </p:nvSpPr>
              <p:spPr>
                <a:xfrm>
                  <a:off x="7334758" y="2613665"/>
                  <a:ext cx="7526" cy="7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6" h="7497" extrusionOk="0">
                      <a:moveTo>
                        <a:pt x="6268" y="6550"/>
                      </a:moveTo>
                      <a:cubicBezTo>
                        <a:pt x="4716" y="7891"/>
                        <a:pt x="2387" y="7820"/>
                        <a:pt x="976" y="6268"/>
                      </a:cubicBezTo>
                      <a:cubicBezTo>
                        <a:pt x="-435" y="4716"/>
                        <a:pt x="-294" y="2387"/>
                        <a:pt x="1258" y="976"/>
                      </a:cubicBezTo>
                      <a:cubicBezTo>
                        <a:pt x="2811" y="-435"/>
                        <a:pt x="5139" y="-294"/>
                        <a:pt x="6550" y="1258"/>
                      </a:cubicBezTo>
                      <a:cubicBezTo>
                        <a:pt x="7961" y="2810"/>
                        <a:pt x="7820" y="5139"/>
                        <a:pt x="6268" y="655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44" name="Google Shape;1344;p33"/>
              <p:cNvGrpSpPr/>
              <p:nvPr/>
            </p:nvGrpSpPr>
            <p:grpSpPr>
              <a:xfrm>
                <a:off x="7269967" y="2608431"/>
                <a:ext cx="17861" cy="33658"/>
                <a:chOff x="7269967" y="2608431"/>
                <a:chExt cx="17861" cy="33658"/>
              </a:xfrm>
            </p:grpSpPr>
            <p:sp>
              <p:nvSpPr>
                <p:cNvPr id="1345" name="Google Shape;1345;p33"/>
                <p:cNvSpPr/>
                <p:nvPr/>
              </p:nvSpPr>
              <p:spPr>
                <a:xfrm>
                  <a:off x="7279211" y="2608431"/>
                  <a:ext cx="3820" cy="7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0" h="7056" extrusionOk="0">
                      <a:moveTo>
                        <a:pt x="1698" y="7056"/>
                      </a:moveTo>
                      <a:cubicBezTo>
                        <a:pt x="2757" y="7056"/>
                        <a:pt x="3674" y="5574"/>
                        <a:pt x="3815" y="3599"/>
                      </a:cubicBezTo>
                      <a:cubicBezTo>
                        <a:pt x="3886" y="1623"/>
                        <a:pt x="3180" y="0"/>
                        <a:pt x="2122" y="0"/>
                      </a:cubicBezTo>
                      <a:cubicBezTo>
                        <a:pt x="1063" y="0"/>
                        <a:pt x="146" y="1482"/>
                        <a:pt x="5" y="3457"/>
                      </a:cubicBezTo>
                      <a:cubicBezTo>
                        <a:pt x="-66" y="5433"/>
                        <a:pt x="640" y="7056"/>
                        <a:pt x="1698" y="705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6" name="Google Shape;1346;p33"/>
                <p:cNvSpPr/>
                <p:nvPr/>
              </p:nvSpPr>
              <p:spPr>
                <a:xfrm>
                  <a:off x="7274624" y="2621344"/>
                  <a:ext cx="3820" cy="7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0" h="7056" extrusionOk="0">
                      <a:moveTo>
                        <a:pt x="1698" y="7056"/>
                      </a:moveTo>
                      <a:cubicBezTo>
                        <a:pt x="2757" y="7056"/>
                        <a:pt x="3674" y="5574"/>
                        <a:pt x="3815" y="3599"/>
                      </a:cubicBezTo>
                      <a:cubicBezTo>
                        <a:pt x="3886" y="1623"/>
                        <a:pt x="3180" y="0"/>
                        <a:pt x="2122" y="0"/>
                      </a:cubicBezTo>
                      <a:cubicBezTo>
                        <a:pt x="1063" y="0"/>
                        <a:pt x="146" y="1482"/>
                        <a:pt x="5" y="3457"/>
                      </a:cubicBezTo>
                      <a:cubicBezTo>
                        <a:pt x="-66" y="5433"/>
                        <a:pt x="640" y="7056"/>
                        <a:pt x="1698" y="705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7" name="Google Shape;1347;p33"/>
                <p:cNvSpPr/>
                <p:nvPr/>
              </p:nvSpPr>
              <p:spPr>
                <a:xfrm>
                  <a:off x="7281751" y="2621767"/>
                  <a:ext cx="3820" cy="7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0" h="7056" extrusionOk="0">
                      <a:moveTo>
                        <a:pt x="1698" y="7056"/>
                      </a:moveTo>
                      <a:cubicBezTo>
                        <a:pt x="2757" y="7056"/>
                        <a:pt x="3674" y="5574"/>
                        <a:pt x="3815" y="3599"/>
                      </a:cubicBezTo>
                      <a:cubicBezTo>
                        <a:pt x="3886" y="1623"/>
                        <a:pt x="3180" y="0"/>
                        <a:pt x="2122" y="0"/>
                      </a:cubicBezTo>
                      <a:cubicBezTo>
                        <a:pt x="1063" y="0"/>
                        <a:pt x="146" y="1482"/>
                        <a:pt x="5" y="3457"/>
                      </a:cubicBezTo>
                      <a:cubicBezTo>
                        <a:pt x="-66" y="5433"/>
                        <a:pt x="640" y="7056"/>
                        <a:pt x="1698" y="705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8" name="Google Shape;1348;p33"/>
                <p:cNvSpPr/>
                <p:nvPr/>
              </p:nvSpPr>
              <p:spPr>
                <a:xfrm>
                  <a:off x="7277164" y="2634680"/>
                  <a:ext cx="3819" cy="7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9" h="7056" extrusionOk="0">
                      <a:moveTo>
                        <a:pt x="1698" y="7056"/>
                      </a:moveTo>
                      <a:cubicBezTo>
                        <a:pt x="2757" y="7056"/>
                        <a:pt x="3674" y="5574"/>
                        <a:pt x="3815" y="3599"/>
                      </a:cubicBezTo>
                      <a:cubicBezTo>
                        <a:pt x="3886" y="1623"/>
                        <a:pt x="3180" y="0"/>
                        <a:pt x="2122" y="0"/>
                      </a:cubicBezTo>
                      <a:cubicBezTo>
                        <a:pt x="1063" y="0"/>
                        <a:pt x="146" y="1482"/>
                        <a:pt x="5" y="3457"/>
                      </a:cubicBezTo>
                      <a:cubicBezTo>
                        <a:pt x="-66" y="5433"/>
                        <a:pt x="640" y="7056"/>
                        <a:pt x="1698" y="705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9" name="Google Shape;1349;p33"/>
                <p:cNvSpPr/>
                <p:nvPr/>
              </p:nvSpPr>
              <p:spPr>
                <a:xfrm>
                  <a:off x="7284009" y="2635033"/>
                  <a:ext cx="3819" cy="7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9" h="7056" extrusionOk="0">
                      <a:moveTo>
                        <a:pt x="1698" y="7056"/>
                      </a:moveTo>
                      <a:cubicBezTo>
                        <a:pt x="2757" y="7056"/>
                        <a:pt x="3674" y="5574"/>
                        <a:pt x="3815" y="3599"/>
                      </a:cubicBezTo>
                      <a:cubicBezTo>
                        <a:pt x="3886" y="1623"/>
                        <a:pt x="3180" y="0"/>
                        <a:pt x="2122" y="0"/>
                      </a:cubicBezTo>
                      <a:cubicBezTo>
                        <a:pt x="1063" y="0"/>
                        <a:pt x="146" y="1482"/>
                        <a:pt x="5" y="3457"/>
                      </a:cubicBezTo>
                      <a:cubicBezTo>
                        <a:pt x="-66" y="5433"/>
                        <a:pt x="640" y="7056"/>
                        <a:pt x="1698" y="705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0" name="Google Shape;1350;p33"/>
                <p:cNvSpPr/>
                <p:nvPr/>
              </p:nvSpPr>
              <p:spPr>
                <a:xfrm>
                  <a:off x="7269967" y="2634327"/>
                  <a:ext cx="3820" cy="7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0" h="7056" extrusionOk="0">
                      <a:moveTo>
                        <a:pt x="1698" y="7056"/>
                      </a:moveTo>
                      <a:cubicBezTo>
                        <a:pt x="2757" y="7056"/>
                        <a:pt x="3674" y="5574"/>
                        <a:pt x="3815" y="3599"/>
                      </a:cubicBezTo>
                      <a:cubicBezTo>
                        <a:pt x="3886" y="1623"/>
                        <a:pt x="3180" y="0"/>
                        <a:pt x="2122" y="0"/>
                      </a:cubicBezTo>
                      <a:cubicBezTo>
                        <a:pt x="1063" y="0"/>
                        <a:pt x="146" y="1482"/>
                        <a:pt x="5" y="3457"/>
                      </a:cubicBezTo>
                      <a:cubicBezTo>
                        <a:pt x="-66" y="5433"/>
                        <a:pt x="640" y="7056"/>
                        <a:pt x="1698" y="705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51" name="Google Shape;1351;p33"/>
              <p:cNvSpPr/>
              <p:nvPr/>
            </p:nvSpPr>
            <p:spPr>
              <a:xfrm>
                <a:off x="7492520" y="2653050"/>
                <a:ext cx="112424" cy="124827"/>
              </a:xfrm>
              <a:custGeom>
                <a:avLst/>
                <a:gdLst/>
                <a:ahLst/>
                <a:cxnLst/>
                <a:rect l="l" t="t" r="r" b="b"/>
                <a:pathLst>
                  <a:path w="112424" h="124827" extrusionOk="0">
                    <a:moveTo>
                      <a:pt x="109863" y="2021"/>
                    </a:moveTo>
                    <a:cubicBezTo>
                      <a:pt x="109863" y="2021"/>
                      <a:pt x="116777" y="20226"/>
                      <a:pt x="107887" y="49297"/>
                    </a:cubicBezTo>
                    <a:cubicBezTo>
                      <a:pt x="98996" y="78368"/>
                      <a:pt x="67526" y="126208"/>
                      <a:pt x="53485" y="124797"/>
                    </a:cubicBezTo>
                    <a:cubicBezTo>
                      <a:pt x="39443" y="123385"/>
                      <a:pt x="0" y="84013"/>
                      <a:pt x="0" y="84013"/>
                    </a:cubicBezTo>
                    <a:cubicBezTo>
                      <a:pt x="0" y="84013"/>
                      <a:pt x="64916" y="-15266"/>
                      <a:pt x="109863" y="2021"/>
                    </a:cubicBezTo>
                    <a:close/>
                  </a:path>
                </a:pathLst>
              </a:custGeom>
              <a:solidFill>
                <a:srgbClr val="DBDBDB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33"/>
              <p:cNvSpPr/>
              <p:nvPr/>
            </p:nvSpPr>
            <p:spPr>
              <a:xfrm>
                <a:off x="7465078" y="2675184"/>
                <a:ext cx="149098" cy="210487"/>
              </a:xfrm>
              <a:custGeom>
                <a:avLst/>
                <a:gdLst/>
                <a:ahLst/>
                <a:cxnLst/>
                <a:rect l="l" t="t" r="r" b="b"/>
                <a:pathLst>
                  <a:path w="149098" h="210487" extrusionOk="0">
                    <a:moveTo>
                      <a:pt x="52420" y="2608"/>
                    </a:moveTo>
                    <a:cubicBezTo>
                      <a:pt x="52420" y="2608"/>
                      <a:pt x="91087" y="21519"/>
                      <a:pt x="103577" y="39794"/>
                    </a:cubicBezTo>
                    <a:cubicBezTo>
                      <a:pt x="116066" y="58069"/>
                      <a:pt x="155368" y="156924"/>
                      <a:pt x="148241" y="182114"/>
                    </a:cubicBezTo>
                    <a:cubicBezTo>
                      <a:pt x="141115" y="207234"/>
                      <a:pt x="95956" y="225438"/>
                      <a:pt x="75776" y="193192"/>
                    </a:cubicBezTo>
                    <a:cubicBezTo>
                      <a:pt x="55666" y="160946"/>
                      <a:pt x="1193" y="43392"/>
                      <a:pt x="1193" y="43392"/>
                    </a:cubicBezTo>
                    <a:cubicBezTo>
                      <a:pt x="1193" y="43392"/>
                      <a:pt x="-12425" y="-12562"/>
                      <a:pt x="52350" y="260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33"/>
              <p:cNvSpPr/>
              <p:nvPr/>
            </p:nvSpPr>
            <p:spPr>
              <a:xfrm>
                <a:off x="7397299" y="2596777"/>
                <a:ext cx="205012" cy="175768"/>
              </a:xfrm>
              <a:custGeom>
                <a:avLst/>
                <a:gdLst/>
                <a:ahLst/>
                <a:cxnLst/>
                <a:rect l="l" t="t" r="r" b="b"/>
                <a:pathLst>
                  <a:path w="205012" h="175768" extrusionOk="0">
                    <a:moveTo>
                      <a:pt x="8220" y="4598"/>
                    </a:moveTo>
                    <a:cubicBezTo>
                      <a:pt x="8220" y="4598"/>
                      <a:pt x="8784" y="60200"/>
                      <a:pt x="1305" y="70431"/>
                    </a:cubicBezTo>
                    <a:cubicBezTo>
                      <a:pt x="-6174" y="80663"/>
                      <a:pt x="20991" y="98232"/>
                      <a:pt x="19792" y="138099"/>
                    </a:cubicBezTo>
                    <a:cubicBezTo>
                      <a:pt x="19792" y="138099"/>
                      <a:pt x="84990" y="201039"/>
                      <a:pt x="119494" y="164206"/>
                    </a:cubicBezTo>
                    <a:cubicBezTo>
                      <a:pt x="153998" y="127373"/>
                      <a:pt x="173614" y="75582"/>
                      <a:pt x="205013" y="58366"/>
                    </a:cubicBezTo>
                    <a:cubicBezTo>
                      <a:pt x="205013" y="58366"/>
                      <a:pt x="167828" y="5022"/>
                      <a:pt x="116812" y="435"/>
                    </a:cubicBezTo>
                    <a:cubicBezTo>
                      <a:pt x="65797" y="-4151"/>
                      <a:pt x="45335" y="29577"/>
                      <a:pt x="8149" y="466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54" name="Google Shape;1354;p33"/>
              <p:cNvGrpSpPr/>
              <p:nvPr/>
            </p:nvGrpSpPr>
            <p:grpSpPr>
              <a:xfrm>
                <a:off x="6920126" y="2626179"/>
                <a:ext cx="370544" cy="758205"/>
                <a:chOff x="6920126" y="2626179"/>
                <a:chExt cx="370544" cy="758205"/>
              </a:xfrm>
            </p:grpSpPr>
            <p:sp>
              <p:nvSpPr>
                <p:cNvPr id="1355" name="Google Shape;1355;p33"/>
                <p:cNvSpPr/>
                <p:nvPr/>
              </p:nvSpPr>
              <p:spPr>
                <a:xfrm>
                  <a:off x="6920126" y="2626179"/>
                  <a:ext cx="370544" cy="758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544" h="758205" extrusionOk="0">
                      <a:moveTo>
                        <a:pt x="110575" y="29387"/>
                      </a:moveTo>
                      <a:cubicBezTo>
                        <a:pt x="110575" y="29387"/>
                        <a:pt x="171751" y="-4906"/>
                        <a:pt x="226859" y="598"/>
                      </a:cubicBezTo>
                      <a:cubicBezTo>
                        <a:pt x="281967" y="6102"/>
                        <a:pt x="367416" y="40676"/>
                        <a:pt x="370450" y="50696"/>
                      </a:cubicBezTo>
                      <a:cubicBezTo>
                        <a:pt x="373484" y="60716"/>
                        <a:pt x="304687" y="584697"/>
                        <a:pt x="45166" y="758205"/>
                      </a:cubicBezTo>
                      <a:cubicBezTo>
                        <a:pt x="45166" y="758205"/>
                        <a:pt x="-12835" y="639311"/>
                        <a:pt x="2618" y="476458"/>
                      </a:cubicBezTo>
                      <a:cubicBezTo>
                        <a:pt x="18071" y="313604"/>
                        <a:pt x="110575" y="29387"/>
                        <a:pt x="110575" y="2938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6" name="Google Shape;1356;p33"/>
                <p:cNvSpPr/>
                <p:nvPr/>
              </p:nvSpPr>
              <p:spPr>
                <a:xfrm>
                  <a:off x="6938938" y="2644770"/>
                  <a:ext cx="332445" cy="710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445" h="710261" extrusionOk="0">
                      <a:moveTo>
                        <a:pt x="332445" y="39655"/>
                      </a:moveTo>
                      <a:cubicBezTo>
                        <a:pt x="329129" y="72324"/>
                        <a:pt x="310007" y="194182"/>
                        <a:pt x="266542" y="327118"/>
                      </a:cubicBezTo>
                      <a:cubicBezTo>
                        <a:pt x="265907" y="329164"/>
                        <a:pt x="265201" y="331211"/>
                        <a:pt x="264496" y="333257"/>
                      </a:cubicBezTo>
                      <a:cubicBezTo>
                        <a:pt x="222653" y="459278"/>
                        <a:pt x="149764" y="621708"/>
                        <a:pt x="34187" y="710261"/>
                      </a:cubicBezTo>
                      <a:cubicBezTo>
                        <a:pt x="19087" y="669548"/>
                        <a:pt x="-8432" y="576126"/>
                        <a:pt x="2505" y="460689"/>
                      </a:cubicBezTo>
                      <a:cubicBezTo>
                        <a:pt x="7232" y="411226"/>
                        <a:pt x="19298" y="349839"/>
                        <a:pt x="33693" y="288733"/>
                      </a:cubicBezTo>
                      <a:cubicBezTo>
                        <a:pt x="61564" y="170474"/>
                        <a:pt x="98396" y="52991"/>
                        <a:pt x="107499" y="24132"/>
                      </a:cubicBezTo>
                      <a:cubicBezTo>
                        <a:pt x="121823" y="17076"/>
                        <a:pt x="160137" y="0"/>
                        <a:pt x="196828" y="0"/>
                      </a:cubicBezTo>
                      <a:cubicBezTo>
                        <a:pt x="200497" y="0"/>
                        <a:pt x="204025" y="212"/>
                        <a:pt x="207342" y="494"/>
                      </a:cubicBezTo>
                      <a:cubicBezTo>
                        <a:pt x="208400" y="635"/>
                        <a:pt x="209459" y="706"/>
                        <a:pt x="210517" y="847"/>
                      </a:cubicBezTo>
                      <a:cubicBezTo>
                        <a:pt x="255111" y="6068"/>
                        <a:pt x="313606" y="28930"/>
                        <a:pt x="332445" y="3951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7" name="Google Shape;1357;p33"/>
                <p:cNvSpPr/>
                <p:nvPr/>
              </p:nvSpPr>
              <p:spPr>
                <a:xfrm>
                  <a:off x="7073038" y="2645758"/>
                  <a:ext cx="198345" cy="332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345" h="332269" extrusionOk="0">
                      <a:moveTo>
                        <a:pt x="198346" y="38667"/>
                      </a:moveTo>
                      <a:cubicBezTo>
                        <a:pt x="195029" y="71336"/>
                        <a:pt x="175907" y="193194"/>
                        <a:pt x="132442" y="326130"/>
                      </a:cubicBezTo>
                      <a:cubicBezTo>
                        <a:pt x="131807" y="328177"/>
                        <a:pt x="131101" y="330223"/>
                        <a:pt x="130396" y="332269"/>
                      </a:cubicBezTo>
                      <a:lnTo>
                        <a:pt x="0" y="307150"/>
                      </a:lnTo>
                      <a:lnTo>
                        <a:pt x="76417" y="0"/>
                      </a:lnTo>
                      <a:cubicBezTo>
                        <a:pt x="121011" y="5221"/>
                        <a:pt x="179506" y="28083"/>
                        <a:pt x="198346" y="3866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8" name="Google Shape;1358;p33"/>
                <p:cNvSpPr/>
                <p:nvPr/>
              </p:nvSpPr>
              <p:spPr>
                <a:xfrm>
                  <a:off x="6938938" y="2933574"/>
                  <a:ext cx="134170" cy="421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70" h="421527" extrusionOk="0">
                      <a:moveTo>
                        <a:pt x="134171" y="19404"/>
                      </a:moveTo>
                      <a:lnTo>
                        <a:pt x="34187" y="421528"/>
                      </a:lnTo>
                      <a:cubicBezTo>
                        <a:pt x="19087" y="380815"/>
                        <a:pt x="-8432" y="287392"/>
                        <a:pt x="2505" y="171956"/>
                      </a:cubicBezTo>
                      <a:cubicBezTo>
                        <a:pt x="7232" y="122493"/>
                        <a:pt x="19298" y="61105"/>
                        <a:pt x="33693" y="0"/>
                      </a:cubicBezTo>
                      <a:lnTo>
                        <a:pt x="134171" y="1933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59" name="Google Shape;1359;p33"/>
              <p:cNvGrpSpPr/>
              <p:nvPr/>
            </p:nvGrpSpPr>
            <p:grpSpPr>
              <a:xfrm>
                <a:off x="6856135" y="2401407"/>
                <a:ext cx="756910" cy="516277"/>
                <a:chOff x="6856135" y="2401407"/>
                <a:chExt cx="756910" cy="516277"/>
              </a:xfrm>
            </p:grpSpPr>
            <p:sp>
              <p:nvSpPr>
                <p:cNvPr id="1360" name="Google Shape;1360;p33"/>
                <p:cNvSpPr/>
                <p:nvPr/>
              </p:nvSpPr>
              <p:spPr>
                <a:xfrm>
                  <a:off x="7433050" y="2808464"/>
                  <a:ext cx="179995" cy="87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95" h="87786" extrusionOk="0">
                      <a:moveTo>
                        <a:pt x="111614" y="359"/>
                      </a:moveTo>
                      <a:cubicBezTo>
                        <a:pt x="76757" y="-2957"/>
                        <a:pt x="1680" y="17788"/>
                        <a:pt x="1680" y="17788"/>
                      </a:cubicBezTo>
                      <a:cubicBezTo>
                        <a:pt x="1680" y="17788"/>
                        <a:pt x="-1001" y="67392"/>
                        <a:pt x="410" y="67885"/>
                      </a:cubicBezTo>
                      <a:cubicBezTo>
                        <a:pt x="1892" y="68379"/>
                        <a:pt x="93550" y="88066"/>
                        <a:pt x="117823" y="87784"/>
                      </a:cubicBezTo>
                      <a:cubicBezTo>
                        <a:pt x="142096" y="87501"/>
                        <a:pt x="165875" y="68732"/>
                        <a:pt x="165875" y="68732"/>
                      </a:cubicBezTo>
                      <a:cubicBezTo>
                        <a:pt x="176459" y="58289"/>
                        <a:pt x="180198" y="46506"/>
                        <a:pt x="179987" y="38532"/>
                      </a:cubicBezTo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1" name="Google Shape;1361;p33"/>
                <p:cNvSpPr/>
                <p:nvPr/>
              </p:nvSpPr>
              <p:spPr>
                <a:xfrm>
                  <a:off x="7355491" y="2810614"/>
                  <a:ext cx="121604" cy="79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04" h="79705" extrusionOk="0">
                      <a:moveTo>
                        <a:pt x="0" y="7875"/>
                      </a:moveTo>
                      <a:cubicBezTo>
                        <a:pt x="1129" y="7593"/>
                        <a:pt x="101396" y="-1086"/>
                        <a:pt x="103795" y="114"/>
                      </a:cubicBezTo>
                      <a:cubicBezTo>
                        <a:pt x="106123" y="1313"/>
                        <a:pt x="145002" y="41956"/>
                        <a:pt x="99984" y="79706"/>
                      </a:cubicBezTo>
                      <a:lnTo>
                        <a:pt x="23003" y="65312"/>
                      </a:lnTo>
                      <a:lnTo>
                        <a:pt x="0" y="780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2" name="Google Shape;1362;p33"/>
                <p:cNvSpPr/>
                <p:nvPr/>
              </p:nvSpPr>
              <p:spPr>
                <a:xfrm>
                  <a:off x="7286413" y="2810587"/>
                  <a:ext cx="99490" cy="102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90" h="102164" extrusionOk="0">
                      <a:moveTo>
                        <a:pt x="64069" y="141"/>
                      </a:moveTo>
                      <a:lnTo>
                        <a:pt x="24555" y="3034"/>
                      </a:lnTo>
                      <a:lnTo>
                        <a:pt x="0" y="57013"/>
                      </a:lnTo>
                      <a:cubicBezTo>
                        <a:pt x="0" y="57013"/>
                        <a:pt x="988" y="76840"/>
                        <a:pt x="15241" y="79663"/>
                      </a:cubicBezTo>
                      <a:cubicBezTo>
                        <a:pt x="15241" y="79663"/>
                        <a:pt x="16723" y="89541"/>
                        <a:pt x="29000" y="90035"/>
                      </a:cubicBezTo>
                      <a:cubicBezTo>
                        <a:pt x="29000" y="90035"/>
                        <a:pt x="31964" y="98361"/>
                        <a:pt x="39937" y="98432"/>
                      </a:cubicBezTo>
                      <a:cubicBezTo>
                        <a:pt x="39937" y="98432"/>
                        <a:pt x="46076" y="103512"/>
                        <a:pt x="53273" y="101819"/>
                      </a:cubicBezTo>
                      <a:cubicBezTo>
                        <a:pt x="60470" y="100125"/>
                        <a:pt x="80721" y="87283"/>
                        <a:pt x="80721" y="87283"/>
                      </a:cubicBezTo>
                      <a:lnTo>
                        <a:pt x="99490" y="47487"/>
                      </a:lnTo>
                      <a:cubicBezTo>
                        <a:pt x="99490" y="47487"/>
                        <a:pt x="91799" y="3175"/>
                        <a:pt x="639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63" name="Google Shape;1363;p33"/>
                <p:cNvGrpSpPr/>
                <p:nvPr/>
              </p:nvGrpSpPr>
              <p:grpSpPr>
                <a:xfrm>
                  <a:off x="7301724" y="2872892"/>
                  <a:ext cx="51156" cy="36268"/>
                  <a:chOff x="7301724" y="2872892"/>
                  <a:chExt cx="51156" cy="36268"/>
                </a:xfrm>
              </p:grpSpPr>
              <p:sp>
                <p:nvSpPr>
                  <p:cNvPr id="1364" name="Google Shape;1364;p33"/>
                  <p:cNvSpPr/>
                  <p:nvPr/>
                </p:nvSpPr>
                <p:spPr>
                  <a:xfrm>
                    <a:off x="7301724" y="2872892"/>
                    <a:ext cx="39654" cy="174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54" h="17428" extrusionOk="0">
                        <a:moveTo>
                          <a:pt x="39655" y="0"/>
                        </a:moveTo>
                        <a:lnTo>
                          <a:pt x="0" y="17428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5" name="Google Shape;1365;p33"/>
                  <p:cNvSpPr/>
                  <p:nvPr/>
                </p:nvSpPr>
                <p:spPr>
                  <a:xfrm>
                    <a:off x="7315484" y="2887568"/>
                    <a:ext cx="30764" cy="131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64" h="13124" extrusionOk="0">
                        <a:moveTo>
                          <a:pt x="30764" y="0"/>
                        </a:moveTo>
                        <a:lnTo>
                          <a:pt x="0" y="13124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6" name="Google Shape;1366;p33"/>
                  <p:cNvSpPr/>
                  <p:nvPr/>
                </p:nvSpPr>
                <p:spPr>
                  <a:xfrm>
                    <a:off x="7326350" y="2897447"/>
                    <a:ext cx="26530" cy="11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30" h="11713" extrusionOk="0">
                        <a:moveTo>
                          <a:pt x="26531" y="0"/>
                        </a:moveTo>
                        <a:lnTo>
                          <a:pt x="0" y="11713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367" name="Google Shape;1367;p33"/>
                <p:cNvSpPr/>
                <p:nvPr/>
              </p:nvSpPr>
              <p:spPr>
                <a:xfrm>
                  <a:off x="7340096" y="2818490"/>
                  <a:ext cx="51380" cy="82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80" h="82499" extrusionOk="0">
                      <a:moveTo>
                        <a:pt x="26544" y="0"/>
                      </a:moveTo>
                      <a:cubicBezTo>
                        <a:pt x="26544" y="0"/>
                        <a:pt x="789" y="31752"/>
                        <a:pt x="13" y="34292"/>
                      </a:cubicBezTo>
                      <a:cubicBezTo>
                        <a:pt x="-693" y="36762"/>
                        <a:pt x="28166" y="81568"/>
                        <a:pt x="31059" y="82485"/>
                      </a:cubicBezTo>
                      <a:cubicBezTo>
                        <a:pt x="33952" y="83402"/>
                        <a:pt x="51381" y="39725"/>
                        <a:pt x="51381" y="39725"/>
                      </a:cubicBezTo>
                      <a:cubicBezTo>
                        <a:pt x="51381" y="39725"/>
                        <a:pt x="49052" y="7338"/>
                        <a:pt x="264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8" name="Google Shape;1368;p33"/>
                <p:cNvSpPr/>
                <p:nvPr/>
              </p:nvSpPr>
              <p:spPr>
                <a:xfrm>
                  <a:off x="7352528" y="2827945"/>
                  <a:ext cx="21379" cy="60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9" h="60893" extrusionOk="0">
                      <a:moveTo>
                        <a:pt x="19545" y="0"/>
                      </a:moveTo>
                      <a:cubicBezTo>
                        <a:pt x="19545" y="0"/>
                        <a:pt x="-70" y="21168"/>
                        <a:pt x="0" y="25472"/>
                      </a:cubicBezTo>
                      <a:cubicBezTo>
                        <a:pt x="0" y="29777"/>
                        <a:pt x="21380" y="60894"/>
                        <a:pt x="21380" y="60894"/>
                      </a:cubicBezTo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9" name="Google Shape;1369;p33"/>
                <p:cNvSpPr/>
                <p:nvPr/>
              </p:nvSpPr>
              <p:spPr>
                <a:xfrm>
                  <a:off x="7237867" y="2746210"/>
                  <a:ext cx="88695" cy="171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95" h="171474" extrusionOk="0">
                      <a:moveTo>
                        <a:pt x="79310" y="1295"/>
                      </a:moveTo>
                      <a:lnTo>
                        <a:pt x="0" y="162385"/>
                      </a:lnTo>
                      <a:cubicBezTo>
                        <a:pt x="0" y="162385"/>
                        <a:pt x="2611" y="175015"/>
                        <a:pt x="9384" y="170499"/>
                      </a:cubicBezTo>
                      <a:cubicBezTo>
                        <a:pt x="16158" y="165984"/>
                        <a:pt x="77616" y="106431"/>
                        <a:pt x="77616" y="106431"/>
                      </a:cubicBezTo>
                      <a:lnTo>
                        <a:pt x="88695" y="7716"/>
                      </a:lnTo>
                      <a:cubicBezTo>
                        <a:pt x="88695" y="7716"/>
                        <a:pt x="88977" y="-3785"/>
                        <a:pt x="79310" y="129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0" name="Google Shape;1370;p33"/>
                <p:cNvSpPr/>
                <p:nvPr/>
              </p:nvSpPr>
              <p:spPr>
                <a:xfrm>
                  <a:off x="6856135" y="2401407"/>
                  <a:ext cx="449328" cy="465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328" h="465134" extrusionOk="0">
                      <a:moveTo>
                        <a:pt x="0" y="0"/>
                      </a:moveTo>
                      <a:lnTo>
                        <a:pt x="65268" y="26601"/>
                      </a:lnTo>
                      <a:lnTo>
                        <a:pt x="449329" y="410168"/>
                      </a:lnTo>
                      <a:lnTo>
                        <a:pt x="418706" y="465134"/>
                      </a:lnTo>
                      <a:lnTo>
                        <a:pt x="27871" y="743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1" name="Google Shape;1371;p33"/>
                <p:cNvSpPr/>
                <p:nvPr/>
              </p:nvSpPr>
              <p:spPr>
                <a:xfrm>
                  <a:off x="6856135" y="2401407"/>
                  <a:ext cx="433311" cy="465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311" h="465134" extrusionOk="0">
                      <a:moveTo>
                        <a:pt x="418706" y="465134"/>
                      </a:moveTo>
                      <a:lnTo>
                        <a:pt x="433312" y="438886"/>
                      </a:lnTo>
                      <a:lnTo>
                        <a:pt x="0" y="0"/>
                      </a:lnTo>
                      <a:lnTo>
                        <a:pt x="27871" y="74371"/>
                      </a:lnTo>
                      <a:lnTo>
                        <a:pt x="418706" y="46513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72" name="Google Shape;1372;p33"/>
              <p:cNvGrpSpPr/>
              <p:nvPr/>
            </p:nvGrpSpPr>
            <p:grpSpPr>
              <a:xfrm>
                <a:off x="7558751" y="3170016"/>
                <a:ext cx="242187" cy="251835"/>
                <a:chOff x="7558751" y="3170016"/>
                <a:chExt cx="242187" cy="251835"/>
              </a:xfrm>
            </p:grpSpPr>
            <p:sp>
              <p:nvSpPr>
                <p:cNvPr id="1373" name="Google Shape;1373;p33"/>
                <p:cNvSpPr/>
                <p:nvPr/>
              </p:nvSpPr>
              <p:spPr>
                <a:xfrm>
                  <a:off x="7558751" y="3170016"/>
                  <a:ext cx="102337" cy="80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37" h="80515" extrusionOk="0">
                      <a:moveTo>
                        <a:pt x="5599" y="80516"/>
                      </a:moveTo>
                      <a:cubicBezTo>
                        <a:pt x="730" y="54055"/>
                        <a:pt x="-963" y="27031"/>
                        <a:pt x="519" y="147"/>
                      </a:cubicBezTo>
                      <a:cubicBezTo>
                        <a:pt x="34881" y="-911"/>
                        <a:pt x="69386" y="3746"/>
                        <a:pt x="102337" y="1369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4" name="Google Shape;1374;p33"/>
                <p:cNvSpPr/>
                <p:nvPr/>
              </p:nvSpPr>
              <p:spPr>
                <a:xfrm>
                  <a:off x="7604264" y="3221861"/>
                  <a:ext cx="96761" cy="76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61" h="76651" extrusionOk="0">
                      <a:moveTo>
                        <a:pt x="4892" y="76651"/>
                      </a:moveTo>
                      <a:lnTo>
                        <a:pt x="4892" y="76651"/>
                      </a:lnTo>
                      <a:cubicBezTo>
                        <a:pt x="588" y="51390"/>
                        <a:pt x="-894" y="25707"/>
                        <a:pt x="517" y="163"/>
                      </a:cubicBezTo>
                      <a:cubicBezTo>
                        <a:pt x="32975" y="-895"/>
                        <a:pt x="65503" y="3198"/>
                        <a:pt x="96762" y="12088"/>
                      </a:cubicBezTo>
                      <a:lnTo>
                        <a:pt x="96762" y="12088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5" name="Google Shape;1375;p33"/>
                <p:cNvSpPr/>
                <p:nvPr/>
              </p:nvSpPr>
              <p:spPr>
                <a:xfrm>
                  <a:off x="7649752" y="3273669"/>
                  <a:ext cx="88599" cy="6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99" h="66050" extrusionOk="0">
                      <a:moveTo>
                        <a:pt x="3292" y="66051"/>
                      </a:moveTo>
                      <a:cubicBezTo>
                        <a:pt x="258" y="44247"/>
                        <a:pt x="-730" y="22162"/>
                        <a:pt x="541" y="147"/>
                      </a:cubicBezTo>
                      <a:cubicBezTo>
                        <a:pt x="30176" y="-770"/>
                        <a:pt x="59882" y="2617"/>
                        <a:pt x="88600" y="988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6" name="Google Shape;1376;p33"/>
                <p:cNvSpPr/>
                <p:nvPr/>
              </p:nvSpPr>
              <p:spPr>
                <a:xfrm>
                  <a:off x="7695310" y="3325535"/>
                  <a:ext cx="76910" cy="55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10" h="55320" extrusionOk="0">
                      <a:moveTo>
                        <a:pt x="1976" y="55321"/>
                      </a:moveTo>
                      <a:lnTo>
                        <a:pt x="1976" y="55321"/>
                      </a:lnTo>
                      <a:cubicBezTo>
                        <a:pt x="0" y="36975"/>
                        <a:pt x="-494" y="18488"/>
                        <a:pt x="494" y="143"/>
                      </a:cubicBezTo>
                      <a:cubicBezTo>
                        <a:pt x="26107" y="-634"/>
                        <a:pt x="51862" y="1765"/>
                        <a:pt x="76911" y="719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7" name="Google Shape;1377;p33"/>
                <p:cNvSpPr/>
                <p:nvPr/>
              </p:nvSpPr>
              <p:spPr>
                <a:xfrm>
                  <a:off x="7740828" y="3377386"/>
                  <a:ext cx="60110" cy="4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10" h="44465" extrusionOk="0">
                      <a:moveTo>
                        <a:pt x="981" y="44466"/>
                      </a:moveTo>
                      <a:lnTo>
                        <a:pt x="981" y="44466"/>
                      </a:lnTo>
                      <a:cubicBezTo>
                        <a:pt x="-148" y="29648"/>
                        <a:pt x="-289" y="14901"/>
                        <a:pt x="487" y="154"/>
                      </a:cubicBezTo>
                      <a:cubicBezTo>
                        <a:pt x="20385" y="-481"/>
                        <a:pt x="40425" y="859"/>
                        <a:pt x="60111" y="403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78" name="Google Shape;1378;p33"/>
            <p:cNvGrpSpPr/>
            <p:nvPr/>
          </p:nvGrpSpPr>
          <p:grpSpPr>
            <a:xfrm>
              <a:off x="5865662" y="2371030"/>
              <a:ext cx="617310" cy="499869"/>
              <a:chOff x="5848038" y="1991945"/>
              <a:chExt cx="653238" cy="528962"/>
            </a:xfrm>
          </p:grpSpPr>
          <p:sp>
            <p:nvSpPr>
              <p:cNvPr id="1379" name="Google Shape;1379;p33"/>
              <p:cNvSpPr/>
              <p:nvPr/>
            </p:nvSpPr>
            <p:spPr>
              <a:xfrm>
                <a:off x="5848038" y="1991945"/>
                <a:ext cx="653238" cy="528962"/>
              </a:xfrm>
              <a:custGeom>
                <a:avLst/>
                <a:gdLst/>
                <a:ahLst/>
                <a:cxnLst/>
                <a:rect l="l" t="t" r="r" b="b"/>
                <a:pathLst>
                  <a:path w="653238" h="528962" extrusionOk="0">
                    <a:moveTo>
                      <a:pt x="165182" y="291908"/>
                    </a:moveTo>
                    <a:cubicBezTo>
                      <a:pt x="158196" y="283653"/>
                      <a:pt x="153257" y="274127"/>
                      <a:pt x="153681" y="263543"/>
                    </a:cubicBezTo>
                    <a:cubicBezTo>
                      <a:pt x="153187" y="274974"/>
                      <a:pt x="178941" y="286193"/>
                      <a:pt x="187267" y="288098"/>
                    </a:cubicBezTo>
                    <a:cubicBezTo>
                      <a:pt x="199122" y="290780"/>
                      <a:pt x="215703" y="287745"/>
                      <a:pt x="221701" y="275750"/>
                    </a:cubicBezTo>
                    <a:cubicBezTo>
                      <a:pt x="225652" y="267918"/>
                      <a:pt x="224806" y="258463"/>
                      <a:pt x="222265" y="249996"/>
                    </a:cubicBezTo>
                    <a:cubicBezTo>
                      <a:pt x="215209" y="226499"/>
                      <a:pt x="195100" y="207377"/>
                      <a:pt x="171180" y="201591"/>
                    </a:cubicBezTo>
                    <a:cubicBezTo>
                      <a:pt x="147189" y="195805"/>
                      <a:pt x="119177" y="201944"/>
                      <a:pt x="99702" y="186915"/>
                    </a:cubicBezTo>
                    <a:cubicBezTo>
                      <a:pt x="84743" y="175343"/>
                      <a:pt x="80227" y="155092"/>
                      <a:pt x="75570" y="136817"/>
                    </a:cubicBezTo>
                    <a:cubicBezTo>
                      <a:pt x="70913" y="118471"/>
                      <a:pt x="63363" y="98361"/>
                      <a:pt x="46005" y="90741"/>
                    </a:cubicBezTo>
                    <a:cubicBezTo>
                      <a:pt x="58847" y="91658"/>
                      <a:pt x="69855" y="100055"/>
                      <a:pt x="79098" y="109016"/>
                    </a:cubicBezTo>
                    <a:cubicBezTo>
                      <a:pt x="88342" y="117977"/>
                      <a:pt x="97091" y="127926"/>
                      <a:pt x="108734" y="133500"/>
                    </a:cubicBezTo>
                    <a:cubicBezTo>
                      <a:pt x="120376" y="139075"/>
                      <a:pt x="136111" y="138651"/>
                      <a:pt x="144155" y="128632"/>
                    </a:cubicBezTo>
                    <a:cubicBezTo>
                      <a:pt x="152552" y="118189"/>
                      <a:pt x="148812" y="101819"/>
                      <a:pt x="139710" y="91940"/>
                    </a:cubicBezTo>
                    <a:cubicBezTo>
                      <a:pt x="130607" y="82062"/>
                      <a:pt x="117624" y="76840"/>
                      <a:pt x="105417" y="71337"/>
                    </a:cubicBezTo>
                    <a:cubicBezTo>
                      <a:pt x="66609" y="53767"/>
                      <a:pt x="30764" y="29494"/>
                      <a:pt x="0" y="0"/>
                    </a:cubicBezTo>
                    <a:cubicBezTo>
                      <a:pt x="31258" y="12630"/>
                      <a:pt x="62517" y="25190"/>
                      <a:pt x="93775" y="37820"/>
                    </a:cubicBezTo>
                    <a:cubicBezTo>
                      <a:pt x="105417" y="42477"/>
                      <a:pt x="117271" y="47346"/>
                      <a:pt x="126868" y="55319"/>
                    </a:cubicBezTo>
                    <a:cubicBezTo>
                      <a:pt x="133571" y="60894"/>
                      <a:pt x="139004" y="67809"/>
                      <a:pt x="145213" y="73877"/>
                    </a:cubicBezTo>
                    <a:cubicBezTo>
                      <a:pt x="151493" y="79945"/>
                      <a:pt x="158973" y="85308"/>
                      <a:pt x="167581" y="86507"/>
                    </a:cubicBezTo>
                    <a:cubicBezTo>
                      <a:pt x="176189" y="87707"/>
                      <a:pt x="185997" y="83614"/>
                      <a:pt x="189173" y="75500"/>
                    </a:cubicBezTo>
                    <a:cubicBezTo>
                      <a:pt x="192348" y="67244"/>
                      <a:pt x="187902" y="57930"/>
                      <a:pt x="181975" y="51368"/>
                    </a:cubicBezTo>
                    <a:cubicBezTo>
                      <a:pt x="176048" y="44806"/>
                      <a:pt x="168569" y="39655"/>
                      <a:pt x="163630" y="32246"/>
                    </a:cubicBezTo>
                    <a:cubicBezTo>
                      <a:pt x="158690" y="24908"/>
                      <a:pt x="157279" y="13971"/>
                      <a:pt x="163630" y="7832"/>
                    </a:cubicBezTo>
                    <a:cubicBezTo>
                      <a:pt x="175060" y="28365"/>
                      <a:pt x="195382" y="43818"/>
                      <a:pt x="218243" y="49392"/>
                    </a:cubicBezTo>
                    <a:cubicBezTo>
                      <a:pt x="230662" y="52426"/>
                      <a:pt x="244069" y="52779"/>
                      <a:pt x="255005" y="59341"/>
                    </a:cubicBezTo>
                    <a:cubicBezTo>
                      <a:pt x="264672" y="65127"/>
                      <a:pt x="271305" y="75076"/>
                      <a:pt x="275115" y="85731"/>
                    </a:cubicBezTo>
                    <a:cubicBezTo>
                      <a:pt x="278361" y="94763"/>
                      <a:pt x="281748" y="106970"/>
                      <a:pt x="281254" y="116707"/>
                    </a:cubicBezTo>
                    <a:cubicBezTo>
                      <a:pt x="280901" y="124751"/>
                      <a:pt x="275750" y="131877"/>
                      <a:pt x="275539" y="140274"/>
                    </a:cubicBezTo>
                    <a:cubicBezTo>
                      <a:pt x="275256" y="152622"/>
                      <a:pt x="286899" y="162924"/>
                      <a:pt x="296495" y="169204"/>
                    </a:cubicBezTo>
                    <a:cubicBezTo>
                      <a:pt x="306515" y="175837"/>
                      <a:pt x="318439" y="179788"/>
                      <a:pt x="330505" y="180000"/>
                    </a:cubicBezTo>
                    <a:cubicBezTo>
                      <a:pt x="339466" y="180141"/>
                      <a:pt x="349768" y="177389"/>
                      <a:pt x="353437" y="169275"/>
                    </a:cubicBezTo>
                    <a:cubicBezTo>
                      <a:pt x="355766" y="163982"/>
                      <a:pt x="354637" y="157773"/>
                      <a:pt x="352802" y="152269"/>
                    </a:cubicBezTo>
                    <a:cubicBezTo>
                      <a:pt x="350897" y="146766"/>
                      <a:pt x="348357" y="141403"/>
                      <a:pt x="347863" y="135617"/>
                    </a:cubicBezTo>
                    <a:cubicBezTo>
                      <a:pt x="347369" y="129831"/>
                      <a:pt x="349627" y="123269"/>
                      <a:pt x="354990" y="120941"/>
                    </a:cubicBezTo>
                    <a:cubicBezTo>
                      <a:pt x="354213" y="133359"/>
                      <a:pt x="361552" y="145002"/>
                      <a:pt x="370583" y="153681"/>
                    </a:cubicBezTo>
                    <a:cubicBezTo>
                      <a:pt x="379615" y="162289"/>
                      <a:pt x="390481" y="168781"/>
                      <a:pt x="399795" y="177036"/>
                    </a:cubicBezTo>
                    <a:cubicBezTo>
                      <a:pt x="409180" y="185292"/>
                      <a:pt x="417224" y="196158"/>
                      <a:pt x="417930" y="208577"/>
                    </a:cubicBezTo>
                    <a:cubicBezTo>
                      <a:pt x="418635" y="221419"/>
                      <a:pt x="411509" y="233273"/>
                      <a:pt x="409039" y="245974"/>
                    </a:cubicBezTo>
                    <a:cubicBezTo>
                      <a:pt x="406569" y="258957"/>
                      <a:pt x="409392" y="275256"/>
                      <a:pt x="417294" y="286123"/>
                    </a:cubicBezTo>
                    <a:cubicBezTo>
                      <a:pt x="424986" y="296636"/>
                      <a:pt x="443543" y="301434"/>
                      <a:pt x="455750" y="300164"/>
                    </a:cubicBezTo>
                    <a:cubicBezTo>
                      <a:pt x="470285" y="298682"/>
                      <a:pt x="484115" y="288451"/>
                      <a:pt x="488067" y="274339"/>
                    </a:cubicBezTo>
                    <a:cubicBezTo>
                      <a:pt x="492018" y="260227"/>
                      <a:pt x="484327" y="243363"/>
                      <a:pt x="470497" y="238635"/>
                    </a:cubicBezTo>
                    <a:cubicBezTo>
                      <a:pt x="491383" y="237577"/>
                      <a:pt x="512339" y="250348"/>
                      <a:pt x="520877" y="269400"/>
                    </a:cubicBezTo>
                    <a:cubicBezTo>
                      <a:pt x="526310" y="281536"/>
                      <a:pt x="527016" y="295578"/>
                      <a:pt x="533578" y="307150"/>
                    </a:cubicBezTo>
                    <a:cubicBezTo>
                      <a:pt x="540775" y="319921"/>
                      <a:pt x="554040" y="328035"/>
                      <a:pt x="567588" y="333680"/>
                    </a:cubicBezTo>
                    <a:cubicBezTo>
                      <a:pt x="581065" y="339396"/>
                      <a:pt x="595389" y="343276"/>
                      <a:pt x="608160" y="350403"/>
                    </a:cubicBezTo>
                    <a:cubicBezTo>
                      <a:pt x="625660" y="360211"/>
                      <a:pt x="639560" y="376158"/>
                      <a:pt x="646898" y="394786"/>
                    </a:cubicBezTo>
                    <a:cubicBezTo>
                      <a:pt x="657623" y="422022"/>
                      <a:pt x="655365" y="459772"/>
                      <a:pt x="635326" y="482139"/>
                    </a:cubicBezTo>
                    <a:cubicBezTo>
                      <a:pt x="625448" y="493147"/>
                      <a:pt x="612676" y="501261"/>
                      <a:pt x="599340" y="507753"/>
                    </a:cubicBezTo>
                    <a:cubicBezTo>
                      <a:pt x="560532" y="526663"/>
                      <a:pt x="515726" y="533225"/>
                      <a:pt x="473108" y="526240"/>
                    </a:cubicBezTo>
                    <a:cubicBezTo>
                      <a:pt x="430489" y="519184"/>
                      <a:pt x="390199" y="498651"/>
                      <a:pt x="359506" y="468239"/>
                    </a:cubicBezTo>
                    <a:cubicBezTo>
                      <a:pt x="346240" y="455115"/>
                      <a:pt x="334668" y="440156"/>
                      <a:pt x="319286" y="429572"/>
                    </a:cubicBezTo>
                    <a:cubicBezTo>
                      <a:pt x="300517" y="416659"/>
                      <a:pt x="276597" y="411297"/>
                      <a:pt x="254088" y="414966"/>
                    </a:cubicBezTo>
                    <a:cubicBezTo>
                      <a:pt x="256487" y="406640"/>
                      <a:pt x="266648" y="402900"/>
                      <a:pt x="275256" y="403958"/>
                    </a:cubicBezTo>
                    <a:cubicBezTo>
                      <a:pt x="283865" y="404946"/>
                      <a:pt x="291697" y="409250"/>
                      <a:pt x="300023" y="411720"/>
                    </a:cubicBezTo>
                    <a:cubicBezTo>
                      <a:pt x="308349" y="414190"/>
                      <a:pt x="318369" y="414331"/>
                      <a:pt x="324578" y="408263"/>
                    </a:cubicBezTo>
                    <a:cubicBezTo>
                      <a:pt x="332622" y="400360"/>
                      <a:pt x="329164" y="385613"/>
                      <a:pt x="320203" y="378698"/>
                    </a:cubicBezTo>
                    <a:cubicBezTo>
                      <a:pt x="311242" y="371783"/>
                      <a:pt x="299035" y="371007"/>
                      <a:pt x="287816" y="371924"/>
                    </a:cubicBezTo>
                    <a:cubicBezTo>
                      <a:pt x="276526" y="372841"/>
                      <a:pt x="265237" y="375170"/>
                      <a:pt x="254018" y="373476"/>
                    </a:cubicBezTo>
                    <a:cubicBezTo>
                      <a:pt x="238283" y="371077"/>
                      <a:pt x="218737" y="358800"/>
                      <a:pt x="211540" y="344123"/>
                    </a:cubicBezTo>
                    <a:cubicBezTo>
                      <a:pt x="207871" y="336573"/>
                      <a:pt x="205754" y="330223"/>
                      <a:pt x="199686" y="323731"/>
                    </a:cubicBezTo>
                    <a:cubicBezTo>
                      <a:pt x="193124" y="316746"/>
                      <a:pt x="185362" y="310960"/>
                      <a:pt x="177953" y="304821"/>
                    </a:cubicBezTo>
                    <a:cubicBezTo>
                      <a:pt x="173367" y="301011"/>
                      <a:pt x="168781" y="296777"/>
                      <a:pt x="164829" y="2921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33"/>
              <p:cNvSpPr/>
              <p:nvPr/>
            </p:nvSpPr>
            <p:spPr>
              <a:xfrm>
                <a:off x="6170788" y="2266213"/>
                <a:ext cx="287917" cy="228615"/>
              </a:xfrm>
              <a:custGeom>
                <a:avLst/>
                <a:gdLst/>
                <a:ahLst/>
                <a:cxnLst/>
                <a:rect l="l" t="t" r="r" b="b"/>
                <a:pathLst>
                  <a:path w="287917" h="228615" extrusionOk="0">
                    <a:moveTo>
                      <a:pt x="264313" y="118471"/>
                    </a:moveTo>
                    <a:cubicBezTo>
                      <a:pt x="261772" y="116566"/>
                      <a:pt x="259021" y="114872"/>
                      <a:pt x="256198" y="113461"/>
                    </a:cubicBezTo>
                    <a:cubicBezTo>
                      <a:pt x="239757" y="105135"/>
                      <a:pt x="219154" y="104500"/>
                      <a:pt x="205536" y="92011"/>
                    </a:cubicBezTo>
                    <a:cubicBezTo>
                      <a:pt x="197915" y="85025"/>
                      <a:pt x="193682" y="75217"/>
                      <a:pt x="188460" y="66327"/>
                    </a:cubicBezTo>
                    <a:cubicBezTo>
                      <a:pt x="183239" y="57436"/>
                      <a:pt x="176112" y="48616"/>
                      <a:pt x="166022" y="46147"/>
                    </a:cubicBezTo>
                    <a:cubicBezTo>
                      <a:pt x="174842" y="54825"/>
                      <a:pt x="175830" y="70208"/>
                      <a:pt x="168209" y="79945"/>
                    </a:cubicBezTo>
                    <a:cubicBezTo>
                      <a:pt x="160589" y="89682"/>
                      <a:pt x="145348" y="92364"/>
                      <a:pt x="134834" y="85802"/>
                    </a:cubicBezTo>
                    <a:cubicBezTo>
                      <a:pt x="124673" y="79451"/>
                      <a:pt x="119946" y="66680"/>
                      <a:pt x="109715" y="60329"/>
                    </a:cubicBezTo>
                    <a:cubicBezTo>
                      <a:pt x="96802" y="52285"/>
                      <a:pt x="80079" y="57225"/>
                      <a:pt x="64838" y="57013"/>
                    </a:cubicBezTo>
                    <a:cubicBezTo>
                      <a:pt x="33933" y="56589"/>
                      <a:pt x="5497" y="30694"/>
                      <a:pt x="2180" y="0"/>
                    </a:cubicBezTo>
                    <a:cubicBezTo>
                      <a:pt x="-4452" y="28577"/>
                      <a:pt x="3944" y="62446"/>
                      <a:pt x="28782" y="77969"/>
                    </a:cubicBezTo>
                    <a:cubicBezTo>
                      <a:pt x="42964" y="86860"/>
                      <a:pt x="60252" y="88765"/>
                      <a:pt x="76057" y="94057"/>
                    </a:cubicBezTo>
                    <a:cubicBezTo>
                      <a:pt x="91933" y="99349"/>
                      <a:pt x="108162" y="110286"/>
                      <a:pt x="110491" y="126868"/>
                    </a:cubicBezTo>
                    <a:cubicBezTo>
                      <a:pt x="112537" y="141615"/>
                      <a:pt x="100824" y="156856"/>
                      <a:pt x="86077" y="158620"/>
                    </a:cubicBezTo>
                    <a:cubicBezTo>
                      <a:pt x="71330" y="160454"/>
                      <a:pt x="56300" y="148459"/>
                      <a:pt x="54748" y="133712"/>
                    </a:cubicBezTo>
                    <a:cubicBezTo>
                      <a:pt x="48539" y="145707"/>
                      <a:pt x="54960" y="161231"/>
                      <a:pt x="65896" y="169275"/>
                    </a:cubicBezTo>
                    <a:cubicBezTo>
                      <a:pt x="76833" y="177318"/>
                      <a:pt x="90875" y="179435"/>
                      <a:pt x="104352" y="180564"/>
                    </a:cubicBezTo>
                    <a:cubicBezTo>
                      <a:pt x="117829" y="181693"/>
                      <a:pt x="131729" y="182117"/>
                      <a:pt x="144219" y="187338"/>
                    </a:cubicBezTo>
                    <a:cubicBezTo>
                      <a:pt x="158401" y="193336"/>
                      <a:pt x="169268" y="204908"/>
                      <a:pt x="181263" y="214433"/>
                    </a:cubicBezTo>
                    <a:cubicBezTo>
                      <a:pt x="202502" y="231227"/>
                      <a:pt x="225857" y="231791"/>
                      <a:pt x="250836" y="222971"/>
                    </a:cubicBezTo>
                    <a:cubicBezTo>
                      <a:pt x="280824" y="212316"/>
                      <a:pt x="294865" y="175202"/>
                      <a:pt x="284563" y="145849"/>
                    </a:cubicBezTo>
                    <a:cubicBezTo>
                      <a:pt x="280753" y="134982"/>
                      <a:pt x="273485" y="125315"/>
                      <a:pt x="264242" y="11847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81" name="Google Shape;1381;p33"/>
          <p:cNvGrpSpPr/>
          <p:nvPr/>
        </p:nvGrpSpPr>
        <p:grpSpPr>
          <a:xfrm>
            <a:off x="389590" y="3730081"/>
            <a:ext cx="1142117" cy="389890"/>
            <a:chOff x="2357897" y="2826555"/>
            <a:chExt cx="895848" cy="305820"/>
          </a:xfrm>
        </p:grpSpPr>
        <p:sp>
          <p:nvSpPr>
            <p:cNvPr id="1382" name="Google Shape;1382;p33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3"/>
            <p:cNvSpPr/>
            <p:nvPr/>
          </p:nvSpPr>
          <p:spPr>
            <a:xfrm>
              <a:off x="2360760" y="2926182"/>
              <a:ext cx="892985" cy="206192"/>
            </a:xfrm>
            <a:custGeom>
              <a:avLst/>
              <a:gdLst/>
              <a:ahLst/>
              <a:cxnLst/>
              <a:rect l="l" t="t" r="r" b="b"/>
              <a:pathLst>
                <a:path w="892985" h="206192" extrusionOk="0">
                  <a:moveTo>
                    <a:pt x="892986" y="166246"/>
                  </a:moveTo>
                  <a:cubicBezTo>
                    <a:pt x="892832" y="180254"/>
                    <a:pt x="889599" y="193570"/>
                    <a:pt x="883826" y="206192"/>
                  </a:cubicBezTo>
                  <a:lnTo>
                    <a:pt x="14547" y="206192"/>
                  </a:lnTo>
                  <a:cubicBezTo>
                    <a:pt x="7774" y="196648"/>
                    <a:pt x="2848" y="186566"/>
                    <a:pt x="0" y="176098"/>
                  </a:cubicBezTo>
                  <a:cubicBezTo>
                    <a:pt x="54801" y="122143"/>
                    <a:pt x="150935" y="79195"/>
                    <a:pt x="319957" y="93819"/>
                  </a:cubicBezTo>
                  <a:cubicBezTo>
                    <a:pt x="319957" y="93819"/>
                    <a:pt x="381609" y="-26713"/>
                    <a:pt x="535237" y="5459"/>
                  </a:cubicBezTo>
                  <a:cubicBezTo>
                    <a:pt x="688866" y="37632"/>
                    <a:pt x="699718" y="109520"/>
                    <a:pt x="699718" y="109520"/>
                  </a:cubicBezTo>
                  <a:cubicBezTo>
                    <a:pt x="699718" y="109520"/>
                    <a:pt x="822329" y="113830"/>
                    <a:pt x="892755" y="160704"/>
                  </a:cubicBezTo>
                  <a:cubicBezTo>
                    <a:pt x="892909" y="162552"/>
                    <a:pt x="892909" y="164399"/>
                    <a:pt x="892909" y="166323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3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5" name="Google Shape;1385;p33"/>
          <p:cNvGrpSpPr/>
          <p:nvPr/>
        </p:nvGrpSpPr>
        <p:grpSpPr>
          <a:xfrm>
            <a:off x="1342597" y="4154494"/>
            <a:ext cx="1142118" cy="396744"/>
            <a:chOff x="3146911" y="2116144"/>
            <a:chExt cx="763142" cy="265097"/>
          </a:xfrm>
        </p:grpSpPr>
        <p:sp>
          <p:nvSpPr>
            <p:cNvPr id="1386" name="Google Shape;1386;p33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3"/>
            <p:cNvSpPr/>
            <p:nvPr/>
          </p:nvSpPr>
          <p:spPr>
            <a:xfrm>
              <a:off x="3153610" y="2246024"/>
              <a:ext cx="756443" cy="134678"/>
            </a:xfrm>
            <a:custGeom>
              <a:avLst/>
              <a:gdLst/>
              <a:ahLst/>
              <a:cxnLst/>
              <a:rect l="l" t="t" r="r" b="b"/>
              <a:pathLst>
                <a:path w="756443" h="134678" extrusionOk="0">
                  <a:moveTo>
                    <a:pt x="756444" y="134678"/>
                  </a:moveTo>
                  <a:lnTo>
                    <a:pt x="0" y="134678"/>
                  </a:lnTo>
                  <a:cubicBezTo>
                    <a:pt x="37791" y="103122"/>
                    <a:pt x="105908" y="80801"/>
                    <a:pt x="228057" y="95656"/>
                  </a:cubicBezTo>
                  <a:cubicBezTo>
                    <a:pt x="228057" y="95656"/>
                    <a:pt x="270851" y="36236"/>
                    <a:pt x="357056" y="51476"/>
                  </a:cubicBezTo>
                  <a:cubicBezTo>
                    <a:pt x="357056" y="51476"/>
                    <a:pt x="388690" y="-6481"/>
                    <a:pt x="481667" y="600"/>
                  </a:cubicBezTo>
                  <a:cubicBezTo>
                    <a:pt x="574568" y="7681"/>
                    <a:pt x="580495" y="65330"/>
                    <a:pt x="580495" y="65330"/>
                  </a:cubicBezTo>
                  <a:cubicBezTo>
                    <a:pt x="580495" y="65330"/>
                    <a:pt x="689558" y="87266"/>
                    <a:pt x="751595" y="131061"/>
                  </a:cubicBezTo>
                  <a:cubicBezTo>
                    <a:pt x="753211" y="132292"/>
                    <a:pt x="754905" y="133447"/>
                    <a:pt x="756444" y="134678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3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304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Availability &amp; Consistency</a:t>
            </a:r>
            <a:endParaRPr dirty="0"/>
          </a:p>
        </p:txBody>
      </p:sp>
      <p:sp>
        <p:nvSpPr>
          <p:cNvPr id="641" name="Google Shape;641;p28"/>
          <p:cNvSpPr txBox="1"/>
          <p:nvPr/>
        </p:nvSpPr>
        <p:spPr>
          <a:xfrm>
            <a:off x="4604400" y="1332275"/>
            <a:ext cx="3819600" cy="90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>
                <a:solidFill>
                  <a:schemeClr val="dk1"/>
                </a:solidFill>
                <a:latin typeface="Mulish"/>
              </a:rPr>
              <a:t>For a system to have high availability, it will need to adhere to the CAP theorem.</a:t>
            </a:r>
            <a:endParaRPr sz="1600" dirty="0">
              <a:solidFill>
                <a:schemeClr val="dk1"/>
              </a:solidFill>
              <a:latin typeface="Mulish"/>
              <a:sym typeface="Mulish"/>
            </a:endParaRPr>
          </a:p>
        </p:txBody>
      </p:sp>
      <p:sp>
        <p:nvSpPr>
          <p:cNvPr id="643" name="Google Shape;643;p28"/>
          <p:cNvSpPr txBox="1"/>
          <p:nvPr/>
        </p:nvSpPr>
        <p:spPr>
          <a:xfrm>
            <a:off x="5329274" y="2583665"/>
            <a:ext cx="3444900" cy="144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Mulish"/>
              </a:rPr>
              <a:t>However</a:t>
            </a:r>
            <a:r>
              <a:rPr lang="en-CA" sz="1800" dirty="0">
                <a:solidFill>
                  <a:schemeClr val="dk1"/>
                </a:solidFill>
                <a:latin typeface="Mulish"/>
              </a:rPr>
              <a:t>, the CAP theorem only applies to distributed databases while Neo4J does not allow partitioning or </a:t>
            </a:r>
            <a:r>
              <a:rPr lang="en-CA" sz="1800" dirty="0" err="1">
                <a:solidFill>
                  <a:schemeClr val="dk1"/>
                </a:solidFill>
                <a:latin typeface="Mulish"/>
              </a:rPr>
              <a:t>sharding</a:t>
            </a:r>
            <a:r>
              <a:rPr lang="en-CA" sz="1800" dirty="0">
                <a:solidFill>
                  <a:schemeClr val="dk1"/>
                </a:solidFill>
                <a:latin typeface="Mulish"/>
              </a:rPr>
              <a:t>, so it cannot be a distributed database.</a:t>
            </a:r>
            <a:endParaRPr sz="1800" dirty="0">
              <a:solidFill>
                <a:schemeClr val="dk1"/>
              </a:solidFill>
              <a:latin typeface="Mulish"/>
              <a:sym typeface="Mulish"/>
            </a:endParaRPr>
          </a:p>
        </p:txBody>
      </p:sp>
      <p:cxnSp>
        <p:nvCxnSpPr>
          <p:cNvPr id="646" name="Google Shape;646;p28"/>
          <p:cNvCxnSpPr>
            <a:cxnSpLocks/>
            <a:endCxn id="643" idx="1"/>
          </p:cNvCxnSpPr>
          <p:nvPr/>
        </p:nvCxnSpPr>
        <p:spPr>
          <a:xfrm rot="5400000">
            <a:off x="5172054" y="2354812"/>
            <a:ext cx="1107404" cy="792963"/>
          </a:xfrm>
          <a:prstGeom prst="bentConnector4">
            <a:avLst>
              <a:gd name="adj1" fmla="val 17431"/>
              <a:gd name="adj2" fmla="val 12882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0" name="Google Shape;650;p28"/>
          <p:cNvSpPr/>
          <p:nvPr/>
        </p:nvSpPr>
        <p:spPr>
          <a:xfrm>
            <a:off x="890755" y="2191282"/>
            <a:ext cx="3193674" cy="1420902"/>
          </a:xfrm>
          <a:custGeom>
            <a:avLst/>
            <a:gdLst/>
            <a:ahLst/>
            <a:cxnLst/>
            <a:rect l="l" t="t" r="r" b="b"/>
            <a:pathLst>
              <a:path w="4055459" h="1804320" extrusionOk="0">
                <a:moveTo>
                  <a:pt x="4055460" y="1333310"/>
                </a:moveTo>
                <a:cubicBezTo>
                  <a:pt x="4055460" y="1335024"/>
                  <a:pt x="4055460" y="1336834"/>
                  <a:pt x="4055364" y="1338548"/>
                </a:cubicBezTo>
                <a:cubicBezTo>
                  <a:pt x="4053745" y="1597819"/>
                  <a:pt x="3836480" y="1804321"/>
                  <a:pt x="3577209" y="1804321"/>
                </a:cubicBezTo>
                <a:lnTo>
                  <a:pt x="161544" y="1804321"/>
                </a:lnTo>
                <a:cubicBezTo>
                  <a:pt x="72676" y="1804321"/>
                  <a:pt x="476" y="1732502"/>
                  <a:pt x="0" y="1643634"/>
                </a:cubicBezTo>
                <a:lnTo>
                  <a:pt x="0" y="1641919"/>
                </a:lnTo>
                <a:cubicBezTo>
                  <a:pt x="0" y="1582674"/>
                  <a:pt x="29432" y="1525429"/>
                  <a:pt x="84106" y="1471708"/>
                </a:cubicBezTo>
                <a:cubicBezTo>
                  <a:pt x="246507" y="1311497"/>
                  <a:pt x="632079" y="1180719"/>
                  <a:pt x="1131761" y="1111472"/>
                </a:cubicBezTo>
                <a:cubicBezTo>
                  <a:pt x="1168051" y="698087"/>
                  <a:pt x="1514951" y="373761"/>
                  <a:pt x="1937671" y="373761"/>
                </a:cubicBezTo>
                <a:cubicBezTo>
                  <a:pt x="2056352" y="373761"/>
                  <a:pt x="2168843" y="399479"/>
                  <a:pt x="2270379" y="445294"/>
                </a:cubicBezTo>
                <a:cubicBezTo>
                  <a:pt x="2335530" y="189547"/>
                  <a:pt x="2566797" y="0"/>
                  <a:pt x="2842927" y="0"/>
                </a:cubicBezTo>
                <a:cubicBezTo>
                  <a:pt x="3150203" y="0"/>
                  <a:pt x="3402616" y="234315"/>
                  <a:pt x="3431477" y="534067"/>
                </a:cubicBezTo>
                <a:cubicBezTo>
                  <a:pt x="3715322" y="604837"/>
                  <a:pt x="3940969" y="822674"/>
                  <a:pt x="4022503" y="1102043"/>
                </a:cubicBezTo>
                <a:cubicBezTo>
                  <a:pt x="4043934" y="1175385"/>
                  <a:pt x="4055460" y="1253014"/>
                  <a:pt x="4055460" y="133331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1" name="Google Shape;651;p28"/>
          <p:cNvGrpSpPr/>
          <p:nvPr/>
        </p:nvGrpSpPr>
        <p:grpSpPr>
          <a:xfrm>
            <a:off x="1400344" y="2408580"/>
            <a:ext cx="610569" cy="208412"/>
            <a:chOff x="7272559" y="3281046"/>
            <a:chExt cx="775818" cy="264818"/>
          </a:xfrm>
        </p:grpSpPr>
        <p:sp>
          <p:nvSpPr>
            <p:cNvPr id="652" name="Google Shape;652;p28"/>
            <p:cNvSpPr/>
            <p:nvPr/>
          </p:nvSpPr>
          <p:spPr>
            <a:xfrm>
              <a:off x="7272559" y="3281046"/>
              <a:ext cx="775818" cy="264818"/>
            </a:xfrm>
            <a:custGeom>
              <a:avLst/>
              <a:gdLst/>
              <a:ahLst/>
              <a:cxnLst/>
              <a:rect l="l" t="t" r="r" b="b"/>
              <a:pathLst>
                <a:path w="775818" h="264818" extrusionOk="0">
                  <a:moveTo>
                    <a:pt x="775818" y="230243"/>
                  </a:moveTo>
                  <a:cubicBezTo>
                    <a:pt x="775628" y="242339"/>
                    <a:pt x="772866" y="253960"/>
                    <a:pt x="767913" y="264818"/>
                  </a:cubicBezTo>
                  <a:lnTo>
                    <a:pt x="15057" y="264818"/>
                  </a:lnTo>
                  <a:cubicBezTo>
                    <a:pt x="9151" y="256532"/>
                    <a:pt x="4865" y="247864"/>
                    <a:pt x="2484" y="238720"/>
                  </a:cubicBezTo>
                  <a:cubicBezTo>
                    <a:pt x="769" y="232529"/>
                    <a:pt x="-88" y="226147"/>
                    <a:pt x="7" y="219575"/>
                  </a:cubicBezTo>
                  <a:cubicBezTo>
                    <a:pt x="864" y="156710"/>
                    <a:pt x="87923" y="106989"/>
                    <a:pt x="194317" y="108418"/>
                  </a:cubicBezTo>
                  <a:cubicBezTo>
                    <a:pt x="214605" y="108704"/>
                    <a:pt x="234036" y="110799"/>
                    <a:pt x="252324" y="114514"/>
                  </a:cubicBezTo>
                  <a:cubicBezTo>
                    <a:pt x="279566" y="46886"/>
                    <a:pt x="356052" y="-1215"/>
                    <a:pt x="445587" y="23"/>
                  </a:cubicBezTo>
                  <a:cubicBezTo>
                    <a:pt x="532931" y="1262"/>
                    <a:pt x="606654" y="49077"/>
                    <a:pt x="633705" y="114990"/>
                  </a:cubicBezTo>
                  <a:cubicBezTo>
                    <a:pt x="711906" y="120991"/>
                    <a:pt x="773056" y="168140"/>
                    <a:pt x="775628" y="225385"/>
                  </a:cubicBezTo>
                  <a:cubicBezTo>
                    <a:pt x="775818" y="227004"/>
                    <a:pt x="775818" y="228623"/>
                    <a:pt x="775818" y="2302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7275043" y="3367225"/>
              <a:ext cx="773334" cy="178638"/>
            </a:xfrm>
            <a:custGeom>
              <a:avLst/>
              <a:gdLst/>
              <a:ahLst/>
              <a:cxnLst/>
              <a:rect l="l" t="t" r="r" b="b"/>
              <a:pathLst>
                <a:path w="773334" h="178638" extrusionOk="0">
                  <a:moveTo>
                    <a:pt x="773335" y="144063"/>
                  </a:moveTo>
                  <a:cubicBezTo>
                    <a:pt x="773144" y="156160"/>
                    <a:pt x="770382" y="167780"/>
                    <a:pt x="765429" y="178638"/>
                  </a:cubicBezTo>
                  <a:lnTo>
                    <a:pt x="12573" y="178638"/>
                  </a:lnTo>
                  <a:cubicBezTo>
                    <a:pt x="6667" y="170352"/>
                    <a:pt x="2381" y="161684"/>
                    <a:pt x="0" y="152540"/>
                  </a:cubicBezTo>
                  <a:cubicBezTo>
                    <a:pt x="47434" y="105772"/>
                    <a:pt x="130778" y="68625"/>
                    <a:pt x="277082" y="81293"/>
                  </a:cubicBezTo>
                  <a:cubicBezTo>
                    <a:pt x="277082" y="81293"/>
                    <a:pt x="330517" y="-23101"/>
                    <a:pt x="463582" y="4712"/>
                  </a:cubicBezTo>
                  <a:cubicBezTo>
                    <a:pt x="596646" y="32620"/>
                    <a:pt x="605981" y="94819"/>
                    <a:pt x="605981" y="94819"/>
                  </a:cubicBezTo>
                  <a:cubicBezTo>
                    <a:pt x="605981" y="94819"/>
                    <a:pt x="712184" y="98533"/>
                    <a:pt x="773144" y="139110"/>
                  </a:cubicBezTo>
                  <a:cubicBezTo>
                    <a:pt x="773335" y="140729"/>
                    <a:pt x="773335" y="142348"/>
                    <a:pt x="773335" y="143968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7272559" y="3281046"/>
              <a:ext cx="775818" cy="264818"/>
            </a:xfrm>
            <a:custGeom>
              <a:avLst/>
              <a:gdLst/>
              <a:ahLst/>
              <a:cxnLst/>
              <a:rect l="l" t="t" r="r" b="b"/>
              <a:pathLst>
                <a:path w="775818" h="264818" extrusionOk="0">
                  <a:moveTo>
                    <a:pt x="775818" y="230243"/>
                  </a:moveTo>
                  <a:cubicBezTo>
                    <a:pt x="775628" y="242339"/>
                    <a:pt x="772866" y="253960"/>
                    <a:pt x="767913" y="264818"/>
                  </a:cubicBezTo>
                  <a:lnTo>
                    <a:pt x="15057" y="264818"/>
                  </a:lnTo>
                  <a:cubicBezTo>
                    <a:pt x="9151" y="256532"/>
                    <a:pt x="4865" y="247864"/>
                    <a:pt x="2484" y="238720"/>
                  </a:cubicBezTo>
                  <a:cubicBezTo>
                    <a:pt x="769" y="232529"/>
                    <a:pt x="-88" y="226147"/>
                    <a:pt x="7" y="219575"/>
                  </a:cubicBezTo>
                  <a:cubicBezTo>
                    <a:pt x="864" y="156710"/>
                    <a:pt x="87923" y="106989"/>
                    <a:pt x="194317" y="108418"/>
                  </a:cubicBezTo>
                  <a:cubicBezTo>
                    <a:pt x="214605" y="108704"/>
                    <a:pt x="234036" y="110799"/>
                    <a:pt x="252324" y="114514"/>
                  </a:cubicBezTo>
                  <a:cubicBezTo>
                    <a:pt x="279566" y="46886"/>
                    <a:pt x="356052" y="-1215"/>
                    <a:pt x="445587" y="23"/>
                  </a:cubicBezTo>
                  <a:cubicBezTo>
                    <a:pt x="532931" y="1262"/>
                    <a:pt x="606654" y="49077"/>
                    <a:pt x="633705" y="114990"/>
                  </a:cubicBezTo>
                  <a:cubicBezTo>
                    <a:pt x="711906" y="120991"/>
                    <a:pt x="773056" y="168140"/>
                    <a:pt x="775628" y="225385"/>
                  </a:cubicBezTo>
                  <a:cubicBezTo>
                    <a:pt x="775818" y="227004"/>
                    <a:pt x="775818" y="228623"/>
                    <a:pt x="775818" y="23024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5" name="Google Shape;655;p28"/>
          <p:cNvGrpSpPr/>
          <p:nvPr/>
        </p:nvGrpSpPr>
        <p:grpSpPr>
          <a:xfrm>
            <a:off x="2482130" y="1332180"/>
            <a:ext cx="544674" cy="164476"/>
            <a:chOff x="9991379" y="1897169"/>
            <a:chExt cx="692089" cy="208991"/>
          </a:xfrm>
        </p:grpSpPr>
        <p:sp>
          <p:nvSpPr>
            <p:cNvPr id="656" name="Google Shape;656;p28"/>
            <p:cNvSpPr/>
            <p:nvPr/>
          </p:nvSpPr>
          <p:spPr>
            <a:xfrm>
              <a:off x="9991379" y="1897169"/>
              <a:ext cx="688761" cy="208991"/>
            </a:xfrm>
            <a:custGeom>
              <a:avLst/>
              <a:gdLst/>
              <a:ahLst/>
              <a:cxnLst/>
              <a:rect l="l" t="t" r="r" b="b"/>
              <a:pathLst>
                <a:path w="688761" h="208991" extrusionOk="0">
                  <a:moveTo>
                    <a:pt x="688757" y="196704"/>
                  </a:moveTo>
                  <a:cubicBezTo>
                    <a:pt x="688757" y="199752"/>
                    <a:pt x="688376" y="202800"/>
                    <a:pt x="687613" y="205753"/>
                  </a:cubicBezTo>
                  <a:cubicBezTo>
                    <a:pt x="687423" y="206706"/>
                    <a:pt x="687137" y="207658"/>
                    <a:pt x="686851" y="208611"/>
                  </a:cubicBezTo>
                  <a:lnTo>
                    <a:pt x="6004" y="208611"/>
                  </a:lnTo>
                  <a:cubicBezTo>
                    <a:pt x="6004" y="208611"/>
                    <a:pt x="5624" y="208801"/>
                    <a:pt x="5433" y="208992"/>
                  </a:cubicBezTo>
                  <a:cubicBezTo>
                    <a:pt x="5433" y="208896"/>
                    <a:pt x="5338" y="208801"/>
                    <a:pt x="5242" y="208611"/>
                  </a:cubicBezTo>
                  <a:cubicBezTo>
                    <a:pt x="1718" y="201753"/>
                    <a:pt x="-91" y="194609"/>
                    <a:pt x="4" y="187275"/>
                  </a:cubicBezTo>
                  <a:cubicBezTo>
                    <a:pt x="575" y="143364"/>
                    <a:pt x="69917" y="108789"/>
                    <a:pt x="154880" y="109932"/>
                  </a:cubicBezTo>
                  <a:cubicBezTo>
                    <a:pt x="167358" y="110122"/>
                    <a:pt x="179455" y="111075"/>
                    <a:pt x="191075" y="112599"/>
                  </a:cubicBezTo>
                  <a:cubicBezTo>
                    <a:pt x="208316" y="70212"/>
                    <a:pt x="250321" y="40590"/>
                    <a:pt x="298898" y="41256"/>
                  </a:cubicBezTo>
                  <a:cubicBezTo>
                    <a:pt x="310328" y="41352"/>
                    <a:pt x="321282" y="43257"/>
                    <a:pt x="331664" y="46495"/>
                  </a:cubicBezTo>
                  <a:cubicBezTo>
                    <a:pt x="357096" y="17539"/>
                    <a:pt x="394529" y="-558"/>
                    <a:pt x="436058" y="13"/>
                  </a:cubicBezTo>
                  <a:cubicBezTo>
                    <a:pt x="504162" y="966"/>
                    <a:pt x="559978" y="51734"/>
                    <a:pt x="569218" y="117171"/>
                  </a:cubicBezTo>
                  <a:cubicBezTo>
                    <a:pt x="637893" y="125267"/>
                    <a:pt x="689328" y="158128"/>
                    <a:pt x="688757" y="1967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9997478" y="1999668"/>
              <a:ext cx="685990" cy="106110"/>
            </a:xfrm>
            <a:custGeom>
              <a:avLst/>
              <a:gdLst/>
              <a:ahLst/>
              <a:cxnLst/>
              <a:rect l="l" t="t" r="r" b="b"/>
              <a:pathLst>
                <a:path w="685990" h="106110" extrusionOk="0">
                  <a:moveTo>
                    <a:pt x="685990" y="106111"/>
                  </a:moveTo>
                  <a:lnTo>
                    <a:pt x="0" y="106111"/>
                  </a:lnTo>
                  <a:cubicBezTo>
                    <a:pt x="34290" y="81251"/>
                    <a:pt x="96012" y="63629"/>
                    <a:pt x="206788" y="75345"/>
                  </a:cubicBezTo>
                  <a:cubicBezTo>
                    <a:pt x="206788" y="75345"/>
                    <a:pt x="245554" y="28577"/>
                    <a:pt x="323755" y="40579"/>
                  </a:cubicBezTo>
                  <a:cubicBezTo>
                    <a:pt x="323755" y="40579"/>
                    <a:pt x="352425" y="-5141"/>
                    <a:pt x="436721" y="479"/>
                  </a:cubicBezTo>
                  <a:cubicBezTo>
                    <a:pt x="520922" y="6003"/>
                    <a:pt x="526352" y="51437"/>
                    <a:pt x="526352" y="51437"/>
                  </a:cubicBezTo>
                  <a:cubicBezTo>
                    <a:pt x="526352" y="51437"/>
                    <a:pt x="625221" y="68678"/>
                    <a:pt x="681514" y="103253"/>
                  </a:cubicBezTo>
                  <a:cubicBezTo>
                    <a:pt x="683038" y="104206"/>
                    <a:pt x="684466" y="105158"/>
                    <a:pt x="685895" y="106111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9991379" y="1897169"/>
              <a:ext cx="688761" cy="208991"/>
            </a:xfrm>
            <a:custGeom>
              <a:avLst/>
              <a:gdLst/>
              <a:ahLst/>
              <a:cxnLst/>
              <a:rect l="l" t="t" r="r" b="b"/>
              <a:pathLst>
                <a:path w="688761" h="208991" extrusionOk="0">
                  <a:moveTo>
                    <a:pt x="688757" y="196704"/>
                  </a:moveTo>
                  <a:cubicBezTo>
                    <a:pt x="688757" y="199752"/>
                    <a:pt x="688376" y="202800"/>
                    <a:pt x="687613" y="205753"/>
                  </a:cubicBezTo>
                  <a:cubicBezTo>
                    <a:pt x="687423" y="206706"/>
                    <a:pt x="687137" y="207658"/>
                    <a:pt x="686851" y="208611"/>
                  </a:cubicBezTo>
                  <a:lnTo>
                    <a:pt x="6004" y="208611"/>
                  </a:lnTo>
                  <a:cubicBezTo>
                    <a:pt x="6004" y="208611"/>
                    <a:pt x="5624" y="208801"/>
                    <a:pt x="5433" y="208992"/>
                  </a:cubicBezTo>
                  <a:cubicBezTo>
                    <a:pt x="5433" y="208896"/>
                    <a:pt x="5338" y="208801"/>
                    <a:pt x="5242" y="208611"/>
                  </a:cubicBezTo>
                  <a:cubicBezTo>
                    <a:pt x="1718" y="201753"/>
                    <a:pt x="-91" y="194609"/>
                    <a:pt x="4" y="187275"/>
                  </a:cubicBezTo>
                  <a:cubicBezTo>
                    <a:pt x="575" y="143364"/>
                    <a:pt x="69917" y="108789"/>
                    <a:pt x="154880" y="109932"/>
                  </a:cubicBezTo>
                  <a:cubicBezTo>
                    <a:pt x="167358" y="110122"/>
                    <a:pt x="179455" y="111075"/>
                    <a:pt x="191075" y="112599"/>
                  </a:cubicBezTo>
                  <a:cubicBezTo>
                    <a:pt x="208316" y="70212"/>
                    <a:pt x="250321" y="40590"/>
                    <a:pt x="298898" y="41256"/>
                  </a:cubicBezTo>
                  <a:cubicBezTo>
                    <a:pt x="310328" y="41352"/>
                    <a:pt x="321282" y="43257"/>
                    <a:pt x="331664" y="46495"/>
                  </a:cubicBezTo>
                  <a:cubicBezTo>
                    <a:pt x="357096" y="17539"/>
                    <a:pt x="394529" y="-558"/>
                    <a:pt x="436058" y="13"/>
                  </a:cubicBezTo>
                  <a:cubicBezTo>
                    <a:pt x="504162" y="966"/>
                    <a:pt x="559978" y="51734"/>
                    <a:pt x="569218" y="117171"/>
                  </a:cubicBezTo>
                  <a:cubicBezTo>
                    <a:pt x="637893" y="125267"/>
                    <a:pt x="689328" y="158128"/>
                    <a:pt x="688757" y="19670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9" name="Google Shape;659;p28"/>
          <p:cNvGrpSpPr/>
          <p:nvPr/>
        </p:nvGrpSpPr>
        <p:grpSpPr>
          <a:xfrm>
            <a:off x="958599" y="1625528"/>
            <a:ext cx="792646" cy="281726"/>
            <a:chOff x="6711256" y="2286062"/>
            <a:chExt cx="1007174" cy="357974"/>
          </a:xfrm>
        </p:grpSpPr>
        <p:sp>
          <p:nvSpPr>
            <p:cNvPr id="660" name="Google Shape;660;p28"/>
            <p:cNvSpPr/>
            <p:nvPr/>
          </p:nvSpPr>
          <p:spPr>
            <a:xfrm>
              <a:off x="6711256" y="2286062"/>
              <a:ext cx="996988" cy="357974"/>
            </a:xfrm>
            <a:custGeom>
              <a:avLst/>
              <a:gdLst/>
              <a:ahLst/>
              <a:cxnLst/>
              <a:rect l="l" t="t" r="r" b="b"/>
              <a:pathLst>
                <a:path w="996988" h="357974" extrusionOk="0">
                  <a:moveTo>
                    <a:pt x="996889" y="347116"/>
                  </a:moveTo>
                  <a:cubicBezTo>
                    <a:pt x="996889" y="349117"/>
                    <a:pt x="996698" y="351022"/>
                    <a:pt x="996412" y="352927"/>
                  </a:cubicBezTo>
                  <a:cubicBezTo>
                    <a:pt x="996222" y="354546"/>
                    <a:pt x="995841" y="356165"/>
                    <a:pt x="995460" y="357784"/>
                  </a:cubicBezTo>
                  <a:lnTo>
                    <a:pt x="9337" y="357784"/>
                  </a:lnTo>
                  <a:cubicBezTo>
                    <a:pt x="9337" y="357784"/>
                    <a:pt x="9146" y="357784"/>
                    <a:pt x="9146" y="357975"/>
                  </a:cubicBezTo>
                  <a:cubicBezTo>
                    <a:pt x="9146" y="357975"/>
                    <a:pt x="9146" y="357908"/>
                    <a:pt x="9146" y="357784"/>
                  </a:cubicBezTo>
                  <a:cubicBezTo>
                    <a:pt x="3050" y="347878"/>
                    <a:pt x="-93" y="337591"/>
                    <a:pt x="2" y="326923"/>
                  </a:cubicBezTo>
                  <a:cubicBezTo>
                    <a:pt x="574" y="284442"/>
                    <a:pt x="53818" y="247961"/>
                    <a:pt x="132876" y="228816"/>
                  </a:cubicBezTo>
                  <a:cubicBezTo>
                    <a:pt x="132495" y="223482"/>
                    <a:pt x="132304" y="218053"/>
                    <a:pt x="132400" y="212623"/>
                  </a:cubicBezTo>
                  <a:cubicBezTo>
                    <a:pt x="134019" y="93466"/>
                    <a:pt x="238508" y="-1784"/>
                    <a:pt x="365762" y="25"/>
                  </a:cubicBezTo>
                  <a:cubicBezTo>
                    <a:pt x="453773" y="1264"/>
                    <a:pt x="529592" y="48508"/>
                    <a:pt x="567502" y="116897"/>
                  </a:cubicBezTo>
                  <a:cubicBezTo>
                    <a:pt x="585504" y="113182"/>
                    <a:pt x="604554" y="111182"/>
                    <a:pt x="624175" y="111468"/>
                  </a:cubicBezTo>
                  <a:cubicBezTo>
                    <a:pt x="727617" y="112801"/>
                    <a:pt x="812389" y="173952"/>
                    <a:pt x="826010" y="252247"/>
                  </a:cubicBezTo>
                  <a:cubicBezTo>
                    <a:pt x="922975" y="259105"/>
                    <a:pt x="997651" y="299396"/>
                    <a:pt x="996984" y="3470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720592" y="2457110"/>
              <a:ext cx="997838" cy="186831"/>
            </a:xfrm>
            <a:custGeom>
              <a:avLst/>
              <a:gdLst/>
              <a:ahLst/>
              <a:cxnLst/>
              <a:rect l="l" t="t" r="r" b="b"/>
              <a:pathLst>
                <a:path w="997838" h="186831" extrusionOk="0">
                  <a:moveTo>
                    <a:pt x="997839" y="186737"/>
                  </a:moveTo>
                  <a:lnTo>
                    <a:pt x="0" y="186737"/>
                  </a:lnTo>
                  <a:cubicBezTo>
                    <a:pt x="45244" y="155780"/>
                    <a:pt x="114014" y="132634"/>
                    <a:pt x="218123" y="129968"/>
                  </a:cubicBezTo>
                  <a:cubicBezTo>
                    <a:pt x="218123" y="129968"/>
                    <a:pt x="226600" y="4523"/>
                    <a:pt x="399669" y="142"/>
                  </a:cubicBezTo>
                  <a:cubicBezTo>
                    <a:pt x="572738" y="-4240"/>
                    <a:pt x="595122" y="94439"/>
                    <a:pt x="595122" y="94439"/>
                  </a:cubicBezTo>
                  <a:cubicBezTo>
                    <a:pt x="595122" y="94439"/>
                    <a:pt x="681133" y="66722"/>
                    <a:pt x="766858" y="164639"/>
                  </a:cubicBezTo>
                  <a:cubicBezTo>
                    <a:pt x="766858" y="164639"/>
                    <a:pt x="898779" y="145493"/>
                    <a:pt x="987076" y="181974"/>
                  </a:cubicBezTo>
                  <a:cubicBezTo>
                    <a:pt x="990791" y="183498"/>
                    <a:pt x="994315" y="185022"/>
                    <a:pt x="997839" y="186832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6711256" y="2286062"/>
              <a:ext cx="996988" cy="357974"/>
            </a:xfrm>
            <a:custGeom>
              <a:avLst/>
              <a:gdLst/>
              <a:ahLst/>
              <a:cxnLst/>
              <a:rect l="l" t="t" r="r" b="b"/>
              <a:pathLst>
                <a:path w="996988" h="357974" extrusionOk="0">
                  <a:moveTo>
                    <a:pt x="996889" y="347116"/>
                  </a:moveTo>
                  <a:cubicBezTo>
                    <a:pt x="996889" y="349117"/>
                    <a:pt x="996698" y="351022"/>
                    <a:pt x="996412" y="352927"/>
                  </a:cubicBezTo>
                  <a:cubicBezTo>
                    <a:pt x="996222" y="354546"/>
                    <a:pt x="995841" y="356165"/>
                    <a:pt x="995460" y="357784"/>
                  </a:cubicBezTo>
                  <a:lnTo>
                    <a:pt x="9337" y="357784"/>
                  </a:lnTo>
                  <a:cubicBezTo>
                    <a:pt x="9337" y="357784"/>
                    <a:pt x="9146" y="357784"/>
                    <a:pt x="9146" y="357975"/>
                  </a:cubicBezTo>
                  <a:cubicBezTo>
                    <a:pt x="9146" y="357975"/>
                    <a:pt x="9146" y="357908"/>
                    <a:pt x="9146" y="357784"/>
                  </a:cubicBezTo>
                  <a:cubicBezTo>
                    <a:pt x="3050" y="347878"/>
                    <a:pt x="-93" y="337591"/>
                    <a:pt x="2" y="326923"/>
                  </a:cubicBezTo>
                  <a:cubicBezTo>
                    <a:pt x="574" y="284442"/>
                    <a:pt x="53818" y="247961"/>
                    <a:pt x="132876" y="228816"/>
                  </a:cubicBezTo>
                  <a:cubicBezTo>
                    <a:pt x="132495" y="223482"/>
                    <a:pt x="132304" y="218053"/>
                    <a:pt x="132400" y="212623"/>
                  </a:cubicBezTo>
                  <a:cubicBezTo>
                    <a:pt x="134019" y="93466"/>
                    <a:pt x="238508" y="-1784"/>
                    <a:pt x="365762" y="25"/>
                  </a:cubicBezTo>
                  <a:cubicBezTo>
                    <a:pt x="453773" y="1264"/>
                    <a:pt x="529592" y="48508"/>
                    <a:pt x="567502" y="116897"/>
                  </a:cubicBezTo>
                  <a:cubicBezTo>
                    <a:pt x="585504" y="113182"/>
                    <a:pt x="604554" y="111182"/>
                    <a:pt x="624175" y="111468"/>
                  </a:cubicBezTo>
                  <a:cubicBezTo>
                    <a:pt x="727617" y="112801"/>
                    <a:pt x="812389" y="173952"/>
                    <a:pt x="826010" y="252247"/>
                  </a:cubicBezTo>
                  <a:cubicBezTo>
                    <a:pt x="922975" y="259105"/>
                    <a:pt x="997651" y="299396"/>
                    <a:pt x="996984" y="34702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3" name="Google Shape;663;p28"/>
          <p:cNvSpPr/>
          <p:nvPr/>
        </p:nvSpPr>
        <p:spPr>
          <a:xfrm>
            <a:off x="890755" y="3054326"/>
            <a:ext cx="3193674" cy="557364"/>
          </a:xfrm>
          <a:custGeom>
            <a:avLst/>
            <a:gdLst/>
            <a:ahLst/>
            <a:cxnLst/>
            <a:rect l="l" t="t" r="r" b="b"/>
            <a:pathLst>
              <a:path w="4055459" h="707764" extrusionOk="0">
                <a:moveTo>
                  <a:pt x="4055460" y="236753"/>
                </a:moveTo>
                <a:cubicBezTo>
                  <a:pt x="4055460" y="238467"/>
                  <a:pt x="4055460" y="240277"/>
                  <a:pt x="4055364" y="241991"/>
                </a:cubicBezTo>
                <a:cubicBezTo>
                  <a:pt x="4053745" y="501262"/>
                  <a:pt x="3836480" y="707764"/>
                  <a:pt x="3577209" y="707764"/>
                </a:cubicBezTo>
                <a:lnTo>
                  <a:pt x="161544" y="707764"/>
                </a:lnTo>
                <a:cubicBezTo>
                  <a:pt x="72676" y="707764"/>
                  <a:pt x="476" y="635945"/>
                  <a:pt x="0" y="547077"/>
                </a:cubicBezTo>
                <a:lnTo>
                  <a:pt x="0" y="545363"/>
                </a:lnTo>
                <a:cubicBezTo>
                  <a:pt x="0" y="486117"/>
                  <a:pt x="29432" y="428872"/>
                  <a:pt x="84106" y="375151"/>
                </a:cubicBezTo>
                <a:cubicBezTo>
                  <a:pt x="181356" y="346766"/>
                  <a:pt x="281559" y="328574"/>
                  <a:pt x="382619" y="320954"/>
                </a:cubicBezTo>
                <a:cubicBezTo>
                  <a:pt x="472726" y="314191"/>
                  <a:pt x="563499" y="316001"/>
                  <a:pt x="653320" y="326288"/>
                </a:cubicBezTo>
                <a:cubicBezTo>
                  <a:pt x="703136" y="332003"/>
                  <a:pt x="751046" y="325621"/>
                  <a:pt x="799529" y="324097"/>
                </a:cubicBezTo>
                <a:cubicBezTo>
                  <a:pt x="824960" y="323335"/>
                  <a:pt x="850678" y="323811"/>
                  <a:pt x="876776" y="328097"/>
                </a:cubicBezTo>
                <a:cubicBezTo>
                  <a:pt x="1025176" y="352291"/>
                  <a:pt x="1160336" y="445922"/>
                  <a:pt x="1314831" y="434301"/>
                </a:cubicBezTo>
                <a:cubicBezTo>
                  <a:pt x="1465993" y="422966"/>
                  <a:pt x="1585627" y="309143"/>
                  <a:pt x="1711547" y="224846"/>
                </a:cubicBezTo>
                <a:cubicBezTo>
                  <a:pt x="1981676" y="44062"/>
                  <a:pt x="2331625" y="-12231"/>
                  <a:pt x="2644902" y="74542"/>
                </a:cubicBezTo>
                <a:cubicBezTo>
                  <a:pt x="2772537" y="109975"/>
                  <a:pt x="2897600" y="168268"/>
                  <a:pt x="3029903" y="163982"/>
                </a:cubicBezTo>
                <a:cubicBezTo>
                  <a:pt x="3129629" y="160743"/>
                  <a:pt x="3224117" y="122167"/>
                  <a:pt x="3318986" y="91496"/>
                </a:cubicBezTo>
                <a:cubicBezTo>
                  <a:pt x="3501200" y="32537"/>
                  <a:pt x="3692366" y="1580"/>
                  <a:pt x="3883819" y="56"/>
                </a:cubicBezTo>
                <a:cubicBezTo>
                  <a:pt x="3929729" y="-325"/>
                  <a:pt x="3976211" y="1199"/>
                  <a:pt x="4022503" y="5486"/>
                </a:cubicBezTo>
                <a:cubicBezTo>
                  <a:pt x="4043934" y="78828"/>
                  <a:pt x="4055460" y="156457"/>
                  <a:pt x="4055460" y="236753"/>
                </a:cubicBezTo>
                <a:close/>
              </a:path>
            </a:pathLst>
          </a:custGeom>
          <a:solidFill>
            <a:srgbClr val="9190C6">
              <a:alpha val="566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8"/>
          <p:cNvSpPr/>
          <p:nvPr/>
        </p:nvSpPr>
        <p:spPr>
          <a:xfrm>
            <a:off x="890755" y="2191282"/>
            <a:ext cx="3193674" cy="1420902"/>
          </a:xfrm>
          <a:custGeom>
            <a:avLst/>
            <a:gdLst/>
            <a:ahLst/>
            <a:cxnLst/>
            <a:rect l="l" t="t" r="r" b="b"/>
            <a:pathLst>
              <a:path w="4055459" h="1804320" extrusionOk="0">
                <a:moveTo>
                  <a:pt x="4055460" y="1333310"/>
                </a:moveTo>
                <a:cubicBezTo>
                  <a:pt x="4055460" y="1335024"/>
                  <a:pt x="4055460" y="1336834"/>
                  <a:pt x="4055364" y="1338548"/>
                </a:cubicBezTo>
                <a:cubicBezTo>
                  <a:pt x="4053745" y="1597819"/>
                  <a:pt x="3836480" y="1804321"/>
                  <a:pt x="3577209" y="1804321"/>
                </a:cubicBezTo>
                <a:lnTo>
                  <a:pt x="161544" y="1804321"/>
                </a:lnTo>
                <a:cubicBezTo>
                  <a:pt x="72676" y="1804321"/>
                  <a:pt x="476" y="1732502"/>
                  <a:pt x="0" y="1643634"/>
                </a:cubicBezTo>
                <a:lnTo>
                  <a:pt x="0" y="1641919"/>
                </a:lnTo>
                <a:cubicBezTo>
                  <a:pt x="0" y="1582674"/>
                  <a:pt x="29432" y="1525429"/>
                  <a:pt x="84106" y="1471708"/>
                </a:cubicBezTo>
                <a:cubicBezTo>
                  <a:pt x="246507" y="1311497"/>
                  <a:pt x="632079" y="1180719"/>
                  <a:pt x="1131761" y="1111472"/>
                </a:cubicBezTo>
                <a:cubicBezTo>
                  <a:pt x="1168051" y="698087"/>
                  <a:pt x="1514951" y="373761"/>
                  <a:pt x="1937671" y="373761"/>
                </a:cubicBezTo>
                <a:cubicBezTo>
                  <a:pt x="2056352" y="373761"/>
                  <a:pt x="2168843" y="399479"/>
                  <a:pt x="2270379" y="445294"/>
                </a:cubicBezTo>
                <a:cubicBezTo>
                  <a:pt x="2335530" y="189547"/>
                  <a:pt x="2566797" y="0"/>
                  <a:pt x="2842927" y="0"/>
                </a:cubicBezTo>
                <a:cubicBezTo>
                  <a:pt x="3150203" y="0"/>
                  <a:pt x="3402616" y="234315"/>
                  <a:pt x="3431477" y="534067"/>
                </a:cubicBezTo>
                <a:cubicBezTo>
                  <a:pt x="3715322" y="604837"/>
                  <a:pt x="3940969" y="822674"/>
                  <a:pt x="4022503" y="1102043"/>
                </a:cubicBezTo>
                <a:cubicBezTo>
                  <a:pt x="4043934" y="1175385"/>
                  <a:pt x="4055460" y="1253014"/>
                  <a:pt x="4055460" y="1333310"/>
                </a:cubicBez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5" name="Google Shape;665;p28"/>
          <p:cNvGrpSpPr/>
          <p:nvPr/>
        </p:nvGrpSpPr>
        <p:grpSpPr>
          <a:xfrm>
            <a:off x="3139305" y="3473234"/>
            <a:ext cx="588225" cy="238444"/>
            <a:chOff x="9377020" y="4249952"/>
            <a:chExt cx="747427" cy="302979"/>
          </a:xfrm>
        </p:grpSpPr>
        <p:sp>
          <p:nvSpPr>
            <p:cNvPr id="666" name="Google Shape;666;p28"/>
            <p:cNvSpPr/>
            <p:nvPr/>
          </p:nvSpPr>
          <p:spPr>
            <a:xfrm>
              <a:off x="9803805" y="4348822"/>
              <a:ext cx="309211" cy="196500"/>
            </a:xfrm>
            <a:custGeom>
              <a:avLst/>
              <a:gdLst/>
              <a:ahLst/>
              <a:cxnLst/>
              <a:rect l="l" t="t" r="r" b="b"/>
              <a:pathLst>
                <a:path w="309211" h="196500" extrusionOk="0">
                  <a:moveTo>
                    <a:pt x="309212" y="0"/>
                  </a:moveTo>
                  <a:cubicBezTo>
                    <a:pt x="309212" y="0"/>
                    <a:pt x="273779" y="71533"/>
                    <a:pt x="286447" y="99155"/>
                  </a:cubicBezTo>
                  <a:lnTo>
                    <a:pt x="6793" y="196501"/>
                  </a:lnTo>
                  <a:cubicBezTo>
                    <a:pt x="6793" y="196501"/>
                    <a:pt x="-11590" y="167735"/>
                    <a:pt x="12127" y="115348"/>
                  </a:cubicBezTo>
                  <a:cubicBezTo>
                    <a:pt x="35939" y="62960"/>
                    <a:pt x="309116" y="0"/>
                    <a:pt x="309116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9377020" y="4249952"/>
              <a:ext cx="747427" cy="302979"/>
            </a:xfrm>
            <a:custGeom>
              <a:avLst/>
              <a:gdLst/>
              <a:ahLst/>
              <a:cxnLst/>
              <a:rect l="l" t="t" r="r" b="b"/>
              <a:pathLst>
                <a:path w="747427" h="302979" extrusionOk="0">
                  <a:moveTo>
                    <a:pt x="7620" y="201263"/>
                  </a:moveTo>
                  <a:cubicBezTo>
                    <a:pt x="7620" y="201263"/>
                    <a:pt x="-20098" y="145161"/>
                    <a:pt x="30194" y="90106"/>
                  </a:cubicBezTo>
                  <a:lnTo>
                    <a:pt x="362141" y="0"/>
                  </a:lnTo>
                  <a:lnTo>
                    <a:pt x="746093" y="85630"/>
                  </a:lnTo>
                  <a:cubicBezTo>
                    <a:pt x="746093" y="85630"/>
                    <a:pt x="751332" y="89916"/>
                    <a:pt x="741045" y="100870"/>
                  </a:cubicBezTo>
                  <a:cubicBezTo>
                    <a:pt x="730663" y="111919"/>
                    <a:pt x="464153" y="199358"/>
                    <a:pt x="464153" y="199358"/>
                  </a:cubicBezTo>
                  <a:cubicBezTo>
                    <a:pt x="464153" y="199358"/>
                    <a:pt x="438341" y="221837"/>
                    <a:pt x="434816" y="254889"/>
                  </a:cubicBezTo>
                  <a:cubicBezTo>
                    <a:pt x="431292" y="287941"/>
                    <a:pt x="437198" y="290894"/>
                    <a:pt x="437198" y="290894"/>
                  </a:cubicBezTo>
                  <a:lnTo>
                    <a:pt x="715518" y="194120"/>
                  </a:lnTo>
                  <a:cubicBezTo>
                    <a:pt x="715518" y="194120"/>
                    <a:pt x="720947" y="199168"/>
                    <a:pt x="713518" y="206693"/>
                  </a:cubicBezTo>
                  <a:cubicBezTo>
                    <a:pt x="706088" y="214217"/>
                    <a:pt x="438341" y="300990"/>
                    <a:pt x="438341" y="300990"/>
                  </a:cubicBezTo>
                  <a:cubicBezTo>
                    <a:pt x="438341" y="300990"/>
                    <a:pt x="422815" y="305467"/>
                    <a:pt x="406527" y="300990"/>
                  </a:cubicBezTo>
                  <a:cubicBezTo>
                    <a:pt x="390239" y="296609"/>
                    <a:pt x="7525" y="201168"/>
                    <a:pt x="7525" y="201168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9417311" y="4348060"/>
              <a:ext cx="403288" cy="98107"/>
            </a:xfrm>
            <a:custGeom>
              <a:avLst/>
              <a:gdLst/>
              <a:ahLst/>
              <a:cxnLst/>
              <a:rect l="l" t="t" r="r" b="b"/>
              <a:pathLst>
                <a:path w="403288" h="98107" extrusionOk="0">
                  <a:moveTo>
                    <a:pt x="0" y="0"/>
                  </a:moveTo>
                  <a:lnTo>
                    <a:pt x="403288" y="9810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9" name="Google Shape;669;p28"/>
          <p:cNvGrpSpPr/>
          <p:nvPr/>
        </p:nvGrpSpPr>
        <p:grpSpPr>
          <a:xfrm>
            <a:off x="3109610" y="3383355"/>
            <a:ext cx="544488" cy="230742"/>
            <a:chOff x="9339288" y="4135747"/>
            <a:chExt cx="691852" cy="293192"/>
          </a:xfrm>
        </p:grpSpPr>
        <p:sp>
          <p:nvSpPr>
            <p:cNvPr id="670" name="Google Shape;670;p28"/>
            <p:cNvSpPr/>
            <p:nvPr/>
          </p:nvSpPr>
          <p:spPr>
            <a:xfrm>
              <a:off x="9348350" y="4239284"/>
              <a:ext cx="260208" cy="182117"/>
            </a:xfrm>
            <a:custGeom>
              <a:avLst/>
              <a:gdLst/>
              <a:ahLst/>
              <a:cxnLst/>
              <a:rect l="l" t="t" r="r" b="b"/>
              <a:pathLst>
                <a:path w="260208" h="182117" extrusionOk="0">
                  <a:moveTo>
                    <a:pt x="0" y="0"/>
                  </a:moveTo>
                  <a:cubicBezTo>
                    <a:pt x="0" y="0"/>
                    <a:pt x="18669" y="71152"/>
                    <a:pt x="762" y="98965"/>
                  </a:cubicBezTo>
                  <a:lnTo>
                    <a:pt x="245078" y="182118"/>
                  </a:lnTo>
                  <a:cubicBezTo>
                    <a:pt x="245078" y="182118"/>
                    <a:pt x="268605" y="153067"/>
                    <a:pt x="256984" y="100870"/>
                  </a:cubicBezTo>
                  <a:cubicBezTo>
                    <a:pt x="245459" y="4867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9339288" y="4135747"/>
              <a:ext cx="691852" cy="293192"/>
            </a:xfrm>
            <a:custGeom>
              <a:avLst/>
              <a:gdLst/>
              <a:ahLst/>
              <a:cxnLst/>
              <a:rect l="l" t="t" r="r" b="b"/>
              <a:pathLst>
                <a:path w="691852" h="293192" extrusionOk="0">
                  <a:moveTo>
                    <a:pt x="683527" y="183071"/>
                  </a:moveTo>
                  <a:cubicBezTo>
                    <a:pt x="683527" y="183071"/>
                    <a:pt x="708387" y="130016"/>
                    <a:pt x="672192" y="75438"/>
                  </a:cubicBezTo>
                  <a:lnTo>
                    <a:pt x="384251" y="0"/>
                  </a:lnTo>
                  <a:lnTo>
                    <a:pt x="2203" y="90392"/>
                  </a:lnTo>
                  <a:cubicBezTo>
                    <a:pt x="2203" y="90392"/>
                    <a:pt x="-3702" y="94679"/>
                    <a:pt x="3823" y="105632"/>
                  </a:cubicBezTo>
                  <a:cubicBezTo>
                    <a:pt x="11347" y="116491"/>
                    <a:pt x="245281" y="189929"/>
                    <a:pt x="245281" y="189929"/>
                  </a:cubicBezTo>
                  <a:cubicBezTo>
                    <a:pt x="245281" y="189929"/>
                    <a:pt x="264998" y="212122"/>
                    <a:pt x="261474" y="245173"/>
                  </a:cubicBezTo>
                  <a:cubicBezTo>
                    <a:pt x="257854" y="278225"/>
                    <a:pt x="251663" y="281178"/>
                    <a:pt x="251663" y="281178"/>
                  </a:cubicBezTo>
                  <a:lnTo>
                    <a:pt x="8490" y="198691"/>
                  </a:lnTo>
                  <a:cubicBezTo>
                    <a:pt x="8490" y="198691"/>
                    <a:pt x="2299" y="203835"/>
                    <a:pt x="7728" y="211264"/>
                  </a:cubicBezTo>
                  <a:cubicBezTo>
                    <a:pt x="13253" y="218694"/>
                    <a:pt x="248425" y="291370"/>
                    <a:pt x="248425" y="291370"/>
                  </a:cubicBezTo>
                  <a:cubicBezTo>
                    <a:pt x="248425" y="291370"/>
                    <a:pt x="262141" y="295656"/>
                    <a:pt x="278524" y="291084"/>
                  </a:cubicBezTo>
                  <a:cubicBezTo>
                    <a:pt x="294907" y="286512"/>
                    <a:pt x="683527" y="183071"/>
                    <a:pt x="683527" y="183071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9604763" y="4219377"/>
              <a:ext cx="395573" cy="102869"/>
            </a:xfrm>
            <a:custGeom>
              <a:avLst/>
              <a:gdLst/>
              <a:ahLst/>
              <a:cxnLst/>
              <a:rect l="l" t="t" r="r" b="b"/>
              <a:pathLst>
                <a:path w="395573" h="102869" extrusionOk="0">
                  <a:moveTo>
                    <a:pt x="395573" y="0"/>
                  </a:moveTo>
                  <a:lnTo>
                    <a:pt x="0" y="102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751432" y="1734516"/>
            <a:ext cx="2361316" cy="2153467"/>
            <a:chOff x="6407716" y="2322092"/>
            <a:chExt cx="3000401" cy="2736298"/>
          </a:xfrm>
        </p:grpSpPr>
        <p:sp>
          <p:nvSpPr>
            <p:cNvPr id="674" name="Google Shape;674;p28"/>
            <p:cNvSpPr/>
            <p:nvPr/>
          </p:nvSpPr>
          <p:spPr>
            <a:xfrm>
              <a:off x="8318792" y="3141528"/>
              <a:ext cx="368039" cy="632936"/>
            </a:xfrm>
            <a:custGeom>
              <a:avLst/>
              <a:gdLst/>
              <a:ahLst/>
              <a:cxnLst/>
              <a:rect l="l" t="t" r="r" b="b"/>
              <a:pathLst>
                <a:path w="368039" h="632936" extrusionOk="0">
                  <a:moveTo>
                    <a:pt x="347758" y="0"/>
                  </a:moveTo>
                  <a:cubicBezTo>
                    <a:pt x="347758" y="0"/>
                    <a:pt x="249650" y="52102"/>
                    <a:pt x="199358" y="136303"/>
                  </a:cubicBezTo>
                  <a:cubicBezTo>
                    <a:pt x="149066" y="220504"/>
                    <a:pt x="0" y="538353"/>
                    <a:pt x="0" y="538353"/>
                  </a:cubicBezTo>
                  <a:lnTo>
                    <a:pt x="173831" y="632936"/>
                  </a:lnTo>
                  <a:cubicBezTo>
                    <a:pt x="173831" y="632936"/>
                    <a:pt x="442817" y="120872"/>
                    <a:pt x="34766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8253070" y="3027323"/>
              <a:ext cx="991946" cy="1389316"/>
            </a:xfrm>
            <a:custGeom>
              <a:avLst/>
              <a:gdLst/>
              <a:ahLst/>
              <a:cxnLst/>
              <a:rect l="l" t="t" r="r" b="b"/>
              <a:pathLst>
                <a:path w="991946" h="1389316" extrusionOk="0">
                  <a:moveTo>
                    <a:pt x="413480" y="114205"/>
                  </a:moveTo>
                  <a:cubicBezTo>
                    <a:pt x="413480" y="114205"/>
                    <a:pt x="544544" y="18288"/>
                    <a:pt x="703707" y="0"/>
                  </a:cubicBezTo>
                  <a:cubicBezTo>
                    <a:pt x="703707" y="0"/>
                    <a:pt x="952595" y="91821"/>
                    <a:pt x="985266" y="110204"/>
                  </a:cubicBezTo>
                  <a:cubicBezTo>
                    <a:pt x="1017937" y="128588"/>
                    <a:pt x="930211" y="1071086"/>
                    <a:pt x="734377" y="1389317"/>
                  </a:cubicBezTo>
                  <a:cubicBezTo>
                    <a:pt x="734377" y="1389317"/>
                    <a:pt x="261080" y="1073086"/>
                    <a:pt x="0" y="1003744"/>
                  </a:cubicBezTo>
                  <a:cubicBezTo>
                    <a:pt x="0" y="1003744"/>
                    <a:pt x="175450" y="718090"/>
                    <a:pt x="257080" y="546735"/>
                  </a:cubicBezTo>
                  <a:cubicBezTo>
                    <a:pt x="285655" y="486727"/>
                    <a:pt x="313372" y="415766"/>
                    <a:pt x="337375" y="348805"/>
                  </a:cubicBez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8749989" y="2873494"/>
              <a:ext cx="258151" cy="413865"/>
            </a:xfrm>
            <a:custGeom>
              <a:avLst/>
              <a:gdLst/>
              <a:ahLst/>
              <a:cxnLst/>
              <a:rect l="l" t="t" r="r" b="b"/>
              <a:pathLst>
                <a:path w="258151" h="413865" extrusionOk="0">
                  <a:moveTo>
                    <a:pt x="0" y="157925"/>
                  </a:moveTo>
                  <a:cubicBezTo>
                    <a:pt x="0" y="157925"/>
                    <a:pt x="24955" y="329279"/>
                    <a:pt x="25527" y="338709"/>
                  </a:cubicBezTo>
                  <a:cubicBezTo>
                    <a:pt x="26003" y="348043"/>
                    <a:pt x="36386" y="405003"/>
                    <a:pt x="86678" y="413385"/>
                  </a:cubicBezTo>
                  <a:cubicBezTo>
                    <a:pt x="136970" y="421767"/>
                    <a:pt x="242030" y="317849"/>
                    <a:pt x="256604" y="304324"/>
                  </a:cubicBezTo>
                  <a:cubicBezTo>
                    <a:pt x="271081" y="290798"/>
                    <a:pt x="179261" y="0"/>
                    <a:pt x="179261" y="0"/>
                  </a:cubicBezTo>
                  <a:lnTo>
                    <a:pt x="0" y="157925"/>
                  </a:lnTo>
                  <a:close/>
                </a:path>
              </a:pathLst>
            </a:custGeom>
            <a:solidFill>
              <a:srgbClr val="F7CD9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8533453" y="2504511"/>
              <a:ext cx="464180" cy="616170"/>
            </a:xfrm>
            <a:custGeom>
              <a:avLst/>
              <a:gdLst/>
              <a:ahLst/>
              <a:cxnLst/>
              <a:rect l="l" t="t" r="r" b="b"/>
              <a:pathLst>
                <a:path w="464180" h="616170" extrusionOk="0">
                  <a:moveTo>
                    <a:pt x="411132" y="423466"/>
                  </a:moveTo>
                  <a:cubicBezTo>
                    <a:pt x="437802" y="378984"/>
                    <a:pt x="456947" y="327549"/>
                    <a:pt x="462567" y="269828"/>
                  </a:cubicBezTo>
                  <a:cubicBezTo>
                    <a:pt x="484570" y="44466"/>
                    <a:pt x="276925" y="-48688"/>
                    <a:pt x="127287" y="24559"/>
                  </a:cubicBezTo>
                  <a:cubicBezTo>
                    <a:pt x="127287" y="24559"/>
                    <a:pt x="-14255" y="57611"/>
                    <a:pt x="1176" y="270304"/>
                  </a:cubicBezTo>
                  <a:cubicBezTo>
                    <a:pt x="16606" y="482997"/>
                    <a:pt x="46705" y="606060"/>
                    <a:pt x="129954" y="615681"/>
                  </a:cubicBezTo>
                  <a:cubicBezTo>
                    <a:pt x="173197" y="620634"/>
                    <a:pt x="255398" y="587868"/>
                    <a:pt x="327502" y="523669"/>
                  </a:cubicBezTo>
                </a:path>
              </a:pathLst>
            </a:custGeom>
            <a:solidFill>
              <a:srgbClr val="F7CD9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8458710" y="2322092"/>
              <a:ext cx="582539" cy="641607"/>
            </a:xfrm>
            <a:custGeom>
              <a:avLst/>
              <a:gdLst/>
              <a:ahLst/>
              <a:cxnLst/>
              <a:rect l="l" t="t" r="r" b="b"/>
              <a:pathLst>
                <a:path w="582539" h="641607" extrusionOk="0">
                  <a:moveTo>
                    <a:pt x="2957" y="186404"/>
                  </a:moveTo>
                  <a:cubicBezTo>
                    <a:pt x="10768" y="134207"/>
                    <a:pt x="36676" y="84772"/>
                    <a:pt x="75347" y="48768"/>
                  </a:cubicBezTo>
                  <a:cubicBezTo>
                    <a:pt x="76490" y="80296"/>
                    <a:pt x="77633" y="111823"/>
                    <a:pt x="78776" y="143351"/>
                  </a:cubicBezTo>
                  <a:cubicBezTo>
                    <a:pt x="101541" y="87154"/>
                    <a:pt x="144308" y="39338"/>
                    <a:pt x="197458" y="10382"/>
                  </a:cubicBezTo>
                  <a:cubicBezTo>
                    <a:pt x="207364" y="4953"/>
                    <a:pt x="218032" y="95"/>
                    <a:pt x="229366" y="0"/>
                  </a:cubicBezTo>
                  <a:cubicBezTo>
                    <a:pt x="240701" y="0"/>
                    <a:pt x="252703" y="5905"/>
                    <a:pt x="256513" y="16573"/>
                  </a:cubicBezTo>
                  <a:cubicBezTo>
                    <a:pt x="261942" y="31623"/>
                    <a:pt x="249845" y="46672"/>
                    <a:pt x="238987" y="58388"/>
                  </a:cubicBezTo>
                  <a:cubicBezTo>
                    <a:pt x="228128" y="70104"/>
                    <a:pt x="216984" y="86487"/>
                    <a:pt x="224223" y="100679"/>
                  </a:cubicBezTo>
                  <a:cubicBezTo>
                    <a:pt x="265752" y="53435"/>
                    <a:pt x="332617" y="29908"/>
                    <a:pt x="394625" y="40576"/>
                  </a:cubicBezTo>
                  <a:cubicBezTo>
                    <a:pt x="399102" y="41338"/>
                    <a:pt x="403674" y="42291"/>
                    <a:pt x="407770" y="44482"/>
                  </a:cubicBezTo>
                  <a:cubicBezTo>
                    <a:pt x="424057" y="52959"/>
                    <a:pt x="425772" y="77152"/>
                    <a:pt x="416151" y="92773"/>
                  </a:cubicBezTo>
                  <a:cubicBezTo>
                    <a:pt x="406531" y="108394"/>
                    <a:pt x="389386" y="117443"/>
                    <a:pt x="373003" y="125730"/>
                  </a:cubicBezTo>
                  <a:cubicBezTo>
                    <a:pt x="409389" y="114871"/>
                    <a:pt x="447489" y="109918"/>
                    <a:pt x="485494" y="111061"/>
                  </a:cubicBezTo>
                  <a:cubicBezTo>
                    <a:pt x="498733" y="111442"/>
                    <a:pt x="513211" y="113252"/>
                    <a:pt x="522070" y="123063"/>
                  </a:cubicBezTo>
                  <a:cubicBezTo>
                    <a:pt x="533023" y="135350"/>
                    <a:pt x="529785" y="155638"/>
                    <a:pt x="519307" y="168402"/>
                  </a:cubicBezTo>
                  <a:cubicBezTo>
                    <a:pt x="508830" y="181165"/>
                    <a:pt x="493114" y="188214"/>
                    <a:pt x="477969" y="194786"/>
                  </a:cubicBezTo>
                  <a:cubicBezTo>
                    <a:pt x="535405" y="214884"/>
                    <a:pt x="571123" y="275082"/>
                    <a:pt x="579791" y="335375"/>
                  </a:cubicBezTo>
                  <a:cubicBezTo>
                    <a:pt x="588459" y="395573"/>
                    <a:pt x="575029" y="456628"/>
                    <a:pt x="561694" y="515969"/>
                  </a:cubicBezTo>
                  <a:cubicBezTo>
                    <a:pt x="554455" y="548354"/>
                    <a:pt x="547120" y="580739"/>
                    <a:pt x="539881" y="613124"/>
                  </a:cubicBezTo>
                  <a:cubicBezTo>
                    <a:pt x="537595" y="623316"/>
                    <a:pt x="534357" y="634746"/>
                    <a:pt x="525117" y="639604"/>
                  </a:cubicBezTo>
                  <a:cubicBezTo>
                    <a:pt x="512925" y="645985"/>
                    <a:pt x="497495" y="636175"/>
                    <a:pt x="491971" y="623602"/>
                  </a:cubicBezTo>
                  <a:cubicBezTo>
                    <a:pt x="486541" y="610934"/>
                    <a:pt x="487780" y="596551"/>
                    <a:pt x="487303" y="582739"/>
                  </a:cubicBezTo>
                  <a:cubicBezTo>
                    <a:pt x="486922" y="568928"/>
                    <a:pt x="483874" y="553784"/>
                    <a:pt x="472825" y="545497"/>
                  </a:cubicBezTo>
                  <a:cubicBezTo>
                    <a:pt x="431963" y="554641"/>
                    <a:pt x="386719" y="540925"/>
                    <a:pt x="357763" y="510635"/>
                  </a:cubicBezTo>
                  <a:cubicBezTo>
                    <a:pt x="328807" y="480346"/>
                    <a:pt x="317187" y="434626"/>
                    <a:pt x="328045" y="394144"/>
                  </a:cubicBezTo>
                  <a:cubicBezTo>
                    <a:pt x="275467" y="395288"/>
                    <a:pt x="222699" y="396335"/>
                    <a:pt x="170597" y="389572"/>
                  </a:cubicBezTo>
                  <a:cubicBezTo>
                    <a:pt x="113257" y="382143"/>
                    <a:pt x="65346" y="370522"/>
                    <a:pt x="29532" y="320326"/>
                  </a:cubicBezTo>
                  <a:cubicBezTo>
                    <a:pt x="481" y="279559"/>
                    <a:pt x="-4187" y="234315"/>
                    <a:pt x="2957" y="186309"/>
                  </a:cubicBezTo>
                  <a:close/>
                </a:path>
              </a:pathLst>
            </a:custGeom>
            <a:solidFill>
              <a:srgbClr val="E16239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9" name="Google Shape;679;p28"/>
            <p:cNvGrpSpPr/>
            <p:nvPr/>
          </p:nvGrpSpPr>
          <p:grpSpPr>
            <a:xfrm>
              <a:off x="8511079" y="2806038"/>
              <a:ext cx="349876" cy="123720"/>
              <a:chOff x="8511079" y="2806038"/>
              <a:chExt cx="349876" cy="12372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8633860" y="2806038"/>
                <a:ext cx="121958" cy="121958"/>
              </a:xfrm>
              <a:custGeom>
                <a:avLst/>
                <a:gdLst/>
                <a:ahLst/>
                <a:cxnLst/>
                <a:rect l="l" t="t" r="r" b="b"/>
                <a:pathLst>
                  <a:path w="121958" h="121958" extrusionOk="0">
                    <a:moveTo>
                      <a:pt x="121653" y="54883"/>
                    </a:moveTo>
                    <a:cubicBezTo>
                      <a:pt x="124987" y="88411"/>
                      <a:pt x="100603" y="118320"/>
                      <a:pt x="67075" y="121653"/>
                    </a:cubicBezTo>
                    <a:cubicBezTo>
                      <a:pt x="33547" y="124987"/>
                      <a:pt x="3639" y="100603"/>
                      <a:pt x="305" y="67075"/>
                    </a:cubicBezTo>
                    <a:cubicBezTo>
                      <a:pt x="-3029" y="33547"/>
                      <a:pt x="21355" y="3639"/>
                      <a:pt x="54883" y="305"/>
                    </a:cubicBezTo>
                    <a:cubicBezTo>
                      <a:pt x="88411" y="-3029"/>
                      <a:pt x="118320" y="21355"/>
                      <a:pt x="121653" y="54883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8511079" y="2812563"/>
                <a:ext cx="86819" cy="117195"/>
              </a:xfrm>
              <a:custGeom>
                <a:avLst/>
                <a:gdLst/>
                <a:ahLst/>
                <a:cxnLst/>
                <a:rect l="l" t="t" r="r" b="b"/>
                <a:pathLst>
                  <a:path w="86819" h="117195" extrusionOk="0">
                    <a:moveTo>
                      <a:pt x="86415" y="54264"/>
                    </a:moveTo>
                    <a:cubicBezTo>
                      <a:pt x="89653" y="86553"/>
                      <a:pt x="73080" y="114652"/>
                      <a:pt x="49267" y="117034"/>
                    </a:cubicBezTo>
                    <a:cubicBezTo>
                      <a:pt x="25550" y="119415"/>
                      <a:pt x="3643" y="95221"/>
                      <a:pt x="404" y="62931"/>
                    </a:cubicBezTo>
                    <a:cubicBezTo>
                      <a:pt x="-2834" y="30642"/>
                      <a:pt x="13739" y="2543"/>
                      <a:pt x="37552" y="162"/>
                    </a:cubicBezTo>
                    <a:cubicBezTo>
                      <a:pt x="61269" y="-2220"/>
                      <a:pt x="83176" y="21974"/>
                      <a:pt x="86415" y="5426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>
                <a:off x="8596256" y="2845717"/>
                <a:ext cx="38671" cy="12631"/>
              </a:xfrm>
              <a:custGeom>
                <a:avLst/>
                <a:gdLst/>
                <a:ahLst/>
                <a:cxnLst/>
                <a:rect l="l" t="t" r="r" b="b"/>
                <a:pathLst>
                  <a:path w="38671" h="12631" extrusionOk="0">
                    <a:moveTo>
                      <a:pt x="0" y="12632"/>
                    </a:moveTo>
                    <a:cubicBezTo>
                      <a:pt x="0" y="12632"/>
                      <a:pt x="13240" y="-13562"/>
                      <a:pt x="38671" y="948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>
                <a:off x="8755514" y="2810153"/>
                <a:ext cx="105441" cy="50768"/>
              </a:xfrm>
              <a:custGeom>
                <a:avLst/>
                <a:gdLst/>
                <a:ahLst/>
                <a:cxnLst/>
                <a:rect l="l" t="t" r="r" b="b"/>
                <a:pathLst>
                  <a:path w="105441" h="50768" extrusionOk="0">
                    <a:moveTo>
                      <a:pt x="0" y="50768"/>
                    </a:moveTo>
                    <a:lnTo>
                      <a:pt x="105442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4" name="Google Shape;684;p28"/>
            <p:cNvGrpSpPr/>
            <p:nvPr/>
          </p:nvGrpSpPr>
          <p:grpSpPr>
            <a:xfrm>
              <a:off x="8525833" y="2761995"/>
              <a:ext cx="215930" cy="256293"/>
              <a:chOff x="8525833" y="2761995"/>
              <a:chExt cx="215930" cy="256293"/>
            </a:xfrm>
          </p:grpSpPr>
          <p:sp>
            <p:nvSpPr>
              <p:cNvPr id="685" name="Google Shape;685;p28"/>
              <p:cNvSpPr/>
              <p:nvPr/>
            </p:nvSpPr>
            <p:spPr>
              <a:xfrm>
                <a:off x="8654947" y="2761995"/>
                <a:ext cx="86816" cy="34374"/>
              </a:xfrm>
              <a:custGeom>
                <a:avLst/>
                <a:gdLst/>
                <a:ahLst/>
                <a:cxnLst/>
                <a:rect l="l" t="t" r="r" b="b"/>
                <a:pathLst>
                  <a:path w="86816" h="34374" extrusionOk="0">
                    <a:moveTo>
                      <a:pt x="4650" y="24060"/>
                    </a:moveTo>
                    <a:cubicBezTo>
                      <a:pt x="10746" y="28346"/>
                      <a:pt x="20747" y="25489"/>
                      <a:pt x="27605" y="25203"/>
                    </a:cubicBezTo>
                    <a:cubicBezTo>
                      <a:pt x="41893" y="24727"/>
                      <a:pt x="56275" y="27013"/>
                      <a:pt x="69706" y="32061"/>
                    </a:cubicBezTo>
                    <a:cubicBezTo>
                      <a:pt x="72373" y="33013"/>
                      <a:pt x="75040" y="34156"/>
                      <a:pt x="77802" y="34347"/>
                    </a:cubicBezTo>
                    <a:cubicBezTo>
                      <a:pt x="80660" y="34537"/>
                      <a:pt x="83708" y="33775"/>
                      <a:pt x="85422" y="31489"/>
                    </a:cubicBezTo>
                    <a:cubicBezTo>
                      <a:pt x="88661" y="27298"/>
                      <a:pt x="85708" y="21298"/>
                      <a:pt x="82184" y="17392"/>
                    </a:cubicBezTo>
                    <a:cubicBezTo>
                      <a:pt x="63800" y="-2991"/>
                      <a:pt x="35797" y="-2705"/>
                      <a:pt x="11318" y="4343"/>
                    </a:cubicBezTo>
                    <a:cubicBezTo>
                      <a:pt x="2554" y="6820"/>
                      <a:pt x="-5256" y="17107"/>
                      <a:pt x="4555" y="23965"/>
                    </a:cubicBezTo>
                    <a:close/>
                  </a:path>
                </a:pathLst>
              </a:custGeom>
              <a:solidFill>
                <a:srgbClr val="903B27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8525833" y="2770141"/>
                <a:ext cx="41897" cy="23186"/>
              </a:xfrm>
              <a:custGeom>
                <a:avLst/>
                <a:gdLst/>
                <a:ahLst/>
                <a:cxnLst/>
                <a:rect l="l" t="t" r="r" b="b"/>
                <a:pathLst>
                  <a:path w="41897" h="23186" extrusionOk="0">
                    <a:moveTo>
                      <a:pt x="34323" y="18105"/>
                    </a:moveTo>
                    <a:cubicBezTo>
                      <a:pt x="27560" y="18867"/>
                      <a:pt x="21178" y="15914"/>
                      <a:pt x="14511" y="18581"/>
                    </a:cubicBezTo>
                    <a:cubicBezTo>
                      <a:pt x="12225" y="19533"/>
                      <a:pt x="10129" y="22391"/>
                      <a:pt x="7938" y="22962"/>
                    </a:cubicBezTo>
                    <a:cubicBezTo>
                      <a:pt x="1842" y="24582"/>
                      <a:pt x="-1301" y="17057"/>
                      <a:pt x="509" y="12104"/>
                    </a:cubicBezTo>
                    <a:cubicBezTo>
                      <a:pt x="1938" y="8199"/>
                      <a:pt x="5557" y="5532"/>
                      <a:pt x="9272" y="3722"/>
                    </a:cubicBezTo>
                    <a:cubicBezTo>
                      <a:pt x="16701" y="102"/>
                      <a:pt x="28893" y="-1517"/>
                      <a:pt x="36799" y="1817"/>
                    </a:cubicBezTo>
                    <a:cubicBezTo>
                      <a:pt x="44610" y="5151"/>
                      <a:pt x="43181" y="17057"/>
                      <a:pt x="34323" y="18009"/>
                    </a:cubicBezTo>
                    <a:close/>
                  </a:path>
                </a:pathLst>
              </a:custGeom>
              <a:solidFill>
                <a:srgbClr val="903B27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>
                <a:off x="8564537" y="2852920"/>
                <a:ext cx="44487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44487" h="110680" extrusionOk="0">
                    <a:moveTo>
                      <a:pt x="44291" y="0"/>
                    </a:moveTo>
                    <a:cubicBezTo>
                      <a:pt x="46577" y="32861"/>
                      <a:pt x="28670" y="66389"/>
                      <a:pt x="0" y="82677"/>
                    </a:cubicBezTo>
                    <a:cubicBezTo>
                      <a:pt x="11335" y="95631"/>
                      <a:pt x="26289" y="105442"/>
                      <a:pt x="42672" y="11068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>
                <a:off x="8600923" y="2976269"/>
                <a:ext cx="91535" cy="42019"/>
              </a:xfrm>
              <a:custGeom>
                <a:avLst/>
                <a:gdLst/>
                <a:ahLst/>
                <a:cxnLst/>
                <a:rect l="l" t="t" r="r" b="b"/>
                <a:pathLst>
                  <a:path w="91535" h="42019" extrusionOk="0">
                    <a:moveTo>
                      <a:pt x="0" y="17431"/>
                    </a:moveTo>
                    <a:cubicBezTo>
                      <a:pt x="2000" y="17621"/>
                      <a:pt x="58864" y="12954"/>
                      <a:pt x="91535" y="0"/>
                    </a:cubicBezTo>
                    <a:cubicBezTo>
                      <a:pt x="91535" y="0"/>
                      <a:pt x="87916" y="35242"/>
                      <a:pt x="56864" y="41243"/>
                    </a:cubicBezTo>
                    <a:cubicBezTo>
                      <a:pt x="25813" y="47149"/>
                      <a:pt x="0" y="17431"/>
                      <a:pt x="0" y="1743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8691982" y="2839395"/>
                <a:ext cx="27050" cy="37718"/>
              </a:xfrm>
              <a:custGeom>
                <a:avLst/>
                <a:gdLst/>
                <a:ahLst/>
                <a:cxnLst/>
                <a:rect l="l" t="t" r="r" b="b"/>
                <a:pathLst>
                  <a:path w="27050" h="37718" extrusionOk="0">
                    <a:moveTo>
                      <a:pt x="27051" y="18859"/>
                    </a:moveTo>
                    <a:cubicBezTo>
                      <a:pt x="27051" y="29242"/>
                      <a:pt x="21050" y="37719"/>
                      <a:pt x="13525" y="37719"/>
                    </a:cubicBezTo>
                    <a:cubicBezTo>
                      <a:pt x="6001" y="37719"/>
                      <a:pt x="0" y="29242"/>
                      <a:pt x="0" y="18859"/>
                    </a:cubicBezTo>
                    <a:cubicBezTo>
                      <a:pt x="0" y="8477"/>
                      <a:pt x="6001" y="0"/>
                      <a:pt x="13525" y="0"/>
                    </a:cubicBezTo>
                    <a:cubicBezTo>
                      <a:pt x="21050" y="0"/>
                      <a:pt x="27051" y="8477"/>
                      <a:pt x="27051" y="188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8562442" y="2839681"/>
                <a:ext cx="27050" cy="37718"/>
              </a:xfrm>
              <a:custGeom>
                <a:avLst/>
                <a:gdLst/>
                <a:ahLst/>
                <a:cxnLst/>
                <a:rect l="l" t="t" r="r" b="b"/>
                <a:pathLst>
                  <a:path w="27050" h="37718" extrusionOk="0">
                    <a:moveTo>
                      <a:pt x="27051" y="18859"/>
                    </a:moveTo>
                    <a:cubicBezTo>
                      <a:pt x="27051" y="29242"/>
                      <a:pt x="21050" y="37719"/>
                      <a:pt x="13525" y="37719"/>
                    </a:cubicBezTo>
                    <a:cubicBezTo>
                      <a:pt x="6001" y="37719"/>
                      <a:pt x="0" y="29242"/>
                      <a:pt x="0" y="18859"/>
                    </a:cubicBezTo>
                    <a:cubicBezTo>
                      <a:pt x="0" y="8477"/>
                      <a:pt x="6001" y="0"/>
                      <a:pt x="13525" y="0"/>
                    </a:cubicBezTo>
                    <a:cubicBezTo>
                      <a:pt x="21050" y="0"/>
                      <a:pt x="27051" y="8477"/>
                      <a:pt x="27051" y="188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1" name="Google Shape;691;p28"/>
            <p:cNvSpPr/>
            <p:nvPr/>
          </p:nvSpPr>
          <p:spPr>
            <a:xfrm>
              <a:off x="8840191" y="2770492"/>
              <a:ext cx="89326" cy="165110"/>
            </a:xfrm>
            <a:custGeom>
              <a:avLst/>
              <a:gdLst/>
              <a:ahLst/>
              <a:cxnLst/>
              <a:rect l="l" t="t" r="r" b="b"/>
              <a:pathLst>
                <a:path w="89326" h="165110" extrusionOk="0">
                  <a:moveTo>
                    <a:pt x="762" y="85381"/>
                  </a:moveTo>
                  <a:cubicBezTo>
                    <a:pt x="2286" y="56901"/>
                    <a:pt x="4572" y="30517"/>
                    <a:pt x="7144" y="25850"/>
                  </a:cubicBezTo>
                  <a:cubicBezTo>
                    <a:pt x="13240" y="15086"/>
                    <a:pt x="42672" y="-17108"/>
                    <a:pt x="79057" y="11657"/>
                  </a:cubicBezTo>
                  <a:cubicBezTo>
                    <a:pt x="115443" y="40423"/>
                    <a:pt x="47054" y="175773"/>
                    <a:pt x="0" y="164439"/>
                  </a:cubicBezTo>
                </a:path>
              </a:pathLst>
            </a:custGeom>
            <a:solidFill>
              <a:srgbClr val="F7CD9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2" name="Google Shape;692;p28"/>
            <p:cNvGrpSpPr/>
            <p:nvPr/>
          </p:nvGrpSpPr>
          <p:grpSpPr>
            <a:xfrm>
              <a:off x="8862518" y="2806055"/>
              <a:ext cx="44443" cy="99633"/>
              <a:chOff x="8862518" y="2806055"/>
              <a:chExt cx="44443" cy="99633"/>
            </a:xfrm>
          </p:grpSpPr>
          <p:sp>
            <p:nvSpPr>
              <p:cNvPr id="693" name="Google Shape;693;p28"/>
              <p:cNvSpPr/>
              <p:nvPr/>
            </p:nvSpPr>
            <p:spPr>
              <a:xfrm>
                <a:off x="8862518" y="2806055"/>
                <a:ext cx="44443" cy="99633"/>
              </a:xfrm>
              <a:custGeom>
                <a:avLst/>
                <a:gdLst/>
                <a:ahLst/>
                <a:cxnLst/>
                <a:rect l="l" t="t" r="r" b="b"/>
                <a:pathLst>
                  <a:path w="44443" h="99633" extrusionOk="0">
                    <a:moveTo>
                      <a:pt x="5296" y="99633"/>
                    </a:moveTo>
                    <a:cubicBezTo>
                      <a:pt x="2248" y="93347"/>
                      <a:pt x="-17183" y="-13047"/>
                      <a:pt x="44443" y="133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8863146" y="2848729"/>
                <a:ext cx="31241" cy="27432"/>
              </a:xfrm>
              <a:custGeom>
                <a:avLst/>
                <a:gdLst/>
                <a:ahLst/>
                <a:cxnLst/>
                <a:rect l="l" t="t" r="r" b="b"/>
                <a:pathLst>
                  <a:path w="31241" h="27432" extrusionOk="0">
                    <a:moveTo>
                      <a:pt x="31242" y="0"/>
                    </a:moveTo>
                    <a:cubicBezTo>
                      <a:pt x="23241" y="2286"/>
                      <a:pt x="2477" y="-2667"/>
                      <a:pt x="0" y="2743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5" name="Google Shape;695;p28"/>
            <p:cNvSpPr/>
            <p:nvPr/>
          </p:nvSpPr>
          <p:spPr>
            <a:xfrm>
              <a:off x="9029566" y="3137432"/>
              <a:ext cx="378551" cy="1126506"/>
            </a:xfrm>
            <a:custGeom>
              <a:avLst/>
              <a:gdLst/>
              <a:ahLst/>
              <a:cxnLst/>
              <a:rect l="l" t="t" r="r" b="b"/>
              <a:pathLst>
                <a:path w="378551" h="1126506" extrusionOk="0">
                  <a:moveTo>
                    <a:pt x="208770" y="0"/>
                  </a:moveTo>
                  <a:cubicBezTo>
                    <a:pt x="208770" y="0"/>
                    <a:pt x="339643" y="59722"/>
                    <a:pt x="373267" y="210693"/>
                  </a:cubicBezTo>
                  <a:cubicBezTo>
                    <a:pt x="406794" y="361664"/>
                    <a:pt x="269825" y="971359"/>
                    <a:pt x="269825" y="971359"/>
                  </a:cubicBezTo>
                  <a:cubicBezTo>
                    <a:pt x="269825" y="971359"/>
                    <a:pt x="227343" y="1151477"/>
                    <a:pt x="121044" y="1123569"/>
                  </a:cubicBezTo>
                  <a:cubicBezTo>
                    <a:pt x="14745" y="1095566"/>
                    <a:pt x="-15449" y="912685"/>
                    <a:pt x="6935" y="823151"/>
                  </a:cubicBezTo>
                  <a:cubicBezTo>
                    <a:pt x="29319" y="733711"/>
                    <a:pt x="71229" y="235934"/>
                    <a:pt x="71229" y="235934"/>
                  </a:cubicBez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6" name="Google Shape;696;p28"/>
            <p:cNvGrpSpPr/>
            <p:nvPr/>
          </p:nvGrpSpPr>
          <p:grpSpPr>
            <a:xfrm>
              <a:off x="7753293" y="3264877"/>
              <a:ext cx="795052" cy="681703"/>
              <a:chOff x="7753293" y="3264877"/>
              <a:chExt cx="795052" cy="681703"/>
            </a:xfrm>
          </p:grpSpPr>
          <p:sp>
            <p:nvSpPr>
              <p:cNvPr id="697" name="Google Shape;697;p28"/>
              <p:cNvSpPr/>
              <p:nvPr/>
            </p:nvSpPr>
            <p:spPr>
              <a:xfrm>
                <a:off x="7814634" y="3304215"/>
                <a:ext cx="189452" cy="179362"/>
              </a:xfrm>
              <a:custGeom>
                <a:avLst/>
                <a:gdLst/>
                <a:ahLst/>
                <a:cxnLst/>
                <a:rect l="l" t="t" r="r" b="b"/>
                <a:pathLst>
                  <a:path w="189452" h="179362" extrusionOk="0">
                    <a:moveTo>
                      <a:pt x="80010" y="119253"/>
                    </a:moveTo>
                    <a:cubicBezTo>
                      <a:pt x="80010" y="119253"/>
                      <a:pt x="34385" y="30861"/>
                      <a:pt x="0" y="0"/>
                    </a:cubicBezTo>
                    <a:lnTo>
                      <a:pt x="189452" y="170497"/>
                    </a:lnTo>
                    <a:cubicBezTo>
                      <a:pt x="189452" y="170497"/>
                      <a:pt x="135922" y="210884"/>
                      <a:pt x="80010" y="1192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>
                <a:off x="7753293" y="3264877"/>
                <a:ext cx="534828" cy="222408"/>
              </a:xfrm>
              <a:custGeom>
                <a:avLst/>
                <a:gdLst/>
                <a:ahLst/>
                <a:cxnLst/>
                <a:rect l="l" t="t" r="r" b="b"/>
                <a:pathLst>
                  <a:path w="534828" h="222408" extrusionOk="0">
                    <a:moveTo>
                      <a:pt x="0" y="70009"/>
                    </a:moveTo>
                    <a:cubicBezTo>
                      <a:pt x="0" y="70009"/>
                      <a:pt x="29718" y="68104"/>
                      <a:pt x="42386" y="49149"/>
                    </a:cubicBezTo>
                    <a:cubicBezTo>
                      <a:pt x="42386" y="49149"/>
                      <a:pt x="112490" y="107442"/>
                      <a:pt x="141351" y="158591"/>
                    </a:cubicBezTo>
                    <a:cubicBezTo>
                      <a:pt x="141351" y="158591"/>
                      <a:pt x="275368" y="28766"/>
                      <a:pt x="495586" y="0"/>
                    </a:cubicBezTo>
                    <a:cubicBezTo>
                      <a:pt x="495586" y="0"/>
                      <a:pt x="502634" y="16859"/>
                      <a:pt x="534829" y="34385"/>
                    </a:cubicBezTo>
                    <a:lnTo>
                      <a:pt x="163735" y="222409"/>
                    </a:lnTo>
                    <a:cubicBezTo>
                      <a:pt x="163735" y="222409"/>
                      <a:pt x="43243" y="147637"/>
                      <a:pt x="0" y="69913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>
                <a:off x="7753293" y="3334885"/>
                <a:ext cx="472725" cy="611695"/>
              </a:xfrm>
              <a:custGeom>
                <a:avLst/>
                <a:gdLst/>
                <a:ahLst/>
                <a:cxnLst/>
                <a:rect l="l" t="t" r="r" b="b"/>
                <a:pathLst>
                  <a:path w="472725" h="611695" extrusionOk="0">
                    <a:moveTo>
                      <a:pt x="150400" y="109061"/>
                    </a:moveTo>
                    <a:cubicBezTo>
                      <a:pt x="150400" y="109061"/>
                      <a:pt x="132969" y="121253"/>
                      <a:pt x="125730" y="109061"/>
                    </a:cubicBezTo>
                    <a:cubicBezTo>
                      <a:pt x="118491" y="96869"/>
                      <a:pt x="0" y="0"/>
                      <a:pt x="0" y="0"/>
                    </a:cubicBezTo>
                    <a:cubicBezTo>
                      <a:pt x="0" y="0"/>
                      <a:pt x="315373" y="520541"/>
                      <a:pt x="317468" y="525685"/>
                    </a:cubicBezTo>
                    <a:cubicBezTo>
                      <a:pt x="319564" y="530828"/>
                      <a:pt x="412623" y="555498"/>
                      <a:pt x="472726" y="611696"/>
                    </a:cubicBezTo>
                    <a:cubicBezTo>
                      <a:pt x="472726" y="611696"/>
                      <a:pt x="254413" y="118205"/>
                      <a:pt x="150400" y="10906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28"/>
              <p:cNvSpPr/>
              <p:nvPr/>
            </p:nvSpPr>
            <p:spPr>
              <a:xfrm>
                <a:off x="7903693" y="3287641"/>
                <a:ext cx="644652" cy="658844"/>
              </a:xfrm>
              <a:custGeom>
                <a:avLst/>
                <a:gdLst/>
                <a:ahLst/>
                <a:cxnLst/>
                <a:rect l="l" t="t" r="r" b="b"/>
                <a:pathLst>
                  <a:path w="644652" h="658844" extrusionOk="0">
                    <a:moveTo>
                      <a:pt x="0" y="156305"/>
                    </a:moveTo>
                    <a:cubicBezTo>
                      <a:pt x="0" y="156305"/>
                      <a:pt x="170498" y="5334"/>
                      <a:pt x="396050" y="0"/>
                    </a:cubicBezTo>
                    <a:lnTo>
                      <a:pt x="644652" y="500824"/>
                    </a:lnTo>
                    <a:cubicBezTo>
                      <a:pt x="644652" y="500824"/>
                      <a:pt x="469297" y="511016"/>
                      <a:pt x="322326" y="658844"/>
                    </a:cubicBezTo>
                    <a:lnTo>
                      <a:pt x="0" y="15621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28"/>
              <p:cNvSpPr/>
              <p:nvPr/>
            </p:nvSpPr>
            <p:spPr>
              <a:xfrm>
                <a:off x="7986465" y="3351744"/>
                <a:ext cx="470630" cy="500919"/>
              </a:xfrm>
              <a:custGeom>
                <a:avLst/>
                <a:gdLst/>
                <a:ahLst/>
                <a:cxnLst/>
                <a:rect l="l" t="t" r="r" b="b"/>
                <a:pathLst>
                  <a:path w="470630" h="500919" extrusionOk="0">
                    <a:moveTo>
                      <a:pt x="0" y="106966"/>
                    </a:moveTo>
                    <a:cubicBezTo>
                      <a:pt x="53912" y="70294"/>
                      <a:pt x="155162" y="12954"/>
                      <a:pt x="276320" y="0"/>
                    </a:cubicBezTo>
                    <a:lnTo>
                      <a:pt x="470630" y="391382"/>
                    </a:lnTo>
                    <a:cubicBezTo>
                      <a:pt x="412052" y="407384"/>
                      <a:pt x="331661" y="438912"/>
                      <a:pt x="252603" y="500920"/>
                    </a:cubicBezTo>
                    <a:lnTo>
                      <a:pt x="0" y="106966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>
                <a:off x="7875213" y="3446233"/>
                <a:ext cx="309943" cy="469106"/>
              </a:xfrm>
              <a:custGeom>
                <a:avLst/>
                <a:gdLst/>
                <a:ahLst/>
                <a:cxnLst/>
                <a:rect l="l" t="t" r="r" b="b"/>
                <a:pathLst>
                  <a:path w="309943" h="469106" extrusionOk="0">
                    <a:moveTo>
                      <a:pt x="0" y="0"/>
                    </a:moveTo>
                    <a:lnTo>
                      <a:pt x="309943" y="46910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3" name="Google Shape;703;p28"/>
            <p:cNvSpPr/>
            <p:nvPr/>
          </p:nvSpPr>
          <p:spPr>
            <a:xfrm>
              <a:off x="8262690" y="3544628"/>
              <a:ext cx="339661" cy="224311"/>
            </a:xfrm>
            <a:custGeom>
              <a:avLst/>
              <a:gdLst/>
              <a:ahLst/>
              <a:cxnLst/>
              <a:rect l="l" t="t" r="r" b="b"/>
              <a:pathLst>
                <a:path w="339661" h="224311" extrusionOk="0">
                  <a:moveTo>
                    <a:pt x="339662" y="162780"/>
                  </a:moveTo>
                  <a:lnTo>
                    <a:pt x="296323" y="130395"/>
                  </a:lnTo>
                  <a:cubicBezTo>
                    <a:pt x="296323" y="130395"/>
                    <a:pt x="202121" y="8761"/>
                    <a:pt x="186785" y="1141"/>
                  </a:cubicBezTo>
                  <a:cubicBezTo>
                    <a:pt x="171545" y="-6479"/>
                    <a:pt x="30194" y="26572"/>
                    <a:pt x="30194" y="26572"/>
                  </a:cubicBezTo>
                  <a:cubicBezTo>
                    <a:pt x="30194" y="26572"/>
                    <a:pt x="29242" y="39050"/>
                    <a:pt x="43529" y="42003"/>
                  </a:cubicBezTo>
                  <a:lnTo>
                    <a:pt x="0" y="47909"/>
                  </a:lnTo>
                  <a:cubicBezTo>
                    <a:pt x="0" y="47909"/>
                    <a:pt x="2477" y="59243"/>
                    <a:pt x="5906" y="62768"/>
                  </a:cubicBezTo>
                  <a:cubicBezTo>
                    <a:pt x="5906" y="62768"/>
                    <a:pt x="5429" y="85056"/>
                    <a:pt x="25717" y="86485"/>
                  </a:cubicBezTo>
                  <a:cubicBezTo>
                    <a:pt x="25717" y="86485"/>
                    <a:pt x="24765" y="100296"/>
                    <a:pt x="38576" y="105725"/>
                  </a:cubicBezTo>
                  <a:cubicBezTo>
                    <a:pt x="52388" y="111154"/>
                    <a:pt x="109252" y="114584"/>
                    <a:pt x="109252" y="114584"/>
                  </a:cubicBezTo>
                  <a:cubicBezTo>
                    <a:pt x="109252" y="114584"/>
                    <a:pt x="121158" y="189736"/>
                    <a:pt x="215075" y="193641"/>
                  </a:cubicBezTo>
                  <a:lnTo>
                    <a:pt x="264986" y="224311"/>
                  </a:lnTo>
                  <a:cubicBezTo>
                    <a:pt x="264986" y="224311"/>
                    <a:pt x="336995" y="222216"/>
                    <a:pt x="339566" y="162685"/>
                  </a:cubicBezTo>
                  <a:close/>
                </a:path>
              </a:pathLst>
            </a:custGeom>
            <a:solidFill>
              <a:srgbClr val="F7CD9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4" name="Google Shape;704;p28"/>
            <p:cNvGrpSpPr/>
            <p:nvPr/>
          </p:nvGrpSpPr>
          <p:grpSpPr>
            <a:xfrm>
              <a:off x="8268691" y="3569779"/>
              <a:ext cx="154875" cy="61428"/>
              <a:chOff x="8268691" y="3569779"/>
              <a:chExt cx="154875" cy="61428"/>
            </a:xfrm>
          </p:grpSpPr>
          <p:sp>
            <p:nvSpPr>
              <p:cNvPr id="705" name="Google Shape;705;p28"/>
              <p:cNvSpPr/>
              <p:nvPr/>
            </p:nvSpPr>
            <p:spPr>
              <a:xfrm>
                <a:off x="8306314" y="3569779"/>
                <a:ext cx="117252" cy="16756"/>
              </a:xfrm>
              <a:custGeom>
                <a:avLst/>
                <a:gdLst/>
                <a:ahLst/>
                <a:cxnLst/>
                <a:rect l="l" t="t" r="r" b="b"/>
                <a:pathLst>
                  <a:path w="117252" h="16756" extrusionOk="0">
                    <a:moveTo>
                      <a:pt x="117253" y="850"/>
                    </a:moveTo>
                    <a:cubicBezTo>
                      <a:pt x="117253" y="850"/>
                      <a:pt x="106394" y="-2007"/>
                      <a:pt x="98298" y="2755"/>
                    </a:cubicBezTo>
                    <a:cubicBezTo>
                      <a:pt x="90297" y="7518"/>
                      <a:pt x="0" y="16757"/>
                      <a:pt x="0" y="16757"/>
                    </a:cubicBezTo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28"/>
              <p:cNvSpPr/>
              <p:nvPr/>
            </p:nvSpPr>
            <p:spPr>
              <a:xfrm>
                <a:off x="8268691" y="3599527"/>
                <a:ext cx="148113" cy="7869"/>
              </a:xfrm>
              <a:custGeom>
                <a:avLst/>
                <a:gdLst/>
                <a:ahLst/>
                <a:cxnLst/>
                <a:rect l="l" t="t" r="r" b="b"/>
                <a:pathLst>
                  <a:path w="148113" h="7869" extrusionOk="0">
                    <a:moveTo>
                      <a:pt x="148114" y="5774"/>
                    </a:moveTo>
                    <a:cubicBezTo>
                      <a:pt x="148114" y="5774"/>
                      <a:pt x="137255" y="-2894"/>
                      <a:pt x="125635" y="1011"/>
                    </a:cubicBezTo>
                    <a:cubicBezTo>
                      <a:pt x="114109" y="4821"/>
                      <a:pt x="0" y="7869"/>
                      <a:pt x="0" y="7869"/>
                    </a:cubicBezTo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>
                <a:off x="8288503" y="3624617"/>
                <a:ext cx="115824" cy="6590"/>
              </a:xfrm>
              <a:custGeom>
                <a:avLst/>
                <a:gdLst/>
                <a:ahLst/>
                <a:cxnLst/>
                <a:rect l="l" t="t" r="r" b="b"/>
                <a:pathLst>
                  <a:path w="115824" h="6590" extrusionOk="0">
                    <a:moveTo>
                      <a:pt x="115824" y="6591"/>
                    </a:moveTo>
                    <a:cubicBezTo>
                      <a:pt x="115824" y="6591"/>
                      <a:pt x="104013" y="-3315"/>
                      <a:pt x="94964" y="1162"/>
                    </a:cubicBezTo>
                    <a:cubicBezTo>
                      <a:pt x="86011" y="5638"/>
                      <a:pt x="0" y="6400"/>
                      <a:pt x="0" y="6400"/>
                    </a:cubicBezTo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8" name="Google Shape;708;p28"/>
            <p:cNvSpPr/>
            <p:nvPr/>
          </p:nvSpPr>
          <p:spPr>
            <a:xfrm>
              <a:off x="8493481" y="3689025"/>
              <a:ext cx="774287" cy="597161"/>
            </a:xfrm>
            <a:custGeom>
              <a:avLst/>
              <a:gdLst/>
              <a:ahLst/>
              <a:cxnLst/>
              <a:rect l="l" t="t" r="r" b="b"/>
              <a:pathLst>
                <a:path w="774287" h="597161" extrusionOk="0">
                  <a:moveTo>
                    <a:pt x="705040" y="323183"/>
                  </a:moveTo>
                  <a:cubicBezTo>
                    <a:pt x="663512" y="293275"/>
                    <a:pt x="609600" y="260033"/>
                    <a:pt x="551307" y="226505"/>
                  </a:cubicBezTo>
                  <a:cubicBezTo>
                    <a:pt x="355759" y="114395"/>
                    <a:pt x="109918" y="0"/>
                    <a:pt x="109918" y="0"/>
                  </a:cubicBezTo>
                  <a:cubicBezTo>
                    <a:pt x="109918" y="0"/>
                    <a:pt x="18002" y="40958"/>
                    <a:pt x="0" y="180880"/>
                  </a:cubicBezTo>
                  <a:cubicBezTo>
                    <a:pt x="0" y="180880"/>
                    <a:pt x="487489" y="586454"/>
                    <a:pt x="601408" y="596456"/>
                  </a:cubicBezTo>
                  <a:cubicBezTo>
                    <a:pt x="680656" y="603409"/>
                    <a:pt x="746379" y="558165"/>
                    <a:pt x="774287" y="496348"/>
                  </a:cubicBezTo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6736499" y="4504270"/>
              <a:ext cx="276606" cy="232314"/>
            </a:xfrm>
            <a:custGeom>
              <a:avLst/>
              <a:gdLst/>
              <a:ahLst/>
              <a:cxnLst/>
              <a:rect l="l" t="t" r="r" b="b"/>
              <a:pathLst>
                <a:path w="276606" h="232314" extrusionOk="0">
                  <a:moveTo>
                    <a:pt x="133255" y="0"/>
                  </a:moveTo>
                  <a:lnTo>
                    <a:pt x="0" y="153638"/>
                  </a:lnTo>
                  <a:cubicBezTo>
                    <a:pt x="0" y="153638"/>
                    <a:pt x="55435" y="200501"/>
                    <a:pt x="120301" y="232315"/>
                  </a:cubicBezTo>
                  <a:lnTo>
                    <a:pt x="276606" y="98488"/>
                  </a:lnTo>
                  <a:lnTo>
                    <a:pt x="133255" y="0"/>
                  </a:lnTo>
                  <a:close/>
                </a:path>
              </a:pathLst>
            </a:custGeom>
            <a:solidFill>
              <a:srgbClr val="F7CD9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6407716" y="4629523"/>
              <a:ext cx="506356" cy="284049"/>
            </a:xfrm>
            <a:custGeom>
              <a:avLst/>
              <a:gdLst/>
              <a:ahLst/>
              <a:cxnLst/>
              <a:rect l="l" t="t" r="r" b="b"/>
              <a:pathLst>
                <a:path w="506356" h="284049" extrusionOk="0">
                  <a:moveTo>
                    <a:pt x="504710" y="132588"/>
                  </a:moveTo>
                  <a:cubicBezTo>
                    <a:pt x="504710" y="132588"/>
                    <a:pt x="517093" y="58388"/>
                    <a:pt x="473945" y="66675"/>
                  </a:cubicBezTo>
                  <a:cubicBezTo>
                    <a:pt x="352310" y="90011"/>
                    <a:pt x="341642" y="-2572"/>
                    <a:pt x="311829" y="7048"/>
                  </a:cubicBezTo>
                  <a:cubicBezTo>
                    <a:pt x="282016" y="16669"/>
                    <a:pt x="223532" y="27241"/>
                    <a:pt x="25508" y="0"/>
                  </a:cubicBezTo>
                  <a:cubicBezTo>
                    <a:pt x="25508" y="0"/>
                    <a:pt x="-15831" y="6096"/>
                    <a:pt x="6743" y="49339"/>
                  </a:cubicBezTo>
                  <a:cubicBezTo>
                    <a:pt x="29318" y="92583"/>
                    <a:pt x="228485" y="216122"/>
                    <a:pt x="432225" y="284036"/>
                  </a:cubicBezTo>
                  <a:cubicBezTo>
                    <a:pt x="432225" y="284036"/>
                    <a:pt x="468325" y="288607"/>
                    <a:pt x="504710" y="132588"/>
                  </a:cubicBezTo>
                  <a:close/>
                </a:path>
              </a:pathLst>
            </a:custGeom>
            <a:solidFill>
              <a:schemeClr val="dk1"/>
            </a:solidFill>
            <a:ln w="11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6407811" y="4629523"/>
              <a:ext cx="466419" cy="284047"/>
            </a:xfrm>
            <a:custGeom>
              <a:avLst/>
              <a:gdLst/>
              <a:ahLst/>
              <a:cxnLst/>
              <a:rect l="l" t="t" r="r" b="b"/>
              <a:pathLst>
                <a:path w="466419" h="284047" extrusionOk="0">
                  <a:moveTo>
                    <a:pt x="432225" y="284036"/>
                  </a:moveTo>
                  <a:cubicBezTo>
                    <a:pt x="432225" y="284036"/>
                    <a:pt x="446608" y="285750"/>
                    <a:pt x="466420" y="247840"/>
                  </a:cubicBezTo>
                  <a:cubicBezTo>
                    <a:pt x="358121" y="212312"/>
                    <a:pt x="152952" y="82582"/>
                    <a:pt x="46844" y="12954"/>
                  </a:cubicBezTo>
                  <a:cubicBezTo>
                    <a:pt x="39795" y="8954"/>
                    <a:pt x="32651" y="4858"/>
                    <a:pt x="25508" y="0"/>
                  </a:cubicBezTo>
                  <a:cubicBezTo>
                    <a:pt x="25508" y="0"/>
                    <a:pt x="-15831" y="6096"/>
                    <a:pt x="6743" y="49339"/>
                  </a:cubicBezTo>
                  <a:cubicBezTo>
                    <a:pt x="29318" y="92583"/>
                    <a:pt x="228485" y="216122"/>
                    <a:pt x="432225" y="284036"/>
                  </a:cubicBezTo>
                  <a:close/>
                </a:path>
              </a:pathLst>
            </a:custGeom>
            <a:solidFill>
              <a:schemeClr val="lt1"/>
            </a:solidFill>
            <a:ln w="11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7269328" y="4611616"/>
              <a:ext cx="212216" cy="248349"/>
            </a:xfrm>
            <a:custGeom>
              <a:avLst/>
              <a:gdLst/>
              <a:ahLst/>
              <a:cxnLst/>
              <a:rect l="l" t="t" r="r" b="b"/>
              <a:pathLst>
                <a:path w="212216" h="248349" extrusionOk="0">
                  <a:moveTo>
                    <a:pt x="40291" y="26003"/>
                  </a:moveTo>
                  <a:lnTo>
                    <a:pt x="0" y="232696"/>
                  </a:lnTo>
                  <a:cubicBezTo>
                    <a:pt x="0" y="232696"/>
                    <a:pt x="82105" y="261747"/>
                    <a:pt x="151162" y="240697"/>
                  </a:cubicBezTo>
                  <a:lnTo>
                    <a:pt x="212217" y="0"/>
                  </a:lnTo>
                  <a:lnTo>
                    <a:pt x="40195" y="26003"/>
                  </a:lnTo>
                  <a:close/>
                </a:path>
              </a:pathLst>
            </a:custGeom>
            <a:solidFill>
              <a:srgbClr val="F7CD9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6989305" y="4797050"/>
              <a:ext cx="516772" cy="261340"/>
            </a:xfrm>
            <a:custGeom>
              <a:avLst/>
              <a:gdLst/>
              <a:ahLst/>
              <a:cxnLst/>
              <a:rect l="l" t="t" r="r" b="b"/>
              <a:pathLst>
                <a:path w="516772" h="261340" extrusionOk="0">
                  <a:moveTo>
                    <a:pt x="485287" y="46309"/>
                  </a:moveTo>
                  <a:cubicBezTo>
                    <a:pt x="485287" y="46309"/>
                    <a:pt x="455283" y="-22652"/>
                    <a:pt x="423660" y="7733"/>
                  </a:cubicBezTo>
                  <a:cubicBezTo>
                    <a:pt x="334315" y="93553"/>
                    <a:pt x="274975" y="21639"/>
                    <a:pt x="255163" y="45928"/>
                  </a:cubicBezTo>
                  <a:cubicBezTo>
                    <a:pt x="235351" y="70217"/>
                    <a:pt x="192107" y="110889"/>
                    <a:pt x="11132" y="195947"/>
                  </a:cubicBezTo>
                  <a:cubicBezTo>
                    <a:pt x="11132" y="195947"/>
                    <a:pt x="-20205" y="223570"/>
                    <a:pt x="22276" y="247572"/>
                  </a:cubicBezTo>
                  <a:cubicBezTo>
                    <a:pt x="64758" y="271576"/>
                    <a:pt x="299073" y="266718"/>
                    <a:pt x="507004" y="212806"/>
                  </a:cubicBezTo>
                  <a:cubicBezTo>
                    <a:pt x="507004" y="212806"/>
                    <a:pt x="539770" y="196995"/>
                    <a:pt x="485287" y="46309"/>
                  </a:cubicBezTo>
                  <a:close/>
                </a:path>
              </a:pathLst>
            </a:custGeom>
            <a:solidFill>
              <a:schemeClr val="dk1"/>
            </a:solidFill>
            <a:ln w="11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6989400" y="4960803"/>
              <a:ext cx="516657" cy="97587"/>
            </a:xfrm>
            <a:custGeom>
              <a:avLst/>
              <a:gdLst/>
              <a:ahLst/>
              <a:cxnLst/>
              <a:rect l="l" t="t" r="r" b="b"/>
              <a:pathLst>
                <a:path w="516657" h="97587" extrusionOk="0">
                  <a:moveTo>
                    <a:pt x="506908" y="49054"/>
                  </a:moveTo>
                  <a:cubicBezTo>
                    <a:pt x="506908" y="49054"/>
                    <a:pt x="519958" y="42672"/>
                    <a:pt x="515862" y="0"/>
                  </a:cubicBezTo>
                  <a:cubicBezTo>
                    <a:pt x="405658" y="29146"/>
                    <a:pt x="162960" y="32099"/>
                    <a:pt x="36087" y="31432"/>
                  </a:cubicBezTo>
                  <a:cubicBezTo>
                    <a:pt x="27991" y="31909"/>
                    <a:pt x="19800" y="32385"/>
                    <a:pt x="11132" y="32195"/>
                  </a:cubicBezTo>
                  <a:cubicBezTo>
                    <a:pt x="11132" y="32195"/>
                    <a:pt x="-20205" y="59817"/>
                    <a:pt x="22276" y="83820"/>
                  </a:cubicBezTo>
                  <a:cubicBezTo>
                    <a:pt x="64758" y="107823"/>
                    <a:pt x="299073" y="102965"/>
                    <a:pt x="507004" y="49054"/>
                  </a:cubicBezTo>
                  <a:close/>
                </a:path>
              </a:pathLst>
            </a:custGeom>
            <a:solidFill>
              <a:schemeClr val="lt1"/>
            </a:solidFill>
            <a:ln w="11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6804222" y="3646919"/>
              <a:ext cx="1022903" cy="1037277"/>
            </a:xfrm>
            <a:custGeom>
              <a:avLst/>
              <a:gdLst/>
              <a:ahLst/>
              <a:cxnLst/>
              <a:rect l="l" t="t" r="r" b="b"/>
              <a:pathLst>
                <a:path w="1022903" h="1037277" extrusionOk="0">
                  <a:moveTo>
                    <a:pt x="908971" y="28962"/>
                  </a:moveTo>
                  <a:cubicBezTo>
                    <a:pt x="908971" y="28962"/>
                    <a:pt x="747998" y="-60383"/>
                    <a:pt x="615410" y="74777"/>
                  </a:cubicBezTo>
                  <a:cubicBezTo>
                    <a:pt x="481870" y="210794"/>
                    <a:pt x="0" y="912120"/>
                    <a:pt x="0" y="912120"/>
                  </a:cubicBezTo>
                  <a:cubicBezTo>
                    <a:pt x="0" y="912120"/>
                    <a:pt x="23527" y="1028515"/>
                    <a:pt x="173165" y="1037278"/>
                  </a:cubicBezTo>
                  <a:cubicBezTo>
                    <a:pt x="173165" y="1037278"/>
                    <a:pt x="933259" y="376815"/>
                    <a:pt x="999363" y="301186"/>
                  </a:cubicBezTo>
                  <a:cubicBezTo>
                    <a:pt x="1065562" y="225557"/>
                    <a:pt x="978218" y="106590"/>
                    <a:pt x="908876" y="28962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7497070" y="3646880"/>
              <a:ext cx="1463516" cy="1078690"/>
            </a:xfrm>
            <a:custGeom>
              <a:avLst/>
              <a:gdLst/>
              <a:ahLst/>
              <a:cxnLst/>
              <a:rect l="l" t="t" r="r" b="b"/>
              <a:pathLst>
                <a:path w="1463516" h="1078690" extrusionOk="0">
                  <a:moveTo>
                    <a:pt x="97250" y="901"/>
                  </a:moveTo>
                  <a:cubicBezTo>
                    <a:pt x="267272" y="-22244"/>
                    <a:pt x="1067276" y="405047"/>
                    <a:pt x="1463516" y="752043"/>
                  </a:cubicBezTo>
                  <a:cubicBezTo>
                    <a:pt x="1463516" y="752043"/>
                    <a:pt x="1370076" y="1082656"/>
                    <a:pt x="1190911" y="1078655"/>
                  </a:cubicBezTo>
                  <a:cubicBezTo>
                    <a:pt x="755809" y="1069035"/>
                    <a:pt x="68771" y="351231"/>
                    <a:pt x="68771" y="351231"/>
                  </a:cubicBezTo>
                  <a:cubicBezTo>
                    <a:pt x="68771" y="351231"/>
                    <a:pt x="22765" y="307130"/>
                    <a:pt x="0" y="242836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7284854" y="3863795"/>
              <a:ext cx="461107" cy="900605"/>
            </a:xfrm>
            <a:custGeom>
              <a:avLst/>
              <a:gdLst/>
              <a:ahLst/>
              <a:cxnLst/>
              <a:rect l="l" t="t" r="r" b="b"/>
              <a:pathLst>
                <a:path w="461107" h="900605" extrusionOk="0">
                  <a:moveTo>
                    <a:pt x="368332" y="1919"/>
                  </a:moveTo>
                  <a:cubicBezTo>
                    <a:pt x="368332" y="1919"/>
                    <a:pt x="230505" y="-29133"/>
                    <a:pt x="154305" y="158605"/>
                  </a:cubicBezTo>
                  <a:cubicBezTo>
                    <a:pt x="78105" y="346343"/>
                    <a:pt x="0" y="837261"/>
                    <a:pt x="0" y="837261"/>
                  </a:cubicBezTo>
                  <a:cubicBezTo>
                    <a:pt x="0" y="837261"/>
                    <a:pt x="55531" y="925748"/>
                    <a:pt x="184213" y="893554"/>
                  </a:cubicBezTo>
                  <a:cubicBezTo>
                    <a:pt x="184213" y="893554"/>
                    <a:pt x="467106" y="399968"/>
                    <a:pt x="461010" y="196133"/>
                  </a:cubicBezTo>
                  <a:cubicBezTo>
                    <a:pt x="454819" y="-7702"/>
                    <a:pt x="368427" y="1919"/>
                    <a:pt x="368427" y="1919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8" name="Google Shape;718;p28"/>
            <p:cNvGrpSpPr/>
            <p:nvPr/>
          </p:nvGrpSpPr>
          <p:grpSpPr>
            <a:xfrm>
              <a:off x="8857907" y="2658610"/>
              <a:ext cx="156591" cy="196787"/>
              <a:chOff x="8857907" y="2658610"/>
              <a:chExt cx="156591" cy="196787"/>
            </a:xfrm>
          </p:grpSpPr>
          <p:sp>
            <p:nvSpPr>
              <p:cNvPr id="719" name="Google Shape;719;p28"/>
              <p:cNvSpPr/>
              <p:nvPr/>
            </p:nvSpPr>
            <p:spPr>
              <a:xfrm>
                <a:off x="8857907" y="2658610"/>
                <a:ext cx="15659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156591" h="95154" extrusionOk="0">
                    <a:moveTo>
                      <a:pt x="0" y="0"/>
                    </a:moveTo>
                    <a:cubicBezTo>
                      <a:pt x="63627" y="2953"/>
                      <a:pt x="124683" y="40005"/>
                      <a:pt x="156591" y="9515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>
                <a:off x="8894674" y="2713379"/>
                <a:ext cx="113061" cy="77628"/>
              </a:xfrm>
              <a:custGeom>
                <a:avLst/>
                <a:gdLst/>
                <a:ahLst/>
                <a:cxnLst/>
                <a:rect l="l" t="t" r="r" b="b"/>
                <a:pathLst>
                  <a:path w="113061" h="77628" extrusionOk="0">
                    <a:moveTo>
                      <a:pt x="0" y="0"/>
                    </a:moveTo>
                    <a:cubicBezTo>
                      <a:pt x="45815" y="10001"/>
                      <a:pt x="87344" y="38481"/>
                      <a:pt x="113062" y="7762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>
                <a:off x="8936108" y="2768529"/>
                <a:ext cx="64579" cy="58674"/>
              </a:xfrm>
              <a:custGeom>
                <a:avLst/>
                <a:gdLst/>
                <a:ahLst/>
                <a:cxnLst/>
                <a:rect l="l" t="t" r="r" b="b"/>
                <a:pathLst>
                  <a:path w="64579" h="58674" extrusionOk="0">
                    <a:moveTo>
                      <a:pt x="0" y="0"/>
                    </a:moveTo>
                    <a:cubicBezTo>
                      <a:pt x="28289" y="9811"/>
                      <a:pt x="52102" y="31433"/>
                      <a:pt x="64579" y="5867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>
                <a:off x="8957729" y="2815297"/>
                <a:ext cx="32480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32480" h="40100" extrusionOk="0">
                    <a:moveTo>
                      <a:pt x="0" y="0"/>
                    </a:moveTo>
                    <a:cubicBezTo>
                      <a:pt x="13430" y="10954"/>
                      <a:pt x="24575" y="24670"/>
                      <a:pt x="32480" y="4010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3" name="Google Shape;723;p28"/>
            <p:cNvGrpSpPr/>
            <p:nvPr/>
          </p:nvGrpSpPr>
          <p:grpSpPr>
            <a:xfrm>
              <a:off x="8515260" y="2446584"/>
              <a:ext cx="226156" cy="238886"/>
              <a:chOff x="8515260" y="2446584"/>
              <a:chExt cx="226156" cy="238886"/>
            </a:xfrm>
          </p:grpSpPr>
          <p:sp>
            <p:nvSpPr>
              <p:cNvPr id="724" name="Google Shape;724;p28"/>
              <p:cNvSpPr/>
              <p:nvPr/>
            </p:nvSpPr>
            <p:spPr>
              <a:xfrm>
                <a:off x="8515260" y="2497447"/>
                <a:ext cx="30226" cy="158400"/>
              </a:xfrm>
              <a:custGeom>
                <a:avLst/>
                <a:gdLst/>
                <a:ahLst/>
                <a:cxnLst/>
                <a:rect l="l" t="t" r="r" b="b"/>
                <a:pathLst>
                  <a:path w="30226" h="158400" extrusionOk="0">
                    <a:moveTo>
                      <a:pt x="30227" y="158401"/>
                    </a:moveTo>
                    <a:cubicBezTo>
                      <a:pt x="-1206" y="112871"/>
                      <a:pt x="-8730" y="51816"/>
                      <a:pt x="10510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28"/>
              <p:cNvSpPr/>
              <p:nvPr/>
            </p:nvSpPr>
            <p:spPr>
              <a:xfrm>
                <a:off x="8575372" y="2446584"/>
                <a:ext cx="46314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46314" h="227075" extrusionOk="0">
                    <a:moveTo>
                      <a:pt x="23074" y="0"/>
                    </a:moveTo>
                    <a:cubicBezTo>
                      <a:pt x="4691" y="35814"/>
                      <a:pt x="-3024" y="76962"/>
                      <a:pt x="1071" y="116967"/>
                    </a:cubicBezTo>
                    <a:cubicBezTo>
                      <a:pt x="5167" y="156972"/>
                      <a:pt x="21074" y="195739"/>
                      <a:pt x="46315" y="22707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28"/>
              <p:cNvSpPr/>
              <p:nvPr/>
            </p:nvSpPr>
            <p:spPr>
              <a:xfrm>
                <a:off x="8629622" y="2503257"/>
                <a:ext cx="60263" cy="182213"/>
              </a:xfrm>
              <a:custGeom>
                <a:avLst/>
                <a:gdLst/>
                <a:ahLst/>
                <a:cxnLst/>
                <a:rect l="l" t="t" r="r" b="b"/>
                <a:pathLst>
                  <a:path w="60263" h="182213" extrusionOk="0">
                    <a:moveTo>
                      <a:pt x="2447" y="0"/>
                    </a:moveTo>
                    <a:cubicBezTo>
                      <a:pt x="-7745" y="65246"/>
                      <a:pt x="14353" y="134779"/>
                      <a:pt x="60264" y="18221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>
                <a:off x="8685902" y="2545168"/>
                <a:ext cx="55514" cy="139731"/>
              </a:xfrm>
              <a:custGeom>
                <a:avLst/>
                <a:gdLst/>
                <a:ahLst/>
                <a:cxnLst/>
                <a:rect l="l" t="t" r="r" b="b"/>
                <a:pathLst>
                  <a:path w="55514" h="139731" extrusionOk="0">
                    <a:moveTo>
                      <a:pt x="79" y="0"/>
                    </a:moveTo>
                    <a:cubicBezTo>
                      <a:pt x="-1445" y="51530"/>
                      <a:pt x="19129" y="103251"/>
                      <a:pt x="55515" y="13973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28" name="Google Shape;728;p28"/>
          <p:cNvSpPr/>
          <p:nvPr/>
        </p:nvSpPr>
        <p:spPr>
          <a:xfrm>
            <a:off x="1484864" y="3070891"/>
            <a:ext cx="1517061" cy="623074"/>
          </a:xfrm>
          <a:custGeom>
            <a:avLst/>
            <a:gdLst/>
            <a:ahLst/>
            <a:cxnLst/>
            <a:rect l="l" t="t" r="r" b="b"/>
            <a:pathLst>
              <a:path w="1926427" h="791205" extrusionOk="0">
                <a:moveTo>
                  <a:pt x="1926427" y="709862"/>
                </a:moveTo>
                <a:lnTo>
                  <a:pt x="1926427" y="710719"/>
                </a:lnTo>
                <a:cubicBezTo>
                  <a:pt x="1926046" y="756058"/>
                  <a:pt x="1885946" y="791205"/>
                  <a:pt x="1840607" y="791205"/>
                </a:cubicBezTo>
                <a:lnTo>
                  <a:pt x="130488" y="791205"/>
                </a:lnTo>
                <a:cubicBezTo>
                  <a:pt x="98294" y="791205"/>
                  <a:pt x="68290" y="773489"/>
                  <a:pt x="53907" y="744723"/>
                </a:cubicBezTo>
                <a:cubicBezTo>
                  <a:pt x="6187" y="648902"/>
                  <a:pt x="-12958" y="536412"/>
                  <a:pt x="9140" y="417730"/>
                </a:cubicBezTo>
                <a:cubicBezTo>
                  <a:pt x="9235" y="417254"/>
                  <a:pt x="9330" y="416682"/>
                  <a:pt x="9426" y="416206"/>
                </a:cubicBezTo>
                <a:cubicBezTo>
                  <a:pt x="49431" y="205704"/>
                  <a:pt x="221833" y="39016"/>
                  <a:pt x="433765" y="6345"/>
                </a:cubicBezTo>
                <a:cubicBezTo>
                  <a:pt x="672652" y="-30517"/>
                  <a:pt x="886107" y="96928"/>
                  <a:pt x="980309" y="292572"/>
                </a:cubicBezTo>
                <a:cubicBezTo>
                  <a:pt x="1027553" y="263425"/>
                  <a:pt x="1082989" y="246375"/>
                  <a:pt x="1142520" y="246375"/>
                </a:cubicBezTo>
                <a:cubicBezTo>
                  <a:pt x="1288729" y="246375"/>
                  <a:pt x="1411030" y="347626"/>
                  <a:pt x="1443796" y="483833"/>
                </a:cubicBezTo>
                <a:cubicBezTo>
                  <a:pt x="1472942" y="479642"/>
                  <a:pt x="1503232" y="477261"/>
                  <a:pt x="1534474" y="477261"/>
                </a:cubicBezTo>
                <a:cubicBezTo>
                  <a:pt x="1704590" y="477261"/>
                  <a:pt x="1849370" y="541555"/>
                  <a:pt x="1903567" y="631471"/>
                </a:cubicBezTo>
                <a:cubicBezTo>
                  <a:pt x="1918331" y="655950"/>
                  <a:pt x="1926427" y="682334"/>
                  <a:pt x="1926427" y="7098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8"/>
          <p:cNvSpPr/>
          <p:nvPr/>
        </p:nvSpPr>
        <p:spPr>
          <a:xfrm>
            <a:off x="1484864" y="3364214"/>
            <a:ext cx="1517061" cy="329583"/>
          </a:xfrm>
          <a:custGeom>
            <a:avLst/>
            <a:gdLst/>
            <a:ahLst/>
            <a:cxnLst/>
            <a:rect l="l" t="t" r="r" b="b"/>
            <a:pathLst>
              <a:path w="1926427" h="418518" extrusionOk="0">
                <a:moveTo>
                  <a:pt x="1926427" y="337175"/>
                </a:moveTo>
                <a:lnTo>
                  <a:pt x="1926427" y="338032"/>
                </a:lnTo>
                <a:cubicBezTo>
                  <a:pt x="1926046" y="383371"/>
                  <a:pt x="1885946" y="418519"/>
                  <a:pt x="1840607" y="418519"/>
                </a:cubicBezTo>
                <a:lnTo>
                  <a:pt x="130488" y="418519"/>
                </a:lnTo>
                <a:cubicBezTo>
                  <a:pt x="98294" y="418519"/>
                  <a:pt x="68290" y="400802"/>
                  <a:pt x="53907" y="372037"/>
                </a:cubicBezTo>
                <a:cubicBezTo>
                  <a:pt x="6187" y="276215"/>
                  <a:pt x="-12958" y="163725"/>
                  <a:pt x="9140" y="45043"/>
                </a:cubicBezTo>
                <a:cubicBezTo>
                  <a:pt x="9235" y="44567"/>
                  <a:pt x="9330" y="43996"/>
                  <a:pt x="9426" y="43519"/>
                </a:cubicBezTo>
                <a:cubicBezTo>
                  <a:pt x="35048" y="35328"/>
                  <a:pt x="61051" y="27994"/>
                  <a:pt x="87245" y="21802"/>
                </a:cubicBezTo>
                <a:cubicBezTo>
                  <a:pt x="195449" y="-3725"/>
                  <a:pt x="307844" y="-10392"/>
                  <a:pt x="422144" y="21231"/>
                </a:cubicBezTo>
                <a:cubicBezTo>
                  <a:pt x="547017" y="55807"/>
                  <a:pt x="651887" y="131816"/>
                  <a:pt x="705322" y="226209"/>
                </a:cubicBezTo>
                <a:cubicBezTo>
                  <a:pt x="696178" y="210207"/>
                  <a:pt x="858865" y="159534"/>
                  <a:pt x="876201" y="155533"/>
                </a:cubicBezTo>
                <a:cubicBezTo>
                  <a:pt x="964593" y="135055"/>
                  <a:pt x="1065367" y="132864"/>
                  <a:pt x="1156617" y="142960"/>
                </a:cubicBezTo>
                <a:cubicBezTo>
                  <a:pt x="1206337" y="148390"/>
                  <a:pt x="1255486" y="159248"/>
                  <a:pt x="1300063" y="177441"/>
                </a:cubicBezTo>
                <a:cubicBezTo>
                  <a:pt x="1348831" y="197253"/>
                  <a:pt x="1383217" y="226590"/>
                  <a:pt x="1421412" y="256498"/>
                </a:cubicBezTo>
                <a:cubicBezTo>
                  <a:pt x="1445796" y="244687"/>
                  <a:pt x="1470370" y="234496"/>
                  <a:pt x="1498088" y="229542"/>
                </a:cubicBezTo>
                <a:cubicBezTo>
                  <a:pt x="1528568" y="224113"/>
                  <a:pt x="1558667" y="220017"/>
                  <a:pt x="1589814" y="217922"/>
                </a:cubicBezTo>
                <a:cubicBezTo>
                  <a:pt x="1659537" y="213255"/>
                  <a:pt x="1730212" y="217922"/>
                  <a:pt x="1797840" y="231448"/>
                </a:cubicBezTo>
                <a:cubicBezTo>
                  <a:pt x="1821367" y="236210"/>
                  <a:pt x="1861848" y="245449"/>
                  <a:pt x="1903567" y="258784"/>
                </a:cubicBezTo>
                <a:cubicBezTo>
                  <a:pt x="1918331" y="283264"/>
                  <a:pt x="1926427" y="309648"/>
                  <a:pt x="1926427" y="337175"/>
                </a:cubicBezTo>
                <a:close/>
              </a:path>
            </a:pathLst>
          </a:custGeom>
          <a:solidFill>
            <a:srgbClr val="9190C6">
              <a:alpha val="566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8"/>
          <p:cNvSpPr/>
          <p:nvPr/>
        </p:nvSpPr>
        <p:spPr>
          <a:xfrm>
            <a:off x="2962184" y="2468251"/>
            <a:ext cx="215983" cy="575344"/>
          </a:xfrm>
          <a:custGeom>
            <a:avLst/>
            <a:gdLst/>
            <a:ahLst/>
            <a:cxnLst/>
            <a:rect l="l" t="t" r="r" b="b"/>
            <a:pathLst>
              <a:path w="274264" h="730595" extrusionOk="0">
                <a:moveTo>
                  <a:pt x="274264" y="326"/>
                </a:moveTo>
                <a:cubicBezTo>
                  <a:pt x="274264" y="326"/>
                  <a:pt x="273883" y="326"/>
                  <a:pt x="273693" y="326"/>
                </a:cubicBezTo>
                <a:cubicBezTo>
                  <a:pt x="150630" y="-7294"/>
                  <a:pt x="42616" y="119484"/>
                  <a:pt x="32520" y="283409"/>
                </a:cubicBezTo>
                <a:cubicBezTo>
                  <a:pt x="28805" y="343322"/>
                  <a:pt x="38806" y="399900"/>
                  <a:pt x="58809" y="447906"/>
                </a:cubicBezTo>
                <a:cubicBezTo>
                  <a:pt x="16613" y="482291"/>
                  <a:pt x="-7390" y="537632"/>
                  <a:pt x="2040" y="596782"/>
                </a:cubicBezTo>
                <a:cubicBezTo>
                  <a:pt x="14517" y="675077"/>
                  <a:pt x="85098" y="733084"/>
                  <a:pt x="164250" y="730513"/>
                </a:cubicBezTo>
                <a:cubicBezTo>
                  <a:pt x="164822" y="730513"/>
                  <a:pt x="165393" y="730513"/>
                  <a:pt x="165965" y="730513"/>
                </a:cubicBezTo>
              </a:path>
            </a:pathLst>
          </a:custGeom>
          <a:solidFill>
            <a:srgbClr val="FFFFFF"/>
          </a:solidFill>
          <a:ln w="9525" cap="rnd" cmpd="sng">
            <a:solidFill>
              <a:srgbClr val="1E42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1" name="Google Shape;731;p28"/>
          <p:cNvGrpSpPr/>
          <p:nvPr/>
        </p:nvGrpSpPr>
        <p:grpSpPr>
          <a:xfrm>
            <a:off x="1597874" y="1686042"/>
            <a:ext cx="389576" cy="574132"/>
            <a:chOff x="7523550" y="2362954"/>
            <a:chExt cx="495014" cy="729520"/>
          </a:xfrm>
        </p:grpSpPr>
        <p:sp>
          <p:nvSpPr>
            <p:cNvPr id="732" name="Google Shape;732;p28"/>
            <p:cNvSpPr/>
            <p:nvPr/>
          </p:nvSpPr>
          <p:spPr>
            <a:xfrm>
              <a:off x="7523550" y="2362954"/>
              <a:ext cx="494918" cy="580548"/>
            </a:xfrm>
            <a:custGeom>
              <a:avLst/>
              <a:gdLst/>
              <a:ahLst/>
              <a:cxnLst/>
              <a:rect l="l" t="t" r="r" b="b"/>
              <a:pathLst>
                <a:path w="494918" h="580548" extrusionOk="0">
                  <a:moveTo>
                    <a:pt x="0" y="211836"/>
                  </a:moveTo>
                  <a:cubicBezTo>
                    <a:pt x="0" y="372142"/>
                    <a:pt x="170021" y="580549"/>
                    <a:pt x="247460" y="580549"/>
                  </a:cubicBezTo>
                  <a:cubicBezTo>
                    <a:pt x="308515" y="580549"/>
                    <a:pt x="494919" y="372142"/>
                    <a:pt x="494919" y="211836"/>
                  </a:cubicBezTo>
                  <a:cubicBezTo>
                    <a:pt x="494919" y="51530"/>
                    <a:pt x="384143" y="0"/>
                    <a:pt x="247460" y="0"/>
                  </a:cubicBezTo>
                  <a:cubicBezTo>
                    <a:pt x="110776" y="0"/>
                    <a:pt x="0" y="51530"/>
                    <a:pt x="0" y="211836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7710050" y="3001320"/>
              <a:ext cx="110966" cy="91154"/>
            </a:xfrm>
            <a:custGeom>
              <a:avLst/>
              <a:gdLst/>
              <a:ahLst/>
              <a:cxnLst/>
              <a:rect l="l" t="t" r="r" b="b"/>
              <a:pathLst>
                <a:path w="110966" h="91154" extrusionOk="0">
                  <a:moveTo>
                    <a:pt x="110966" y="0"/>
                  </a:moveTo>
                  <a:lnTo>
                    <a:pt x="110966" y="68866"/>
                  </a:lnTo>
                  <a:cubicBezTo>
                    <a:pt x="110966" y="81153"/>
                    <a:pt x="100965" y="91154"/>
                    <a:pt x="88678" y="91154"/>
                  </a:cubicBezTo>
                  <a:lnTo>
                    <a:pt x="22288" y="91154"/>
                  </a:lnTo>
                  <a:cubicBezTo>
                    <a:pt x="10001" y="91154"/>
                    <a:pt x="0" y="81153"/>
                    <a:pt x="0" y="68866"/>
                  </a:cubicBezTo>
                  <a:lnTo>
                    <a:pt x="0" y="0"/>
                  </a:lnTo>
                  <a:lnTo>
                    <a:pt x="110966" y="0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4" name="Google Shape;734;p28"/>
            <p:cNvGrpSpPr/>
            <p:nvPr/>
          </p:nvGrpSpPr>
          <p:grpSpPr>
            <a:xfrm>
              <a:off x="7722813" y="2926739"/>
              <a:ext cx="98108" cy="74580"/>
              <a:chOff x="7722813" y="2926739"/>
              <a:chExt cx="98108" cy="74580"/>
            </a:xfrm>
          </p:grpSpPr>
          <p:sp>
            <p:nvSpPr>
              <p:cNvPr id="735" name="Google Shape;735;p28"/>
              <p:cNvSpPr/>
              <p:nvPr/>
            </p:nvSpPr>
            <p:spPr>
              <a:xfrm>
                <a:off x="7811396" y="2926739"/>
                <a:ext cx="9525" cy="7458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74580" extrusionOk="0">
                    <a:moveTo>
                      <a:pt x="0" y="7458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>
                <a:off x="7722813" y="2926739"/>
                <a:ext cx="9525" cy="7458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74580" extrusionOk="0">
                    <a:moveTo>
                      <a:pt x="0" y="7458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7" name="Google Shape;737;p28"/>
            <p:cNvGrpSpPr/>
            <p:nvPr/>
          </p:nvGrpSpPr>
          <p:grpSpPr>
            <a:xfrm>
              <a:off x="7523550" y="2463634"/>
              <a:ext cx="495014" cy="384496"/>
              <a:chOff x="7523550" y="2463634"/>
              <a:chExt cx="495014" cy="384496"/>
            </a:xfrm>
          </p:grpSpPr>
          <p:sp>
            <p:nvSpPr>
              <p:cNvPr id="738" name="Google Shape;738;p28"/>
              <p:cNvSpPr/>
              <p:nvPr/>
            </p:nvSpPr>
            <p:spPr>
              <a:xfrm>
                <a:off x="7534123" y="2463634"/>
                <a:ext cx="473011" cy="52067"/>
              </a:xfrm>
              <a:custGeom>
                <a:avLst/>
                <a:gdLst/>
                <a:ahLst/>
                <a:cxnLst/>
                <a:rect l="l" t="t" r="r" b="b"/>
                <a:pathLst>
                  <a:path w="473011" h="52067" extrusionOk="0">
                    <a:moveTo>
                      <a:pt x="459296" y="0"/>
                    </a:moveTo>
                    <a:cubicBezTo>
                      <a:pt x="464534" y="9715"/>
                      <a:pt x="469297" y="20002"/>
                      <a:pt x="473011" y="31432"/>
                    </a:cubicBezTo>
                    <a:cubicBezTo>
                      <a:pt x="316516" y="58007"/>
                      <a:pt x="156781" y="58864"/>
                      <a:pt x="0" y="34290"/>
                    </a:cubicBezTo>
                    <a:cubicBezTo>
                      <a:pt x="3524" y="22765"/>
                      <a:pt x="8001" y="12287"/>
                      <a:pt x="13145" y="2476"/>
                    </a:cubicBezTo>
                    <a:cubicBezTo>
                      <a:pt x="161068" y="24384"/>
                      <a:pt x="311563" y="23622"/>
                      <a:pt x="4592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39" name="Google Shape;739;p28"/>
              <p:cNvGrpSpPr/>
              <p:nvPr/>
            </p:nvGrpSpPr>
            <p:grpSpPr>
              <a:xfrm>
                <a:off x="7523550" y="2522022"/>
                <a:ext cx="495014" cy="235802"/>
                <a:chOff x="7523550" y="2522022"/>
                <a:chExt cx="495014" cy="235802"/>
              </a:xfrm>
            </p:grpSpPr>
            <p:sp>
              <p:nvSpPr>
                <p:cNvPr id="740" name="Google Shape;740;p28"/>
                <p:cNvSpPr/>
                <p:nvPr/>
              </p:nvSpPr>
              <p:spPr>
                <a:xfrm>
                  <a:off x="7523550" y="2522022"/>
                  <a:ext cx="495014" cy="235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014" h="235802" extrusionOk="0">
                      <a:moveTo>
                        <a:pt x="48958" y="223552"/>
                      </a:moveTo>
                      <a:cubicBezTo>
                        <a:pt x="19812" y="167831"/>
                        <a:pt x="0" y="107537"/>
                        <a:pt x="0" y="52769"/>
                      </a:cubicBezTo>
                      <a:cubicBezTo>
                        <a:pt x="0" y="34766"/>
                        <a:pt x="1619" y="18383"/>
                        <a:pt x="4286" y="2953"/>
                      </a:cubicBezTo>
                      <a:cubicBezTo>
                        <a:pt x="165259" y="28956"/>
                        <a:pt x="329565" y="28004"/>
                        <a:pt x="490347" y="0"/>
                      </a:cubicBezTo>
                      <a:cubicBezTo>
                        <a:pt x="493395" y="16097"/>
                        <a:pt x="495014" y="33623"/>
                        <a:pt x="495014" y="52769"/>
                      </a:cubicBezTo>
                      <a:cubicBezTo>
                        <a:pt x="495014" y="106775"/>
                        <a:pt x="473773" y="166211"/>
                        <a:pt x="443389" y="221361"/>
                      </a:cubicBezTo>
                      <a:cubicBezTo>
                        <a:pt x="312611" y="239840"/>
                        <a:pt x="179927" y="240602"/>
                        <a:pt x="48958" y="223552"/>
                      </a:cubicBezTo>
                      <a:close/>
                    </a:path>
                  </a:pathLst>
                </a:custGeom>
                <a:solidFill>
                  <a:srgbClr val="AD81B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1" name="Google Shape;741;p28"/>
                <p:cNvSpPr/>
                <p:nvPr/>
              </p:nvSpPr>
              <p:spPr>
                <a:xfrm>
                  <a:off x="7523550" y="2522022"/>
                  <a:ext cx="495014" cy="235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014" h="235802" extrusionOk="0">
                      <a:moveTo>
                        <a:pt x="48958" y="223552"/>
                      </a:moveTo>
                      <a:cubicBezTo>
                        <a:pt x="19812" y="167831"/>
                        <a:pt x="0" y="107537"/>
                        <a:pt x="0" y="52769"/>
                      </a:cubicBezTo>
                      <a:cubicBezTo>
                        <a:pt x="0" y="34766"/>
                        <a:pt x="1619" y="18383"/>
                        <a:pt x="4286" y="2953"/>
                      </a:cubicBezTo>
                      <a:cubicBezTo>
                        <a:pt x="165259" y="28956"/>
                        <a:pt x="329565" y="28004"/>
                        <a:pt x="490347" y="0"/>
                      </a:cubicBezTo>
                      <a:cubicBezTo>
                        <a:pt x="493395" y="16097"/>
                        <a:pt x="495014" y="33623"/>
                        <a:pt x="495014" y="52769"/>
                      </a:cubicBezTo>
                      <a:cubicBezTo>
                        <a:pt x="495014" y="106775"/>
                        <a:pt x="473773" y="166211"/>
                        <a:pt x="443389" y="221361"/>
                      </a:cubicBezTo>
                      <a:cubicBezTo>
                        <a:pt x="312611" y="239840"/>
                        <a:pt x="179927" y="240602"/>
                        <a:pt x="48958" y="22355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42" name="Google Shape;742;p28"/>
              <p:cNvSpPr/>
              <p:nvPr/>
            </p:nvSpPr>
            <p:spPr>
              <a:xfrm>
                <a:off x="7599655" y="2790531"/>
                <a:ext cx="338613" cy="57599"/>
              </a:xfrm>
              <a:custGeom>
                <a:avLst/>
                <a:gdLst/>
                <a:ahLst/>
                <a:cxnLst/>
                <a:rect l="l" t="t" r="r" b="b"/>
                <a:pathLst>
                  <a:path w="338613" h="57599" extrusionOk="0">
                    <a:moveTo>
                      <a:pt x="36481" y="52102"/>
                    </a:moveTo>
                    <a:cubicBezTo>
                      <a:pt x="23812" y="36386"/>
                      <a:pt x="11525" y="19336"/>
                      <a:pt x="0" y="1429"/>
                    </a:cubicBezTo>
                    <a:cubicBezTo>
                      <a:pt x="112490" y="14002"/>
                      <a:pt x="226123" y="13621"/>
                      <a:pt x="338614" y="0"/>
                    </a:cubicBezTo>
                    <a:cubicBezTo>
                      <a:pt x="326422" y="18097"/>
                      <a:pt x="313563" y="35242"/>
                      <a:pt x="300514" y="51149"/>
                    </a:cubicBezTo>
                    <a:cubicBezTo>
                      <a:pt x="212693" y="59436"/>
                      <a:pt x="124396" y="59722"/>
                      <a:pt x="36576" y="5210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43" name="Google Shape;743;p28"/>
          <p:cNvGrpSpPr/>
          <p:nvPr/>
        </p:nvGrpSpPr>
        <p:grpSpPr>
          <a:xfrm>
            <a:off x="3109596" y="1507337"/>
            <a:ext cx="482102" cy="520121"/>
            <a:chOff x="10000310" y="2310194"/>
            <a:chExt cx="612582" cy="660891"/>
          </a:xfrm>
        </p:grpSpPr>
        <p:sp>
          <p:nvSpPr>
            <p:cNvPr id="744" name="Google Shape;744;p28"/>
            <p:cNvSpPr/>
            <p:nvPr/>
          </p:nvSpPr>
          <p:spPr>
            <a:xfrm>
              <a:off x="10317294" y="2815610"/>
              <a:ext cx="286786" cy="116800"/>
            </a:xfrm>
            <a:custGeom>
              <a:avLst/>
              <a:gdLst/>
              <a:ahLst/>
              <a:cxnLst/>
              <a:rect l="l" t="t" r="r" b="b"/>
              <a:pathLst>
                <a:path w="286786" h="116800" extrusionOk="0">
                  <a:moveTo>
                    <a:pt x="129" y="69028"/>
                  </a:moveTo>
                  <a:cubicBezTo>
                    <a:pt x="129" y="69028"/>
                    <a:pt x="120620" y="38548"/>
                    <a:pt x="206345" y="448"/>
                  </a:cubicBezTo>
                  <a:cubicBezTo>
                    <a:pt x="206345" y="448"/>
                    <a:pt x="219490" y="-3457"/>
                    <a:pt x="215109" y="11783"/>
                  </a:cubicBezTo>
                  <a:cubicBezTo>
                    <a:pt x="215109" y="11783"/>
                    <a:pt x="237397" y="11116"/>
                    <a:pt x="228634" y="27118"/>
                  </a:cubicBezTo>
                  <a:cubicBezTo>
                    <a:pt x="228634" y="27118"/>
                    <a:pt x="249875" y="27595"/>
                    <a:pt x="240636" y="44454"/>
                  </a:cubicBezTo>
                  <a:cubicBezTo>
                    <a:pt x="240636" y="44454"/>
                    <a:pt x="266544" y="41787"/>
                    <a:pt x="255685" y="63504"/>
                  </a:cubicBezTo>
                  <a:cubicBezTo>
                    <a:pt x="255685" y="63504"/>
                    <a:pt x="281307" y="62361"/>
                    <a:pt x="268353" y="83887"/>
                  </a:cubicBezTo>
                  <a:cubicBezTo>
                    <a:pt x="268353" y="83887"/>
                    <a:pt x="295976" y="87316"/>
                    <a:pt x="283593" y="104271"/>
                  </a:cubicBezTo>
                  <a:cubicBezTo>
                    <a:pt x="283593" y="104271"/>
                    <a:pt x="113477" y="133513"/>
                    <a:pt x="26990" y="102652"/>
                  </a:cubicBezTo>
                  <a:cubicBezTo>
                    <a:pt x="26990" y="102652"/>
                    <a:pt x="-1109" y="89221"/>
                    <a:pt x="34" y="69124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10342760" y="2850825"/>
              <a:ext cx="179546" cy="53816"/>
            </a:xfrm>
            <a:custGeom>
              <a:avLst/>
              <a:gdLst/>
              <a:ahLst/>
              <a:cxnLst/>
              <a:rect l="l" t="t" r="r" b="b"/>
              <a:pathLst>
                <a:path w="179546" h="53816" extrusionOk="0">
                  <a:moveTo>
                    <a:pt x="179546" y="0"/>
                  </a:moveTo>
                  <a:cubicBezTo>
                    <a:pt x="179546" y="0"/>
                    <a:pt x="78772" y="37147"/>
                    <a:pt x="0" y="53816"/>
                  </a:cubicBezTo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10434866" y="2888544"/>
              <a:ext cx="101060" cy="28003"/>
            </a:xfrm>
            <a:custGeom>
              <a:avLst/>
              <a:gdLst/>
              <a:ahLst/>
              <a:cxnLst/>
              <a:rect l="l" t="t" r="r" b="b"/>
              <a:pathLst>
                <a:path w="101060" h="28003" extrusionOk="0">
                  <a:moveTo>
                    <a:pt x="101060" y="0"/>
                  </a:moveTo>
                  <a:cubicBezTo>
                    <a:pt x="101060" y="0"/>
                    <a:pt x="40862" y="19621"/>
                    <a:pt x="0" y="28003"/>
                  </a:cubicBezTo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10165880" y="2310194"/>
              <a:ext cx="319588" cy="466707"/>
            </a:xfrm>
            <a:custGeom>
              <a:avLst/>
              <a:gdLst/>
              <a:ahLst/>
              <a:cxnLst/>
              <a:rect l="l" t="t" r="r" b="b"/>
              <a:pathLst>
                <a:path w="319588" h="466707" extrusionOk="0">
                  <a:moveTo>
                    <a:pt x="0" y="386802"/>
                  </a:moveTo>
                  <a:cubicBezTo>
                    <a:pt x="0" y="386802"/>
                    <a:pt x="134969" y="301553"/>
                    <a:pt x="154781" y="200112"/>
                  </a:cubicBezTo>
                  <a:cubicBezTo>
                    <a:pt x="174498" y="98670"/>
                    <a:pt x="156210" y="1325"/>
                    <a:pt x="156210" y="1325"/>
                  </a:cubicBezTo>
                  <a:cubicBezTo>
                    <a:pt x="156210" y="1325"/>
                    <a:pt x="207836" y="-14201"/>
                    <a:pt x="220504" y="61046"/>
                  </a:cubicBezTo>
                  <a:lnTo>
                    <a:pt x="228791" y="33043"/>
                  </a:lnTo>
                  <a:cubicBezTo>
                    <a:pt x="228791" y="33043"/>
                    <a:pt x="266414" y="49045"/>
                    <a:pt x="250031" y="105814"/>
                  </a:cubicBezTo>
                  <a:lnTo>
                    <a:pt x="270605" y="79525"/>
                  </a:lnTo>
                  <a:cubicBezTo>
                    <a:pt x="270605" y="79525"/>
                    <a:pt x="299180" y="108767"/>
                    <a:pt x="270415" y="168488"/>
                  </a:cubicBezTo>
                  <a:lnTo>
                    <a:pt x="294513" y="149438"/>
                  </a:lnTo>
                  <a:cubicBezTo>
                    <a:pt x="294513" y="149438"/>
                    <a:pt x="327279" y="176680"/>
                    <a:pt x="288703" y="227163"/>
                  </a:cubicBezTo>
                  <a:lnTo>
                    <a:pt x="308420" y="215447"/>
                  </a:lnTo>
                  <a:cubicBezTo>
                    <a:pt x="308420" y="215447"/>
                    <a:pt x="329279" y="236402"/>
                    <a:pt x="296513" y="274121"/>
                  </a:cubicBezTo>
                  <a:cubicBezTo>
                    <a:pt x="296513" y="274121"/>
                    <a:pt x="318421" y="272692"/>
                    <a:pt x="318230" y="275740"/>
                  </a:cubicBezTo>
                  <a:cubicBezTo>
                    <a:pt x="318040" y="278788"/>
                    <a:pt x="329755" y="304506"/>
                    <a:pt x="287655" y="326889"/>
                  </a:cubicBezTo>
                  <a:cubicBezTo>
                    <a:pt x="287655" y="326889"/>
                    <a:pt x="298704" y="352512"/>
                    <a:pt x="274415" y="363846"/>
                  </a:cubicBezTo>
                  <a:cubicBezTo>
                    <a:pt x="274415" y="363846"/>
                    <a:pt x="275749" y="389469"/>
                    <a:pt x="249650" y="392136"/>
                  </a:cubicBezTo>
                  <a:cubicBezTo>
                    <a:pt x="249650" y="392136"/>
                    <a:pt x="241840" y="421092"/>
                    <a:pt x="208597" y="411567"/>
                  </a:cubicBezTo>
                  <a:lnTo>
                    <a:pt x="214598" y="428235"/>
                  </a:lnTo>
                  <a:cubicBezTo>
                    <a:pt x="214598" y="428235"/>
                    <a:pt x="195072" y="447666"/>
                    <a:pt x="168116" y="432045"/>
                  </a:cubicBezTo>
                  <a:lnTo>
                    <a:pt x="184213" y="446047"/>
                  </a:lnTo>
                  <a:cubicBezTo>
                    <a:pt x="184213" y="446047"/>
                    <a:pt x="154781" y="471669"/>
                    <a:pt x="127921" y="441856"/>
                  </a:cubicBezTo>
                  <a:lnTo>
                    <a:pt x="135064" y="465669"/>
                  </a:lnTo>
                  <a:cubicBezTo>
                    <a:pt x="135064" y="465669"/>
                    <a:pt x="115253" y="473860"/>
                    <a:pt x="94583" y="444237"/>
                  </a:cubicBezTo>
                  <a:lnTo>
                    <a:pt x="99536" y="464621"/>
                  </a:lnTo>
                  <a:cubicBezTo>
                    <a:pt x="99536" y="464621"/>
                    <a:pt x="73057" y="469764"/>
                    <a:pt x="61436" y="433760"/>
                  </a:cubicBezTo>
                  <a:lnTo>
                    <a:pt x="62675" y="460239"/>
                  </a:lnTo>
                  <a:cubicBezTo>
                    <a:pt x="62675" y="460239"/>
                    <a:pt x="42101" y="464811"/>
                    <a:pt x="37243" y="422234"/>
                  </a:cubicBezTo>
                  <a:cubicBezTo>
                    <a:pt x="37243" y="422234"/>
                    <a:pt x="11144" y="404042"/>
                    <a:pt x="286" y="386802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10050930" y="2598936"/>
              <a:ext cx="561962" cy="372149"/>
            </a:xfrm>
            <a:custGeom>
              <a:avLst/>
              <a:gdLst/>
              <a:ahLst/>
              <a:cxnLst/>
              <a:rect l="l" t="t" r="r" b="b"/>
              <a:pathLst>
                <a:path w="561962" h="372149" extrusionOk="0">
                  <a:moveTo>
                    <a:pt x="552243" y="318182"/>
                  </a:moveTo>
                  <a:cubicBezTo>
                    <a:pt x="548909" y="316754"/>
                    <a:pt x="400891" y="299704"/>
                    <a:pt x="326691" y="281606"/>
                  </a:cubicBezTo>
                  <a:cubicBezTo>
                    <a:pt x="307831" y="277034"/>
                    <a:pt x="293829" y="272367"/>
                    <a:pt x="288019" y="267890"/>
                  </a:cubicBezTo>
                  <a:cubicBezTo>
                    <a:pt x="259444" y="245697"/>
                    <a:pt x="170290" y="78819"/>
                    <a:pt x="141810" y="38814"/>
                  </a:cubicBezTo>
                  <a:cubicBezTo>
                    <a:pt x="113331" y="-1191"/>
                    <a:pt x="40464" y="-24813"/>
                    <a:pt x="7984" y="42053"/>
                  </a:cubicBezTo>
                  <a:cubicBezTo>
                    <a:pt x="-18305" y="96154"/>
                    <a:pt x="26844" y="135302"/>
                    <a:pt x="49418" y="145208"/>
                  </a:cubicBezTo>
                  <a:cubicBezTo>
                    <a:pt x="57419" y="148733"/>
                    <a:pt x="28844" y="242935"/>
                    <a:pt x="146287" y="331708"/>
                  </a:cubicBezTo>
                  <a:cubicBezTo>
                    <a:pt x="263635" y="420481"/>
                    <a:pt x="551100" y="335423"/>
                    <a:pt x="551100" y="335423"/>
                  </a:cubicBezTo>
                  <a:cubicBezTo>
                    <a:pt x="551100" y="335423"/>
                    <a:pt x="574626" y="327898"/>
                    <a:pt x="552433" y="318182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10200266" y="2392006"/>
              <a:ext cx="410439" cy="468015"/>
            </a:xfrm>
            <a:custGeom>
              <a:avLst/>
              <a:gdLst/>
              <a:ahLst/>
              <a:cxnLst/>
              <a:rect l="l" t="t" r="r" b="b"/>
              <a:pathLst>
                <a:path w="410439" h="468015" extrusionOk="0">
                  <a:moveTo>
                    <a:pt x="0" y="324421"/>
                  </a:moveTo>
                  <a:cubicBezTo>
                    <a:pt x="0" y="324421"/>
                    <a:pt x="172117" y="296989"/>
                    <a:pt x="238887" y="202216"/>
                  </a:cubicBezTo>
                  <a:cubicBezTo>
                    <a:pt x="305657" y="107442"/>
                    <a:pt x="333280" y="0"/>
                    <a:pt x="333280" y="0"/>
                  </a:cubicBezTo>
                  <a:cubicBezTo>
                    <a:pt x="333280" y="0"/>
                    <a:pt x="391096" y="6953"/>
                    <a:pt x="368332" y="89345"/>
                  </a:cubicBezTo>
                  <a:lnTo>
                    <a:pt x="389572" y="64389"/>
                  </a:lnTo>
                  <a:cubicBezTo>
                    <a:pt x="389572" y="64389"/>
                    <a:pt x="419005" y="97250"/>
                    <a:pt x="376333" y="148018"/>
                  </a:cubicBezTo>
                  <a:lnTo>
                    <a:pt x="408813" y="130207"/>
                  </a:lnTo>
                  <a:cubicBezTo>
                    <a:pt x="408813" y="130207"/>
                    <a:pt x="423100" y="172593"/>
                    <a:pt x="366998" y="220885"/>
                  </a:cubicBezTo>
                  <a:lnTo>
                    <a:pt x="399479" y="212026"/>
                  </a:lnTo>
                  <a:cubicBezTo>
                    <a:pt x="399479" y="212026"/>
                    <a:pt x="418814" y="254222"/>
                    <a:pt x="357378" y="288798"/>
                  </a:cubicBezTo>
                  <a:lnTo>
                    <a:pt x="382143" y="285559"/>
                  </a:lnTo>
                  <a:cubicBezTo>
                    <a:pt x="382143" y="285559"/>
                    <a:pt x="392811" y="316135"/>
                    <a:pt x="343090" y="340233"/>
                  </a:cubicBezTo>
                  <a:cubicBezTo>
                    <a:pt x="343090" y="340233"/>
                    <a:pt x="365284" y="348425"/>
                    <a:pt x="363569" y="351472"/>
                  </a:cubicBezTo>
                  <a:cubicBezTo>
                    <a:pt x="361950" y="354521"/>
                    <a:pt x="361474" y="385858"/>
                    <a:pt x="309753" y="390144"/>
                  </a:cubicBezTo>
                  <a:cubicBezTo>
                    <a:pt x="309753" y="390144"/>
                    <a:pt x="308610" y="421100"/>
                    <a:pt x="279463" y="421958"/>
                  </a:cubicBezTo>
                  <a:cubicBezTo>
                    <a:pt x="279463" y="421958"/>
                    <a:pt x="268796" y="448723"/>
                    <a:pt x="241935" y="439960"/>
                  </a:cubicBezTo>
                  <a:cubicBezTo>
                    <a:pt x="241935" y="439960"/>
                    <a:pt x="220694" y="466058"/>
                    <a:pt x="192596" y="441674"/>
                  </a:cubicBezTo>
                  <a:lnTo>
                    <a:pt x="190690" y="461296"/>
                  </a:lnTo>
                  <a:cubicBezTo>
                    <a:pt x="190690" y="461296"/>
                    <a:pt x="162496" y="472535"/>
                    <a:pt x="143351" y="444722"/>
                  </a:cubicBezTo>
                  <a:lnTo>
                    <a:pt x="152495" y="466058"/>
                  </a:lnTo>
                  <a:cubicBezTo>
                    <a:pt x="152495" y="466058"/>
                    <a:pt x="111633" y="479298"/>
                    <a:pt x="99346" y="436912"/>
                  </a:cubicBezTo>
                  <a:lnTo>
                    <a:pt x="95155" y="464344"/>
                  </a:lnTo>
                  <a:cubicBezTo>
                    <a:pt x="95155" y="464344"/>
                    <a:pt x="71914" y="463963"/>
                    <a:pt x="65532" y="424625"/>
                  </a:cubicBezTo>
                  <a:lnTo>
                    <a:pt x="60865" y="44758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10000310" y="2640989"/>
              <a:ext cx="65638" cy="39147"/>
            </a:xfrm>
            <a:custGeom>
              <a:avLst/>
              <a:gdLst/>
              <a:ahLst/>
              <a:cxnLst/>
              <a:rect l="l" t="t" r="r" b="b"/>
              <a:pathLst>
                <a:path w="65638" h="39147" extrusionOk="0">
                  <a:moveTo>
                    <a:pt x="58509" y="0"/>
                  </a:moveTo>
                  <a:cubicBezTo>
                    <a:pt x="58509" y="0"/>
                    <a:pt x="-1404" y="18193"/>
                    <a:pt x="25" y="18955"/>
                  </a:cubicBezTo>
                  <a:cubicBezTo>
                    <a:pt x="1454" y="19717"/>
                    <a:pt x="54985" y="39148"/>
                    <a:pt x="54985" y="39148"/>
                  </a:cubicBezTo>
                  <a:cubicBezTo>
                    <a:pt x="54985" y="39148"/>
                    <a:pt x="76320" y="16002"/>
                    <a:pt x="586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0102539" y="2636519"/>
              <a:ext cx="26958" cy="27044"/>
            </a:xfrm>
            <a:custGeom>
              <a:avLst/>
              <a:gdLst/>
              <a:ahLst/>
              <a:cxnLst/>
              <a:rect l="l" t="t" r="r" b="b"/>
              <a:pathLst>
                <a:path w="26958" h="27044" extrusionOk="0">
                  <a:moveTo>
                    <a:pt x="0" y="14662"/>
                  </a:moveTo>
                  <a:cubicBezTo>
                    <a:pt x="6001" y="3708"/>
                    <a:pt x="15907" y="-2483"/>
                    <a:pt x="22193" y="946"/>
                  </a:cubicBezTo>
                  <a:cubicBezTo>
                    <a:pt x="28385" y="4375"/>
                    <a:pt x="28575" y="15996"/>
                    <a:pt x="22574" y="27045"/>
                  </a:cubicBezTo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2" name="Google Shape;752;p28"/>
          <p:cNvSpPr/>
          <p:nvPr/>
        </p:nvSpPr>
        <p:spPr>
          <a:xfrm>
            <a:off x="1484864" y="3070891"/>
            <a:ext cx="1517061" cy="623074"/>
          </a:xfrm>
          <a:custGeom>
            <a:avLst/>
            <a:gdLst/>
            <a:ahLst/>
            <a:cxnLst/>
            <a:rect l="l" t="t" r="r" b="b"/>
            <a:pathLst>
              <a:path w="1926427" h="791205" extrusionOk="0">
                <a:moveTo>
                  <a:pt x="1926427" y="709862"/>
                </a:moveTo>
                <a:lnTo>
                  <a:pt x="1926427" y="710719"/>
                </a:lnTo>
                <a:cubicBezTo>
                  <a:pt x="1926046" y="756058"/>
                  <a:pt x="1885946" y="791205"/>
                  <a:pt x="1840607" y="791205"/>
                </a:cubicBezTo>
                <a:lnTo>
                  <a:pt x="130488" y="791205"/>
                </a:lnTo>
                <a:cubicBezTo>
                  <a:pt x="98294" y="791205"/>
                  <a:pt x="68290" y="773489"/>
                  <a:pt x="53907" y="744723"/>
                </a:cubicBezTo>
                <a:cubicBezTo>
                  <a:pt x="6187" y="648902"/>
                  <a:pt x="-12958" y="536412"/>
                  <a:pt x="9140" y="417730"/>
                </a:cubicBezTo>
                <a:cubicBezTo>
                  <a:pt x="9235" y="417254"/>
                  <a:pt x="9330" y="416682"/>
                  <a:pt x="9426" y="416206"/>
                </a:cubicBezTo>
                <a:cubicBezTo>
                  <a:pt x="49431" y="205704"/>
                  <a:pt x="221833" y="39016"/>
                  <a:pt x="433765" y="6345"/>
                </a:cubicBezTo>
                <a:cubicBezTo>
                  <a:pt x="672652" y="-30517"/>
                  <a:pt x="886107" y="96928"/>
                  <a:pt x="980309" y="292572"/>
                </a:cubicBezTo>
                <a:cubicBezTo>
                  <a:pt x="1027553" y="263425"/>
                  <a:pt x="1082989" y="246375"/>
                  <a:pt x="1142520" y="246375"/>
                </a:cubicBezTo>
                <a:cubicBezTo>
                  <a:pt x="1288729" y="246375"/>
                  <a:pt x="1411030" y="347626"/>
                  <a:pt x="1443796" y="483833"/>
                </a:cubicBezTo>
                <a:cubicBezTo>
                  <a:pt x="1472942" y="479642"/>
                  <a:pt x="1503232" y="477261"/>
                  <a:pt x="1534474" y="477261"/>
                </a:cubicBezTo>
                <a:cubicBezTo>
                  <a:pt x="1704590" y="477261"/>
                  <a:pt x="1849370" y="541555"/>
                  <a:pt x="1903567" y="631471"/>
                </a:cubicBezTo>
                <a:cubicBezTo>
                  <a:pt x="1918331" y="655950"/>
                  <a:pt x="1926427" y="682334"/>
                  <a:pt x="1926427" y="709862"/>
                </a:cubicBez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3" name="Google Shape;753;p28"/>
          <p:cNvGrpSpPr/>
          <p:nvPr/>
        </p:nvGrpSpPr>
        <p:grpSpPr>
          <a:xfrm flipH="1">
            <a:off x="7571655" y="283270"/>
            <a:ext cx="818422" cy="896199"/>
            <a:chOff x="7880574" y="1256666"/>
            <a:chExt cx="609262" cy="667162"/>
          </a:xfrm>
        </p:grpSpPr>
        <p:sp>
          <p:nvSpPr>
            <p:cNvPr id="754" name="Google Shape;754;p28"/>
            <p:cNvSpPr/>
            <p:nvPr/>
          </p:nvSpPr>
          <p:spPr>
            <a:xfrm>
              <a:off x="8353949" y="1756645"/>
              <a:ext cx="135887" cy="77491"/>
            </a:xfrm>
            <a:custGeom>
              <a:avLst/>
              <a:gdLst/>
              <a:ahLst/>
              <a:cxnLst/>
              <a:rect l="l" t="t" r="r" b="b"/>
              <a:pathLst>
                <a:path w="135887" h="77491" extrusionOk="0">
                  <a:moveTo>
                    <a:pt x="0" y="46533"/>
                  </a:moveTo>
                  <a:cubicBezTo>
                    <a:pt x="19145" y="21006"/>
                    <a:pt x="49244" y="3957"/>
                    <a:pt x="80963" y="528"/>
                  </a:cubicBezTo>
                  <a:cubicBezTo>
                    <a:pt x="90964" y="-520"/>
                    <a:pt x="101346" y="-234"/>
                    <a:pt x="110681" y="3480"/>
                  </a:cubicBezTo>
                  <a:cubicBezTo>
                    <a:pt x="126968" y="10053"/>
                    <a:pt x="138017" y="28245"/>
                    <a:pt x="135541" y="45676"/>
                  </a:cubicBezTo>
                  <a:cubicBezTo>
                    <a:pt x="133064" y="63107"/>
                    <a:pt x="116777" y="77680"/>
                    <a:pt x="99155" y="77490"/>
                  </a:cubicBezTo>
                  <a:cubicBezTo>
                    <a:pt x="88297" y="77299"/>
                    <a:pt x="77438" y="71584"/>
                    <a:pt x="72390" y="61964"/>
                  </a:cubicBezTo>
                  <a:cubicBezTo>
                    <a:pt x="67437" y="52344"/>
                    <a:pt x="69533" y="39199"/>
                    <a:pt x="78105" y="32627"/>
                  </a:cubicBezTo>
                  <a:cubicBezTo>
                    <a:pt x="86677" y="26055"/>
                    <a:pt x="100965" y="28055"/>
                    <a:pt x="106394" y="3748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8357568" y="1808512"/>
              <a:ext cx="81344" cy="79211"/>
            </a:xfrm>
            <a:custGeom>
              <a:avLst/>
              <a:gdLst/>
              <a:ahLst/>
              <a:cxnLst/>
              <a:rect l="l" t="t" r="r" b="b"/>
              <a:pathLst>
                <a:path w="81344" h="79211" extrusionOk="0">
                  <a:moveTo>
                    <a:pt x="0" y="0"/>
                  </a:moveTo>
                  <a:cubicBezTo>
                    <a:pt x="22670" y="476"/>
                    <a:pt x="45149" y="8668"/>
                    <a:pt x="62865" y="22765"/>
                  </a:cubicBezTo>
                  <a:cubicBezTo>
                    <a:pt x="72676" y="30575"/>
                    <a:pt x="81439" y="41434"/>
                    <a:pt x="81344" y="53911"/>
                  </a:cubicBezTo>
                  <a:cubicBezTo>
                    <a:pt x="81153" y="66199"/>
                    <a:pt x="70961" y="77629"/>
                    <a:pt x="58674" y="79057"/>
                  </a:cubicBezTo>
                  <a:cubicBezTo>
                    <a:pt x="46482" y="80486"/>
                    <a:pt x="33814" y="71819"/>
                    <a:pt x="30766" y="59912"/>
                  </a:cubicBezTo>
                  <a:cubicBezTo>
                    <a:pt x="28289" y="50197"/>
                    <a:pt x="32671" y="38576"/>
                    <a:pt x="41815" y="34385"/>
                  </a:cubicBezTo>
                  <a:cubicBezTo>
                    <a:pt x="50959" y="30194"/>
                    <a:pt x="63722" y="35909"/>
                    <a:pt x="65342" y="4581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6" name="Google Shape;756;p28"/>
            <p:cNvGrpSpPr/>
            <p:nvPr/>
          </p:nvGrpSpPr>
          <p:grpSpPr>
            <a:xfrm>
              <a:off x="7895777" y="1256666"/>
              <a:ext cx="420361" cy="579213"/>
              <a:chOff x="7895777" y="1256666"/>
              <a:chExt cx="420361" cy="579213"/>
            </a:xfrm>
          </p:grpSpPr>
          <p:sp>
            <p:nvSpPr>
              <p:cNvPr id="757" name="Google Shape;757;p28"/>
              <p:cNvSpPr/>
              <p:nvPr/>
            </p:nvSpPr>
            <p:spPr>
              <a:xfrm>
                <a:off x="7895777" y="1256666"/>
                <a:ext cx="420361" cy="579213"/>
              </a:xfrm>
              <a:custGeom>
                <a:avLst/>
                <a:gdLst/>
                <a:ahLst/>
                <a:cxnLst/>
                <a:rect l="l" t="t" r="r" b="b"/>
                <a:pathLst>
                  <a:path w="420361" h="579213" extrusionOk="0">
                    <a:moveTo>
                      <a:pt x="408547" y="525271"/>
                    </a:moveTo>
                    <a:cubicBezTo>
                      <a:pt x="408547" y="525271"/>
                      <a:pt x="458458" y="190658"/>
                      <a:pt x="353111" y="51212"/>
                    </a:cubicBezTo>
                    <a:cubicBezTo>
                      <a:pt x="247669" y="-88234"/>
                      <a:pt x="224333" y="97123"/>
                      <a:pt x="217570" y="135508"/>
                    </a:cubicBezTo>
                    <a:cubicBezTo>
                      <a:pt x="210808" y="173894"/>
                      <a:pt x="185471" y="254475"/>
                      <a:pt x="163183" y="258952"/>
                    </a:cubicBezTo>
                    <a:cubicBezTo>
                      <a:pt x="56312" y="280384"/>
                      <a:pt x="-52082" y="441928"/>
                      <a:pt x="27356" y="509174"/>
                    </a:cubicBezTo>
                    <a:cubicBezTo>
                      <a:pt x="106795" y="576420"/>
                      <a:pt x="313106" y="578230"/>
                      <a:pt x="313106" y="578230"/>
                    </a:cubicBezTo>
                    <a:cubicBezTo>
                      <a:pt x="313106" y="578230"/>
                      <a:pt x="388354" y="590899"/>
                      <a:pt x="408547" y="5252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8" name="Google Shape;758;p28"/>
              <p:cNvGrpSpPr/>
              <p:nvPr/>
            </p:nvGrpSpPr>
            <p:grpSpPr>
              <a:xfrm>
                <a:off x="7922702" y="1289494"/>
                <a:ext cx="377073" cy="394700"/>
                <a:chOff x="7922702" y="1289494"/>
                <a:chExt cx="377073" cy="394700"/>
              </a:xfrm>
            </p:grpSpPr>
            <p:sp>
              <p:nvSpPr>
                <p:cNvPr id="759" name="Google Shape;759;p28"/>
                <p:cNvSpPr/>
                <p:nvPr/>
              </p:nvSpPr>
              <p:spPr>
                <a:xfrm>
                  <a:off x="8276034" y="1498292"/>
                  <a:ext cx="23741" cy="53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41" h="53674" extrusionOk="0">
                      <a:moveTo>
                        <a:pt x="15717" y="5611"/>
                      </a:moveTo>
                      <a:cubicBezTo>
                        <a:pt x="14574" y="3896"/>
                        <a:pt x="13335" y="2182"/>
                        <a:pt x="11526" y="1134"/>
                      </a:cubicBezTo>
                      <a:cubicBezTo>
                        <a:pt x="9811" y="-9"/>
                        <a:pt x="7525" y="-390"/>
                        <a:pt x="5620" y="467"/>
                      </a:cubicBezTo>
                      <a:cubicBezTo>
                        <a:pt x="3525" y="1515"/>
                        <a:pt x="2477" y="3896"/>
                        <a:pt x="1810" y="6182"/>
                      </a:cubicBezTo>
                      <a:cubicBezTo>
                        <a:pt x="-2095" y="19422"/>
                        <a:pt x="477" y="34281"/>
                        <a:pt x="8001" y="45806"/>
                      </a:cubicBezTo>
                      <a:cubicBezTo>
                        <a:pt x="11145" y="50664"/>
                        <a:pt x="17241" y="58474"/>
                        <a:pt x="20955" y="49711"/>
                      </a:cubicBezTo>
                      <a:cubicBezTo>
                        <a:pt x="23622" y="43330"/>
                        <a:pt x="24099" y="35424"/>
                        <a:pt x="23527" y="28566"/>
                      </a:cubicBezTo>
                      <a:cubicBezTo>
                        <a:pt x="22860" y="20470"/>
                        <a:pt x="20193" y="12469"/>
                        <a:pt x="15717" y="56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760;p28"/>
                <p:cNvSpPr/>
                <p:nvPr/>
              </p:nvSpPr>
              <p:spPr>
                <a:xfrm>
                  <a:off x="8250424" y="1383178"/>
                  <a:ext cx="28061" cy="6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61" h="66961" extrusionOk="0">
                      <a:moveTo>
                        <a:pt x="179" y="12426"/>
                      </a:moveTo>
                      <a:cubicBezTo>
                        <a:pt x="-964" y="27380"/>
                        <a:pt x="3417" y="42525"/>
                        <a:pt x="11990" y="54812"/>
                      </a:cubicBezTo>
                      <a:cubicBezTo>
                        <a:pt x="13990" y="57765"/>
                        <a:pt x="19991" y="67766"/>
                        <a:pt x="23991" y="66909"/>
                      </a:cubicBezTo>
                      <a:cubicBezTo>
                        <a:pt x="29135" y="65861"/>
                        <a:pt x="27897" y="56622"/>
                        <a:pt x="27992" y="53003"/>
                      </a:cubicBezTo>
                      <a:cubicBezTo>
                        <a:pt x="28182" y="48050"/>
                        <a:pt x="27992" y="43097"/>
                        <a:pt x="27325" y="38144"/>
                      </a:cubicBezTo>
                      <a:cubicBezTo>
                        <a:pt x="26087" y="28047"/>
                        <a:pt x="23325" y="18141"/>
                        <a:pt x="18943" y="8997"/>
                      </a:cubicBezTo>
                      <a:cubicBezTo>
                        <a:pt x="17895" y="6711"/>
                        <a:pt x="16657" y="4425"/>
                        <a:pt x="14847" y="2711"/>
                      </a:cubicBezTo>
                      <a:cubicBezTo>
                        <a:pt x="13038" y="901"/>
                        <a:pt x="10561" y="-242"/>
                        <a:pt x="7989" y="44"/>
                      </a:cubicBezTo>
                      <a:cubicBezTo>
                        <a:pt x="5322" y="425"/>
                        <a:pt x="3132" y="2330"/>
                        <a:pt x="1893" y="4711"/>
                      </a:cubicBezTo>
                      <a:cubicBezTo>
                        <a:pt x="655" y="7092"/>
                        <a:pt x="274" y="9759"/>
                        <a:pt x="84" y="124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Google Shape;761;p28"/>
                <p:cNvSpPr/>
                <p:nvPr/>
              </p:nvSpPr>
              <p:spPr>
                <a:xfrm>
                  <a:off x="8202393" y="1396229"/>
                  <a:ext cx="44502" cy="66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02" h="66824" extrusionOk="0">
                      <a:moveTo>
                        <a:pt x="13348" y="2518"/>
                      </a:moveTo>
                      <a:cubicBezTo>
                        <a:pt x="10109" y="-435"/>
                        <a:pt x="5918" y="-1292"/>
                        <a:pt x="2680" y="2709"/>
                      </a:cubicBezTo>
                      <a:cubicBezTo>
                        <a:pt x="1060" y="4804"/>
                        <a:pt x="394" y="7471"/>
                        <a:pt x="108" y="10043"/>
                      </a:cubicBezTo>
                      <a:cubicBezTo>
                        <a:pt x="-464" y="16520"/>
                        <a:pt x="1251" y="23187"/>
                        <a:pt x="4870" y="28617"/>
                      </a:cubicBezTo>
                      <a:cubicBezTo>
                        <a:pt x="8299" y="33855"/>
                        <a:pt x="11728" y="39285"/>
                        <a:pt x="15443" y="44428"/>
                      </a:cubicBezTo>
                      <a:cubicBezTo>
                        <a:pt x="19825" y="50334"/>
                        <a:pt x="24968" y="55572"/>
                        <a:pt x="30778" y="60049"/>
                      </a:cubicBezTo>
                      <a:cubicBezTo>
                        <a:pt x="33826" y="62335"/>
                        <a:pt x="44399" y="71765"/>
                        <a:pt x="44494" y="63478"/>
                      </a:cubicBezTo>
                      <a:cubicBezTo>
                        <a:pt x="44780" y="48048"/>
                        <a:pt x="37446" y="33093"/>
                        <a:pt x="28969" y="20616"/>
                      </a:cubicBezTo>
                      <a:cubicBezTo>
                        <a:pt x="24492" y="14043"/>
                        <a:pt x="19253" y="7947"/>
                        <a:pt x="13348" y="251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28"/>
                <p:cNvSpPr/>
                <p:nvPr/>
              </p:nvSpPr>
              <p:spPr>
                <a:xfrm>
                  <a:off x="8188900" y="1310941"/>
                  <a:ext cx="40044" cy="63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44" h="63946" extrusionOk="0">
                      <a:moveTo>
                        <a:pt x="16649" y="5225"/>
                      </a:moveTo>
                      <a:cubicBezTo>
                        <a:pt x="13315" y="1891"/>
                        <a:pt x="8457" y="-1443"/>
                        <a:pt x="4171" y="653"/>
                      </a:cubicBezTo>
                      <a:cubicBezTo>
                        <a:pt x="1790" y="1796"/>
                        <a:pt x="361" y="4463"/>
                        <a:pt x="75" y="7130"/>
                      </a:cubicBezTo>
                      <a:cubicBezTo>
                        <a:pt x="-210" y="9797"/>
                        <a:pt x="361" y="12464"/>
                        <a:pt x="1028" y="15035"/>
                      </a:cubicBezTo>
                      <a:cubicBezTo>
                        <a:pt x="5219" y="30752"/>
                        <a:pt x="12839" y="45611"/>
                        <a:pt x="23221" y="58279"/>
                      </a:cubicBezTo>
                      <a:cubicBezTo>
                        <a:pt x="26460" y="62279"/>
                        <a:pt x="30841" y="65804"/>
                        <a:pt x="36080" y="62851"/>
                      </a:cubicBezTo>
                      <a:cubicBezTo>
                        <a:pt x="39509" y="60851"/>
                        <a:pt x="40461" y="58088"/>
                        <a:pt x="39890" y="54374"/>
                      </a:cubicBezTo>
                      <a:cubicBezTo>
                        <a:pt x="38175" y="43420"/>
                        <a:pt x="34842" y="32085"/>
                        <a:pt x="29508" y="22274"/>
                      </a:cubicBezTo>
                      <a:cubicBezTo>
                        <a:pt x="26079" y="15988"/>
                        <a:pt x="21792" y="10178"/>
                        <a:pt x="16744" y="512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28"/>
                <p:cNvSpPr/>
                <p:nvPr/>
              </p:nvSpPr>
              <p:spPr>
                <a:xfrm>
                  <a:off x="8216038" y="1289494"/>
                  <a:ext cx="23078" cy="41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8" h="41495" extrusionOk="0">
                      <a:moveTo>
                        <a:pt x="8752" y="3145"/>
                      </a:moveTo>
                      <a:cubicBezTo>
                        <a:pt x="7799" y="2097"/>
                        <a:pt x="6656" y="954"/>
                        <a:pt x="5323" y="382"/>
                      </a:cubicBezTo>
                      <a:cubicBezTo>
                        <a:pt x="3989" y="-189"/>
                        <a:pt x="2275" y="-189"/>
                        <a:pt x="1132" y="859"/>
                      </a:cubicBezTo>
                      <a:cubicBezTo>
                        <a:pt x="-297" y="2192"/>
                        <a:pt x="-107" y="4573"/>
                        <a:pt x="274" y="6478"/>
                      </a:cubicBezTo>
                      <a:cubicBezTo>
                        <a:pt x="2370" y="16765"/>
                        <a:pt x="6180" y="26576"/>
                        <a:pt x="11419" y="35720"/>
                      </a:cubicBezTo>
                      <a:cubicBezTo>
                        <a:pt x="12276" y="37339"/>
                        <a:pt x="13324" y="38863"/>
                        <a:pt x="14657" y="40006"/>
                      </a:cubicBezTo>
                      <a:cubicBezTo>
                        <a:pt x="16086" y="41149"/>
                        <a:pt x="17991" y="41816"/>
                        <a:pt x="19705" y="41340"/>
                      </a:cubicBezTo>
                      <a:cubicBezTo>
                        <a:pt x="25135" y="39816"/>
                        <a:pt x="22563" y="30291"/>
                        <a:pt x="21801" y="26481"/>
                      </a:cubicBezTo>
                      <a:cubicBezTo>
                        <a:pt x="20086" y="17813"/>
                        <a:pt x="14562" y="9622"/>
                        <a:pt x="8656" y="314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28"/>
                <p:cNvSpPr/>
                <p:nvPr/>
              </p:nvSpPr>
              <p:spPr>
                <a:xfrm>
                  <a:off x="8140695" y="1333189"/>
                  <a:ext cx="46372" cy="47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72" h="47576" extrusionOk="0">
                      <a:moveTo>
                        <a:pt x="18372" y="5360"/>
                      </a:moveTo>
                      <a:cubicBezTo>
                        <a:pt x="16181" y="3455"/>
                        <a:pt x="13895" y="1550"/>
                        <a:pt x="11133" y="597"/>
                      </a:cubicBezTo>
                      <a:cubicBezTo>
                        <a:pt x="8371" y="-355"/>
                        <a:pt x="5132" y="-260"/>
                        <a:pt x="2846" y="1550"/>
                      </a:cubicBezTo>
                      <a:cubicBezTo>
                        <a:pt x="-678" y="4312"/>
                        <a:pt x="-392" y="9741"/>
                        <a:pt x="846" y="14028"/>
                      </a:cubicBezTo>
                      <a:cubicBezTo>
                        <a:pt x="5323" y="29744"/>
                        <a:pt x="18467" y="42698"/>
                        <a:pt x="34183" y="46889"/>
                      </a:cubicBezTo>
                      <a:cubicBezTo>
                        <a:pt x="37993" y="47937"/>
                        <a:pt x="42661" y="48127"/>
                        <a:pt x="45042" y="44984"/>
                      </a:cubicBezTo>
                      <a:cubicBezTo>
                        <a:pt x="49233" y="39269"/>
                        <a:pt x="42470" y="31173"/>
                        <a:pt x="39232" y="26696"/>
                      </a:cubicBezTo>
                      <a:cubicBezTo>
                        <a:pt x="33326" y="18790"/>
                        <a:pt x="25801" y="11837"/>
                        <a:pt x="18372" y="536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28"/>
                <p:cNvSpPr/>
                <p:nvPr/>
              </p:nvSpPr>
              <p:spPr>
                <a:xfrm>
                  <a:off x="8118020" y="1417497"/>
                  <a:ext cx="27338" cy="31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8" h="31471" extrusionOk="0">
                      <a:moveTo>
                        <a:pt x="9519" y="30018"/>
                      </a:moveTo>
                      <a:cubicBezTo>
                        <a:pt x="6186" y="28113"/>
                        <a:pt x="3804" y="24970"/>
                        <a:pt x="2185" y="21541"/>
                      </a:cubicBezTo>
                      <a:cubicBezTo>
                        <a:pt x="566" y="18207"/>
                        <a:pt x="-291" y="14492"/>
                        <a:pt x="90" y="10778"/>
                      </a:cubicBezTo>
                      <a:cubicBezTo>
                        <a:pt x="566" y="7158"/>
                        <a:pt x="2471" y="3539"/>
                        <a:pt x="5614" y="1634"/>
                      </a:cubicBezTo>
                      <a:cubicBezTo>
                        <a:pt x="15996" y="-4558"/>
                        <a:pt x="25426" y="8206"/>
                        <a:pt x="27141" y="17255"/>
                      </a:cubicBezTo>
                      <a:cubicBezTo>
                        <a:pt x="28950" y="26780"/>
                        <a:pt x="17997" y="34876"/>
                        <a:pt x="9424" y="3001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28"/>
                <p:cNvSpPr/>
                <p:nvPr/>
              </p:nvSpPr>
              <p:spPr>
                <a:xfrm>
                  <a:off x="8087799" y="1497139"/>
                  <a:ext cx="19283" cy="23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83" h="23074" extrusionOk="0">
                      <a:moveTo>
                        <a:pt x="1640" y="17908"/>
                      </a:moveTo>
                      <a:cubicBezTo>
                        <a:pt x="116" y="14193"/>
                        <a:pt x="-646" y="9812"/>
                        <a:pt x="688" y="6002"/>
                      </a:cubicBezTo>
                      <a:cubicBezTo>
                        <a:pt x="4974" y="-5904"/>
                        <a:pt x="19928" y="1906"/>
                        <a:pt x="19261" y="12098"/>
                      </a:cubicBezTo>
                      <a:cubicBezTo>
                        <a:pt x="18690" y="21051"/>
                        <a:pt x="6022" y="28481"/>
                        <a:pt x="1640" y="1781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28"/>
                <p:cNvSpPr/>
                <p:nvPr/>
              </p:nvSpPr>
              <p:spPr>
                <a:xfrm>
                  <a:off x="7939934" y="1612572"/>
                  <a:ext cx="52149" cy="45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9" h="45455" extrusionOk="0">
                      <a:moveTo>
                        <a:pt x="19394" y="4393"/>
                      </a:moveTo>
                      <a:cubicBezTo>
                        <a:pt x="16822" y="2678"/>
                        <a:pt x="14155" y="964"/>
                        <a:pt x="11202" y="297"/>
                      </a:cubicBezTo>
                      <a:cubicBezTo>
                        <a:pt x="8154" y="-370"/>
                        <a:pt x="4725" y="11"/>
                        <a:pt x="2534" y="2202"/>
                      </a:cubicBezTo>
                      <a:cubicBezTo>
                        <a:pt x="534" y="4107"/>
                        <a:pt x="-228" y="7155"/>
                        <a:pt x="58" y="9917"/>
                      </a:cubicBezTo>
                      <a:cubicBezTo>
                        <a:pt x="344" y="12680"/>
                        <a:pt x="1582" y="15347"/>
                        <a:pt x="2915" y="17728"/>
                      </a:cubicBezTo>
                      <a:cubicBezTo>
                        <a:pt x="10345" y="30872"/>
                        <a:pt x="23204" y="40778"/>
                        <a:pt x="37777" y="44684"/>
                      </a:cubicBezTo>
                      <a:cubicBezTo>
                        <a:pt x="42444" y="45922"/>
                        <a:pt x="48635" y="46208"/>
                        <a:pt x="51398" y="41350"/>
                      </a:cubicBezTo>
                      <a:cubicBezTo>
                        <a:pt x="53684" y="37254"/>
                        <a:pt x="50255" y="33635"/>
                        <a:pt x="47778" y="30587"/>
                      </a:cubicBezTo>
                      <a:cubicBezTo>
                        <a:pt x="39587" y="20585"/>
                        <a:pt x="30062" y="11822"/>
                        <a:pt x="19394" y="44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Google Shape;768;p28"/>
                <p:cNvSpPr/>
                <p:nvPr/>
              </p:nvSpPr>
              <p:spPr>
                <a:xfrm>
                  <a:off x="7964059" y="1578810"/>
                  <a:ext cx="31179" cy="4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79" h="46124" extrusionOk="0">
                      <a:moveTo>
                        <a:pt x="20510" y="8246"/>
                      </a:moveTo>
                      <a:cubicBezTo>
                        <a:pt x="18605" y="4722"/>
                        <a:pt x="15843" y="817"/>
                        <a:pt x="11938" y="150"/>
                      </a:cubicBezTo>
                      <a:cubicBezTo>
                        <a:pt x="4032" y="-1184"/>
                        <a:pt x="-1397" y="6627"/>
                        <a:pt x="317" y="13866"/>
                      </a:cubicBezTo>
                      <a:cubicBezTo>
                        <a:pt x="2317" y="22343"/>
                        <a:pt x="9842" y="31106"/>
                        <a:pt x="15938" y="36916"/>
                      </a:cubicBezTo>
                      <a:cubicBezTo>
                        <a:pt x="18034" y="38917"/>
                        <a:pt x="27178" y="48251"/>
                        <a:pt x="30226" y="45679"/>
                      </a:cubicBezTo>
                      <a:cubicBezTo>
                        <a:pt x="31273" y="44822"/>
                        <a:pt x="31273" y="43203"/>
                        <a:pt x="31083" y="41869"/>
                      </a:cubicBezTo>
                      <a:cubicBezTo>
                        <a:pt x="30035" y="31297"/>
                        <a:pt x="26416" y="19771"/>
                        <a:pt x="21558" y="10342"/>
                      </a:cubicBezTo>
                      <a:cubicBezTo>
                        <a:pt x="21177" y="9675"/>
                        <a:pt x="20796" y="8913"/>
                        <a:pt x="20415" y="81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9" name="Google Shape;769;p28"/>
                <p:cNvSpPr/>
                <p:nvPr/>
              </p:nvSpPr>
              <p:spPr>
                <a:xfrm>
                  <a:off x="7922702" y="1660476"/>
                  <a:ext cx="42048" cy="23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8" h="23718" extrusionOk="0">
                      <a:moveTo>
                        <a:pt x="9099" y="2304"/>
                      </a:moveTo>
                      <a:cubicBezTo>
                        <a:pt x="2812" y="3923"/>
                        <a:pt x="-2331" y="10877"/>
                        <a:pt x="1098" y="17354"/>
                      </a:cubicBezTo>
                      <a:cubicBezTo>
                        <a:pt x="3098" y="21068"/>
                        <a:pt x="7289" y="23259"/>
                        <a:pt x="11480" y="23640"/>
                      </a:cubicBezTo>
                      <a:cubicBezTo>
                        <a:pt x="15671" y="24021"/>
                        <a:pt x="19862" y="22973"/>
                        <a:pt x="23862" y="21449"/>
                      </a:cubicBezTo>
                      <a:cubicBezTo>
                        <a:pt x="29768" y="19259"/>
                        <a:pt x="35007" y="17258"/>
                        <a:pt x="39388" y="12686"/>
                      </a:cubicBezTo>
                      <a:cubicBezTo>
                        <a:pt x="42912" y="8972"/>
                        <a:pt x="43293" y="5066"/>
                        <a:pt x="38340" y="2495"/>
                      </a:cubicBezTo>
                      <a:cubicBezTo>
                        <a:pt x="30435" y="-1601"/>
                        <a:pt x="17290" y="113"/>
                        <a:pt x="9003" y="220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770" name="Google Shape;770;p28"/>
            <p:cNvSpPr/>
            <p:nvPr/>
          </p:nvSpPr>
          <p:spPr>
            <a:xfrm>
              <a:off x="8315289" y="1784235"/>
              <a:ext cx="48173" cy="48173"/>
            </a:xfrm>
            <a:custGeom>
              <a:avLst/>
              <a:gdLst/>
              <a:ahLst/>
              <a:cxnLst/>
              <a:rect l="l" t="t" r="r" b="b"/>
              <a:pathLst>
                <a:path w="48173" h="48173" extrusionOk="0">
                  <a:moveTo>
                    <a:pt x="6942" y="7132"/>
                  </a:moveTo>
                  <a:cubicBezTo>
                    <a:pt x="-2393" y="16562"/>
                    <a:pt x="-2298" y="31802"/>
                    <a:pt x="7132" y="41232"/>
                  </a:cubicBezTo>
                  <a:cubicBezTo>
                    <a:pt x="16562" y="50566"/>
                    <a:pt x="31802" y="50471"/>
                    <a:pt x="41232" y="41041"/>
                  </a:cubicBezTo>
                  <a:cubicBezTo>
                    <a:pt x="50566" y="31612"/>
                    <a:pt x="50471" y="16371"/>
                    <a:pt x="41041" y="6942"/>
                  </a:cubicBezTo>
                  <a:cubicBezTo>
                    <a:pt x="31612" y="-2393"/>
                    <a:pt x="16372" y="-2298"/>
                    <a:pt x="6942" y="7132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8205286" y="1803252"/>
              <a:ext cx="123410" cy="120576"/>
            </a:xfrm>
            <a:custGeom>
              <a:avLst/>
              <a:gdLst/>
              <a:ahLst/>
              <a:cxnLst/>
              <a:rect l="l" t="t" r="r" b="b"/>
              <a:pathLst>
                <a:path w="123410" h="120576" extrusionOk="0">
                  <a:moveTo>
                    <a:pt x="109039" y="43646"/>
                  </a:moveTo>
                  <a:cubicBezTo>
                    <a:pt x="96085" y="50504"/>
                    <a:pt x="82941" y="57172"/>
                    <a:pt x="71034" y="65839"/>
                  </a:cubicBezTo>
                  <a:cubicBezTo>
                    <a:pt x="59128" y="74507"/>
                    <a:pt x="48460" y="85175"/>
                    <a:pt x="41983" y="98415"/>
                  </a:cubicBezTo>
                  <a:cubicBezTo>
                    <a:pt x="39697" y="102987"/>
                    <a:pt x="37983" y="107844"/>
                    <a:pt x="35125" y="112131"/>
                  </a:cubicBezTo>
                  <a:cubicBezTo>
                    <a:pt x="32268" y="116417"/>
                    <a:pt x="27981" y="120036"/>
                    <a:pt x="22933" y="120513"/>
                  </a:cubicBezTo>
                  <a:cubicBezTo>
                    <a:pt x="17409" y="121084"/>
                    <a:pt x="12075" y="117751"/>
                    <a:pt x="8360" y="113560"/>
                  </a:cubicBezTo>
                  <a:cubicBezTo>
                    <a:pt x="-22" y="103939"/>
                    <a:pt x="-1737" y="89747"/>
                    <a:pt x="1597" y="77365"/>
                  </a:cubicBezTo>
                  <a:cubicBezTo>
                    <a:pt x="4931" y="64982"/>
                    <a:pt x="12551" y="54314"/>
                    <a:pt x="21028" y="44694"/>
                  </a:cubicBezTo>
                  <a:cubicBezTo>
                    <a:pt x="31506" y="32883"/>
                    <a:pt x="43507" y="22405"/>
                    <a:pt x="56652" y="13738"/>
                  </a:cubicBezTo>
                  <a:cubicBezTo>
                    <a:pt x="65034" y="8213"/>
                    <a:pt x="73987" y="3260"/>
                    <a:pt x="83798" y="1165"/>
                  </a:cubicBezTo>
                  <a:cubicBezTo>
                    <a:pt x="92561" y="-740"/>
                    <a:pt x="105515" y="-931"/>
                    <a:pt x="112754" y="5451"/>
                  </a:cubicBezTo>
                  <a:cubicBezTo>
                    <a:pt x="118659" y="10594"/>
                    <a:pt x="125232" y="22977"/>
                    <a:pt x="122946" y="30787"/>
                  </a:cubicBezTo>
                  <a:cubicBezTo>
                    <a:pt x="121041" y="37264"/>
                    <a:pt x="114564" y="40884"/>
                    <a:pt x="109039" y="43836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2" name="Google Shape;772;p28"/>
            <p:cNvGrpSpPr/>
            <p:nvPr/>
          </p:nvGrpSpPr>
          <p:grpSpPr>
            <a:xfrm>
              <a:off x="7880574" y="1309387"/>
              <a:ext cx="418796" cy="578229"/>
              <a:chOff x="7880574" y="1309387"/>
              <a:chExt cx="418796" cy="578229"/>
            </a:xfrm>
          </p:grpSpPr>
          <p:sp>
            <p:nvSpPr>
              <p:cNvPr id="773" name="Google Shape;773;p28"/>
              <p:cNvSpPr/>
              <p:nvPr/>
            </p:nvSpPr>
            <p:spPr>
              <a:xfrm>
                <a:off x="7880574" y="1309387"/>
                <a:ext cx="418796" cy="578229"/>
              </a:xfrm>
              <a:custGeom>
                <a:avLst/>
                <a:gdLst/>
                <a:ahLst/>
                <a:cxnLst/>
                <a:rect l="l" t="t" r="r" b="b"/>
                <a:pathLst>
                  <a:path w="418796" h="578229" extrusionOk="0">
                    <a:moveTo>
                      <a:pt x="418701" y="470932"/>
                    </a:moveTo>
                    <a:cubicBezTo>
                      <a:pt x="418701" y="470932"/>
                      <a:pt x="372791" y="135747"/>
                      <a:pt x="232487" y="31543"/>
                    </a:cubicBezTo>
                    <a:cubicBezTo>
                      <a:pt x="92184" y="-72756"/>
                      <a:pt x="121712" y="111744"/>
                      <a:pt x="126093" y="150415"/>
                    </a:cubicBezTo>
                    <a:cubicBezTo>
                      <a:pt x="130475" y="189087"/>
                      <a:pt x="128665" y="273574"/>
                      <a:pt x="108472" y="284146"/>
                    </a:cubicBezTo>
                    <a:cubicBezTo>
                      <a:pt x="11888" y="334629"/>
                      <a:pt x="-46786" y="520176"/>
                      <a:pt x="48369" y="562467"/>
                    </a:cubicBezTo>
                    <a:cubicBezTo>
                      <a:pt x="143429" y="604758"/>
                      <a:pt x="342025" y="548560"/>
                      <a:pt x="342025" y="548560"/>
                    </a:cubicBezTo>
                    <a:cubicBezTo>
                      <a:pt x="342025" y="548560"/>
                      <a:pt x="417844" y="539607"/>
                      <a:pt x="418796" y="4709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74" name="Google Shape;774;p28"/>
              <p:cNvGrpSpPr/>
              <p:nvPr/>
            </p:nvGrpSpPr>
            <p:grpSpPr>
              <a:xfrm>
                <a:off x="7902113" y="1331270"/>
                <a:ext cx="324764" cy="459407"/>
                <a:chOff x="7902113" y="1331270"/>
                <a:chExt cx="324764" cy="459407"/>
              </a:xfrm>
            </p:grpSpPr>
            <p:sp>
              <p:nvSpPr>
                <p:cNvPr id="775" name="Google Shape;775;p28"/>
                <p:cNvSpPr/>
                <p:nvPr/>
              </p:nvSpPr>
              <p:spPr>
                <a:xfrm>
                  <a:off x="8196120" y="1513604"/>
                  <a:ext cx="30757" cy="4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57" h="49484" extrusionOk="0">
                      <a:moveTo>
                        <a:pt x="13049" y="3443"/>
                      </a:moveTo>
                      <a:cubicBezTo>
                        <a:pt x="11430" y="2110"/>
                        <a:pt x="9811" y="871"/>
                        <a:pt x="7810" y="300"/>
                      </a:cubicBezTo>
                      <a:cubicBezTo>
                        <a:pt x="5810" y="-272"/>
                        <a:pt x="3524" y="-81"/>
                        <a:pt x="2000" y="1348"/>
                      </a:cubicBezTo>
                      <a:cubicBezTo>
                        <a:pt x="286" y="2967"/>
                        <a:pt x="0" y="5539"/>
                        <a:pt x="0" y="7920"/>
                      </a:cubicBezTo>
                      <a:cubicBezTo>
                        <a:pt x="0" y="21731"/>
                        <a:pt x="6572" y="35257"/>
                        <a:pt x="17050" y="44210"/>
                      </a:cubicBezTo>
                      <a:cubicBezTo>
                        <a:pt x="21431" y="48020"/>
                        <a:pt x="29432" y="53830"/>
                        <a:pt x="30575" y="44305"/>
                      </a:cubicBezTo>
                      <a:cubicBezTo>
                        <a:pt x="31337" y="37352"/>
                        <a:pt x="29623" y="29732"/>
                        <a:pt x="27146" y="23255"/>
                      </a:cubicBezTo>
                      <a:cubicBezTo>
                        <a:pt x="24194" y="15635"/>
                        <a:pt x="19431" y="8682"/>
                        <a:pt x="13144" y="34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6" name="Google Shape;776;p28"/>
                <p:cNvSpPr/>
                <p:nvPr/>
              </p:nvSpPr>
              <p:spPr>
                <a:xfrm>
                  <a:off x="8138751" y="1409954"/>
                  <a:ext cx="40978" cy="60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8" h="60616" extrusionOk="0">
                      <a:moveTo>
                        <a:pt x="505" y="14701"/>
                      </a:moveTo>
                      <a:cubicBezTo>
                        <a:pt x="3553" y="29370"/>
                        <a:pt x="12125" y="42705"/>
                        <a:pt x="23746" y="52039"/>
                      </a:cubicBezTo>
                      <a:cubicBezTo>
                        <a:pt x="26508" y="54230"/>
                        <a:pt x="35080" y="62231"/>
                        <a:pt x="38700" y="60326"/>
                      </a:cubicBezTo>
                      <a:cubicBezTo>
                        <a:pt x="43367" y="57945"/>
                        <a:pt x="39557" y="49372"/>
                        <a:pt x="38700" y="45848"/>
                      </a:cubicBezTo>
                      <a:cubicBezTo>
                        <a:pt x="37462" y="40990"/>
                        <a:pt x="35842" y="36323"/>
                        <a:pt x="33937" y="31751"/>
                      </a:cubicBezTo>
                      <a:cubicBezTo>
                        <a:pt x="29937" y="22417"/>
                        <a:pt x="24508" y="13749"/>
                        <a:pt x="17745" y="6129"/>
                      </a:cubicBezTo>
                      <a:cubicBezTo>
                        <a:pt x="16030" y="4224"/>
                        <a:pt x="14316" y="2414"/>
                        <a:pt x="12030" y="1176"/>
                      </a:cubicBezTo>
                      <a:cubicBezTo>
                        <a:pt x="9839" y="33"/>
                        <a:pt x="7077" y="-443"/>
                        <a:pt x="4696" y="509"/>
                      </a:cubicBezTo>
                      <a:cubicBezTo>
                        <a:pt x="2219" y="1557"/>
                        <a:pt x="695" y="4129"/>
                        <a:pt x="219" y="6700"/>
                      </a:cubicBezTo>
                      <a:cubicBezTo>
                        <a:pt x="-257" y="9272"/>
                        <a:pt x="124" y="12034"/>
                        <a:pt x="600" y="1460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7" name="Google Shape;777;p28"/>
                <p:cNvSpPr/>
                <p:nvPr/>
              </p:nvSpPr>
              <p:spPr>
                <a:xfrm>
                  <a:off x="8095724" y="1436301"/>
                  <a:ext cx="58260" cy="54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60" h="54982" extrusionOk="0">
                      <a:moveTo>
                        <a:pt x="10956" y="1117"/>
                      </a:moveTo>
                      <a:cubicBezTo>
                        <a:pt x="6955" y="-883"/>
                        <a:pt x="2765" y="-407"/>
                        <a:pt x="764" y="4261"/>
                      </a:cubicBezTo>
                      <a:cubicBezTo>
                        <a:pt x="-283" y="6737"/>
                        <a:pt x="-93" y="9499"/>
                        <a:pt x="383" y="12071"/>
                      </a:cubicBezTo>
                      <a:cubicBezTo>
                        <a:pt x="1622" y="18453"/>
                        <a:pt x="5146" y="24358"/>
                        <a:pt x="10194" y="28645"/>
                      </a:cubicBezTo>
                      <a:cubicBezTo>
                        <a:pt x="14956" y="32740"/>
                        <a:pt x="19719" y="37027"/>
                        <a:pt x="24767" y="40837"/>
                      </a:cubicBezTo>
                      <a:cubicBezTo>
                        <a:pt x="30577" y="45313"/>
                        <a:pt x="37054" y="48933"/>
                        <a:pt x="43913" y="51505"/>
                      </a:cubicBezTo>
                      <a:cubicBezTo>
                        <a:pt x="47437" y="52838"/>
                        <a:pt x="60200" y="58934"/>
                        <a:pt x="58010" y="50933"/>
                      </a:cubicBezTo>
                      <a:cubicBezTo>
                        <a:pt x="53914" y="35979"/>
                        <a:pt x="42770" y="23692"/>
                        <a:pt x="31054" y="14167"/>
                      </a:cubicBezTo>
                      <a:cubicBezTo>
                        <a:pt x="24863" y="9118"/>
                        <a:pt x="18100" y="4737"/>
                        <a:pt x="10956" y="121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8" name="Google Shape;778;p28"/>
                <p:cNvSpPr/>
                <p:nvPr/>
              </p:nvSpPr>
              <p:spPr>
                <a:xfrm>
                  <a:off x="8058230" y="1358414"/>
                  <a:ext cx="52655" cy="54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55" h="54972" extrusionOk="0">
                      <a:moveTo>
                        <a:pt x="15493" y="2614"/>
                      </a:moveTo>
                      <a:cubicBezTo>
                        <a:pt x="11398" y="328"/>
                        <a:pt x="5778" y="-1482"/>
                        <a:pt x="2254" y="1757"/>
                      </a:cubicBezTo>
                      <a:cubicBezTo>
                        <a:pt x="253" y="3566"/>
                        <a:pt x="-318" y="6519"/>
                        <a:pt x="158" y="9186"/>
                      </a:cubicBezTo>
                      <a:cubicBezTo>
                        <a:pt x="634" y="11853"/>
                        <a:pt x="1968" y="14234"/>
                        <a:pt x="3301" y="16521"/>
                      </a:cubicBezTo>
                      <a:cubicBezTo>
                        <a:pt x="11779" y="30427"/>
                        <a:pt x="23209" y="42619"/>
                        <a:pt x="36734" y="51763"/>
                      </a:cubicBezTo>
                      <a:cubicBezTo>
                        <a:pt x="41020" y="54621"/>
                        <a:pt x="46164" y="56906"/>
                        <a:pt x="50355" y="52525"/>
                      </a:cubicBezTo>
                      <a:cubicBezTo>
                        <a:pt x="53117" y="49667"/>
                        <a:pt x="53212" y="46715"/>
                        <a:pt x="51593" y="43381"/>
                      </a:cubicBezTo>
                      <a:cubicBezTo>
                        <a:pt x="46831" y="33284"/>
                        <a:pt x="40544" y="23379"/>
                        <a:pt x="32638" y="15568"/>
                      </a:cubicBezTo>
                      <a:cubicBezTo>
                        <a:pt x="27590" y="10520"/>
                        <a:pt x="21780" y="6138"/>
                        <a:pt x="15589" y="270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9" name="Google Shape;779;p28"/>
                <p:cNvSpPr/>
                <p:nvPr/>
              </p:nvSpPr>
              <p:spPr>
                <a:xfrm>
                  <a:off x="8077148" y="1331270"/>
                  <a:ext cx="31711" cy="36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11" h="36068" extrusionOk="0">
                      <a:moveTo>
                        <a:pt x="8481" y="1755"/>
                      </a:moveTo>
                      <a:cubicBezTo>
                        <a:pt x="7243" y="993"/>
                        <a:pt x="5909" y="231"/>
                        <a:pt x="4385" y="40"/>
                      </a:cubicBezTo>
                      <a:cubicBezTo>
                        <a:pt x="2957" y="-150"/>
                        <a:pt x="1242" y="326"/>
                        <a:pt x="480" y="1660"/>
                      </a:cubicBezTo>
                      <a:cubicBezTo>
                        <a:pt x="-568" y="3374"/>
                        <a:pt x="290" y="5565"/>
                        <a:pt x="1242" y="7279"/>
                      </a:cubicBezTo>
                      <a:cubicBezTo>
                        <a:pt x="6195" y="16519"/>
                        <a:pt x="12577" y="24996"/>
                        <a:pt x="20102" y="32235"/>
                      </a:cubicBezTo>
                      <a:cubicBezTo>
                        <a:pt x="21435" y="33473"/>
                        <a:pt x="22769" y="34711"/>
                        <a:pt x="24483" y="35473"/>
                      </a:cubicBezTo>
                      <a:cubicBezTo>
                        <a:pt x="26198" y="36235"/>
                        <a:pt x="28198" y="36331"/>
                        <a:pt x="29722" y="35378"/>
                      </a:cubicBezTo>
                      <a:cubicBezTo>
                        <a:pt x="34484" y="32425"/>
                        <a:pt x="29436" y="23948"/>
                        <a:pt x="27626" y="20614"/>
                      </a:cubicBezTo>
                      <a:cubicBezTo>
                        <a:pt x="23531" y="12804"/>
                        <a:pt x="15911" y="6422"/>
                        <a:pt x="8481" y="185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Google Shape;780;p28"/>
                <p:cNvSpPr/>
                <p:nvPr/>
              </p:nvSpPr>
              <p:spPr>
                <a:xfrm>
                  <a:off x="8018177" y="1392915"/>
                  <a:ext cx="54333" cy="37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33" h="37943" extrusionOk="0">
                      <a:moveTo>
                        <a:pt x="17256" y="2594"/>
                      </a:moveTo>
                      <a:cubicBezTo>
                        <a:pt x="14589" y="1355"/>
                        <a:pt x="11922" y="212"/>
                        <a:pt x="8969" y="22"/>
                      </a:cubicBezTo>
                      <a:cubicBezTo>
                        <a:pt x="6016" y="-169"/>
                        <a:pt x="2968" y="879"/>
                        <a:pt x="1254" y="3260"/>
                      </a:cubicBezTo>
                      <a:cubicBezTo>
                        <a:pt x="-1318" y="6880"/>
                        <a:pt x="492" y="12023"/>
                        <a:pt x="2873" y="15738"/>
                      </a:cubicBezTo>
                      <a:cubicBezTo>
                        <a:pt x="11541" y="29549"/>
                        <a:pt x="27828" y="38312"/>
                        <a:pt x="44116" y="37931"/>
                      </a:cubicBezTo>
                      <a:cubicBezTo>
                        <a:pt x="48021" y="37931"/>
                        <a:pt x="52593" y="36693"/>
                        <a:pt x="53927" y="33074"/>
                      </a:cubicBezTo>
                      <a:cubicBezTo>
                        <a:pt x="56308" y="26406"/>
                        <a:pt x="47640" y="20501"/>
                        <a:pt x="43259" y="17167"/>
                      </a:cubicBezTo>
                      <a:cubicBezTo>
                        <a:pt x="35448" y="11261"/>
                        <a:pt x="26209" y="6594"/>
                        <a:pt x="17256" y="259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Google Shape;781;p28"/>
                <p:cNvSpPr/>
                <p:nvPr/>
              </p:nvSpPr>
              <p:spPr>
                <a:xfrm>
                  <a:off x="8021166" y="1479321"/>
                  <a:ext cx="29230" cy="30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0" h="30034" extrusionOk="0">
                      <a:moveTo>
                        <a:pt x="14553" y="29631"/>
                      </a:moveTo>
                      <a:cubicBezTo>
                        <a:pt x="10838" y="28773"/>
                        <a:pt x="7695" y="26392"/>
                        <a:pt x="5123" y="23535"/>
                      </a:cubicBezTo>
                      <a:cubicBezTo>
                        <a:pt x="2646" y="20772"/>
                        <a:pt x="741" y="17439"/>
                        <a:pt x="170" y="13819"/>
                      </a:cubicBezTo>
                      <a:cubicBezTo>
                        <a:pt x="-402" y="10200"/>
                        <a:pt x="456" y="6199"/>
                        <a:pt x="2932" y="3532"/>
                      </a:cubicBezTo>
                      <a:cubicBezTo>
                        <a:pt x="11219" y="-5326"/>
                        <a:pt x="23792" y="4294"/>
                        <a:pt x="27983" y="12486"/>
                      </a:cubicBezTo>
                      <a:cubicBezTo>
                        <a:pt x="32460" y="21153"/>
                        <a:pt x="24173" y="32012"/>
                        <a:pt x="14553" y="297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2" name="Google Shape;782;p28"/>
                <p:cNvSpPr/>
                <p:nvPr/>
              </p:nvSpPr>
              <p:spPr>
                <a:xfrm>
                  <a:off x="8013798" y="1565146"/>
                  <a:ext cx="19796" cy="2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96" h="22723" extrusionOk="0">
                      <a:moveTo>
                        <a:pt x="4299" y="19339"/>
                      </a:moveTo>
                      <a:cubicBezTo>
                        <a:pt x="1728" y="16196"/>
                        <a:pt x="-177" y="12290"/>
                        <a:pt x="13" y="8195"/>
                      </a:cubicBezTo>
                      <a:cubicBezTo>
                        <a:pt x="775" y="-4378"/>
                        <a:pt x="17349" y="-1140"/>
                        <a:pt x="19539" y="8861"/>
                      </a:cubicBezTo>
                      <a:cubicBezTo>
                        <a:pt x="21540" y="17624"/>
                        <a:pt x="11443" y="28292"/>
                        <a:pt x="4204" y="1933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3" name="Google Shape;783;p28"/>
                <p:cNvSpPr/>
                <p:nvPr/>
              </p:nvSpPr>
              <p:spPr>
                <a:xfrm>
                  <a:off x="7903916" y="1717065"/>
                  <a:ext cx="59001" cy="35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01" h="35171" extrusionOk="0">
                      <a:moveTo>
                        <a:pt x="17883" y="1722"/>
                      </a:moveTo>
                      <a:cubicBezTo>
                        <a:pt x="14930" y="769"/>
                        <a:pt x="11882" y="-88"/>
                        <a:pt x="8834" y="7"/>
                      </a:cubicBezTo>
                      <a:cubicBezTo>
                        <a:pt x="5786" y="198"/>
                        <a:pt x="2548" y="1626"/>
                        <a:pt x="1024" y="4293"/>
                      </a:cubicBezTo>
                      <a:cubicBezTo>
                        <a:pt x="-405" y="6675"/>
                        <a:pt x="-214" y="9818"/>
                        <a:pt x="833" y="12390"/>
                      </a:cubicBezTo>
                      <a:cubicBezTo>
                        <a:pt x="1881" y="14962"/>
                        <a:pt x="3786" y="17152"/>
                        <a:pt x="5786" y="19057"/>
                      </a:cubicBezTo>
                      <a:cubicBezTo>
                        <a:pt x="16550" y="29535"/>
                        <a:pt x="31694" y="35536"/>
                        <a:pt x="46744" y="35155"/>
                      </a:cubicBezTo>
                      <a:cubicBezTo>
                        <a:pt x="51602" y="35059"/>
                        <a:pt x="57602" y="33630"/>
                        <a:pt x="58841" y="28106"/>
                      </a:cubicBezTo>
                      <a:cubicBezTo>
                        <a:pt x="59888" y="23534"/>
                        <a:pt x="55602" y="20962"/>
                        <a:pt x="52364" y="18772"/>
                      </a:cubicBezTo>
                      <a:cubicBezTo>
                        <a:pt x="41696" y="11532"/>
                        <a:pt x="30075" y="5722"/>
                        <a:pt x="17788" y="172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4" name="Google Shape;784;p28"/>
                <p:cNvSpPr/>
                <p:nvPr/>
              </p:nvSpPr>
              <p:spPr>
                <a:xfrm>
                  <a:off x="7918322" y="1677683"/>
                  <a:ext cx="39596" cy="39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96" h="39628" extrusionOk="0">
                      <a:moveTo>
                        <a:pt x="19289" y="5385"/>
                      </a:moveTo>
                      <a:cubicBezTo>
                        <a:pt x="16431" y="2527"/>
                        <a:pt x="12717" y="-425"/>
                        <a:pt x="8811" y="51"/>
                      </a:cubicBezTo>
                      <a:cubicBezTo>
                        <a:pt x="906" y="1003"/>
                        <a:pt x="-2142" y="9957"/>
                        <a:pt x="1572" y="16529"/>
                      </a:cubicBezTo>
                      <a:cubicBezTo>
                        <a:pt x="5859" y="24054"/>
                        <a:pt x="15479" y="30340"/>
                        <a:pt x="23004" y="34246"/>
                      </a:cubicBezTo>
                      <a:cubicBezTo>
                        <a:pt x="25575" y="35579"/>
                        <a:pt x="37005" y="41961"/>
                        <a:pt x="39196" y="38722"/>
                      </a:cubicBezTo>
                      <a:cubicBezTo>
                        <a:pt x="39958" y="37579"/>
                        <a:pt x="39482" y="36055"/>
                        <a:pt x="39006" y="34817"/>
                      </a:cubicBezTo>
                      <a:cubicBezTo>
                        <a:pt x="35005" y="24911"/>
                        <a:pt x="28242" y="14910"/>
                        <a:pt x="21003" y="7195"/>
                      </a:cubicBezTo>
                      <a:cubicBezTo>
                        <a:pt x="20527" y="6623"/>
                        <a:pt x="19956" y="6052"/>
                        <a:pt x="19289" y="548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5" name="Google Shape;785;p28"/>
                <p:cNvSpPr/>
                <p:nvPr/>
              </p:nvSpPr>
              <p:spPr>
                <a:xfrm>
                  <a:off x="7902113" y="1762206"/>
                  <a:ext cx="39440" cy="2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40" h="28471" extrusionOk="0">
                      <a:moveTo>
                        <a:pt x="6066" y="8302"/>
                      </a:moveTo>
                      <a:cubicBezTo>
                        <a:pt x="541" y="11540"/>
                        <a:pt x="-2507" y="19732"/>
                        <a:pt x="2637" y="25066"/>
                      </a:cubicBezTo>
                      <a:cubicBezTo>
                        <a:pt x="5590" y="28114"/>
                        <a:pt x="10257" y="28971"/>
                        <a:pt x="14448" y="28209"/>
                      </a:cubicBezTo>
                      <a:cubicBezTo>
                        <a:pt x="18639" y="27447"/>
                        <a:pt x="22354" y="25161"/>
                        <a:pt x="25687" y="22589"/>
                      </a:cubicBezTo>
                      <a:cubicBezTo>
                        <a:pt x="30736" y="18779"/>
                        <a:pt x="35212" y="15446"/>
                        <a:pt x="38165" y="9826"/>
                      </a:cubicBezTo>
                      <a:cubicBezTo>
                        <a:pt x="40546" y="5254"/>
                        <a:pt x="39784" y="1349"/>
                        <a:pt x="34260" y="301"/>
                      </a:cubicBezTo>
                      <a:cubicBezTo>
                        <a:pt x="25497" y="-1318"/>
                        <a:pt x="13400" y="3920"/>
                        <a:pt x="6066" y="830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6" name="Google Shape;786;p28"/>
              <p:cNvGrpSpPr/>
              <p:nvPr/>
            </p:nvGrpSpPr>
            <p:grpSpPr>
              <a:xfrm>
                <a:off x="7936334" y="1469041"/>
                <a:ext cx="326364" cy="380333"/>
                <a:chOff x="7936334" y="1469041"/>
                <a:chExt cx="326364" cy="380333"/>
              </a:xfrm>
            </p:grpSpPr>
            <p:sp>
              <p:nvSpPr>
                <p:cNvPr id="787" name="Google Shape;787;p28"/>
                <p:cNvSpPr/>
                <p:nvPr/>
              </p:nvSpPr>
              <p:spPr>
                <a:xfrm>
                  <a:off x="8046101" y="1588390"/>
                  <a:ext cx="169735" cy="10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735" h="109156" extrusionOk="0">
                      <a:moveTo>
                        <a:pt x="169736" y="109156"/>
                      </a:moveTo>
                      <a:cubicBezTo>
                        <a:pt x="100489" y="62865"/>
                        <a:pt x="51530" y="38672"/>
                        <a:pt x="22574" y="24384"/>
                      </a:cubicBezTo>
                      <a:cubicBezTo>
                        <a:pt x="13430" y="19812"/>
                        <a:pt x="4572" y="15526"/>
                        <a:pt x="0" y="12668"/>
                      </a:cubicBezTo>
                      <a:cubicBezTo>
                        <a:pt x="2572" y="1619"/>
                        <a:pt x="9239" y="0"/>
                        <a:pt x="16288" y="0"/>
                      </a:cubicBezTo>
                      <a:cubicBezTo>
                        <a:pt x="45434" y="0"/>
                        <a:pt x="100489" y="35433"/>
                        <a:pt x="142494" y="68675"/>
                      </a:cubicBezTo>
                      <a:cubicBezTo>
                        <a:pt x="151638" y="83344"/>
                        <a:pt x="160877" y="96965"/>
                        <a:pt x="169640" y="10915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8" name="Google Shape;788;p28"/>
                <p:cNvSpPr/>
                <p:nvPr/>
              </p:nvSpPr>
              <p:spPr>
                <a:xfrm>
                  <a:off x="8172021" y="1547432"/>
                  <a:ext cx="90677" cy="171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7" h="171164" extrusionOk="0">
                      <a:moveTo>
                        <a:pt x="90678" y="171164"/>
                      </a:moveTo>
                      <a:cubicBezTo>
                        <a:pt x="59341" y="134684"/>
                        <a:pt x="13049" y="70771"/>
                        <a:pt x="0" y="0"/>
                      </a:cubicBezTo>
                      <a:cubicBezTo>
                        <a:pt x="44005" y="46958"/>
                        <a:pt x="77248" y="126873"/>
                        <a:pt x="90678" y="17116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9" name="Google Shape;789;p28"/>
                <p:cNvSpPr/>
                <p:nvPr/>
              </p:nvSpPr>
              <p:spPr>
                <a:xfrm>
                  <a:off x="8052654" y="1527811"/>
                  <a:ext cx="113843" cy="83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43" h="83058" extrusionOk="0">
                      <a:moveTo>
                        <a:pt x="113843" y="83058"/>
                      </a:moveTo>
                      <a:cubicBezTo>
                        <a:pt x="82601" y="61817"/>
                        <a:pt x="37453" y="35814"/>
                        <a:pt x="4496" y="35814"/>
                      </a:cubicBezTo>
                      <a:cubicBezTo>
                        <a:pt x="3925" y="35814"/>
                        <a:pt x="3258" y="35814"/>
                        <a:pt x="2686" y="35814"/>
                      </a:cubicBezTo>
                      <a:cubicBezTo>
                        <a:pt x="1067" y="32861"/>
                        <a:pt x="-171" y="28480"/>
                        <a:pt x="19" y="21812"/>
                      </a:cubicBezTo>
                      <a:cubicBezTo>
                        <a:pt x="3639" y="0"/>
                        <a:pt x="13640" y="0"/>
                        <a:pt x="17926" y="0"/>
                      </a:cubicBezTo>
                      <a:cubicBezTo>
                        <a:pt x="44501" y="0"/>
                        <a:pt x="89745" y="40958"/>
                        <a:pt x="102985" y="54578"/>
                      </a:cubicBezTo>
                      <a:cubicBezTo>
                        <a:pt x="106223" y="63722"/>
                        <a:pt x="109843" y="73343"/>
                        <a:pt x="113748" y="8305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0" name="Google Shape;790;p28"/>
                <p:cNvSpPr/>
                <p:nvPr/>
              </p:nvSpPr>
              <p:spPr>
                <a:xfrm>
                  <a:off x="8071109" y="1469041"/>
                  <a:ext cx="78718" cy="7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18" h="74295" extrusionOk="0">
                      <a:moveTo>
                        <a:pt x="78719" y="74295"/>
                      </a:moveTo>
                      <a:cubicBezTo>
                        <a:pt x="72051" y="69914"/>
                        <a:pt x="64336" y="65532"/>
                        <a:pt x="56144" y="60865"/>
                      </a:cubicBezTo>
                      <a:cubicBezTo>
                        <a:pt x="19283" y="39910"/>
                        <a:pt x="-6340" y="23050"/>
                        <a:pt x="1376" y="0"/>
                      </a:cubicBezTo>
                      <a:cubicBezTo>
                        <a:pt x="11948" y="2286"/>
                        <a:pt x="39380" y="18764"/>
                        <a:pt x="60240" y="43625"/>
                      </a:cubicBezTo>
                      <a:cubicBezTo>
                        <a:pt x="69098" y="54102"/>
                        <a:pt x="75290" y="64579"/>
                        <a:pt x="78719" y="742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Google Shape;791;p28"/>
                <p:cNvSpPr/>
                <p:nvPr/>
              </p:nvSpPr>
              <p:spPr>
                <a:xfrm>
                  <a:off x="8116395" y="1730408"/>
                  <a:ext cx="128015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15" h="45815" extrusionOk="0">
                      <a:moveTo>
                        <a:pt x="81534" y="45815"/>
                      </a:moveTo>
                      <a:cubicBezTo>
                        <a:pt x="33814" y="45815"/>
                        <a:pt x="8953" y="32290"/>
                        <a:pt x="0" y="0"/>
                      </a:cubicBezTo>
                      <a:cubicBezTo>
                        <a:pt x="30480" y="15050"/>
                        <a:pt x="64199" y="24670"/>
                        <a:pt x="94583" y="33338"/>
                      </a:cubicBezTo>
                      <a:cubicBezTo>
                        <a:pt x="106680" y="36767"/>
                        <a:pt x="118015" y="40005"/>
                        <a:pt x="128016" y="43244"/>
                      </a:cubicBezTo>
                      <a:cubicBezTo>
                        <a:pt x="112490" y="44482"/>
                        <a:pt x="96583" y="45815"/>
                        <a:pt x="81534" y="45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Google Shape;792;p28"/>
                <p:cNvSpPr/>
                <p:nvPr/>
              </p:nvSpPr>
              <p:spPr>
                <a:xfrm>
                  <a:off x="8112585" y="1792987"/>
                  <a:ext cx="142589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89" h="19050" extrusionOk="0">
                      <a:moveTo>
                        <a:pt x="81820" y="19050"/>
                      </a:moveTo>
                      <a:cubicBezTo>
                        <a:pt x="66484" y="19050"/>
                        <a:pt x="50387" y="17907"/>
                        <a:pt x="34766" y="16764"/>
                      </a:cubicBezTo>
                      <a:cubicBezTo>
                        <a:pt x="22574" y="15907"/>
                        <a:pt x="10858" y="15050"/>
                        <a:pt x="0" y="14764"/>
                      </a:cubicBezTo>
                      <a:cubicBezTo>
                        <a:pt x="10573" y="4477"/>
                        <a:pt x="25527" y="0"/>
                        <a:pt x="47149" y="0"/>
                      </a:cubicBezTo>
                      <a:cubicBezTo>
                        <a:pt x="60579" y="0"/>
                        <a:pt x="75438" y="1810"/>
                        <a:pt x="89821" y="3429"/>
                      </a:cubicBezTo>
                      <a:cubicBezTo>
                        <a:pt x="104775" y="5239"/>
                        <a:pt x="120301" y="7048"/>
                        <a:pt x="134969" y="7048"/>
                      </a:cubicBezTo>
                      <a:cubicBezTo>
                        <a:pt x="137541" y="7048"/>
                        <a:pt x="140113" y="7048"/>
                        <a:pt x="142589" y="6858"/>
                      </a:cubicBezTo>
                      <a:cubicBezTo>
                        <a:pt x="129159" y="15145"/>
                        <a:pt x="109442" y="18955"/>
                        <a:pt x="81915" y="1895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3" name="Google Shape;793;p28"/>
                <p:cNvSpPr/>
                <p:nvPr/>
              </p:nvSpPr>
              <p:spPr>
                <a:xfrm>
                  <a:off x="8057531" y="1642111"/>
                  <a:ext cx="184118" cy="109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18" h="109823" extrusionOk="0">
                      <a:moveTo>
                        <a:pt x="184118" y="109823"/>
                      </a:moveTo>
                      <a:cubicBezTo>
                        <a:pt x="123158" y="94964"/>
                        <a:pt x="45529" y="52102"/>
                        <a:pt x="0" y="0"/>
                      </a:cubicBezTo>
                      <a:cubicBezTo>
                        <a:pt x="62008" y="26670"/>
                        <a:pt x="140494" y="79153"/>
                        <a:pt x="184118" y="10982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28"/>
                <p:cNvSpPr/>
                <p:nvPr/>
              </p:nvSpPr>
              <p:spPr>
                <a:xfrm>
                  <a:off x="7952756" y="1764507"/>
                  <a:ext cx="147828" cy="41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828" h="41243" extrusionOk="0">
                      <a:moveTo>
                        <a:pt x="101251" y="41243"/>
                      </a:moveTo>
                      <a:cubicBezTo>
                        <a:pt x="75914" y="41243"/>
                        <a:pt x="47149" y="33814"/>
                        <a:pt x="24098" y="27908"/>
                      </a:cubicBezTo>
                      <a:cubicBezTo>
                        <a:pt x="14954" y="25527"/>
                        <a:pt x="6858" y="23431"/>
                        <a:pt x="0" y="22098"/>
                      </a:cubicBezTo>
                      <a:cubicBezTo>
                        <a:pt x="13811" y="2953"/>
                        <a:pt x="26003" y="0"/>
                        <a:pt x="37243" y="0"/>
                      </a:cubicBezTo>
                      <a:cubicBezTo>
                        <a:pt x="49625" y="0"/>
                        <a:pt x="64198" y="4477"/>
                        <a:pt x="80963" y="9525"/>
                      </a:cubicBezTo>
                      <a:cubicBezTo>
                        <a:pt x="99441" y="15145"/>
                        <a:pt x="121634" y="21907"/>
                        <a:pt x="147828" y="24670"/>
                      </a:cubicBezTo>
                      <a:cubicBezTo>
                        <a:pt x="138398" y="35909"/>
                        <a:pt x="123253" y="41243"/>
                        <a:pt x="101346" y="412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Google Shape;795;p28"/>
                <p:cNvSpPr/>
                <p:nvPr/>
              </p:nvSpPr>
              <p:spPr>
                <a:xfrm>
                  <a:off x="7936334" y="1810037"/>
                  <a:ext cx="127293" cy="3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93" h="39147" extrusionOk="0">
                      <a:moveTo>
                        <a:pt x="58999" y="39148"/>
                      </a:moveTo>
                      <a:cubicBezTo>
                        <a:pt x="31757" y="39148"/>
                        <a:pt x="8897" y="31147"/>
                        <a:pt x="2135" y="19240"/>
                      </a:cubicBezTo>
                      <a:cubicBezTo>
                        <a:pt x="-818" y="13906"/>
                        <a:pt x="-723" y="7525"/>
                        <a:pt x="2516" y="0"/>
                      </a:cubicBezTo>
                      <a:cubicBezTo>
                        <a:pt x="29376" y="5524"/>
                        <a:pt x="74715" y="13906"/>
                        <a:pt x="127293" y="19336"/>
                      </a:cubicBezTo>
                      <a:cubicBezTo>
                        <a:pt x="110148" y="32956"/>
                        <a:pt x="82621" y="39148"/>
                        <a:pt x="59094" y="3914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6" name="Google Shape;796;p28"/>
                <p:cNvSpPr/>
                <p:nvPr/>
              </p:nvSpPr>
              <p:spPr>
                <a:xfrm>
                  <a:off x="7970219" y="1663637"/>
                  <a:ext cx="134622" cy="97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22" h="97821" extrusionOk="0">
                      <a:moveTo>
                        <a:pt x="116934" y="97631"/>
                      </a:moveTo>
                      <a:cubicBezTo>
                        <a:pt x="96360" y="97631"/>
                        <a:pt x="66261" y="89154"/>
                        <a:pt x="42163" y="82296"/>
                      </a:cubicBezTo>
                      <a:cubicBezTo>
                        <a:pt x="30447" y="78962"/>
                        <a:pt x="20541" y="76200"/>
                        <a:pt x="13207" y="74771"/>
                      </a:cubicBezTo>
                      <a:cubicBezTo>
                        <a:pt x="1110" y="31623"/>
                        <a:pt x="-2700" y="6763"/>
                        <a:pt x="1872" y="762"/>
                      </a:cubicBezTo>
                      <a:cubicBezTo>
                        <a:pt x="2063" y="571"/>
                        <a:pt x="2444" y="0"/>
                        <a:pt x="4920" y="0"/>
                      </a:cubicBezTo>
                      <a:cubicBezTo>
                        <a:pt x="16922" y="0"/>
                        <a:pt x="43878" y="14002"/>
                        <a:pt x="77977" y="31718"/>
                      </a:cubicBezTo>
                      <a:cubicBezTo>
                        <a:pt x="90264" y="38100"/>
                        <a:pt x="103980" y="45244"/>
                        <a:pt x="118935" y="52769"/>
                      </a:cubicBezTo>
                      <a:cubicBezTo>
                        <a:pt x="137413" y="81248"/>
                        <a:pt x="135032" y="90678"/>
                        <a:pt x="133794" y="92964"/>
                      </a:cubicBezTo>
                      <a:cubicBezTo>
                        <a:pt x="132174" y="96012"/>
                        <a:pt x="126078" y="97822"/>
                        <a:pt x="117030" y="9782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7" name="Google Shape;797;p28"/>
                <p:cNvSpPr/>
                <p:nvPr/>
              </p:nvSpPr>
              <p:spPr>
                <a:xfrm>
                  <a:off x="7981140" y="1627061"/>
                  <a:ext cx="79724" cy="49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24" h="49148" extrusionOk="0">
                      <a:moveTo>
                        <a:pt x="76486" y="47625"/>
                      </a:moveTo>
                      <a:cubicBezTo>
                        <a:pt x="50387" y="35528"/>
                        <a:pt x="7810" y="15811"/>
                        <a:pt x="0" y="5715"/>
                      </a:cubicBezTo>
                      <a:cubicBezTo>
                        <a:pt x="2857" y="4286"/>
                        <a:pt x="10382" y="1619"/>
                        <a:pt x="28956" y="0"/>
                      </a:cubicBezTo>
                      <a:cubicBezTo>
                        <a:pt x="46196" y="7810"/>
                        <a:pt x="63151" y="27242"/>
                        <a:pt x="79724" y="49149"/>
                      </a:cubicBezTo>
                      <a:cubicBezTo>
                        <a:pt x="78676" y="48673"/>
                        <a:pt x="77629" y="48196"/>
                        <a:pt x="76486" y="4762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8" name="Google Shape;798;p28"/>
                <p:cNvSpPr/>
                <p:nvPr/>
              </p:nvSpPr>
              <p:spPr>
                <a:xfrm>
                  <a:off x="8074485" y="1832039"/>
                  <a:ext cx="127158" cy="17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58" h="17335" extrusionOk="0">
                      <a:moveTo>
                        <a:pt x="0" y="17335"/>
                      </a:moveTo>
                      <a:cubicBezTo>
                        <a:pt x="6382" y="12001"/>
                        <a:pt x="12668" y="6286"/>
                        <a:pt x="18764" y="0"/>
                      </a:cubicBezTo>
                      <a:cubicBezTo>
                        <a:pt x="42196" y="1810"/>
                        <a:pt x="64770" y="2667"/>
                        <a:pt x="85820" y="2667"/>
                      </a:cubicBezTo>
                      <a:cubicBezTo>
                        <a:pt x="100203" y="2667"/>
                        <a:pt x="113919" y="2286"/>
                        <a:pt x="127159" y="1429"/>
                      </a:cubicBezTo>
                      <a:cubicBezTo>
                        <a:pt x="91059" y="12668"/>
                        <a:pt x="47625" y="16002"/>
                        <a:pt x="0" y="1733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799" name="Google Shape;799;p28"/>
          <p:cNvGrpSpPr/>
          <p:nvPr/>
        </p:nvGrpSpPr>
        <p:grpSpPr>
          <a:xfrm flipH="1">
            <a:off x="928079" y="2074060"/>
            <a:ext cx="389602" cy="420327"/>
            <a:chOff x="10000310" y="2310194"/>
            <a:chExt cx="612582" cy="660891"/>
          </a:xfrm>
        </p:grpSpPr>
        <p:sp>
          <p:nvSpPr>
            <p:cNvPr id="800" name="Google Shape;800;p28"/>
            <p:cNvSpPr/>
            <p:nvPr/>
          </p:nvSpPr>
          <p:spPr>
            <a:xfrm>
              <a:off x="10317294" y="2815610"/>
              <a:ext cx="286786" cy="116800"/>
            </a:xfrm>
            <a:custGeom>
              <a:avLst/>
              <a:gdLst/>
              <a:ahLst/>
              <a:cxnLst/>
              <a:rect l="l" t="t" r="r" b="b"/>
              <a:pathLst>
                <a:path w="286786" h="116800" extrusionOk="0">
                  <a:moveTo>
                    <a:pt x="129" y="69028"/>
                  </a:moveTo>
                  <a:cubicBezTo>
                    <a:pt x="129" y="69028"/>
                    <a:pt x="120620" y="38548"/>
                    <a:pt x="206345" y="448"/>
                  </a:cubicBezTo>
                  <a:cubicBezTo>
                    <a:pt x="206345" y="448"/>
                    <a:pt x="219490" y="-3457"/>
                    <a:pt x="215109" y="11783"/>
                  </a:cubicBezTo>
                  <a:cubicBezTo>
                    <a:pt x="215109" y="11783"/>
                    <a:pt x="237397" y="11116"/>
                    <a:pt x="228634" y="27118"/>
                  </a:cubicBezTo>
                  <a:cubicBezTo>
                    <a:pt x="228634" y="27118"/>
                    <a:pt x="249875" y="27595"/>
                    <a:pt x="240636" y="44454"/>
                  </a:cubicBezTo>
                  <a:cubicBezTo>
                    <a:pt x="240636" y="44454"/>
                    <a:pt x="266544" y="41787"/>
                    <a:pt x="255685" y="63504"/>
                  </a:cubicBezTo>
                  <a:cubicBezTo>
                    <a:pt x="255685" y="63504"/>
                    <a:pt x="281307" y="62361"/>
                    <a:pt x="268353" y="83887"/>
                  </a:cubicBezTo>
                  <a:cubicBezTo>
                    <a:pt x="268353" y="83887"/>
                    <a:pt x="295976" y="87316"/>
                    <a:pt x="283593" y="104271"/>
                  </a:cubicBezTo>
                  <a:cubicBezTo>
                    <a:pt x="283593" y="104271"/>
                    <a:pt x="113477" y="133513"/>
                    <a:pt x="26990" y="102652"/>
                  </a:cubicBezTo>
                  <a:cubicBezTo>
                    <a:pt x="26990" y="102652"/>
                    <a:pt x="-1109" y="89221"/>
                    <a:pt x="34" y="69124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10342760" y="2850825"/>
              <a:ext cx="179546" cy="53816"/>
            </a:xfrm>
            <a:custGeom>
              <a:avLst/>
              <a:gdLst/>
              <a:ahLst/>
              <a:cxnLst/>
              <a:rect l="l" t="t" r="r" b="b"/>
              <a:pathLst>
                <a:path w="179546" h="53816" extrusionOk="0">
                  <a:moveTo>
                    <a:pt x="179546" y="0"/>
                  </a:moveTo>
                  <a:cubicBezTo>
                    <a:pt x="179546" y="0"/>
                    <a:pt x="78772" y="37147"/>
                    <a:pt x="0" y="53816"/>
                  </a:cubicBezTo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10434866" y="2888544"/>
              <a:ext cx="101060" cy="28003"/>
            </a:xfrm>
            <a:custGeom>
              <a:avLst/>
              <a:gdLst/>
              <a:ahLst/>
              <a:cxnLst/>
              <a:rect l="l" t="t" r="r" b="b"/>
              <a:pathLst>
                <a:path w="101060" h="28003" extrusionOk="0">
                  <a:moveTo>
                    <a:pt x="101060" y="0"/>
                  </a:moveTo>
                  <a:cubicBezTo>
                    <a:pt x="101060" y="0"/>
                    <a:pt x="40862" y="19621"/>
                    <a:pt x="0" y="28003"/>
                  </a:cubicBezTo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10165880" y="2310194"/>
              <a:ext cx="319588" cy="466707"/>
            </a:xfrm>
            <a:custGeom>
              <a:avLst/>
              <a:gdLst/>
              <a:ahLst/>
              <a:cxnLst/>
              <a:rect l="l" t="t" r="r" b="b"/>
              <a:pathLst>
                <a:path w="319588" h="466707" extrusionOk="0">
                  <a:moveTo>
                    <a:pt x="0" y="386802"/>
                  </a:moveTo>
                  <a:cubicBezTo>
                    <a:pt x="0" y="386802"/>
                    <a:pt x="134969" y="301553"/>
                    <a:pt x="154781" y="200112"/>
                  </a:cubicBezTo>
                  <a:cubicBezTo>
                    <a:pt x="174498" y="98670"/>
                    <a:pt x="156210" y="1325"/>
                    <a:pt x="156210" y="1325"/>
                  </a:cubicBezTo>
                  <a:cubicBezTo>
                    <a:pt x="156210" y="1325"/>
                    <a:pt x="207836" y="-14201"/>
                    <a:pt x="220504" y="61046"/>
                  </a:cubicBezTo>
                  <a:lnTo>
                    <a:pt x="228791" y="33043"/>
                  </a:lnTo>
                  <a:cubicBezTo>
                    <a:pt x="228791" y="33043"/>
                    <a:pt x="266414" y="49045"/>
                    <a:pt x="250031" y="105814"/>
                  </a:cubicBezTo>
                  <a:lnTo>
                    <a:pt x="270605" y="79525"/>
                  </a:lnTo>
                  <a:cubicBezTo>
                    <a:pt x="270605" y="79525"/>
                    <a:pt x="299180" y="108767"/>
                    <a:pt x="270415" y="168488"/>
                  </a:cubicBezTo>
                  <a:lnTo>
                    <a:pt x="294513" y="149438"/>
                  </a:lnTo>
                  <a:cubicBezTo>
                    <a:pt x="294513" y="149438"/>
                    <a:pt x="327279" y="176680"/>
                    <a:pt x="288703" y="227163"/>
                  </a:cubicBezTo>
                  <a:lnTo>
                    <a:pt x="308420" y="215447"/>
                  </a:lnTo>
                  <a:cubicBezTo>
                    <a:pt x="308420" y="215447"/>
                    <a:pt x="329279" y="236402"/>
                    <a:pt x="296513" y="274121"/>
                  </a:cubicBezTo>
                  <a:cubicBezTo>
                    <a:pt x="296513" y="274121"/>
                    <a:pt x="318421" y="272692"/>
                    <a:pt x="318230" y="275740"/>
                  </a:cubicBezTo>
                  <a:cubicBezTo>
                    <a:pt x="318040" y="278788"/>
                    <a:pt x="329755" y="304506"/>
                    <a:pt x="287655" y="326889"/>
                  </a:cubicBezTo>
                  <a:cubicBezTo>
                    <a:pt x="287655" y="326889"/>
                    <a:pt x="298704" y="352512"/>
                    <a:pt x="274415" y="363846"/>
                  </a:cubicBezTo>
                  <a:cubicBezTo>
                    <a:pt x="274415" y="363846"/>
                    <a:pt x="275749" y="389469"/>
                    <a:pt x="249650" y="392136"/>
                  </a:cubicBezTo>
                  <a:cubicBezTo>
                    <a:pt x="249650" y="392136"/>
                    <a:pt x="241840" y="421092"/>
                    <a:pt x="208597" y="411567"/>
                  </a:cubicBezTo>
                  <a:lnTo>
                    <a:pt x="214598" y="428235"/>
                  </a:lnTo>
                  <a:cubicBezTo>
                    <a:pt x="214598" y="428235"/>
                    <a:pt x="195072" y="447666"/>
                    <a:pt x="168116" y="432045"/>
                  </a:cubicBezTo>
                  <a:lnTo>
                    <a:pt x="184213" y="446047"/>
                  </a:lnTo>
                  <a:cubicBezTo>
                    <a:pt x="184213" y="446047"/>
                    <a:pt x="154781" y="471669"/>
                    <a:pt x="127921" y="441856"/>
                  </a:cubicBezTo>
                  <a:lnTo>
                    <a:pt x="135064" y="465669"/>
                  </a:lnTo>
                  <a:cubicBezTo>
                    <a:pt x="135064" y="465669"/>
                    <a:pt x="115253" y="473860"/>
                    <a:pt x="94583" y="444237"/>
                  </a:cubicBezTo>
                  <a:lnTo>
                    <a:pt x="99536" y="464621"/>
                  </a:lnTo>
                  <a:cubicBezTo>
                    <a:pt x="99536" y="464621"/>
                    <a:pt x="73057" y="469764"/>
                    <a:pt x="61436" y="433760"/>
                  </a:cubicBezTo>
                  <a:lnTo>
                    <a:pt x="62675" y="460239"/>
                  </a:lnTo>
                  <a:cubicBezTo>
                    <a:pt x="62675" y="460239"/>
                    <a:pt x="42101" y="464811"/>
                    <a:pt x="37243" y="422234"/>
                  </a:cubicBezTo>
                  <a:cubicBezTo>
                    <a:pt x="37243" y="422234"/>
                    <a:pt x="11144" y="404042"/>
                    <a:pt x="286" y="386802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10050930" y="2598936"/>
              <a:ext cx="561962" cy="372149"/>
            </a:xfrm>
            <a:custGeom>
              <a:avLst/>
              <a:gdLst/>
              <a:ahLst/>
              <a:cxnLst/>
              <a:rect l="l" t="t" r="r" b="b"/>
              <a:pathLst>
                <a:path w="561962" h="372149" extrusionOk="0">
                  <a:moveTo>
                    <a:pt x="552243" y="318182"/>
                  </a:moveTo>
                  <a:cubicBezTo>
                    <a:pt x="548909" y="316754"/>
                    <a:pt x="400891" y="299704"/>
                    <a:pt x="326691" y="281606"/>
                  </a:cubicBezTo>
                  <a:cubicBezTo>
                    <a:pt x="307831" y="277034"/>
                    <a:pt x="293829" y="272367"/>
                    <a:pt x="288019" y="267890"/>
                  </a:cubicBezTo>
                  <a:cubicBezTo>
                    <a:pt x="259444" y="245697"/>
                    <a:pt x="170290" y="78819"/>
                    <a:pt x="141810" y="38814"/>
                  </a:cubicBezTo>
                  <a:cubicBezTo>
                    <a:pt x="113331" y="-1191"/>
                    <a:pt x="40464" y="-24813"/>
                    <a:pt x="7984" y="42053"/>
                  </a:cubicBezTo>
                  <a:cubicBezTo>
                    <a:pt x="-18305" y="96154"/>
                    <a:pt x="26844" y="135302"/>
                    <a:pt x="49418" y="145208"/>
                  </a:cubicBezTo>
                  <a:cubicBezTo>
                    <a:pt x="57419" y="148733"/>
                    <a:pt x="28844" y="242935"/>
                    <a:pt x="146287" y="331708"/>
                  </a:cubicBezTo>
                  <a:cubicBezTo>
                    <a:pt x="263635" y="420481"/>
                    <a:pt x="551100" y="335423"/>
                    <a:pt x="551100" y="335423"/>
                  </a:cubicBezTo>
                  <a:cubicBezTo>
                    <a:pt x="551100" y="335423"/>
                    <a:pt x="574626" y="327898"/>
                    <a:pt x="552433" y="318182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10200266" y="2392006"/>
              <a:ext cx="410439" cy="468015"/>
            </a:xfrm>
            <a:custGeom>
              <a:avLst/>
              <a:gdLst/>
              <a:ahLst/>
              <a:cxnLst/>
              <a:rect l="l" t="t" r="r" b="b"/>
              <a:pathLst>
                <a:path w="410439" h="468015" extrusionOk="0">
                  <a:moveTo>
                    <a:pt x="0" y="324421"/>
                  </a:moveTo>
                  <a:cubicBezTo>
                    <a:pt x="0" y="324421"/>
                    <a:pt x="172117" y="296989"/>
                    <a:pt x="238887" y="202216"/>
                  </a:cubicBezTo>
                  <a:cubicBezTo>
                    <a:pt x="305657" y="107442"/>
                    <a:pt x="333280" y="0"/>
                    <a:pt x="333280" y="0"/>
                  </a:cubicBezTo>
                  <a:cubicBezTo>
                    <a:pt x="333280" y="0"/>
                    <a:pt x="391096" y="6953"/>
                    <a:pt x="368332" y="89345"/>
                  </a:cubicBezTo>
                  <a:lnTo>
                    <a:pt x="389572" y="64389"/>
                  </a:lnTo>
                  <a:cubicBezTo>
                    <a:pt x="389572" y="64389"/>
                    <a:pt x="419005" y="97250"/>
                    <a:pt x="376333" y="148018"/>
                  </a:cubicBezTo>
                  <a:lnTo>
                    <a:pt x="408813" y="130207"/>
                  </a:lnTo>
                  <a:cubicBezTo>
                    <a:pt x="408813" y="130207"/>
                    <a:pt x="423100" y="172593"/>
                    <a:pt x="366998" y="220885"/>
                  </a:cubicBezTo>
                  <a:lnTo>
                    <a:pt x="399479" y="212026"/>
                  </a:lnTo>
                  <a:cubicBezTo>
                    <a:pt x="399479" y="212026"/>
                    <a:pt x="418814" y="254222"/>
                    <a:pt x="357378" y="288798"/>
                  </a:cubicBezTo>
                  <a:lnTo>
                    <a:pt x="382143" y="285559"/>
                  </a:lnTo>
                  <a:cubicBezTo>
                    <a:pt x="382143" y="285559"/>
                    <a:pt x="392811" y="316135"/>
                    <a:pt x="343090" y="340233"/>
                  </a:cubicBezTo>
                  <a:cubicBezTo>
                    <a:pt x="343090" y="340233"/>
                    <a:pt x="365284" y="348425"/>
                    <a:pt x="363569" y="351472"/>
                  </a:cubicBezTo>
                  <a:cubicBezTo>
                    <a:pt x="361950" y="354521"/>
                    <a:pt x="361474" y="385858"/>
                    <a:pt x="309753" y="390144"/>
                  </a:cubicBezTo>
                  <a:cubicBezTo>
                    <a:pt x="309753" y="390144"/>
                    <a:pt x="308610" y="421100"/>
                    <a:pt x="279463" y="421958"/>
                  </a:cubicBezTo>
                  <a:cubicBezTo>
                    <a:pt x="279463" y="421958"/>
                    <a:pt x="268796" y="448723"/>
                    <a:pt x="241935" y="439960"/>
                  </a:cubicBezTo>
                  <a:cubicBezTo>
                    <a:pt x="241935" y="439960"/>
                    <a:pt x="220694" y="466058"/>
                    <a:pt x="192596" y="441674"/>
                  </a:cubicBezTo>
                  <a:lnTo>
                    <a:pt x="190690" y="461296"/>
                  </a:lnTo>
                  <a:cubicBezTo>
                    <a:pt x="190690" y="461296"/>
                    <a:pt x="162496" y="472535"/>
                    <a:pt x="143351" y="444722"/>
                  </a:cubicBezTo>
                  <a:lnTo>
                    <a:pt x="152495" y="466058"/>
                  </a:lnTo>
                  <a:cubicBezTo>
                    <a:pt x="152495" y="466058"/>
                    <a:pt x="111633" y="479298"/>
                    <a:pt x="99346" y="436912"/>
                  </a:cubicBezTo>
                  <a:lnTo>
                    <a:pt x="95155" y="464344"/>
                  </a:lnTo>
                  <a:cubicBezTo>
                    <a:pt x="95155" y="464344"/>
                    <a:pt x="71914" y="463963"/>
                    <a:pt x="65532" y="424625"/>
                  </a:cubicBezTo>
                  <a:lnTo>
                    <a:pt x="60865" y="44758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10000310" y="2640989"/>
              <a:ext cx="65638" cy="39147"/>
            </a:xfrm>
            <a:custGeom>
              <a:avLst/>
              <a:gdLst/>
              <a:ahLst/>
              <a:cxnLst/>
              <a:rect l="l" t="t" r="r" b="b"/>
              <a:pathLst>
                <a:path w="65638" h="39147" extrusionOk="0">
                  <a:moveTo>
                    <a:pt x="58509" y="0"/>
                  </a:moveTo>
                  <a:cubicBezTo>
                    <a:pt x="58509" y="0"/>
                    <a:pt x="-1404" y="18193"/>
                    <a:pt x="25" y="18955"/>
                  </a:cubicBezTo>
                  <a:cubicBezTo>
                    <a:pt x="1454" y="19717"/>
                    <a:pt x="54985" y="39148"/>
                    <a:pt x="54985" y="39148"/>
                  </a:cubicBezTo>
                  <a:cubicBezTo>
                    <a:pt x="54985" y="39148"/>
                    <a:pt x="76320" y="16002"/>
                    <a:pt x="586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10102539" y="2636519"/>
              <a:ext cx="26958" cy="27044"/>
            </a:xfrm>
            <a:custGeom>
              <a:avLst/>
              <a:gdLst/>
              <a:ahLst/>
              <a:cxnLst/>
              <a:rect l="l" t="t" r="r" b="b"/>
              <a:pathLst>
                <a:path w="26958" h="27044" extrusionOk="0">
                  <a:moveTo>
                    <a:pt x="0" y="14662"/>
                  </a:moveTo>
                  <a:cubicBezTo>
                    <a:pt x="6001" y="3708"/>
                    <a:pt x="15907" y="-2483"/>
                    <a:pt x="22193" y="946"/>
                  </a:cubicBezTo>
                  <a:cubicBezTo>
                    <a:pt x="28385" y="4375"/>
                    <a:pt x="28575" y="15996"/>
                    <a:pt x="22574" y="27045"/>
                  </a:cubicBezTo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66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p29"/>
          <p:cNvGrpSpPr/>
          <p:nvPr/>
        </p:nvGrpSpPr>
        <p:grpSpPr>
          <a:xfrm>
            <a:off x="-195128" y="2675144"/>
            <a:ext cx="1142118" cy="396744"/>
            <a:chOff x="3146911" y="2116144"/>
            <a:chExt cx="763142" cy="265097"/>
          </a:xfrm>
        </p:grpSpPr>
        <p:sp>
          <p:nvSpPr>
            <p:cNvPr id="813" name="Google Shape;813;p29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3153610" y="2246024"/>
              <a:ext cx="756443" cy="134678"/>
            </a:xfrm>
            <a:custGeom>
              <a:avLst/>
              <a:gdLst/>
              <a:ahLst/>
              <a:cxnLst/>
              <a:rect l="l" t="t" r="r" b="b"/>
              <a:pathLst>
                <a:path w="756443" h="134678" extrusionOk="0">
                  <a:moveTo>
                    <a:pt x="756444" y="134678"/>
                  </a:moveTo>
                  <a:lnTo>
                    <a:pt x="0" y="134678"/>
                  </a:lnTo>
                  <a:cubicBezTo>
                    <a:pt x="37791" y="103122"/>
                    <a:pt x="105908" y="80801"/>
                    <a:pt x="228057" y="95656"/>
                  </a:cubicBezTo>
                  <a:cubicBezTo>
                    <a:pt x="228057" y="95656"/>
                    <a:pt x="270851" y="36236"/>
                    <a:pt x="357056" y="51476"/>
                  </a:cubicBezTo>
                  <a:cubicBezTo>
                    <a:pt x="357056" y="51476"/>
                    <a:pt x="388690" y="-6481"/>
                    <a:pt x="481667" y="600"/>
                  </a:cubicBezTo>
                  <a:cubicBezTo>
                    <a:pt x="574568" y="7681"/>
                    <a:pt x="580495" y="65330"/>
                    <a:pt x="580495" y="65330"/>
                  </a:cubicBezTo>
                  <a:cubicBezTo>
                    <a:pt x="580495" y="65330"/>
                    <a:pt x="689558" y="87266"/>
                    <a:pt x="751595" y="131061"/>
                  </a:cubicBezTo>
                  <a:cubicBezTo>
                    <a:pt x="753211" y="132292"/>
                    <a:pt x="754905" y="133447"/>
                    <a:pt x="756444" y="134678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6" name="Google Shape;816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Indexes in Neo4j</a:t>
            </a:r>
            <a:endParaRPr dirty="0"/>
          </a:p>
        </p:txBody>
      </p:sp>
      <p:sp>
        <p:nvSpPr>
          <p:cNvPr id="823" name="Google Shape;823;p29"/>
          <p:cNvSpPr txBox="1"/>
          <p:nvPr/>
        </p:nvSpPr>
        <p:spPr>
          <a:xfrm>
            <a:off x="559999" y="1273844"/>
            <a:ext cx="7368863" cy="296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1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Discussion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b="1" dirty="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dk1"/>
                </a:solidFill>
                <a:latin typeface="Mulish"/>
              </a:rPr>
              <a:t>There are 3 types of indexes that we could have in Neo4J:</a:t>
            </a:r>
            <a:endParaRPr lang="en-CA" dirty="0">
              <a:solidFill>
                <a:schemeClr val="dk1"/>
              </a:solidFill>
              <a:latin typeface="Mulish"/>
              <a:sym typeface="Anybod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solidFill>
                <a:schemeClr val="dk1"/>
              </a:solidFill>
              <a:latin typeface="Mulish"/>
              <a:sym typeface="Anybody"/>
            </a:endParaRPr>
          </a:p>
          <a:p>
            <a:r>
              <a:rPr lang="en-CA" b="1" dirty="0">
                <a:solidFill>
                  <a:schemeClr val="dk1"/>
                </a:solidFill>
                <a:latin typeface="Mulish"/>
              </a:rPr>
              <a:t>TEXT Indexes </a:t>
            </a:r>
            <a:r>
              <a:rPr lang="en-CA" dirty="0">
                <a:solidFill>
                  <a:schemeClr val="dk1"/>
                </a:solidFill>
                <a:latin typeface="Mulish"/>
              </a:rPr>
              <a:t>– involve queries that have the keywords CONTAINS, STARTS WITH, AND ENDS WITH</a:t>
            </a:r>
          </a:p>
          <a:p>
            <a:endParaRPr lang="en-CA" dirty="0">
              <a:solidFill>
                <a:schemeClr val="dk1"/>
              </a:solidFill>
              <a:latin typeface="Mulish"/>
            </a:endParaRPr>
          </a:p>
          <a:p>
            <a:r>
              <a:rPr lang="en-CA" b="1" dirty="0">
                <a:solidFill>
                  <a:schemeClr val="dk1"/>
                </a:solidFill>
                <a:latin typeface="Mulish"/>
              </a:rPr>
              <a:t>B-TREE Indexes </a:t>
            </a:r>
            <a:r>
              <a:rPr lang="en-CA" dirty="0">
                <a:solidFill>
                  <a:schemeClr val="dk1"/>
                </a:solidFill>
                <a:latin typeface="Mulish"/>
              </a:rPr>
              <a:t>– the default way to search for queries, usually for "normal" queries</a:t>
            </a:r>
          </a:p>
          <a:p>
            <a:endParaRPr lang="en-CA" dirty="0">
              <a:solidFill>
                <a:schemeClr val="dk1"/>
              </a:solidFill>
              <a:latin typeface="Mulish"/>
            </a:endParaRPr>
          </a:p>
          <a:p>
            <a:r>
              <a:rPr lang="en-CA" b="1" dirty="0">
                <a:solidFill>
                  <a:schemeClr val="dk1"/>
                </a:solidFill>
                <a:latin typeface="Mulish"/>
              </a:rPr>
              <a:t>TOKEN Indexes </a:t>
            </a:r>
            <a:r>
              <a:rPr lang="en-CA" dirty="0">
                <a:solidFill>
                  <a:schemeClr val="dk1"/>
                </a:solidFill>
                <a:latin typeface="Mulish"/>
              </a:rPr>
              <a:t>– looking up relationships with specific labels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400" b="1" dirty="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grpSp>
        <p:nvGrpSpPr>
          <p:cNvPr id="826" name="Google Shape;826;p29"/>
          <p:cNvGrpSpPr/>
          <p:nvPr/>
        </p:nvGrpSpPr>
        <p:grpSpPr>
          <a:xfrm flipH="1">
            <a:off x="7393896" y="961269"/>
            <a:ext cx="901576" cy="313212"/>
            <a:chOff x="3146911" y="2116144"/>
            <a:chExt cx="763142" cy="265097"/>
          </a:xfrm>
        </p:grpSpPr>
        <p:sp>
          <p:nvSpPr>
            <p:cNvPr id="827" name="Google Shape;827;p29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3153610" y="2246024"/>
              <a:ext cx="756443" cy="134678"/>
            </a:xfrm>
            <a:custGeom>
              <a:avLst/>
              <a:gdLst/>
              <a:ahLst/>
              <a:cxnLst/>
              <a:rect l="l" t="t" r="r" b="b"/>
              <a:pathLst>
                <a:path w="756443" h="134678" extrusionOk="0">
                  <a:moveTo>
                    <a:pt x="756444" y="134678"/>
                  </a:moveTo>
                  <a:lnTo>
                    <a:pt x="0" y="134678"/>
                  </a:lnTo>
                  <a:cubicBezTo>
                    <a:pt x="37791" y="103122"/>
                    <a:pt x="105908" y="80801"/>
                    <a:pt x="228057" y="95656"/>
                  </a:cubicBezTo>
                  <a:cubicBezTo>
                    <a:pt x="228057" y="95656"/>
                    <a:pt x="270851" y="36236"/>
                    <a:pt x="357056" y="51476"/>
                  </a:cubicBezTo>
                  <a:cubicBezTo>
                    <a:pt x="357056" y="51476"/>
                    <a:pt x="388690" y="-6481"/>
                    <a:pt x="481667" y="600"/>
                  </a:cubicBezTo>
                  <a:cubicBezTo>
                    <a:pt x="574568" y="7681"/>
                    <a:pt x="580495" y="65330"/>
                    <a:pt x="580495" y="65330"/>
                  </a:cubicBezTo>
                  <a:cubicBezTo>
                    <a:pt x="580495" y="65330"/>
                    <a:pt x="689558" y="87266"/>
                    <a:pt x="751595" y="131061"/>
                  </a:cubicBezTo>
                  <a:cubicBezTo>
                    <a:pt x="753211" y="132292"/>
                    <a:pt x="754905" y="133447"/>
                    <a:pt x="756444" y="134678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0" name="Google Shape;830;p29"/>
          <p:cNvGrpSpPr/>
          <p:nvPr/>
        </p:nvGrpSpPr>
        <p:grpSpPr>
          <a:xfrm>
            <a:off x="7739328" y="2102006"/>
            <a:ext cx="1142117" cy="389890"/>
            <a:chOff x="2357897" y="2826555"/>
            <a:chExt cx="895848" cy="305820"/>
          </a:xfrm>
        </p:grpSpPr>
        <p:sp>
          <p:nvSpPr>
            <p:cNvPr id="831" name="Google Shape;831;p29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2360760" y="2926182"/>
              <a:ext cx="892985" cy="206192"/>
            </a:xfrm>
            <a:custGeom>
              <a:avLst/>
              <a:gdLst/>
              <a:ahLst/>
              <a:cxnLst/>
              <a:rect l="l" t="t" r="r" b="b"/>
              <a:pathLst>
                <a:path w="892985" h="206192" extrusionOk="0">
                  <a:moveTo>
                    <a:pt x="892986" y="166246"/>
                  </a:moveTo>
                  <a:cubicBezTo>
                    <a:pt x="892832" y="180254"/>
                    <a:pt x="889599" y="193570"/>
                    <a:pt x="883826" y="206192"/>
                  </a:cubicBezTo>
                  <a:lnTo>
                    <a:pt x="14547" y="206192"/>
                  </a:lnTo>
                  <a:cubicBezTo>
                    <a:pt x="7774" y="196648"/>
                    <a:pt x="2848" y="186566"/>
                    <a:pt x="0" y="176098"/>
                  </a:cubicBezTo>
                  <a:cubicBezTo>
                    <a:pt x="54801" y="122143"/>
                    <a:pt x="150935" y="79195"/>
                    <a:pt x="319957" y="93819"/>
                  </a:cubicBezTo>
                  <a:cubicBezTo>
                    <a:pt x="319957" y="93819"/>
                    <a:pt x="381609" y="-26713"/>
                    <a:pt x="535237" y="5459"/>
                  </a:cubicBezTo>
                  <a:cubicBezTo>
                    <a:pt x="688866" y="37632"/>
                    <a:pt x="699718" y="109520"/>
                    <a:pt x="699718" y="109520"/>
                  </a:cubicBezTo>
                  <a:cubicBezTo>
                    <a:pt x="699718" y="109520"/>
                    <a:pt x="822329" y="113830"/>
                    <a:pt x="892755" y="160704"/>
                  </a:cubicBezTo>
                  <a:cubicBezTo>
                    <a:pt x="892909" y="162552"/>
                    <a:pt x="892909" y="164399"/>
                    <a:pt x="892909" y="166323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322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0" name="Google Shape;910;p31"/>
          <p:cNvGrpSpPr/>
          <p:nvPr/>
        </p:nvGrpSpPr>
        <p:grpSpPr>
          <a:xfrm>
            <a:off x="7406122" y="1425294"/>
            <a:ext cx="1142118" cy="396744"/>
            <a:chOff x="3146911" y="2116144"/>
            <a:chExt cx="763142" cy="265097"/>
          </a:xfrm>
        </p:grpSpPr>
        <p:sp>
          <p:nvSpPr>
            <p:cNvPr id="911" name="Google Shape;911;p31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3153610" y="2246024"/>
              <a:ext cx="756443" cy="134678"/>
            </a:xfrm>
            <a:custGeom>
              <a:avLst/>
              <a:gdLst/>
              <a:ahLst/>
              <a:cxnLst/>
              <a:rect l="l" t="t" r="r" b="b"/>
              <a:pathLst>
                <a:path w="756443" h="134678" extrusionOk="0">
                  <a:moveTo>
                    <a:pt x="756444" y="134678"/>
                  </a:moveTo>
                  <a:lnTo>
                    <a:pt x="0" y="134678"/>
                  </a:lnTo>
                  <a:cubicBezTo>
                    <a:pt x="37791" y="103122"/>
                    <a:pt x="105908" y="80801"/>
                    <a:pt x="228057" y="95656"/>
                  </a:cubicBezTo>
                  <a:cubicBezTo>
                    <a:pt x="228057" y="95656"/>
                    <a:pt x="270851" y="36236"/>
                    <a:pt x="357056" y="51476"/>
                  </a:cubicBezTo>
                  <a:cubicBezTo>
                    <a:pt x="357056" y="51476"/>
                    <a:pt x="388690" y="-6481"/>
                    <a:pt x="481667" y="600"/>
                  </a:cubicBezTo>
                  <a:cubicBezTo>
                    <a:pt x="574568" y="7681"/>
                    <a:pt x="580495" y="65330"/>
                    <a:pt x="580495" y="65330"/>
                  </a:cubicBezTo>
                  <a:cubicBezTo>
                    <a:pt x="580495" y="65330"/>
                    <a:pt x="689558" y="87266"/>
                    <a:pt x="751595" y="131061"/>
                  </a:cubicBezTo>
                  <a:cubicBezTo>
                    <a:pt x="753211" y="132292"/>
                    <a:pt x="754905" y="133447"/>
                    <a:pt x="756444" y="134678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4" name="Google Shape;91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Indexes in Neo4j</a:t>
            </a:r>
            <a:endParaRPr dirty="0"/>
          </a:p>
        </p:txBody>
      </p:sp>
      <p:sp>
        <p:nvSpPr>
          <p:cNvPr id="916" name="Google Shape;916;p31"/>
          <p:cNvSpPr txBox="1"/>
          <p:nvPr/>
        </p:nvSpPr>
        <p:spPr>
          <a:xfrm>
            <a:off x="427276" y="1288343"/>
            <a:ext cx="4290101" cy="4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rPr>
              <a:t>Which indexing are we using?</a:t>
            </a:r>
            <a:endParaRPr sz="2000" b="1" dirty="0">
              <a:solidFill>
                <a:schemeClr val="dk1"/>
              </a:solidFill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917" name="Google Shape;917;p31"/>
          <p:cNvSpPr txBox="1"/>
          <p:nvPr/>
        </p:nvSpPr>
        <p:spPr>
          <a:xfrm>
            <a:off x="460560" y="1743530"/>
            <a:ext cx="4249284" cy="114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dk1"/>
                </a:solidFill>
                <a:latin typeface="Mulish"/>
              </a:rPr>
              <a:t>We used B-Tree and Full-Text indexes to significantly improve query performance, reducing DB hits and execution time across both structured and keyword-based searches.</a:t>
            </a:r>
            <a:endParaRPr dirty="0">
              <a:solidFill>
                <a:schemeClr val="dk1"/>
              </a:solidFill>
              <a:latin typeface="Mulish"/>
              <a:sym typeface="Mulish"/>
            </a:endParaRPr>
          </a:p>
        </p:txBody>
      </p:sp>
      <p:sp>
        <p:nvSpPr>
          <p:cNvPr id="918" name="Google Shape;918;p31"/>
          <p:cNvSpPr txBox="1"/>
          <p:nvPr/>
        </p:nvSpPr>
        <p:spPr>
          <a:xfrm>
            <a:off x="567716" y="3074388"/>
            <a:ext cx="4352968" cy="66916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dk1"/>
                </a:solidFill>
                <a:latin typeface="Mulish"/>
                <a:sym typeface="Mulish"/>
              </a:rPr>
              <a:t>CREATE INDEX </a:t>
            </a:r>
            <a:r>
              <a:rPr lang="en-CA" dirty="0" err="1">
                <a:solidFill>
                  <a:schemeClr val="dk1"/>
                </a:solidFill>
                <a:latin typeface="Mulish"/>
                <a:sym typeface="Mulish"/>
              </a:rPr>
              <a:t>book_year_index</a:t>
            </a:r>
            <a:r>
              <a:rPr lang="en-CA" dirty="0">
                <a:solidFill>
                  <a:schemeClr val="dk1"/>
                </a:solidFill>
                <a:latin typeface="Mulish"/>
                <a:sym typeface="Mulish"/>
              </a:rPr>
              <a:t> IF NOT EXISTS FOR (</a:t>
            </a:r>
            <a:r>
              <a:rPr lang="en-CA" dirty="0" err="1">
                <a:solidFill>
                  <a:schemeClr val="dk1"/>
                </a:solidFill>
                <a:latin typeface="Mulish"/>
                <a:sym typeface="Mulish"/>
              </a:rPr>
              <a:t>b:Book</a:t>
            </a:r>
            <a:r>
              <a:rPr lang="en-CA" dirty="0">
                <a:solidFill>
                  <a:schemeClr val="dk1"/>
                </a:solidFill>
                <a:latin typeface="Mulish"/>
                <a:sym typeface="Mulish"/>
              </a:rPr>
              <a:t>) ON (</a:t>
            </a:r>
            <a:r>
              <a:rPr lang="en-CA" dirty="0" err="1">
                <a:solidFill>
                  <a:schemeClr val="dk1"/>
                </a:solidFill>
                <a:latin typeface="Mulish"/>
                <a:sym typeface="Mulish"/>
              </a:rPr>
              <a:t>b.first_publish_year</a:t>
            </a:r>
            <a:r>
              <a:rPr lang="en-CA" dirty="0">
                <a:solidFill>
                  <a:schemeClr val="dk1"/>
                </a:solidFill>
                <a:latin typeface="Mulish"/>
                <a:sym typeface="Mulish"/>
              </a:rPr>
              <a:t>);</a:t>
            </a:r>
            <a:endParaRPr dirty="0">
              <a:solidFill>
                <a:schemeClr val="dk1"/>
              </a:solidFill>
              <a:latin typeface="Mulish"/>
              <a:sym typeface="Mulish"/>
            </a:endParaRPr>
          </a:p>
        </p:txBody>
      </p:sp>
      <p:sp>
        <p:nvSpPr>
          <p:cNvPr id="919" name="Google Shape;919;p31"/>
          <p:cNvSpPr txBox="1"/>
          <p:nvPr/>
        </p:nvSpPr>
        <p:spPr>
          <a:xfrm>
            <a:off x="567716" y="4074291"/>
            <a:ext cx="4376608" cy="669163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CREATE FULLTEXT INDEX </a:t>
            </a:r>
            <a:r>
              <a:rPr lang="en-CA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archive_fulltext_fts</a:t>
            </a:r>
            <a:r>
              <a:rPr lang="en-CA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FOR (</a:t>
            </a:r>
            <a:r>
              <a:rPr lang="en-CA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d:ArchiveDocument</a:t>
            </a:r>
            <a:r>
              <a:rPr lang="en-CA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) ON EACH [</a:t>
            </a:r>
            <a:r>
              <a:rPr lang="en-CA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d.title</a:t>
            </a:r>
            <a:r>
              <a:rPr lang="en-CA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</a:t>
            </a:r>
            <a:r>
              <a:rPr lang="en-CA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d.subject</a:t>
            </a:r>
            <a:r>
              <a:rPr lang="en-CA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];</a:t>
            </a:r>
            <a:endParaRPr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921" name="Google Shape;921;p31"/>
          <p:cNvGrpSpPr/>
          <p:nvPr/>
        </p:nvGrpSpPr>
        <p:grpSpPr>
          <a:xfrm>
            <a:off x="5153958" y="2005726"/>
            <a:ext cx="3269915" cy="2596470"/>
            <a:chOff x="5153958" y="2005726"/>
            <a:chExt cx="3269915" cy="2596470"/>
          </a:xfrm>
        </p:grpSpPr>
        <p:grpSp>
          <p:nvGrpSpPr>
            <p:cNvPr id="922" name="Google Shape;922;p31"/>
            <p:cNvGrpSpPr/>
            <p:nvPr/>
          </p:nvGrpSpPr>
          <p:grpSpPr>
            <a:xfrm>
              <a:off x="6218892" y="3522261"/>
              <a:ext cx="2204981" cy="879414"/>
              <a:chOff x="8883560" y="2726723"/>
              <a:chExt cx="2754505" cy="1098444"/>
            </a:xfrm>
          </p:grpSpPr>
          <p:sp>
            <p:nvSpPr>
              <p:cNvPr id="923" name="Google Shape;923;p31"/>
              <p:cNvSpPr/>
              <p:nvPr/>
            </p:nvSpPr>
            <p:spPr>
              <a:xfrm>
                <a:off x="10561813" y="3088291"/>
                <a:ext cx="1040065" cy="709231"/>
              </a:xfrm>
              <a:custGeom>
                <a:avLst/>
                <a:gdLst/>
                <a:ahLst/>
                <a:cxnLst/>
                <a:rect l="l" t="t" r="r" b="b"/>
                <a:pathLst>
                  <a:path w="1040065" h="709231" extrusionOk="0">
                    <a:moveTo>
                      <a:pt x="1040066" y="0"/>
                    </a:moveTo>
                    <a:cubicBezTo>
                      <a:pt x="1040066" y="0"/>
                      <a:pt x="961770" y="258890"/>
                      <a:pt x="1030636" y="358997"/>
                    </a:cubicBezTo>
                    <a:lnTo>
                      <a:pt x="56514" y="709232"/>
                    </a:lnTo>
                    <a:cubicBezTo>
                      <a:pt x="56514" y="709232"/>
                      <a:pt x="-34545" y="604838"/>
                      <a:pt x="14509" y="415195"/>
                    </a:cubicBezTo>
                    <a:cubicBezTo>
                      <a:pt x="63563" y="225552"/>
                      <a:pt x="1040066" y="0"/>
                      <a:pt x="10400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24" name="Google Shape;924;p31"/>
              <p:cNvGrpSpPr/>
              <p:nvPr/>
            </p:nvGrpSpPr>
            <p:grpSpPr>
              <a:xfrm>
                <a:off x="8883560" y="2726723"/>
                <a:ext cx="2754505" cy="1098444"/>
                <a:chOff x="8883560" y="2726723"/>
                <a:chExt cx="2754505" cy="1098444"/>
              </a:xfrm>
            </p:grpSpPr>
            <p:sp>
              <p:nvSpPr>
                <p:cNvPr id="925" name="Google Shape;925;p31"/>
                <p:cNvSpPr/>
                <p:nvPr/>
              </p:nvSpPr>
              <p:spPr>
                <a:xfrm>
                  <a:off x="8883560" y="2726723"/>
                  <a:ext cx="2754505" cy="1098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4505" h="1098444" extrusionOk="0">
                      <a:moveTo>
                        <a:pt x="65320" y="726186"/>
                      </a:moveTo>
                      <a:cubicBezTo>
                        <a:pt x="65320" y="726186"/>
                        <a:pt x="-81460" y="522827"/>
                        <a:pt x="65035" y="323564"/>
                      </a:cubicBezTo>
                      <a:lnTo>
                        <a:pt x="1240801" y="0"/>
                      </a:lnTo>
                      <a:lnTo>
                        <a:pt x="2746132" y="313754"/>
                      </a:lnTo>
                      <a:cubicBezTo>
                        <a:pt x="2746132" y="313754"/>
                        <a:pt x="2769182" y="329279"/>
                        <a:pt x="2738797" y="368998"/>
                      </a:cubicBezTo>
                      <a:cubicBezTo>
                        <a:pt x="2708413" y="408813"/>
                        <a:pt x="1775820" y="723519"/>
                        <a:pt x="1775820" y="723519"/>
                      </a:cubicBezTo>
                      <a:cubicBezTo>
                        <a:pt x="1775820" y="723519"/>
                        <a:pt x="1696286" y="804672"/>
                        <a:pt x="1708383" y="924306"/>
                      </a:cubicBezTo>
                      <a:cubicBezTo>
                        <a:pt x="1720385" y="1043940"/>
                        <a:pt x="1744769" y="1054703"/>
                        <a:pt x="1744769" y="1054703"/>
                      </a:cubicBezTo>
                      <a:lnTo>
                        <a:pt x="2714414" y="706660"/>
                      </a:lnTo>
                      <a:cubicBezTo>
                        <a:pt x="2714414" y="706660"/>
                        <a:pt x="2738607" y="724948"/>
                        <a:pt x="2716509" y="752094"/>
                      </a:cubicBezTo>
                      <a:cubicBezTo>
                        <a:pt x="2694316" y="779240"/>
                        <a:pt x="1756865" y="1091374"/>
                        <a:pt x="1756865" y="1091374"/>
                      </a:cubicBezTo>
                      <a:cubicBezTo>
                        <a:pt x="1756865" y="1091374"/>
                        <a:pt x="1702192" y="1107281"/>
                        <a:pt x="1637707" y="1091374"/>
                      </a:cubicBezTo>
                      <a:cubicBezTo>
                        <a:pt x="1573319" y="1075468"/>
                        <a:pt x="65225" y="726091"/>
                        <a:pt x="65225" y="726091"/>
                      </a:cubicBezTo>
                      <a:close/>
                    </a:path>
                  </a:pathLst>
                </a:custGeom>
                <a:solidFill>
                  <a:srgbClr val="7576AF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6" name="Google Shape;926;p31"/>
                <p:cNvSpPr/>
                <p:nvPr/>
              </p:nvSpPr>
              <p:spPr>
                <a:xfrm>
                  <a:off x="8883560" y="2726723"/>
                  <a:ext cx="2754505" cy="1098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4505" h="1098444" extrusionOk="0">
                      <a:moveTo>
                        <a:pt x="65320" y="726186"/>
                      </a:moveTo>
                      <a:cubicBezTo>
                        <a:pt x="65320" y="726186"/>
                        <a:pt x="-81460" y="522827"/>
                        <a:pt x="65035" y="323564"/>
                      </a:cubicBezTo>
                      <a:lnTo>
                        <a:pt x="1240801" y="0"/>
                      </a:lnTo>
                      <a:lnTo>
                        <a:pt x="2746132" y="313754"/>
                      </a:lnTo>
                      <a:cubicBezTo>
                        <a:pt x="2746132" y="313754"/>
                        <a:pt x="2769182" y="329279"/>
                        <a:pt x="2738797" y="368998"/>
                      </a:cubicBezTo>
                      <a:cubicBezTo>
                        <a:pt x="2708413" y="408813"/>
                        <a:pt x="1775820" y="723519"/>
                        <a:pt x="1775820" y="723519"/>
                      </a:cubicBezTo>
                      <a:cubicBezTo>
                        <a:pt x="1775820" y="723519"/>
                        <a:pt x="1696286" y="804672"/>
                        <a:pt x="1708383" y="924306"/>
                      </a:cubicBezTo>
                      <a:cubicBezTo>
                        <a:pt x="1720385" y="1043940"/>
                        <a:pt x="1744769" y="1054703"/>
                        <a:pt x="1744769" y="1054703"/>
                      </a:cubicBezTo>
                      <a:lnTo>
                        <a:pt x="2714414" y="706660"/>
                      </a:lnTo>
                      <a:cubicBezTo>
                        <a:pt x="2714414" y="706660"/>
                        <a:pt x="2738607" y="724948"/>
                        <a:pt x="2716509" y="752094"/>
                      </a:cubicBezTo>
                      <a:cubicBezTo>
                        <a:pt x="2694316" y="779240"/>
                        <a:pt x="1756865" y="1091374"/>
                        <a:pt x="1756865" y="1091374"/>
                      </a:cubicBezTo>
                      <a:cubicBezTo>
                        <a:pt x="1756865" y="1091374"/>
                        <a:pt x="1702192" y="1107281"/>
                        <a:pt x="1637707" y="1091374"/>
                      </a:cubicBezTo>
                      <a:cubicBezTo>
                        <a:pt x="1573319" y="1075468"/>
                        <a:pt x="65225" y="726091"/>
                        <a:pt x="65225" y="72609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27" name="Google Shape;927;p31"/>
              <p:cNvSpPr/>
              <p:nvPr/>
            </p:nvSpPr>
            <p:spPr>
              <a:xfrm>
                <a:off x="8992505" y="3079433"/>
                <a:ext cx="1587341" cy="359092"/>
              </a:xfrm>
              <a:custGeom>
                <a:avLst/>
                <a:gdLst/>
                <a:ahLst/>
                <a:cxnLst/>
                <a:rect l="l" t="t" r="r" b="b"/>
                <a:pathLst>
                  <a:path w="1587341" h="359092" extrusionOk="0">
                    <a:moveTo>
                      <a:pt x="0" y="0"/>
                    </a:moveTo>
                    <a:lnTo>
                      <a:pt x="1587341" y="35909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28" name="Google Shape;928;p31"/>
              <p:cNvGrpSpPr/>
              <p:nvPr/>
            </p:nvGrpSpPr>
            <p:grpSpPr>
              <a:xfrm>
                <a:off x="10621947" y="3203068"/>
                <a:ext cx="909922" cy="516921"/>
                <a:chOff x="10621947" y="3203068"/>
                <a:chExt cx="909922" cy="516921"/>
              </a:xfrm>
            </p:grpSpPr>
            <p:sp>
              <p:nvSpPr>
                <p:cNvPr id="929" name="Google Shape;929;p31"/>
                <p:cNvSpPr/>
                <p:nvPr/>
              </p:nvSpPr>
              <p:spPr>
                <a:xfrm>
                  <a:off x="10649950" y="3203068"/>
                  <a:ext cx="881919" cy="309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919" h="309181" extrusionOk="0">
                      <a:moveTo>
                        <a:pt x="881920" y="0"/>
                      </a:moveTo>
                      <a:lnTo>
                        <a:pt x="0" y="309182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0" name="Google Shape;930;p31"/>
                <p:cNvSpPr/>
                <p:nvPr/>
              </p:nvSpPr>
              <p:spPr>
                <a:xfrm>
                  <a:off x="10626233" y="3283268"/>
                  <a:ext cx="881824" cy="309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1824" h="309276" extrusionOk="0">
                      <a:moveTo>
                        <a:pt x="881824" y="0"/>
                      </a:moveTo>
                      <a:lnTo>
                        <a:pt x="0" y="309277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1" name="Google Shape;931;p31"/>
                <p:cNvSpPr/>
                <p:nvPr/>
              </p:nvSpPr>
              <p:spPr>
                <a:xfrm>
                  <a:off x="10621947" y="3330512"/>
                  <a:ext cx="885063" cy="311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063" h="311943" extrusionOk="0">
                      <a:moveTo>
                        <a:pt x="885063" y="0"/>
                      </a:moveTo>
                      <a:lnTo>
                        <a:pt x="0" y="31194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2" name="Google Shape;932;p31"/>
                <p:cNvSpPr/>
                <p:nvPr/>
              </p:nvSpPr>
              <p:spPr>
                <a:xfrm>
                  <a:off x="10638806" y="3404045"/>
                  <a:ext cx="882681" cy="315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681" h="315944" extrusionOk="0">
                      <a:moveTo>
                        <a:pt x="882682" y="0"/>
                      </a:moveTo>
                      <a:lnTo>
                        <a:pt x="0" y="31594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33" name="Google Shape;933;p31"/>
            <p:cNvGrpSpPr/>
            <p:nvPr/>
          </p:nvGrpSpPr>
          <p:grpSpPr>
            <a:xfrm>
              <a:off x="5153958" y="3726630"/>
              <a:ext cx="2213176" cy="875566"/>
              <a:chOff x="7553224" y="2981993"/>
              <a:chExt cx="2764742" cy="1093637"/>
            </a:xfrm>
          </p:grpSpPr>
          <p:sp>
            <p:nvSpPr>
              <p:cNvPr id="934" name="Google Shape;934;p31"/>
              <p:cNvSpPr/>
              <p:nvPr/>
            </p:nvSpPr>
            <p:spPr>
              <a:xfrm>
                <a:off x="9288588" y="3403855"/>
                <a:ext cx="1011032" cy="646271"/>
              </a:xfrm>
              <a:custGeom>
                <a:avLst/>
                <a:gdLst/>
                <a:ahLst/>
                <a:cxnLst/>
                <a:rect l="l" t="t" r="r" b="b"/>
                <a:pathLst>
                  <a:path w="1011032" h="646271" extrusionOk="0">
                    <a:moveTo>
                      <a:pt x="972933" y="0"/>
                    </a:moveTo>
                    <a:cubicBezTo>
                      <a:pt x="972933" y="0"/>
                      <a:pt x="928927" y="248984"/>
                      <a:pt x="1011033" y="349948"/>
                    </a:cubicBezTo>
                    <a:lnTo>
                      <a:pt x="84346" y="646271"/>
                    </a:lnTo>
                    <a:cubicBezTo>
                      <a:pt x="84346" y="646271"/>
                      <a:pt x="-20429" y="540163"/>
                      <a:pt x="3574" y="357378"/>
                    </a:cubicBezTo>
                    <a:cubicBezTo>
                      <a:pt x="27576" y="174593"/>
                      <a:pt x="973028" y="95"/>
                      <a:pt x="973028" y="9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31"/>
              <p:cNvSpPr/>
              <p:nvPr/>
            </p:nvSpPr>
            <p:spPr>
              <a:xfrm>
                <a:off x="7553224" y="2981993"/>
                <a:ext cx="2764742" cy="1093637"/>
              </a:xfrm>
              <a:custGeom>
                <a:avLst/>
                <a:gdLst/>
                <a:ahLst/>
                <a:cxnLst/>
                <a:rect l="l" t="t" r="r" b="b"/>
                <a:pathLst>
                  <a:path w="2764742" h="1093637" extrusionOk="0">
                    <a:moveTo>
                      <a:pt x="53298" y="639509"/>
                    </a:moveTo>
                    <a:cubicBezTo>
                      <a:pt x="53298" y="639509"/>
                      <a:pt x="-66622" y="448342"/>
                      <a:pt x="53298" y="260794"/>
                    </a:cubicBezTo>
                    <a:lnTo>
                      <a:pt x="1184868" y="0"/>
                    </a:lnTo>
                    <a:lnTo>
                      <a:pt x="2729823" y="376523"/>
                    </a:lnTo>
                    <a:cubicBezTo>
                      <a:pt x="2729823" y="376523"/>
                      <a:pt x="2754874" y="392716"/>
                      <a:pt x="2729823" y="430149"/>
                    </a:cubicBezTo>
                    <a:cubicBezTo>
                      <a:pt x="2704772" y="467582"/>
                      <a:pt x="1814851" y="731139"/>
                      <a:pt x="1814851" y="731139"/>
                    </a:cubicBezTo>
                    <a:cubicBezTo>
                      <a:pt x="1814851" y="731139"/>
                      <a:pt x="1746176" y="806672"/>
                      <a:pt x="1773989" y="923925"/>
                    </a:cubicBezTo>
                    <a:cubicBezTo>
                      <a:pt x="1801802" y="1041273"/>
                      <a:pt x="1827615" y="1052893"/>
                      <a:pt x="1827615" y="1052893"/>
                    </a:cubicBezTo>
                    <a:lnTo>
                      <a:pt x="2750111" y="758476"/>
                    </a:lnTo>
                    <a:cubicBezTo>
                      <a:pt x="2750111" y="758476"/>
                      <a:pt x="2776686" y="777431"/>
                      <a:pt x="2758207" y="802862"/>
                    </a:cubicBezTo>
                    <a:cubicBezTo>
                      <a:pt x="2739634" y="828294"/>
                      <a:pt x="1844569" y="1089184"/>
                      <a:pt x="1844569" y="1089184"/>
                    </a:cubicBezTo>
                    <a:cubicBezTo>
                      <a:pt x="1844569" y="1089184"/>
                      <a:pt x="1791991" y="1102233"/>
                      <a:pt x="1725602" y="1083659"/>
                    </a:cubicBezTo>
                    <a:cubicBezTo>
                      <a:pt x="1659213" y="1065085"/>
                      <a:pt x="53202" y="639509"/>
                      <a:pt x="53202" y="63950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>
                <a:off x="7654242" y="3273267"/>
                <a:ext cx="1632775" cy="424624"/>
              </a:xfrm>
              <a:custGeom>
                <a:avLst/>
                <a:gdLst/>
                <a:ahLst/>
                <a:cxnLst/>
                <a:rect l="l" t="t" r="r" b="b"/>
                <a:pathLst>
                  <a:path w="1632775" h="424624" extrusionOk="0">
                    <a:moveTo>
                      <a:pt x="0" y="0"/>
                    </a:moveTo>
                    <a:lnTo>
                      <a:pt x="1632776" y="424624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37" name="Google Shape;937;p31"/>
              <p:cNvGrpSpPr/>
              <p:nvPr/>
            </p:nvGrpSpPr>
            <p:grpSpPr>
              <a:xfrm>
                <a:off x="9353693" y="3505487"/>
                <a:ext cx="869346" cy="469772"/>
                <a:chOff x="9353693" y="3505487"/>
                <a:chExt cx="869346" cy="469772"/>
              </a:xfrm>
            </p:grpSpPr>
            <p:sp>
              <p:nvSpPr>
                <p:cNvPr id="938" name="Google Shape;938;p31"/>
                <p:cNvSpPr/>
                <p:nvPr/>
              </p:nvSpPr>
              <p:spPr>
                <a:xfrm>
                  <a:off x="9383125" y="3505487"/>
                  <a:ext cx="839914" cy="26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914" h="260604" extrusionOk="0">
                      <a:moveTo>
                        <a:pt x="839914" y="0"/>
                      </a:moveTo>
                      <a:lnTo>
                        <a:pt x="0" y="26060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" name="Google Shape;939;p31"/>
                <p:cNvSpPr/>
                <p:nvPr/>
              </p:nvSpPr>
              <p:spPr>
                <a:xfrm>
                  <a:off x="9353693" y="3589783"/>
                  <a:ext cx="840009" cy="260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009" h="260508" extrusionOk="0">
                      <a:moveTo>
                        <a:pt x="840010" y="0"/>
                      </a:moveTo>
                      <a:lnTo>
                        <a:pt x="0" y="26050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0" name="Google Shape;940;p31"/>
                <p:cNvSpPr/>
                <p:nvPr/>
              </p:nvSpPr>
              <p:spPr>
                <a:xfrm>
                  <a:off x="9356074" y="3635789"/>
                  <a:ext cx="842771" cy="263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771" h="263080" extrusionOk="0">
                      <a:moveTo>
                        <a:pt x="842772" y="0"/>
                      </a:moveTo>
                      <a:lnTo>
                        <a:pt x="0" y="26308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1" name="Google Shape;941;p31"/>
                <p:cNvSpPr/>
                <p:nvPr/>
              </p:nvSpPr>
              <p:spPr>
                <a:xfrm>
                  <a:off x="9383125" y="3708274"/>
                  <a:ext cx="839914" cy="266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914" h="266985" extrusionOk="0">
                      <a:moveTo>
                        <a:pt x="839914" y="0"/>
                      </a:moveTo>
                      <a:lnTo>
                        <a:pt x="0" y="266986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31"/>
              <p:cNvGrpSpPr/>
              <p:nvPr/>
            </p:nvGrpSpPr>
            <p:grpSpPr>
              <a:xfrm>
                <a:off x="7741905" y="3301461"/>
                <a:ext cx="290289" cy="433006"/>
                <a:chOff x="7741905" y="3301461"/>
                <a:chExt cx="290289" cy="433006"/>
              </a:xfrm>
            </p:grpSpPr>
            <p:sp>
              <p:nvSpPr>
                <p:cNvPr id="943" name="Google Shape;943;p31"/>
                <p:cNvSpPr/>
                <p:nvPr/>
              </p:nvSpPr>
              <p:spPr>
                <a:xfrm>
                  <a:off x="7741905" y="3301461"/>
                  <a:ext cx="290289" cy="433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89" h="433006" extrusionOk="0">
                      <a:moveTo>
                        <a:pt x="20541" y="0"/>
                      </a:moveTo>
                      <a:cubicBezTo>
                        <a:pt x="20541" y="0"/>
                        <a:pt x="-38990" y="151924"/>
                        <a:pt x="44639" y="367855"/>
                      </a:cubicBezTo>
                      <a:lnTo>
                        <a:pt x="290289" y="433006"/>
                      </a:lnTo>
                      <a:cubicBezTo>
                        <a:pt x="290289" y="433006"/>
                        <a:pt x="225614" y="232410"/>
                        <a:pt x="263905" y="63341"/>
                      </a:cubicBezTo>
                      <a:lnTo>
                        <a:pt x="20541" y="95"/>
                      </a:lnTo>
                      <a:close/>
                    </a:path>
                  </a:pathLst>
                </a:custGeom>
                <a:solidFill>
                  <a:srgbClr val="E1623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31"/>
                <p:cNvSpPr/>
                <p:nvPr/>
              </p:nvSpPr>
              <p:spPr>
                <a:xfrm>
                  <a:off x="7741905" y="3301461"/>
                  <a:ext cx="290289" cy="433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89" h="433006" extrusionOk="0">
                      <a:moveTo>
                        <a:pt x="20541" y="0"/>
                      </a:moveTo>
                      <a:cubicBezTo>
                        <a:pt x="20541" y="0"/>
                        <a:pt x="-38990" y="151924"/>
                        <a:pt x="44639" y="367855"/>
                      </a:cubicBezTo>
                      <a:lnTo>
                        <a:pt x="290289" y="433006"/>
                      </a:lnTo>
                      <a:cubicBezTo>
                        <a:pt x="290289" y="433006"/>
                        <a:pt x="225614" y="232410"/>
                        <a:pt x="263905" y="63341"/>
                      </a:cubicBezTo>
                      <a:lnTo>
                        <a:pt x="20541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5" name="Google Shape;945;p31"/>
              <p:cNvGrpSpPr/>
              <p:nvPr/>
            </p:nvGrpSpPr>
            <p:grpSpPr>
              <a:xfrm>
                <a:off x="8075863" y="3444313"/>
                <a:ext cx="1036969" cy="507008"/>
                <a:chOff x="8075863" y="3444313"/>
                <a:chExt cx="1036969" cy="507008"/>
              </a:xfrm>
            </p:grpSpPr>
            <p:sp>
              <p:nvSpPr>
                <p:cNvPr id="946" name="Google Shape;946;p31"/>
                <p:cNvSpPr/>
                <p:nvPr/>
              </p:nvSpPr>
              <p:spPr>
                <a:xfrm>
                  <a:off x="8075863" y="3444313"/>
                  <a:ext cx="183394" cy="272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394" h="272134" extrusionOk="0">
                      <a:moveTo>
                        <a:pt x="101206" y="92035"/>
                      </a:moveTo>
                      <a:cubicBezTo>
                        <a:pt x="84347" y="88034"/>
                        <a:pt x="65583" y="86034"/>
                        <a:pt x="51295" y="75175"/>
                      </a:cubicBezTo>
                      <a:cubicBezTo>
                        <a:pt x="35198" y="62983"/>
                        <a:pt x="37103" y="42790"/>
                        <a:pt x="53391" y="31456"/>
                      </a:cubicBezTo>
                      <a:cubicBezTo>
                        <a:pt x="71869" y="18502"/>
                        <a:pt x="96920" y="28408"/>
                        <a:pt x="112541" y="41266"/>
                      </a:cubicBezTo>
                      <a:cubicBezTo>
                        <a:pt x="125304" y="51744"/>
                        <a:pt x="143783" y="33551"/>
                        <a:pt x="130829" y="22978"/>
                      </a:cubicBezTo>
                      <a:cubicBezTo>
                        <a:pt x="102254" y="-453"/>
                        <a:pt x="58248" y="-11979"/>
                        <a:pt x="29578" y="18025"/>
                      </a:cubicBezTo>
                      <a:cubicBezTo>
                        <a:pt x="2813" y="45934"/>
                        <a:pt x="13386" y="84986"/>
                        <a:pt x="45866" y="102321"/>
                      </a:cubicBezTo>
                      <a:cubicBezTo>
                        <a:pt x="62154" y="110989"/>
                        <a:pt x="80061" y="113466"/>
                        <a:pt x="97682" y="117847"/>
                      </a:cubicBezTo>
                      <a:cubicBezTo>
                        <a:pt x="116827" y="122705"/>
                        <a:pt x="131210" y="131754"/>
                        <a:pt x="141306" y="149185"/>
                      </a:cubicBezTo>
                      <a:cubicBezTo>
                        <a:pt x="157785" y="177664"/>
                        <a:pt x="170072" y="226432"/>
                        <a:pt x="130829" y="241577"/>
                      </a:cubicBezTo>
                      <a:cubicBezTo>
                        <a:pt x="92253" y="256531"/>
                        <a:pt x="47295" y="235957"/>
                        <a:pt x="21672" y="206620"/>
                      </a:cubicBezTo>
                      <a:cubicBezTo>
                        <a:pt x="10623" y="194047"/>
                        <a:pt x="-7569" y="212431"/>
                        <a:pt x="3384" y="224908"/>
                      </a:cubicBezTo>
                      <a:cubicBezTo>
                        <a:pt x="27768" y="252721"/>
                        <a:pt x="63392" y="270628"/>
                        <a:pt x="100539" y="272057"/>
                      </a:cubicBezTo>
                      <a:cubicBezTo>
                        <a:pt x="134258" y="273391"/>
                        <a:pt x="171215" y="257579"/>
                        <a:pt x="180740" y="222622"/>
                      </a:cubicBezTo>
                      <a:cubicBezTo>
                        <a:pt x="190074" y="188428"/>
                        <a:pt x="173596" y="142803"/>
                        <a:pt x="149974" y="117562"/>
                      </a:cubicBezTo>
                      <a:cubicBezTo>
                        <a:pt x="136925" y="103560"/>
                        <a:pt x="119399" y="96416"/>
                        <a:pt x="101111" y="9203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7" name="Google Shape;947;p31"/>
                <p:cNvSpPr/>
                <p:nvPr/>
              </p:nvSpPr>
              <p:spPr>
                <a:xfrm>
                  <a:off x="8276174" y="3566184"/>
                  <a:ext cx="131925" cy="207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25" h="207895" extrusionOk="0">
                      <a:moveTo>
                        <a:pt x="98063" y="171332"/>
                      </a:moveTo>
                      <a:cubicBezTo>
                        <a:pt x="87109" y="169713"/>
                        <a:pt x="76918" y="167427"/>
                        <a:pt x="67202" y="161807"/>
                      </a:cubicBezTo>
                      <a:cubicBezTo>
                        <a:pt x="48057" y="150663"/>
                        <a:pt x="34341" y="131327"/>
                        <a:pt x="28626" y="110086"/>
                      </a:cubicBezTo>
                      <a:cubicBezTo>
                        <a:pt x="22816" y="88369"/>
                        <a:pt x="25864" y="63033"/>
                        <a:pt x="39865" y="44935"/>
                      </a:cubicBezTo>
                      <a:cubicBezTo>
                        <a:pt x="53867" y="26742"/>
                        <a:pt x="79680" y="19503"/>
                        <a:pt x="99492" y="32553"/>
                      </a:cubicBezTo>
                      <a:cubicBezTo>
                        <a:pt x="113398" y="41792"/>
                        <a:pt x="126448" y="19408"/>
                        <a:pt x="112541" y="10169"/>
                      </a:cubicBezTo>
                      <a:cubicBezTo>
                        <a:pt x="92539" y="-3071"/>
                        <a:pt x="66916" y="-2690"/>
                        <a:pt x="45676" y="7311"/>
                      </a:cubicBezTo>
                      <a:cubicBezTo>
                        <a:pt x="24625" y="17313"/>
                        <a:pt x="10243" y="38173"/>
                        <a:pt x="3956" y="60175"/>
                      </a:cubicBezTo>
                      <a:cubicBezTo>
                        <a:pt x="-8617" y="103990"/>
                        <a:pt x="9671" y="152187"/>
                        <a:pt x="46152" y="178857"/>
                      </a:cubicBezTo>
                      <a:cubicBezTo>
                        <a:pt x="55963" y="186000"/>
                        <a:pt x="67488" y="191525"/>
                        <a:pt x="79299" y="194192"/>
                      </a:cubicBezTo>
                      <a:cubicBezTo>
                        <a:pt x="89300" y="196478"/>
                        <a:pt x="103492" y="195049"/>
                        <a:pt x="110446" y="203526"/>
                      </a:cubicBezTo>
                      <a:cubicBezTo>
                        <a:pt x="121114" y="216385"/>
                        <a:pt x="139306" y="198002"/>
                        <a:pt x="128734" y="185238"/>
                      </a:cubicBezTo>
                      <a:cubicBezTo>
                        <a:pt x="121018" y="175904"/>
                        <a:pt x="109493" y="172951"/>
                        <a:pt x="97968" y="17123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8" name="Google Shape;948;p31"/>
                <p:cNvSpPr/>
                <p:nvPr/>
              </p:nvSpPr>
              <p:spPr>
                <a:xfrm>
                  <a:off x="8820623" y="3696105"/>
                  <a:ext cx="131925" cy="207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25" h="207895" extrusionOk="0">
                      <a:moveTo>
                        <a:pt x="98063" y="171332"/>
                      </a:moveTo>
                      <a:cubicBezTo>
                        <a:pt x="87014" y="169713"/>
                        <a:pt x="76918" y="167427"/>
                        <a:pt x="67202" y="161807"/>
                      </a:cubicBezTo>
                      <a:cubicBezTo>
                        <a:pt x="48057" y="150663"/>
                        <a:pt x="34341" y="131327"/>
                        <a:pt x="28626" y="110086"/>
                      </a:cubicBezTo>
                      <a:cubicBezTo>
                        <a:pt x="22816" y="88369"/>
                        <a:pt x="25864" y="63033"/>
                        <a:pt x="39865" y="44935"/>
                      </a:cubicBezTo>
                      <a:cubicBezTo>
                        <a:pt x="53867" y="26742"/>
                        <a:pt x="79680" y="19503"/>
                        <a:pt x="99492" y="32553"/>
                      </a:cubicBezTo>
                      <a:cubicBezTo>
                        <a:pt x="113398" y="41792"/>
                        <a:pt x="126448" y="19408"/>
                        <a:pt x="112541" y="10169"/>
                      </a:cubicBezTo>
                      <a:cubicBezTo>
                        <a:pt x="92539" y="-3071"/>
                        <a:pt x="66916" y="-2690"/>
                        <a:pt x="45676" y="7312"/>
                      </a:cubicBezTo>
                      <a:cubicBezTo>
                        <a:pt x="24625" y="17313"/>
                        <a:pt x="10243" y="38172"/>
                        <a:pt x="3956" y="60175"/>
                      </a:cubicBezTo>
                      <a:cubicBezTo>
                        <a:pt x="-8617" y="103990"/>
                        <a:pt x="9671" y="152187"/>
                        <a:pt x="46152" y="178857"/>
                      </a:cubicBezTo>
                      <a:cubicBezTo>
                        <a:pt x="55963" y="186000"/>
                        <a:pt x="67488" y="191525"/>
                        <a:pt x="79299" y="194192"/>
                      </a:cubicBezTo>
                      <a:cubicBezTo>
                        <a:pt x="89300" y="196478"/>
                        <a:pt x="103492" y="195049"/>
                        <a:pt x="110446" y="203527"/>
                      </a:cubicBezTo>
                      <a:cubicBezTo>
                        <a:pt x="121114" y="216385"/>
                        <a:pt x="139306" y="198002"/>
                        <a:pt x="128734" y="185238"/>
                      </a:cubicBezTo>
                      <a:cubicBezTo>
                        <a:pt x="121018" y="175904"/>
                        <a:pt x="109493" y="172951"/>
                        <a:pt x="97968" y="17123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9" name="Google Shape;949;p31"/>
                <p:cNvSpPr/>
                <p:nvPr/>
              </p:nvSpPr>
              <p:spPr>
                <a:xfrm>
                  <a:off x="8430618" y="3577888"/>
                  <a:ext cx="38111" cy="212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11" h="212633" extrusionOk="0">
                      <a:moveTo>
                        <a:pt x="37916" y="12466"/>
                      </a:moveTo>
                      <a:cubicBezTo>
                        <a:pt x="37249" y="-4108"/>
                        <a:pt x="11341" y="-4203"/>
                        <a:pt x="12008" y="12466"/>
                      </a:cubicBezTo>
                      <a:cubicBezTo>
                        <a:pt x="14389" y="75426"/>
                        <a:pt x="-4375" y="137243"/>
                        <a:pt x="959" y="200204"/>
                      </a:cubicBezTo>
                      <a:cubicBezTo>
                        <a:pt x="2388" y="216682"/>
                        <a:pt x="28296" y="216872"/>
                        <a:pt x="26867" y="200204"/>
                      </a:cubicBezTo>
                      <a:cubicBezTo>
                        <a:pt x="21533" y="137243"/>
                        <a:pt x="40202" y="75426"/>
                        <a:pt x="37916" y="124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0" name="Google Shape;950;p31"/>
                <p:cNvSpPr/>
                <p:nvPr/>
              </p:nvSpPr>
              <p:spPr>
                <a:xfrm>
                  <a:off x="8493249" y="3602895"/>
                  <a:ext cx="148858" cy="23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58" h="237650" extrusionOk="0">
                      <a:moveTo>
                        <a:pt x="139402" y="23845"/>
                      </a:moveTo>
                      <a:cubicBezTo>
                        <a:pt x="118923" y="20892"/>
                        <a:pt x="98540" y="18035"/>
                        <a:pt x="78061" y="15082"/>
                      </a:cubicBezTo>
                      <a:cubicBezTo>
                        <a:pt x="68726" y="13748"/>
                        <a:pt x="59392" y="12701"/>
                        <a:pt x="50152" y="10986"/>
                      </a:cubicBezTo>
                      <a:cubicBezTo>
                        <a:pt x="43199" y="9748"/>
                        <a:pt x="35294" y="8224"/>
                        <a:pt x="29674" y="3652"/>
                      </a:cubicBezTo>
                      <a:cubicBezTo>
                        <a:pt x="24244" y="-729"/>
                        <a:pt x="16625" y="-1682"/>
                        <a:pt x="11386" y="3652"/>
                      </a:cubicBezTo>
                      <a:cubicBezTo>
                        <a:pt x="10529" y="4509"/>
                        <a:pt x="9862" y="5652"/>
                        <a:pt x="9195" y="6795"/>
                      </a:cubicBezTo>
                      <a:cubicBezTo>
                        <a:pt x="7385" y="8796"/>
                        <a:pt x="6242" y="11463"/>
                        <a:pt x="6052" y="14796"/>
                      </a:cubicBezTo>
                      <a:cubicBezTo>
                        <a:pt x="4052" y="65660"/>
                        <a:pt x="1480" y="116523"/>
                        <a:pt x="51" y="167387"/>
                      </a:cubicBezTo>
                      <a:cubicBezTo>
                        <a:pt x="-235" y="176912"/>
                        <a:pt x="527" y="186151"/>
                        <a:pt x="6337" y="194057"/>
                      </a:cubicBezTo>
                      <a:cubicBezTo>
                        <a:pt x="12052" y="201867"/>
                        <a:pt x="20530" y="205487"/>
                        <a:pt x="29198" y="208916"/>
                      </a:cubicBezTo>
                      <a:cubicBezTo>
                        <a:pt x="53010" y="218441"/>
                        <a:pt x="77013" y="227489"/>
                        <a:pt x="100921" y="236729"/>
                      </a:cubicBezTo>
                      <a:cubicBezTo>
                        <a:pt x="116446" y="242730"/>
                        <a:pt x="123209" y="217679"/>
                        <a:pt x="107779" y="211773"/>
                      </a:cubicBezTo>
                      <a:cubicBezTo>
                        <a:pt x="87681" y="203963"/>
                        <a:pt x="67488" y="196152"/>
                        <a:pt x="47390" y="188342"/>
                      </a:cubicBezTo>
                      <a:cubicBezTo>
                        <a:pt x="41008" y="185865"/>
                        <a:pt x="28435" y="183579"/>
                        <a:pt x="26054" y="176150"/>
                      </a:cubicBezTo>
                      <a:cubicBezTo>
                        <a:pt x="23483" y="167863"/>
                        <a:pt x="26435" y="155290"/>
                        <a:pt x="26721" y="146718"/>
                      </a:cubicBezTo>
                      <a:cubicBezTo>
                        <a:pt x="27102" y="138240"/>
                        <a:pt x="27388" y="129668"/>
                        <a:pt x="27769" y="121190"/>
                      </a:cubicBezTo>
                      <a:cubicBezTo>
                        <a:pt x="39104" y="123381"/>
                        <a:pt x="50438" y="125667"/>
                        <a:pt x="61773" y="127858"/>
                      </a:cubicBezTo>
                      <a:cubicBezTo>
                        <a:pt x="70155" y="129477"/>
                        <a:pt x="78727" y="131763"/>
                        <a:pt x="87205" y="132621"/>
                      </a:cubicBezTo>
                      <a:cubicBezTo>
                        <a:pt x="96634" y="133573"/>
                        <a:pt x="104445" y="129096"/>
                        <a:pt x="107779" y="120143"/>
                      </a:cubicBezTo>
                      <a:cubicBezTo>
                        <a:pt x="110160" y="113761"/>
                        <a:pt x="105112" y="105665"/>
                        <a:pt x="98730" y="104236"/>
                      </a:cubicBezTo>
                      <a:cubicBezTo>
                        <a:pt x="94444" y="103283"/>
                        <a:pt x="90538" y="104236"/>
                        <a:pt x="87586" y="106617"/>
                      </a:cubicBezTo>
                      <a:cubicBezTo>
                        <a:pt x="84823" y="106046"/>
                        <a:pt x="82061" y="105570"/>
                        <a:pt x="79204" y="104998"/>
                      </a:cubicBezTo>
                      <a:cubicBezTo>
                        <a:pt x="72631" y="103760"/>
                        <a:pt x="66154" y="102426"/>
                        <a:pt x="59582" y="101188"/>
                      </a:cubicBezTo>
                      <a:cubicBezTo>
                        <a:pt x="49295" y="99188"/>
                        <a:pt x="39008" y="97188"/>
                        <a:pt x="28817" y="95187"/>
                      </a:cubicBezTo>
                      <a:cubicBezTo>
                        <a:pt x="29674" y="74328"/>
                        <a:pt x="30436" y="53563"/>
                        <a:pt x="31293" y="32703"/>
                      </a:cubicBezTo>
                      <a:cubicBezTo>
                        <a:pt x="42533" y="36418"/>
                        <a:pt x="54629" y="37752"/>
                        <a:pt x="66726" y="39466"/>
                      </a:cubicBezTo>
                      <a:cubicBezTo>
                        <a:pt x="88633" y="42609"/>
                        <a:pt x="110541" y="45753"/>
                        <a:pt x="132544" y="48800"/>
                      </a:cubicBezTo>
                      <a:cubicBezTo>
                        <a:pt x="139497" y="49753"/>
                        <a:pt x="146450" y="47086"/>
                        <a:pt x="148450" y="39752"/>
                      </a:cubicBezTo>
                      <a:cubicBezTo>
                        <a:pt x="150165" y="33656"/>
                        <a:pt x="146355" y="24797"/>
                        <a:pt x="139402" y="2384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1" name="Google Shape;951;p31"/>
                <p:cNvSpPr/>
                <p:nvPr/>
              </p:nvSpPr>
              <p:spPr>
                <a:xfrm>
                  <a:off x="8963974" y="3713671"/>
                  <a:ext cx="148858" cy="23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58" h="237650" extrusionOk="0">
                      <a:moveTo>
                        <a:pt x="139402" y="23845"/>
                      </a:moveTo>
                      <a:cubicBezTo>
                        <a:pt x="118923" y="20892"/>
                        <a:pt x="98540" y="18035"/>
                        <a:pt x="78061" y="15082"/>
                      </a:cubicBezTo>
                      <a:cubicBezTo>
                        <a:pt x="68726" y="13748"/>
                        <a:pt x="59392" y="12701"/>
                        <a:pt x="50153" y="10986"/>
                      </a:cubicBezTo>
                      <a:cubicBezTo>
                        <a:pt x="43199" y="9748"/>
                        <a:pt x="35294" y="8224"/>
                        <a:pt x="29674" y="3652"/>
                      </a:cubicBezTo>
                      <a:cubicBezTo>
                        <a:pt x="24245" y="-729"/>
                        <a:pt x="16625" y="-1682"/>
                        <a:pt x="11386" y="3652"/>
                      </a:cubicBezTo>
                      <a:cubicBezTo>
                        <a:pt x="10529" y="4509"/>
                        <a:pt x="9862" y="5557"/>
                        <a:pt x="9195" y="6795"/>
                      </a:cubicBezTo>
                      <a:cubicBezTo>
                        <a:pt x="7385" y="8796"/>
                        <a:pt x="6242" y="11463"/>
                        <a:pt x="6052" y="14796"/>
                      </a:cubicBezTo>
                      <a:cubicBezTo>
                        <a:pt x="4051" y="65660"/>
                        <a:pt x="1480" y="116523"/>
                        <a:pt x="51" y="167387"/>
                      </a:cubicBezTo>
                      <a:cubicBezTo>
                        <a:pt x="-235" y="176912"/>
                        <a:pt x="527" y="186151"/>
                        <a:pt x="6337" y="194057"/>
                      </a:cubicBezTo>
                      <a:cubicBezTo>
                        <a:pt x="12053" y="201867"/>
                        <a:pt x="20530" y="205487"/>
                        <a:pt x="29197" y="208916"/>
                      </a:cubicBezTo>
                      <a:cubicBezTo>
                        <a:pt x="53010" y="218441"/>
                        <a:pt x="77013" y="227489"/>
                        <a:pt x="100921" y="236729"/>
                      </a:cubicBezTo>
                      <a:cubicBezTo>
                        <a:pt x="116446" y="242730"/>
                        <a:pt x="123209" y="217679"/>
                        <a:pt x="107779" y="211773"/>
                      </a:cubicBezTo>
                      <a:cubicBezTo>
                        <a:pt x="87681" y="203963"/>
                        <a:pt x="67488" y="196152"/>
                        <a:pt x="47390" y="188342"/>
                      </a:cubicBezTo>
                      <a:cubicBezTo>
                        <a:pt x="41008" y="185865"/>
                        <a:pt x="28436" y="183579"/>
                        <a:pt x="26054" y="176150"/>
                      </a:cubicBezTo>
                      <a:cubicBezTo>
                        <a:pt x="23483" y="167863"/>
                        <a:pt x="26435" y="155290"/>
                        <a:pt x="26721" y="146717"/>
                      </a:cubicBezTo>
                      <a:cubicBezTo>
                        <a:pt x="27102" y="138240"/>
                        <a:pt x="27388" y="129668"/>
                        <a:pt x="27769" y="121190"/>
                      </a:cubicBezTo>
                      <a:lnTo>
                        <a:pt x="61773" y="127858"/>
                      </a:lnTo>
                      <a:cubicBezTo>
                        <a:pt x="70155" y="129477"/>
                        <a:pt x="78728" y="131763"/>
                        <a:pt x="87205" y="132621"/>
                      </a:cubicBezTo>
                      <a:cubicBezTo>
                        <a:pt x="96634" y="133573"/>
                        <a:pt x="104445" y="129096"/>
                        <a:pt x="107779" y="120143"/>
                      </a:cubicBezTo>
                      <a:cubicBezTo>
                        <a:pt x="110160" y="113761"/>
                        <a:pt x="105112" y="105665"/>
                        <a:pt x="98730" y="104236"/>
                      </a:cubicBezTo>
                      <a:cubicBezTo>
                        <a:pt x="94444" y="103283"/>
                        <a:pt x="90538" y="104236"/>
                        <a:pt x="87586" y="106617"/>
                      </a:cubicBezTo>
                      <a:cubicBezTo>
                        <a:pt x="84824" y="106046"/>
                        <a:pt x="82061" y="105570"/>
                        <a:pt x="79204" y="104998"/>
                      </a:cubicBezTo>
                      <a:cubicBezTo>
                        <a:pt x="72632" y="103760"/>
                        <a:pt x="66154" y="102426"/>
                        <a:pt x="59582" y="101188"/>
                      </a:cubicBezTo>
                      <a:cubicBezTo>
                        <a:pt x="49295" y="99188"/>
                        <a:pt x="39008" y="97188"/>
                        <a:pt x="28817" y="95187"/>
                      </a:cubicBezTo>
                      <a:cubicBezTo>
                        <a:pt x="29674" y="74328"/>
                        <a:pt x="30436" y="53563"/>
                        <a:pt x="31293" y="32703"/>
                      </a:cubicBezTo>
                      <a:cubicBezTo>
                        <a:pt x="42533" y="36418"/>
                        <a:pt x="54629" y="37751"/>
                        <a:pt x="66726" y="39466"/>
                      </a:cubicBezTo>
                      <a:cubicBezTo>
                        <a:pt x="88633" y="42609"/>
                        <a:pt x="110541" y="45753"/>
                        <a:pt x="132544" y="48800"/>
                      </a:cubicBezTo>
                      <a:cubicBezTo>
                        <a:pt x="139497" y="49753"/>
                        <a:pt x="146450" y="47086"/>
                        <a:pt x="148450" y="39752"/>
                      </a:cubicBezTo>
                      <a:cubicBezTo>
                        <a:pt x="150165" y="33656"/>
                        <a:pt x="146355" y="24797"/>
                        <a:pt x="139402" y="2384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2" name="Google Shape;952;p31"/>
                <p:cNvSpPr/>
                <p:nvPr/>
              </p:nvSpPr>
              <p:spPr>
                <a:xfrm>
                  <a:off x="8657792" y="3633715"/>
                  <a:ext cx="159828" cy="244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28" h="244691" extrusionOk="0">
                      <a:moveTo>
                        <a:pt x="133640" y="57318"/>
                      </a:moveTo>
                      <a:cubicBezTo>
                        <a:pt x="128782" y="101419"/>
                        <a:pt x="122972" y="145425"/>
                        <a:pt x="116590" y="189240"/>
                      </a:cubicBezTo>
                      <a:cubicBezTo>
                        <a:pt x="88301" y="130756"/>
                        <a:pt x="63441" y="70749"/>
                        <a:pt x="42390" y="9217"/>
                      </a:cubicBezTo>
                      <a:cubicBezTo>
                        <a:pt x="38676" y="-1451"/>
                        <a:pt x="19245" y="-4594"/>
                        <a:pt x="17435" y="9217"/>
                      </a:cubicBezTo>
                      <a:cubicBezTo>
                        <a:pt x="9434" y="68558"/>
                        <a:pt x="1433" y="127994"/>
                        <a:pt x="4" y="187906"/>
                      </a:cubicBezTo>
                      <a:cubicBezTo>
                        <a:pt x="-377" y="204575"/>
                        <a:pt x="25531" y="204575"/>
                        <a:pt x="25912" y="187906"/>
                      </a:cubicBezTo>
                      <a:cubicBezTo>
                        <a:pt x="26865" y="147330"/>
                        <a:pt x="30865" y="107039"/>
                        <a:pt x="35818" y="66843"/>
                      </a:cubicBezTo>
                      <a:cubicBezTo>
                        <a:pt x="58107" y="125422"/>
                        <a:pt x="83538" y="182763"/>
                        <a:pt x="112304" y="238484"/>
                      </a:cubicBezTo>
                      <a:cubicBezTo>
                        <a:pt x="117066" y="247818"/>
                        <a:pt x="134211" y="246485"/>
                        <a:pt x="136021" y="235436"/>
                      </a:cubicBezTo>
                      <a:cubicBezTo>
                        <a:pt x="145260" y="176286"/>
                        <a:pt x="153166" y="116850"/>
                        <a:pt x="159738" y="57318"/>
                      </a:cubicBezTo>
                      <a:cubicBezTo>
                        <a:pt x="161548" y="40745"/>
                        <a:pt x="135640" y="40935"/>
                        <a:pt x="133830" y="5731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53" name="Google Shape;953;p31"/>
            <p:cNvGrpSpPr/>
            <p:nvPr/>
          </p:nvGrpSpPr>
          <p:grpSpPr>
            <a:xfrm>
              <a:off x="5462555" y="3216011"/>
              <a:ext cx="2524382" cy="913597"/>
              <a:chOff x="7938730" y="2344198"/>
              <a:chExt cx="3153507" cy="1141141"/>
            </a:xfrm>
          </p:grpSpPr>
          <p:sp>
            <p:nvSpPr>
              <p:cNvPr id="954" name="Google Shape;954;p31"/>
              <p:cNvSpPr/>
              <p:nvPr/>
            </p:nvSpPr>
            <p:spPr>
              <a:xfrm>
                <a:off x="7959900" y="2818067"/>
                <a:ext cx="1167588" cy="639984"/>
              </a:xfrm>
              <a:custGeom>
                <a:avLst/>
                <a:gdLst/>
                <a:ahLst/>
                <a:cxnLst/>
                <a:rect l="l" t="t" r="r" b="b"/>
                <a:pathLst>
                  <a:path w="1167588" h="639984" extrusionOk="0">
                    <a:moveTo>
                      <a:pt x="43815" y="95"/>
                    </a:moveTo>
                    <a:cubicBezTo>
                      <a:pt x="43815" y="95"/>
                      <a:pt x="94488" y="266795"/>
                      <a:pt x="0" y="376333"/>
                    </a:cubicBezTo>
                    <a:lnTo>
                      <a:pt x="1070420" y="639985"/>
                    </a:lnTo>
                    <a:cubicBezTo>
                      <a:pt x="1070420" y="639985"/>
                      <a:pt x="1191101" y="524637"/>
                      <a:pt x="1163479" y="328613"/>
                    </a:cubicBezTo>
                    <a:cubicBezTo>
                      <a:pt x="1135856" y="132683"/>
                      <a:pt x="43910" y="0"/>
                      <a:pt x="439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7938730" y="2344198"/>
                <a:ext cx="3153507" cy="1141141"/>
              </a:xfrm>
              <a:custGeom>
                <a:avLst/>
                <a:gdLst/>
                <a:ahLst/>
                <a:cxnLst/>
                <a:rect l="l" t="t" r="r" b="b"/>
                <a:pathLst>
                  <a:path w="3153507" h="1141141" extrusionOk="0">
                    <a:moveTo>
                      <a:pt x="3092125" y="631793"/>
                    </a:moveTo>
                    <a:cubicBezTo>
                      <a:pt x="3092125" y="631793"/>
                      <a:pt x="3230237" y="424910"/>
                      <a:pt x="3092125" y="225171"/>
                    </a:cubicBezTo>
                    <a:lnTo>
                      <a:pt x="1819489" y="0"/>
                    </a:lnTo>
                    <a:lnTo>
                      <a:pt x="40219" y="425577"/>
                    </a:lnTo>
                    <a:cubicBezTo>
                      <a:pt x="40219" y="425577"/>
                      <a:pt x="11359" y="443294"/>
                      <a:pt x="40219" y="483108"/>
                    </a:cubicBezTo>
                    <a:cubicBezTo>
                      <a:pt x="69080" y="522923"/>
                      <a:pt x="1097113" y="751999"/>
                      <a:pt x="1097113" y="751999"/>
                    </a:cubicBezTo>
                    <a:cubicBezTo>
                      <a:pt x="1097113" y="751999"/>
                      <a:pt x="1176171" y="832104"/>
                      <a:pt x="1144167" y="958501"/>
                    </a:cubicBezTo>
                    <a:cubicBezTo>
                      <a:pt x="1112163" y="1084802"/>
                      <a:pt x="1082445" y="1097661"/>
                      <a:pt x="1082445" y="1097661"/>
                    </a:cubicBezTo>
                    <a:lnTo>
                      <a:pt x="16883" y="836009"/>
                    </a:lnTo>
                    <a:cubicBezTo>
                      <a:pt x="16883" y="836009"/>
                      <a:pt x="-13787" y="856774"/>
                      <a:pt x="7549" y="883825"/>
                    </a:cubicBezTo>
                    <a:cubicBezTo>
                      <a:pt x="28885" y="910876"/>
                      <a:pt x="1062919" y="1136999"/>
                      <a:pt x="1062919" y="1136999"/>
                    </a:cubicBezTo>
                    <a:cubicBezTo>
                      <a:pt x="1062919" y="1136999"/>
                      <a:pt x="1123402" y="1150239"/>
                      <a:pt x="1199888" y="1129379"/>
                    </a:cubicBezTo>
                    <a:cubicBezTo>
                      <a:pt x="1276374" y="1108520"/>
                      <a:pt x="3092125" y="631793"/>
                      <a:pt x="3092125" y="63179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31"/>
              <p:cNvSpPr/>
              <p:nvPr/>
            </p:nvSpPr>
            <p:spPr>
              <a:xfrm>
                <a:off x="9129189" y="2602707"/>
                <a:ext cx="1846706" cy="476059"/>
              </a:xfrm>
              <a:custGeom>
                <a:avLst/>
                <a:gdLst/>
                <a:ahLst/>
                <a:cxnLst/>
                <a:rect l="l" t="t" r="r" b="b"/>
                <a:pathLst>
                  <a:path w="1846706" h="476059" extrusionOk="0">
                    <a:moveTo>
                      <a:pt x="1846707" y="0"/>
                    </a:moveTo>
                    <a:lnTo>
                      <a:pt x="0" y="47605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57" name="Google Shape;957;p31"/>
              <p:cNvGrpSpPr/>
              <p:nvPr/>
            </p:nvGrpSpPr>
            <p:grpSpPr>
              <a:xfrm>
                <a:off x="8048101" y="2934082"/>
                <a:ext cx="1004316" cy="443864"/>
                <a:chOff x="8048101" y="2934082"/>
                <a:chExt cx="1004316" cy="443864"/>
              </a:xfrm>
            </p:grpSpPr>
            <p:sp>
              <p:nvSpPr>
                <p:cNvPr id="958" name="Google Shape;958;p31"/>
                <p:cNvSpPr/>
                <p:nvPr/>
              </p:nvSpPr>
              <p:spPr>
                <a:xfrm>
                  <a:off x="8066770" y="2934082"/>
                  <a:ext cx="970502" cy="226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502" h="226504" extrusionOk="0">
                      <a:moveTo>
                        <a:pt x="0" y="0"/>
                      </a:moveTo>
                      <a:lnTo>
                        <a:pt x="970502" y="22650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9" name="Google Shape;959;p31"/>
                <p:cNvSpPr/>
                <p:nvPr/>
              </p:nvSpPr>
              <p:spPr>
                <a:xfrm>
                  <a:off x="8081915" y="3016854"/>
                  <a:ext cx="970502" cy="226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502" h="226504" extrusionOk="0">
                      <a:moveTo>
                        <a:pt x="0" y="0"/>
                      </a:moveTo>
                      <a:lnTo>
                        <a:pt x="970502" y="22650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Google Shape;960;p31"/>
                <p:cNvSpPr/>
                <p:nvPr/>
              </p:nvSpPr>
              <p:spPr>
                <a:xfrm>
                  <a:off x="8075914" y="3066384"/>
                  <a:ext cx="973836" cy="229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836" h="229076" extrusionOk="0">
                      <a:moveTo>
                        <a:pt x="0" y="0"/>
                      </a:moveTo>
                      <a:lnTo>
                        <a:pt x="973836" y="229076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1" name="Google Shape;961;p31"/>
                <p:cNvSpPr/>
                <p:nvPr/>
              </p:nvSpPr>
              <p:spPr>
                <a:xfrm>
                  <a:off x="8048101" y="3144489"/>
                  <a:ext cx="970502" cy="233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502" h="233457" extrusionOk="0">
                      <a:moveTo>
                        <a:pt x="0" y="0"/>
                      </a:moveTo>
                      <a:lnTo>
                        <a:pt x="970502" y="233458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62" name="Google Shape;962;p31"/>
              <p:cNvGrpSpPr/>
              <p:nvPr/>
            </p:nvGrpSpPr>
            <p:grpSpPr>
              <a:xfrm>
                <a:off x="9228725" y="2981993"/>
                <a:ext cx="308902" cy="460914"/>
                <a:chOff x="9228725" y="2981993"/>
                <a:chExt cx="308902" cy="460914"/>
              </a:xfrm>
            </p:grpSpPr>
            <p:sp>
              <p:nvSpPr>
                <p:cNvPr id="963" name="Google Shape;963;p31"/>
                <p:cNvSpPr/>
                <p:nvPr/>
              </p:nvSpPr>
              <p:spPr>
                <a:xfrm>
                  <a:off x="9228725" y="2981993"/>
                  <a:ext cx="308902" cy="460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902" h="460914" extrusionOk="0">
                      <a:moveTo>
                        <a:pt x="0" y="71152"/>
                      </a:moveTo>
                      <a:cubicBezTo>
                        <a:pt x="0" y="71152"/>
                        <a:pt x="58007" y="244792"/>
                        <a:pt x="12573" y="460915"/>
                      </a:cubicBezTo>
                      <a:cubicBezTo>
                        <a:pt x="12573" y="460915"/>
                        <a:pt x="281273" y="393573"/>
                        <a:pt x="286798" y="392144"/>
                      </a:cubicBezTo>
                      <a:cubicBezTo>
                        <a:pt x="292227" y="390716"/>
                        <a:pt x="339662" y="200787"/>
                        <a:pt x="276130" y="0"/>
                      </a:cubicBezTo>
                      <a:lnTo>
                        <a:pt x="95" y="71152"/>
                      </a:lnTo>
                      <a:close/>
                    </a:path>
                  </a:pathLst>
                </a:custGeom>
                <a:solidFill>
                  <a:srgbClr val="52559C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31"/>
                <p:cNvSpPr/>
                <p:nvPr/>
              </p:nvSpPr>
              <p:spPr>
                <a:xfrm>
                  <a:off x="9228725" y="2981993"/>
                  <a:ext cx="308902" cy="460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902" h="460914" extrusionOk="0">
                      <a:moveTo>
                        <a:pt x="0" y="71152"/>
                      </a:moveTo>
                      <a:cubicBezTo>
                        <a:pt x="0" y="71152"/>
                        <a:pt x="58007" y="244792"/>
                        <a:pt x="12573" y="460915"/>
                      </a:cubicBezTo>
                      <a:cubicBezTo>
                        <a:pt x="12573" y="460915"/>
                        <a:pt x="281273" y="393573"/>
                        <a:pt x="286798" y="392144"/>
                      </a:cubicBezTo>
                      <a:cubicBezTo>
                        <a:pt x="292227" y="390716"/>
                        <a:pt x="339662" y="200787"/>
                        <a:pt x="276130" y="0"/>
                      </a:cubicBezTo>
                      <a:lnTo>
                        <a:pt x="95" y="7115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65" name="Google Shape;965;p31"/>
              <p:cNvGrpSpPr/>
              <p:nvPr/>
            </p:nvGrpSpPr>
            <p:grpSpPr>
              <a:xfrm>
                <a:off x="9705256" y="2829562"/>
                <a:ext cx="910615" cy="420184"/>
                <a:chOff x="9705256" y="2829562"/>
                <a:chExt cx="910615" cy="420184"/>
              </a:xfrm>
            </p:grpSpPr>
            <p:sp>
              <p:nvSpPr>
                <p:cNvPr id="966" name="Google Shape;966;p31"/>
                <p:cNvSpPr/>
                <p:nvPr/>
              </p:nvSpPr>
              <p:spPr>
                <a:xfrm>
                  <a:off x="9705256" y="2953590"/>
                  <a:ext cx="292243" cy="296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43" h="296156" extrusionOk="0">
                      <a:moveTo>
                        <a:pt x="258609" y="82028"/>
                      </a:moveTo>
                      <a:cubicBezTo>
                        <a:pt x="272896" y="76694"/>
                        <a:pt x="266705" y="53643"/>
                        <a:pt x="252227" y="58977"/>
                      </a:cubicBezTo>
                      <a:cubicBezTo>
                        <a:pt x="213651" y="73265"/>
                        <a:pt x="175075" y="87553"/>
                        <a:pt x="136498" y="101935"/>
                      </a:cubicBezTo>
                      <a:cubicBezTo>
                        <a:pt x="138403" y="88696"/>
                        <a:pt x="140022" y="75360"/>
                        <a:pt x="141261" y="62121"/>
                      </a:cubicBezTo>
                      <a:cubicBezTo>
                        <a:pt x="186600" y="44595"/>
                        <a:pt x="231843" y="26212"/>
                        <a:pt x="280707" y="23926"/>
                      </a:cubicBezTo>
                      <a:cubicBezTo>
                        <a:pt x="296042" y="23164"/>
                        <a:pt x="296137" y="-744"/>
                        <a:pt x="280707" y="18"/>
                      </a:cubicBezTo>
                      <a:cubicBezTo>
                        <a:pt x="231272" y="2399"/>
                        <a:pt x="185933" y="20115"/>
                        <a:pt x="140403" y="37451"/>
                      </a:cubicBezTo>
                      <a:cubicBezTo>
                        <a:pt x="134403" y="30974"/>
                        <a:pt x="119925" y="33641"/>
                        <a:pt x="118972" y="45452"/>
                      </a:cubicBezTo>
                      <a:cubicBezTo>
                        <a:pt x="118972" y="45452"/>
                        <a:pt x="118972" y="45452"/>
                        <a:pt x="118972" y="45452"/>
                      </a:cubicBezTo>
                      <a:cubicBezTo>
                        <a:pt x="98493" y="52977"/>
                        <a:pt x="77824" y="60025"/>
                        <a:pt x="56584" y="64978"/>
                      </a:cubicBezTo>
                      <a:cubicBezTo>
                        <a:pt x="41629" y="68502"/>
                        <a:pt x="47916" y="91553"/>
                        <a:pt x="62965" y="88029"/>
                      </a:cubicBezTo>
                      <a:cubicBezTo>
                        <a:pt x="81063" y="83743"/>
                        <a:pt x="98875" y="77932"/>
                        <a:pt x="116496" y="71455"/>
                      </a:cubicBezTo>
                      <a:cubicBezTo>
                        <a:pt x="114972" y="84790"/>
                        <a:pt x="113162" y="98125"/>
                        <a:pt x="110971" y="111460"/>
                      </a:cubicBezTo>
                      <a:cubicBezTo>
                        <a:pt x="95731" y="117175"/>
                        <a:pt x="80396" y="122795"/>
                        <a:pt x="65156" y="128415"/>
                      </a:cubicBezTo>
                      <a:cubicBezTo>
                        <a:pt x="50868" y="133749"/>
                        <a:pt x="57060" y="156799"/>
                        <a:pt x="71538" y="151465"/>
                      </a:cubicBezTo>
                      <a:cubicBezTo>
                        <a:pt x="83063" y="147179"/>
                        <a:pt x="94588" y="142893"/>
                        <a:pt x="106018" y="138702"/>
                      </a:cubicBezTo>
                      <a:cubicBezTo>
                        <a:pt x="105828" y="139464"/>
                        <a:pt x="105732" y="140321"/>
                        <a:pt x="105542" y="141083"/>
                      </a:cubicBezTo>
                      <a:cubicBezTo>
                        <a:pt x="99446" y="170896"/>
                        <a:pt x="93159" y="202805"/>
                        <a:pt x="80777" y="230713"/>
                      </a:cubicBezTo>
                      <a:cubicBezTo>
                        <a:pt x="75443" y="242715"/>
                        <a:pt x="68394" y="254145"/>
                        <a:pt x="58107" y="262431"/>
                      </a:cubicBezTo>
                      <a:cubicBezTo>
                        <a:pt x="51440" y="267861"/>
                        <a:pt x="33342" y="278719"/>
                        <a:pt x="25722" y="269289"/>
                      </a:cubicBezTo>
                      <a:cubicBezTo>
                        <a:pt x="17340" y="258812"/>
                        <a:pt x="32104" y="242048"/>
                        <a:pt x="38391" y="234619"/>
                      </a:cubicBezTo>
                      <a:cubicBezTo>
                        <a:pt x="48487" y="222807"/>
                        <a:pt x="59441" y="211949"/>
                        <a:pt x="71252" y="201853"/>
                      </a:cubicBezTo>
                      <a:cubicBezTo>
                        <a:pt x="82968" y="191756"/>
                        <a:pt x="65918" y="174992"/>
                        <a:pt x="54393" y="184993"/>
                      </a:cubicBezTo>
                      <a:cubicBezTo>
                        <a:pt x="42677" y="195090"/>
                        <a:pt x="31628" y="205948"/>
                        <a:pt x="21531" y="217759"/>
                      </a:cubicBezTo>
                      <a:cubicBezTo>
                        <a:pt x="13054" y="227665"/>
                        <a:pt x="4196" y="238619"/>
                        <a:pt x="1148" y="251668"/>
                      </a:cubicBezTo>
                      <a:cubicBezTo>
                        <a:pt x="-5520" y="280815"/>
                        <a:pt x="17817" y="301770"/>
                        <a:pt x="46296" y="294816"/>
                      </a:cubicBezTo>
                      <a:cubicBezTo>
                        <a:pt x="72109" y="288530"/>
                        <a:pt x="90873" y="265956"/>
                        <a:pt x="101351" y="242715"/>
                      </a:cubicBezTo>
                      <a:cubicBezTo>
                        <a:pt x="113829" y="214997"/>
                        <a:pt x="120592" y="184327"/>
                        <a:pt x="126973" y="154704"/>
                      </a:cubicBezTo>
                      <a:cubicBezTo>
                        <a:pt x="128783" y="146131"/>
                        <a:pt x="130497" y="137559"/>
                        <a:pt x="132022" y="128891"/>
                      </a:cubicBezTo>
                      <a:cubicBezTo>
                        <a:pt x="174217" y="113270"/>
                        <a:pt x="216318" y="97649"/>
                        <a:pt x="258513" y="819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9960901" y="2985277"/>
                  <a:ext cx="126166" cy="14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66" h="149554" extrusionOk="0">
                      <a:moveTo>
                        <a:pt x="72210" y="716"/>
                      </a:moveTo>
                      <a:cubicBezTo>
                        <a:pt x="55161" y="3097"/>
                        <a:pt x="39540" y="11003"/>
                        <a:pt x="26967" y="22718"/>
                      </a:cubicBezTo>
                      <a:cubicBezTo>
                        <a:pt x="15632" y="33196"/>
                        <a:pt x="32587" y="50055"/>
                        <a:pt x="43826" y="39578"/>
                      </a:cubicBezTo>
                      <a:cubicBezTo>
                        <a:pt x="52970" y="31101"/>
                        <a:pt x="64590" y="25385"/>
                        <a:pt x="76973" y="23957"/>
                      </a:cubicBezTo>
                      <a:cubicBezTo>
                        <a:pt x="84593" y="23100"/>
                        <a:pt x="98880" y="22909"/>
                        <a:pt x="101547" y="32148"/>
                      </a:cubicBezTo>
                      <a:cubicBezTo>
                        <a:pt x="102976" y="37101"/>
                        <a:pt x="102309" y="43102"/>
                        <a:pt x="101833" y="48531"/>
                      </a:cubicBezTo>
                      <a:cubicBezTo>
                        <a:pt x="82879" y="35101"/>
                        <a:pt x="58399" y="36435"/>
                        <a:pt x="38778" y="48531"/>
                      </a:cubicBezTo>
                      <a:cubicBezTo>
                        <a:pt x="18394" y="61009"/>
                        <a:pt x="487" y="83678"/>
                        <a:pt x="11" y="108348"/>
                      </a:cubicBezTo>
                      <a:cubicBezTo>
                        <a:pt x="-275" y="121302"/>
                        <a:pt x="5059" y="134352"/>
                        <a:pt x="15537" y="142067"/>
                      </a:cubicBezTo>
                      <a:cubicBezTo>
                        <a:pt x="24966" y="148925"/>
                        <a:pt x="36968" y="150449"/>
                        <a:pt x="48303" y="149115"/>
                      </a:cubicBezTo>
                      <a:cubicBezTo>
                        <a:pt x="67353" y="146734"/>
                        <a:pt x="84974" y="137400"/>
                        <a:pt x="98118" y="123684"/>
                      </a:cubicBezTo>
                      <a:cubicBezTo>
                        <a:pt x="98404" y="125017"/>
                        <a:pt x="98499" y="126351"/>
                        <a:pt x="98785" y="127684"/>
                      </a:cubicBezTo>
                      <a:cubicBezTo>
                        <a:pt x="101738" y="141305"/>
                        <a:pt x="121645" y="137495"/>
                        <a:pt x="122217" y="124541"/>
                      </a:cubicBezTo>
                      <a:cubicBezTo>
                        <a:pt x="123074" y="105015"/>
                        <a:pt x="123931" y="85393"/>
                        <a:pt x="124788" y="65867"/>
                      </a:cubicBezTo>
                      <a:cubicBezTo>
                        <a:pt x="125550" y="48531"/>
                        <a:pt x="130027" y="26814"/>
                        <a:pt x="117264" y="12622"/>
                      </a:cubicBezTo>
                      <a:cubicBezTo>
                        <a:pt x="106215" y="335"/>
                        <a:pt x="87546" y="-1380"/>
                        <a:pt x="72210" y="811"/>
                      </a:cubicBezTo>
                      <a:close/>
                      <a:moveTo>
                        <a:pt x="90498" y="93966"/>
                      </a:moveTo>
                      <a:cubicBezTo>
                        <a:pt x="82974" y="107586"/>
                        <a:pt x="70782" y="118445"/>
                        <a:pt x="55828" y="123207"/>
                      </a:cubicBezTo>
                      <a:cubicBezTo>
                        <a:pt x="42873" y="127303"/>
                        <a:pt x="24681" y="127970"/>
                        <a:pt x="23919" y="110253"/>
                      </a:cubicBezTo>
                      <a:cubicBezTo>
                        <a:pt x="22680" y="82726"/>
                        <a:pt x="64209" y="47960"/>
                        <a:pt x="89260" y="68534"/>
                      </a:cubicBezTo>
                      <a:cubicBezTo>
                        <a:pt x="95832" y="73963"/>
                        <a:pt x="96975" y="80726"/>
                        <a:pt x="96690" y="88632"/>
                      </a:cubicBezTo>
                      <a:cubicBezTo>
                        <a:pt x="94308" y="89393"/>
                        <a:pt x="92213" y="91108"/>
                        <a:pt x="90594" y="938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10315421" y="2878692"/>
                  <a:ext cx="126166" cy="14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66" h="149554" extrusionOk="0">
                      <a:moveTo>
                        <a:pt x="38778" y="48531"/>
                      </a:moveTo>
                      <a:cubicBezTo>
                        <a:pt x="18394" y="61009"/>
                        <a:pt x="487" y="83679"/>
                        <a:pt x="11" y="108348"/>
                      </a:cubicBezTo>
                      <a:cubicBezTo>
                        <a:pt x="-275" y="121302"/>
                        <a:pt x="5059" y="134351"/>
                        <a:pt x="15537" y="142067"/>
                      </a:cubicBezTo>
                      <a:cubicBezTo>
                        <a:pt x="24966" y="148925"/>
                        <a:pt x="36968" y="150449"/>
                        <a:pt x="48303" y="149115"/>
                      </a:cubicBezTo>
                      <a:cubicBezTo>
                        <a:pt x="67353" y="146734"/>
                        <a:pt x="84974" y="137400"/>
                        <a:pt x="98118" y="123684"/>
                      </a:cubicBezTo>
                      <a:cubicBezTo>
                        <a:pt x="98404" y="125017"/>
                        <a:pt x="98499" y="126351"/>
                        <a:pt x="98785" y="127684"/>
                      </a:cubicBezTo>
                      <a:cubicBezTo>
                        <a:pt x="101738" y="141305"/>
                        <a:pt x="121645" y="137495"/>
                        <a:pt x="122217" y="124541"/>
                      </a:cubicBezTo>
                      <a:cubicBezTo>
                        <a:pt x="123074" y="105014"/>
                        <a:pt x="123931" y="85393"/>
                        <a:pt x="124788" y="65867"/>
                      </a:cubicBezTo>
                      <a:cubicBezTo>
                        <a:pt x="125550" y="48531"/>
                        <a:pt x="130027" y="26814"/>
                        <a:pt x="117264" y="12622"/>
                      </a:cubicBezTo>
                      <a:cubicBezTo>
                        <a:pt x="106215" y="335"/>
                        <a:pt x="87546" y="-1380"/>
                        <a:pt x="72210" y="811"/>
                      </a:cubicBezTo>
                      <a:cubicBezTo>
                        <a:pt x="55161" y="3192"/>
                        <a:pt x="39540" y="11098"/>
                        <a:pt x="26967" y="22814"/>
                      </a:cubicBezTo>
                      <a:cubicBezTo>
                        <a:pt x="15632" y="33291"/>
                        <a:pt x="32587" y="50151"/>
                        <a:pt x="43826" y="39673"/>
                      </a:cubicBezTo>
                      <a:cubicBezTo>
                        <a:pt x="52970" y="31196"/>
                        <a:pt x="64590" y="25481"/>
                        <a:pt x="76973" y="24052"/>
                      </a:cubicBezTo>
                      <a:cubicBezTo>
                        <a:pt x="84593" y="23195"/>
                        <a:pt x="98880" y="23004"/>
                        <a:pt x="101547" y="32243"/>
                      </a:cubicBezTo>
                      <a:cubicBezTo>
                        <a:pt x="102976" y="37197"/>
                        <a:pt x="102309" y="43197"/>
                        <a:pt x="101833" y="48626"/>
                      </a:cubicBezTo>
                      <a:cubicBezTo>
                        <a:pt x="82879" y="35196"/>
                        <a:pt x="58399" y="36530"/>
                        <a:pt x="38778" y="48626"/>
                      </a:cubicBezTo>
                      <a:close/>
                      <a:moveTo>
                        <a:pt x="90498" y="94061"/>
                      </a:moveTo>
                      <a:cubicBezTo>
                        <a:pt x="82974" y="107681"/>
                        <a:pt x="70782" y="118540"/>
                        <a:pt x="55827" y="123302"/>
                      </a:cubicBezTo>
                      <a:cubicBezTo>
                        <a:pt x="42873" y="127398"/>
                        <a:pt x="24681" y="128065"/>
                        <a:pt x="23919" y="110348"/>
                      </a:cubicBezTo>
                      <a:cubicBezTo>
                        <a:pt x="22680" y="82821"/>
                        <a:pt x="64209" y="48055"/>
                        <a:pt x="89260" y="68629"/>
                      </a:cubicBezTo>
                      <a:cubicBezTo>
                        <a:pt x="95832" y="74058"/>
                        <a:pt x="96975" y="80821"/>
                        <a:pt x="96595" y="88727"/>
                      </a:cubicBezTo>
                      <a:cubicBezTo>
                        <a:pt x="94213" y="89489"/>
                        <a:pt x="92118" y="91203"/>
                        <a:pt x="90498" y="9396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p31"/>
                <p:cNvSpPr/>
                <p:nvPr/>
              </p:nvSpPr>
              <p:spPr>
                <a:xfrm>
                  <a:off x="10096491" y="2952203"/>
                  <a:ext cx="115193" cy="159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93" h="159532" extrusionOk="0">
                      <a:moveTo>
                        <a:pt x="88068" y="3596"/>
                      </a:moveTo>
                      <a:cubicBezTo>
                        <a:pt x="78733" y="-976"/>
                        <a:pt x="68542" y="-1071"/>
                        <a:pt x="58826" y="2644"/>
                      </a:cubicBezTo>
                      <a:cubicBezTo>
                        <a:pt x="49587" y="6073"/>
                        <a:pt x="39109" y="10740"/>
                        <a:pt x="32251" y="18074"/>
                      </a:cubicBezTo>
                      <a:cubicBezTo>
                        <a:pt x="30251" y="20170"/>
                        <a:pt x="28632" y="22456"/>
                        <a:pt x="27203" y="24932"/>
                      </a:cubicBezTo>
                      <a:cubicBezTo>
                        <a:pt x="25013" y="21217"/>
                        <a:pt x="20726" y="18646"/>
                        <a:pt x="16631" y="18646"/>
                      </a:cubicBezTo>
                      <a:cubicBezTo>
                        <a:pt x="9677" y="18646"/>
                        <a:pt x="5296" y="24170"/>
                        <a:pt x="4724" y="30552"/>
                      </a:cubicBezTo>
                      <a:cubicBezTo>
                        <a:pt x="1009" y="69604"/>
                        <a:pt x="-515" y="108752"/>
                        <a:pt x="152" y="147995"/>
                      </a:cubicBezTo>
                      <a:cubicBezTo>
                        <a:pt x="438" y="163331"/>
                        <a:pt x="23774" y="163426"/>
                        <a:pt x="24060" y="147995"/>
                      </a:cubicBezTo>
                      <a:cubicBezTo>
                        <a:pt x="24441" y="126278"/>
                        <a:pt x="27108" y="104752"/>
                        <a:pt x="32251" y="83606"/>
                      </a:cubicBezTo>
                      <a:cubicBezTo>
                        <a:pt x="34823" y="72938"/>
                        <a:pt x="37966" y="62365"/>
                        <a:pt x="41586" y="51983"/>
                      </a:cubicBezTo>
                      <a:cubicBezTo>
                        <a:pt x="44729" y="43125"/>
                        <a:pt x="46920" y="35219"/>
                        <a:pt x="55492" y="30552"/>
                      </a:cubicBezTo>
                      <a:cubicBezTo>
                        <a:pt x="61874" y="27028"/>
                        <a:pt x="70542" y="21408"/>
                        <a:pt x="77781" y="25218"/>
                      </a:cubicBezTo>
                      <a:cubicBezTo>
                        <a:pt x="85401" y="29219"/>
                        <a:pt x="87973" y="38744"/>
                        <a:pt x="89401" y="46554"/>
                      </a:cubicBezTo>
                      <a:cubicBezTo>
                        <a:pt x="93211" y="67795"/>
                        <a:pt x="91973" y="90940"/>
                        <a:pt x="88163" y="112086"/>
                      </a:cubicBezTo>
                      <a:cubicBezTo>
                        <a:pt x="87020" y="118468"/>
                        <a:pt x="89878" y="124945"/>
                        <a:pt x="96545" y="126755"/>
                      </a:cubicBezTo>
                      <a:cubicBezTo>
                        <a:pt x="102356" y="128374"/>
                        <a:pt x="110166" y="124754"/>
                        <a:pt x="111214" y="118373"/>
                      </a:cubicBezTo>
                      <a:cubicBezTo>
                        <a:pt x="115024" y="96656"/>
                        <a:pt x="116357" y="74557"/>
                        <a:pt x="114071" y="52555"/>
                      </a:cubicBezTo>
                      <a:cubicBezTo>
                        <a:pt x="112071" y="33695"/>
                        <a:pt x="106737" y="12550"/>
                        <a:pt x="88068" y="350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Google Shape;970;p31"/>
                <p:cNvSpPr/>
                <p:nvPr/>
              </p:nvSpPr>
              <p:spPr>
                <a:xfrm>
                  <a:off x="10200727" y="2883873"/>
                  <a:ext cx="124585" cy="159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85" h="159791" extrusionOk="0">
                      <a:moveTo>
                        <a:pt x="40601" y="122884"/>
                      </a:moveTo>
                      <a:cubicBezTo>
                        <a:pt x="53269" y="152126"/>
                        <a:pt x="90226" y="171367"/>
                        <a:pt x="119182" y="151936"/>
                      </a:cubicBezTo>
                      <a:cubicBezTo>
                        <a:pt x="131850" y="143363"/>
                        <a:pt x="119944" y="122694"/>
                        <a:pt x="107085" y="131266"/>
                      </a:cubicBezTo>
                      <a:cubicBezTo>
                        <a:pt x="98417" y="137077"/>
                        <a:pt x="88035" y="136981"/>
                        <a:pt x="78796" y="132028"/>
                      </a:cubicBezTo>
                      <a:cubicBezTo>
                        <a:pt x="67937" y="126218"/>
                        <a:pt x="62127" y="115360"/>
                        <a:pt x="59174" y="103739"/>
                      </a:cubicBezTo>
                      <a:cubicBezTo>
                        <a:pt x="56507" y="93357"/>
                        <a:pt x="56126" y="82689"/>
                        <a:pt x="56698" y="72021"/>
                      </a:cubicBezTo>
                      <a:cubicBezTo>
                        <a:pt x="69176" y="69259"/>
                        <a:pt x="81653" y="66782"/>
                        <a:pt x="94226" y="64687"/>
                      </a:cubicBezTo>
                      <a:cubicBezTo>
                        <a:pt x="100608" y="63639"/>
                        <a:pt x="104132" y="55733"/>
                        <a:pt x="102608" y="50018"/>
                      </a:cubicBezTo>
                      <a:cubicBezTo>
                        <a:pt x="100799" y="43255"/>
                        <a:pt x="94321" y="40588"/>
                        <a:pt x="87940" y="41636"/>
                      </a:cubicBezTo>
                      <a:cubicBezTo>
                        <a:pt x="78224" y="43255"/>
                        <a:pt x="68699" y="45160"/>
                        <a:pt x="59079" y="47161"/>
                      </a:cubicBezTo>
                      <a:cubicBezTo>
                        <a:pt x="60508" y="35254"/>
                        <a:pt x="62032" y="23348"/>
                        <a:pt x="61841" y="11537"/>
                      </a:cubicBezTo>
                      <a:cubicBezTo>
                        <a:pt x="61651" y="-3798"/>
                        <a:pt x="37743" y="-3893"/>
                        <a:pt x="37934" y="11537"/>
                      </a:cubicBezTo>
                      <a:cubicBezTo>
                        <a:pt x="38029" y="25158"/>
                        <a:pt x="36409" y="38874"/>
                        <a:pt x="34981" y="52685"/>
                      </a:cubicBezTo>
                      <a:cubicBezTo>
                        <a:pt x="26218" y="54876"/>
                        <a:pt x="17455" y="57162"/>
                        <a:pt x="8787" y="59638"/>
                      </a:cubicBezTo>
                      <a:cubicBezTo>
                        <a:pt x="2596" y="61448"/>
                        <a:pt x="-1309" y="68020"/>
                        <a:pt x="405" y="74307"/>
                      </a:cubicBezTo>
                      <a:cubicBezTo>
                        <a:pt x="2119" y="80498"/>
                        <a:pt x="8882" y="84499"/>
                        <a:pt x="15074" y="82689"/>
                      </a:cubicBezTo>
                      <a:cubicBezTo>
                        <a:pt x="21074" y="80974"/>
                        <a:pt x="27075" y="79355"/>
                        <a:pt x="33076" y="77736"/>
                      </a:cubicBezTo>
                      <a:cubicBezTo>
                        <a:pt x="32695" y="92976"/>
                        <a:pt x="34219" y="108121"/>
                        <a:pt x="40505" y="1227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1" name="Google Shape;971;p31"/>
                <p:cNvSpPr/>
                <p:nvPr/>
              </p:nvSpPr>
              <p:spPr>
                <a:xfrm>
                  <a:off x="10450874" y="2850201"/>
                  <a:ext cx="79151" cy="14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51" h="146600" extrusionOk="0">
                      <a:moveTo>
                        <a:pt x="27912" y="63878"/>
                      </a:moveTo>
                      <a:cubicBezTo>
                        <a:pt x="36198" y="64926"/>
                        <a:pt x="43818" y="64545"/>
                        <a:pt x="49914" y="70927"/>
                      </a:cubicBezTo>
                      <a:cubicBezTo>
                        <a:pt x="54582" y="75784"/>
                        <a:pt x="56010" y="82452"/>
                        <a:pt x="54772" y="89024"/>
                      </a:cubicBezTo>
                      <a:cubicBezTo>
                        <a:pt x="53058" y="97501"/>
                        <a:pt x="47914" y="104550"/>
                        <a:pt x="41628" y="110360"/>
                      </a:cubicBezTo>
                      <a:cubicBezTo>
                        <a:pt x="38484" y="113313"/>
                        <a:pt x="35055" y="115789"/>
                        <a:pt x="31531" y="118075"/>
                      </a:cubicBezTo>
                      <a:cubicBezTo>
                        <a:pt x="29150" y="119599"/>
                        <a:pt x="24387" y="123600"/>
                        <a:pt x="21244" y="123028"/>
                      </a:cubicBezTo>
                      <a:cubicBezTo>
                        <a:pt x="14862" y="121885"/>
                        <a:pt x="8385" y="124743"/>
                        <a:pt x="6576" y="131410"/>
                      </a:cubicBezTo>
                      <a:cubicBezTo>
                        <a:pt x="4956" y="137221"/>
                        <a:pt x="8576" y="144936"/>
                        <a:pt x="14958" y="146079"/>
                      </a:cubicBezTo>
                      <a:cubicBezTo>
                        <a:pt x="34293" y="149698"/>
                        <a:pt x="54582" y="133792"/>
                        <a:pt x="66012" y="119314"/>
                      </a:cubicBezTo>
                      <a:cubicBezTo>
                        <a:pt x="78585" y="103502"/>
                        <a:pt x="84014" y="81785"/>
                        <a:pt x="73822" y="63307"/>
                      </a:cubicBezTo>
                      <a:cubicBezTo>
                        <a:pt x="69631" y="55687"/>
                        <a:pt x="62868" y="49114"/>
                        <a:pt x="55058" y="45400"/>
                      </a:cubicBezTo>
                      <a:cubicBezTo>
                        <a:pt x="50295" y="43114"/>
                        <a:pt x="45723" y="41971"/>
                        <a:pt x="40485" y="41304"/>
                      </a:cubicBezTo>
                      <a:cubicBezTo>
                        <a:pt x="36103" y="40732"/>
                        <a:pt x="30674" y="41304"/>
                        <a:pt x="26578" y="39494"/>
                      </a:cubicBezTo>
                      <a:cubicBezTo>
                        <a:pt x="25530" y="39018"/>
                        <a:pt x="24673" y="38637"/>
                        <a:pt x="23911" y="37875"/>
                      </a:cubicBezTo>
                      <a:cubicBezTo>
                        <a:pt x="23911" y="37875"/>
                        <a:pt x="23911" y="37875"/>
                        <a:pt x="23911" y="37684"/>
                      </a:cubicBezTo>
                      <a:cubicBezTo>
                        <a:pt x="24673" y="34541"/>
                        <a:pt x="28007" y="31493"/>
                        <a:pt x="30484" y="29588"/>
                      </a:cubicBezTo>
                      <a:cubicBezTo>
                        <a:pt x="35913" y="25302"/>
                        <a:pt x="43628" y="22635"/>
                        <a:pt x="50581" y="23683"/>
                      </a:cubicBezTo>
                      <a:cubicBezTo>
                        <a:pt x="56963" y="24635"/>
                        <a:pt x="63440" y="22063"/>
                        <a:pt x="65250" y="15301"/>
                      </a:cubicBezTo>
                      <a:cubicBezTo>
                        <a:pt x="66774" y="9681"/>
                        <a:pt x="63345" y="1585"/>
                        <a:pt x="56868" y="632"/>
                      </a:cubicBezTo>
                      <a:cubicBezTo>
                        <a:pt x="37532" y="-2225"/>
                        <a:pt x="18196" y="4633"/>
                        <a:pt x="6385" y="20635"/>
                      </a:cubicBezTo>
                      <a:cubicBezTo>
                        <a:pt x="289" y="28921"/>
                        <a:pt x="-2473" y="39970"/>
                        <a:pt x="2766" y="49400"/>
                      </a:cubicBezTo>
                      <a:cubicBezTo>
                        <a:pt x="8004" y="58735"/>
                        <a:pt x="18006" y="62735"/>
                        <a:pt x="28102" y="6406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2" name="Google Shape;972;p31"/>
                <p:cNvSpPr/>
                <p:nvPr/>
              </p:nvSpPr>
              <p:spPr>
                <a:xfrm>
                  <a:off x="10222412" y="2829562"/>
                  <a:ext cx="393459" cy="303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459" h="303470" extrusionOk="0">
                      <a:moveTo>
                        <a:pt x="389723" y="17366"/>
                      </a:moveTo>
                      <a:cubicBezTo>
                        <a:pt x="389438" y="14414"/>
                        <a:pt x="389056" y="11556"/>
                        <a:pt x="388390" y="8603"/>
                      </a:cubicBezTo>
                      <a:cubicBezTo>
                        <a:pt x="384866" y="-6541"/>
                        <a:pt x="362672" y="31"/>
                        <a:pt x="365339" y="14985"/>
                      </a:cubicBezTo>
                      <a:cubicBezTo>
                        <a:pt x="365720" y="16985"/>
                        <a:pt x="365911" y="18986"/>
                        <a:pt x="366292" y="20986"/>
                      </a:cubicBezTo>
                      <a:cubicBezTo>
                        <a:pt x="367339" y="34702"/>
                        <a:pt x="361244" y="48799"/>
                        <a:pt x="347146" y="53276"/>
                      </a:cubicBezTo>
                      <a:cubicBezTo>
                        <a:pt x="334573" y="57276"/>
                        <a:pt x="319048" y="46322"/>
                        <a:pt x="325525" y="32321"/>
                      </a:cubicBezTo>
                      <a:cubicBezTo>
                        <a:pt x="331906" y="18414"/>
                        <a:pt x="311333" y="6317"/>
                        <a:pt x="304855" y="20224"/>
                      </a:cubicBezTo>
                      <a:cubicBezTo>
                        <a:pt x="291711" y="48704"/>
                        <a:pt x="313047" y="81374"/>
                        <a:pt x="345146" y="77850"/>
                      </a:cubicBezTo>
                      <a:cubicBezTo>
                        <a:pt x="354767" y="76802"/>
                        <a:pt x="362958" y="73183"/>
                        <a:pt x="369626" y="67944"/>
                      </a:cubicBezTo>
                      <a:cubicBezTo>
                        <a:pt x="369340" y="87089"/>
                        <a:pt x="367054" y="106235"/>
                        <a:pt x="362768" y="124904"/>
                      </a:cubicBezTo>
                      <a:cubicBezTo>
                        <a:pt x="359243" y="140334"/>
                        <a:pt x="354576" y="156336"/>
                        <a:pt x="342765" y="167671"/>
                      </a:cubicBezTo>
                      <a:cubicBezTo>
                        <a:pt x="331145" y="178910"/>
                        <a:pt x="314571" y="185483"/>
                        <a:pt x="299617" y="190721"/>
                      </a:cubicBezTo>
                      <a:cubicBezTo>
                        <a:pt x="230942" y="214534"/>
                        <a:pt x="156075" y="211581"/>
                        <a:pt x="85685" y="227964"/>
                      </a:cubicBezTo>
                      <a:cubicBezTo>
                        <a:pt x="51681" y="235870"/>
                        <a:pt x="18248" y="253396"/>
                        <a:pt x="1484" y="285400"/>
                      </a:cubicBezTo>
                      <a:cubicBezTo>
                        <a:pt x="-5659" y="299021"/>
                        <a:pt x="14914" y="311117"/>
                        <a:pt x="22154" y="297497"/>
                      </a:cubicBezTo>
                      <a:cubicBezTo>
                        <a:pt x="38346" y="266636"/>
                        <a:pt x="71969" y="254539"/>
                        <a:pt x="104354" y="248538"/>
                      </a:cubicBezTo>
                      <a:cubicBezTo>
                        <a:pt x="141788" y="241585"/>
                        <a:pt x="179888" y="237680"/>
                        <a:pt x="217511" y="232441"/>
                      </a:cubicBezTo>
                      <a:cubicBezTo>
                        <a:pt x="253706" y="227393"/>
                        <a:pt x="289996" y="221487"/>
                        <a:pt x="323810" y="206914"/>
                      </a:cubicBezTo>
                      <a:cubicBezTo>
                        <a:pt x="339146" y="200246"/>
                        <a:pt x="354386" y="191960"/>
                        <a:pt x="365149" y="178815"/>
                      </a:cubicBezTo>
                      <a:cubicBezTo>
                        <a:pt x="375245" y="166528"/>
                        <a:pt x="380865" y="151478"/>
                        <a:pt x="384770" y="136238"/>
                      </a:cubicBezTo>
                      <a:cubicBezTo>
                        <a:pt x="394581" y="97376"/>
                        <a:pt x="395819" y="56990"/>
                        <a:pt x="389819" y="174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73" name="Google Shape;973;p31"/>
            <p:cNvGrpSpPr/>
            <p:nvPr/>
          </p:nvGrpSpPr>
          <p:grpSpPr>
            <a:xfrm>
              <a:off x="5395570" y="2891080"/>
              <a:ext cx="2799473" cy="804818"/>
              <a:chOff x="7855050" y="1938338"/>
              <a:chExt cx="3497156" cy="1005268"/>
            </a:xfrm>
          </p:grpSpPr>
          <p:sp>
            <p:nvSpPr>
              <p:cNvPr id="974" name="Google Shape;974;p31"/>
              <p:cNvSpPr/>
              <p:nvPr/>
            </p:nvSpPr>
            <p:spPr>
              <a:xfrm>
                <a:off x="7855050" y="2310480"/>
                <a:ext cx="3497156" cy="600410"/>
              </a:xfrm>
              <a:custGeom>
                <a:avLst/>
                <a:gdLst/>
                <a:ahLst/>
                <a:cxnLst/>
                <a:rect l="l" t="t" r="r" b="b"/>
                <a:pathLst>
                  <a:path w="3497156" h="600410" extrusionOk="0">
                    <a:moveTo>
                      <a:pt x="3492416" y="510730"/>
                    </a:moveTo>
                    <a:cubicBezTo>
                      <a:pt x="3481748" y="488347"/>
                      <a:pt x="3053408" y="0"/>
                      <a:pt x="3053408" y="0"/>
                    </a:cubicBezTo>
                    <a:cubicBezTo>
                      <a:pt x="3053408" y="0"/>
                      <a:pt x="1748578" y="101346"/>
                      <a:pt x="1748578" y="109633"/>
                    </a:cubicBezTo>
                    <a:cubicBezTo>
                      <a:pt x="1748578" y="101346"/>
                      <a:pt x="443749" y="0"/>
                      <a:pt x="443749" y="0"/>
                    </a:cubicBezTo>
                    <a:cubicBezTo>
                      <a:pt x="443749" y="0"/>
                      <a:pt x="15314" y="488347"/>
                      <a:pt x="4741" y="510730"/>
                    </a:cubicBezTo>
                    <a:cubicBezTo>
                      <a:pt x="-5927" y="533114"/>
                      <a:pt x="4741" y="556736"/>
                      <a:pt x="4741" y="556736"/>
                    </a:cubicBezTo>
                    <a:lnTo>
                      <a:pt x="1576081" y="563880"/>
                    </a:lnTo>
                    <a:cubicBezTo>
                      <a:pt x="1620848" y="611981"/>
                      <a:pt x="1748578" y="598742"/>
                      <a:pt x="1748578" y="598742"/>
                    </a:cubicBezTo>
                    <a:cubicBezTo>
                      <a:pt x="1748578" y="598742"/>
                      <a:pt x="1876309" y="611981"/>
                      <a:pt x="1921076" y="563880"/>
                    </a:cubicBezTo>
                    <a:lnTo>
                      <a:pt x="3492416" y="556736"/>
                    </a:lnTo>
                    <a:cubicBezTo>
                      <a:pt x="3492416" y="556736"/>
                      <a:pt x="3503083" y="533114"/>
                      <a:pt x="3492416" y="51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9458944" y="2723510"/>
                <a:ext cx="284702" cy="135609"/>
              </a:xfrm>
              <a:custGeom>
                <a:avLst/>
                <a:gdLst/>
                <a:ahLst/>
                <a:cxnLst/>
                <a:rect l="l" t="t" r="r" b="b"/>
                <a:pathLst>
                  <a:path w="284702" h="135609" extrusionOk="0">
                    <a:moveTo>
                      <a:pt x="0" y="63125"/>
                    </a:moveTo>
                    <a:cubicBezTo>
                      <a:pt x="0" y="63125"/>
                      <a:pt x="19145" y="135610"/>
                      <a:pt x="144685" y="135610"/>
                    </a:cubicBezTo>
                    <a:cubicBezTo>
                      <a:pt x="270224" y="135610"/>
                      <a:pt x="284702" y="56838"/>
                      <a:pt x="284702" y="56838"/>
                    </a:cubicBezTo>
                    <a:cubicBezTo>
                      <a:pt x="284702" y="56838"/>
                      <a:pt x="216217" y="-8027"/>
                      <a:pt x="144685" y="831"/>
                    </a:cubicBezTo>
                    <a:cubicBezTo>
                      <a:pt x="73152" y="9594"/>
                      <a:pt x="0" y="63125"/>
                      <a:pt x="0" y="63125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8242792" y="2310385"/>
                <a:ext cx="1360836" cy="452342"/>
              </a:xfrm>
              <a:custGeom>
                <a:avLst/>
                <a:gdLst/>
                <a:ahLst/>
                <a:cxnLst/>
                <a:rect l="l" t="t" r="r" b="b"/>
                <a:pathLst>
                  <a:path w="1360836" h="452342" extrusionOk="0">
                    <a:moveTo>
                      <a:pt x="0" y="144494"/>
                    </a:moveTo>
                    <a:lnTo>
                      <a:pt x="157448" y="0"/>
                    </a:lnTo>
                    <a:cubicBezTo>
                      <a:pt x="157448" y="0"/>
                      <a:pt x="1210151" y="58198"/>
                      <a:pt x="1360837" y="452342"/>
                    </a:cubicBezTo>
                    <a:lnTo>
                      <a:pt x="0" y="14449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7918561" y="2443821"/>
                <a:ext cx="1684972" cy="372246"/>
              </a:xfrm>
              <a:custGeom>
                <a:avLst/>
                <a:gdLst/>
                <a:ahLst/>
                <a:cxnLst/>
                <a:rect l="l" t="t" r="r" b="b"/>
                <a:pathLst>
                  <a:path w="1684972" h="372246" extrusionOk="0">
                    <a:moveTo>
                      <a:pt x="0" y="372246"/>
                    </a:moveTo>
                    <a:cubicBezTo>
                      <a:pt x="0" y="372246"/>
                      <a:pt x="252508" y="192414"/>
                      <a:pt x="324136" y="11058"/>
                    </a:cubicBezTo>
                    <a:cubicBezTo>
                      <a:pt x="324136" y="11058"/>
                      <a:pt x="1191673" y="-90002"/>
                      <a:pt x="1684973" y="318906"/>
                    </a:cubicBezTo>
                    <a:cubicBezTo>
                      <a:pt x="1684973" y="318906"/>
                      <a:pt x="1624489" y="350053"/>
                      <a:pt x="1578197" y="353672"/>
                    </a:cubicBezTo>
                    <a:cubicBezTo>
                      <a:pt x="1531906" y="357387"/>
                      <a:pt x="0" y="372151"/>
                      <a:pt x="0" y="3721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31"/>
              <p:cNvSpPr/>
              <p:nvPr/>
            </p:nvSpPr>
            <p:spPr>
              <a:xfrm>
                <a:off x="8255746" y="2060830"/>
                <a:ext cx="1347882" cy="701992"/>
              </a:xfrm>
              <a:custGeom>
                <a:avLst/>
                <a:gdLst/>
                <a:ahLst/>
                <a:cxnLst/>
                <a:rect l="l" t="t" r="r" b="b"/>
                <a:pathLst>
                  <a:path w="1347882" h="701992" extrusionOk="0">
                    <a:moveTo>
                      <a:pt x="0" y="362617"/>
                    </a:moveTo>
                    <a:cubicBezTo>
                      <a:pt x="0" y="362617"/>
                      <a:pt x="921258" y="250412"/>
                      <a:pt x="1347883" y="701993"/>
                    </a:cubicBezTo>
                    <a:lnTo>
                      <a:pt x="1272540" y="316421"/>
                    </a:lnTo>
                    <a:lnTo>
                      <a:pt x="226219" y="0"/>
                    </a:lnTo>
                    <a:cubicBezTo>
                      <a:pt x="226219" y="0"/>
                      <a:pt x="61150" y="258890"/>
                      <a:pt x="0" y="3626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31"/>
              <p:cNvSpPr/>
              <p:nvPr/>
            </p:nvSpPr>
            <p:spPr>
              <a:xfrm>
                <a:off x="8263461" y="1991583"/>
                <a:ext cx="1340167" cy="771143"/>
              </a:xfrm>
              <a:custGeom>
                <a:avLst/>
                <a:gdLst/>
                <a:ahLst/>
                <a:cxnLst/>
                <a:rect l="l" t="t" r="r" b="b"/>
                <a:pathLst>
                  <a:path w="1340167" h="771143" extrusionOk="0">
                    <a:moveTo>
                      <a:pt x="0" y="356902"/>
                    </a:moveTo>
                    <a:cubicBezTo>
                      <a:pt x="0" y="356902"/>
                      <a:pt x="1064133" y="299561"/>
                      <a:pt x="1340168" y="771144"/>
                    </a:cubicBezTo>
                    <a:lnTo>
                      <a:pt x="1340168" y="349853"/>
                    </a:lnTo>
                    <a:cubicBezTo>
                      <a:pt x="1340168" y="349853"/>
                      <a:pt x="1090613" y="9906"/>
                      <a:pt x="234601" y="0"/>
                    </a:cubicBezTo>
                    <a:cubicBezTo>
                      <a:pt x="234601" y="0"/>
                      <a:pt x="49911" y="286988"/>
                      <a:pt x="0" y="3569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80" name="Google Shape;980;p31"/>
              <p:cNvGrpSpPr/>
              <p:nvPr/>
            </p:nvGrpSpPr>
            <p:grpSpPr>
              <a:xfrm>
                <a:off x="8007525" y="2475390"/>
                <a:ext cx="1556289" cy="311203"/>
                <a:chOff x="8007525" y="2475390"/>
                <a:chExt cx="1556289" cy="311203"/>
              </a:xfrm>
            </p:grpSpPr>
            <p:sp>
              <p:nvSpPr>
                <p:cNvPr id="981" name="Google Shape;981;p31"/>
                <p:cNvSpPr/>
                <p:nvPr/>
              </p:nvSpPr>
              <p:spPr>
                <a:xfrm>
                  <a:off x="8255746" y="2475390"/>
                  <a:ext cx="1308068" cy="278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068" h="278383" extrusionOk="0">
                      <a:moveTo>
                        <a:pt x="0" y="5397"/>
                      </a:moveTo>
                      <a:cubicBezTo>
                        <a:pt x="0" y="5397"/>
                        <a:pt x="806386" y="-61849"/>
                        <a:pt x="1308068" y="27838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Google Shape;982;p31"/>
                <p:cNvSpPr/>
                <p:nvPr/>
              </p:nvSpPr>
              <p:spPr>
                <a:xfrm>
                  <a:off x="8222028" y="2537026"/>
                  <a:ext cx="1338643" cy="218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643" h="218556" extrusionOk="0">
                      <a:moveTo>
                        <a:pt x="0" y="4149"/>
                      </a:moveTo>
                      <a:cubicBezTo>
                        <a:pt x="0" y="4149"/>
                        <a:pt x="924782" y="-48143"/>
                        <a:pt x="1338643" y="21855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3" name="Google Shape;983;p31"/>
                <p:cNvSpPr/>
                <p:nvPr/>
              </p:nvSpPr>
              <p:spPr>
                <a:xfrm>
                  <a:off x="8187833" y="2597248"/>
                  <a:ext cx="1369885" cy="160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885" h="160145" extrusionOk="0">
                      <a:moveTo>
                        <a:pt x="0" y="2602"/>
                      </a:moveTo>
                      <a:cubicBezTo>
                        <a:pt x="0" y="2602"/>
                        <a:pt x="1043845" y="-33117"/>
                        <a:pt x="1369886" y="16014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4" name="Google Shape;984;p31"/>
                <p:cNvSpPr/>
                <p:nvPr/>
              </p:nvSpPr>
              <p:spPr>
                <a:xfrm>
                  <a:off x="8143160" y="2660338"/>
                  <a:ext cx="1411605" cy="98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605" h="98769" extrusionOk="0">
                      <a:moveTo>
                        <a:pt x="0" y="1710"/>
                      </a:moveTo>
                      <a:cubicBezTo>
                        <a:pt x="0" y="1710"/>
                        <a:pt x="1173385" y="-20959"/>
                        <a:pt x="1411605" y="9877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5" name="Google Shape;985;p31"/>
                <p:cNvSpPr/>
                <p:nvPr/>
              </p:nvSpPr>
              <p:spPr>
                <a:xfrm>
                  <a:off x="8057150" y="2724232"/>
                  <a:ext cx="1494567" cy="36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567" h="36685" extrusionOk="0">
                      <a:moveTo>
                        <a:pt x="0" y="1062"/>
                      </a:moveTo>
                      <a:cubicBezTo>
                        <a:pt x="0" y="1062"/>
                        <a:pt x="1344168" y="-9606"/>
                        <a:pt x="1494568" y="3668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6" name="Google Shape;986;p31"/>
                <p:cNvSpPr/>
                <p:nvPr/>
              </p:nvSpPr>
              <p:spPr>
                <a:xfrm>
                  <a:off x="8007525" y="2762727"/>
                  <a:ext cx="1541144" cy="23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144" h="23866" extrusionOk="0">
                      <a:moveTo>
                        <a:pt x="0" y="23717"/>
                      </a:moveTo>
                      <a:cubicBezTo>
                        <a:pt x="0" y="23717"/>
                        <a:pt x="1478566" y="27242"/>
                        <a:pt x="1541145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87" name="Google Shape;987;p31"/>
              <p:cNvSpPr/>
              <p:nvPr/>
            </p:nvSpPr>
            <p:spPr>
              <a:xfrm>
                <a:off x="9603629" y="2310385"/>
                <a:ext cx="1360836" cy="452342"/>
              </a:xfrm>
              <a:custGeom>
                <a:avLst/>
                <a:gdLst/>
                <a:ahLst/>
                <a:cxnLst/>
                <a:rect l="l" t="t" r="r" b="b"/>
                <a:pathLst>
                  <a:path w="1360836" h="452342" extrusionOk="0">
                    <a:moveTo>
                      <a:pt x="1360837" y="144494"/>
                    </a:moveTo>
                    <a:lnTo>
                      <a:pt x="1203388" y="0"/>
                    </a:lnTo>
                    <a:cubicBezTo>
                      <a:pt x="1203388" y="0"/>
                      <a:pt x="150685" y="58198"/>
                      <a:pt x="0" y="452342"/>
                    </a:cubicBezTo>
                    <a:lnTo>
                      <a:pt x="1360837" y="14449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31"/>
              <p:cNvSpPr/>
              <p:nvPr/>
            </p:nvSpPr>
            <p:spPr>
              <a:xfrm>
                <a:off x="9603724" y="2443821"/>
                <a:ext cx="1684972" cy="372246"/>
              </a:xfrm>
              <a:custGeom>
                <a:avLst/>
                <a:gdLst/>
                <a:ahLst/>
                <a:cxnLst/>
                <a:rect l="l" t="t" r="r" b="b"/>
                <a:pathLst>
                  <a:path w="1684972" h="372246" extrusionOk="0">
                    <a:moveTo>
                      <a:pt x="1684973" y="372246"/>
                    </a:moveTo>
                    <a:cubicBezTo>
                      <a:pt x="1684973" y="372246"/>
                      <a:pt x="1432465" y="192414"/>
                      <a:pt x="1360837" y="11058"/>
                    </a:cubicBezTo>
                    <a:cubicBezTo>
                      <a:pt x="1360837" y="11058"/>
                      <a:pt x="493300" y="-90002"/>
                      <a:pt x="0" y="318906"/>
                    </a:cubicBezTo>
                    <a:cubicBezTo>
                      <a:pt x="0" y="318906"/>
                      <a:pt x="60484" y="350053"/>
                      <a:pt x="106775" y="353672"/>
                    </a:cubicBezTo>
                    <a:cubicBezTo>
                      <a:pt x="153067" y="357387"/>
                      <a:pt x="1684973" y="372151"/>
                      <a:pt x="1684973" y="3721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31"/>
              <p:cNvSpPr/>
              <p:nvPr/>
            </p:nvSpPr>
            <p:spPr>
              <a:xfrm>
                <a:off x="9603629" y="2037017"/>
                <a:ext cx="1335976" cy="725709"/>
              </a:xfrm>
              <a:custGeom>
                <a:avLst/>
                <a:gdLst/>
                <a:ahLst/>
                <a:cxnLst/>
                <a:rect l="l" t="t" r="r" b="b"/>
                <a:pathLst>
                  <a:path w="1335976" h="725709" extrusionOk="0">
                    <a:moveTo>
                      <a:pt x="1335977" y="387763"/>
                    </a:moveTo>
                    <a:cubicBezTo>
                      <a:pt x="1335977" y="387763"/>
                      <a:pt x="426720" y="274130"/>
                      <a:pt x="0" y="725710"/>
                    </a:cubicBezTo>
                    <a:lnTo>
                      <a:pt x="75343" y="340138"/>
                    </a:lnTo>
                    <a:lnTo>
                      <a:pt x="1079754" y="0"/>
                    </a:lnTo>
                    <a:cubicBezTo>
                      <a:pt x="1079754" y="0"/>
                      <a:pt x="1196911" y="209836"/>
                      <a:pt x="1335977" y="3877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31"/>
              <p:cNvSpPr/>
              <p:nvPr/>
            </p:nvSpPr>
            <p:spPr>
              <a:xfrm>
                <a:off x="9603629" y="1938338"/>
                <a:ext cx="1251108" cy="824388"/>
              </a:xfrm>
              <a:custGeom>
                <a:avLst/>
                <a:gdLst/>
                <a:ahLst/>
                <a:cxnLst/>
                <a:rect l="l" t="t" r="r" b="b"/>
                <a:pathLst>
                  <a:path w="1251108" h="824388" extrusionOk="0">
                    <a:moveTo>
                      <a:pt x="1251109" y="356902"/>
                    </a:moveTo>
                    <a:cubicBezTo>
                      <a:pt x="1251109" y="356902"/>
                      <a:pt x="299656" y="347567"/>
                      <a:pt x="0" y="824389"/>
                    </a:cubicBezTo>
                    <a:lnTo>
                      <a:pt x="0" y="403098"/>
                    </a:lnTo>
                    <a:cubicBezTo>
                      <a:pt x="0" y="403098"/>
                      <a:pt x="160592" y="10001"/>
                      <a:pt x="1016508" y="0"/>
                    </a:cubicBezTo>
                    <a:cubicBezTo>
                      <a:pt x="1016508" y="0"/>
                      <a:pt x="1201198" y="286988"/>
                      <a:pt x="1251109" y="3569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91" name="Google Shape;991;p31"/>
              <p:cNvGrpSpPr/>
              <p:nvPr/>
            </p:nvGrpSpPr>
            <p:grpSpPr>
              <a:xfrm>
                <a:off x="9643443" y="2475390"/>
                <a:ext cx="1556290" cy="311203"/>
                <a:chOff x="9643443" y="2475390"/>
                <a:chExt cx="1556290" cy="311203"/>
              </a:xfrm>
            </p:grpSpPr>
            <p:sp>
              <p:nvSpPr>
                <p:cNvPr id="992" name="Google Shape;992;p31"/>
                <p:cNvSpPr/>
                <p:nvPr/>
              </p:nvSpPr>
              <p:spPr>
                <a:xfrm>
                  <a:off x="9643443" y="2475390"/>
                  <a:ext cx="1308068" cy="278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068" h="278383" extrusionOk="0">
                      <a:moveTo>
                        <a:pt x="1308068" y="5397"/>
                      </a:moveTo>
                      <a:cubicBezTo>
                        <a:pt x="1308068" y="5397"/>
                        <a:pt x="501682" y="-61849"/>
                        <a:pt x="0" y="27838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3" name="Google Shape;993;p31"/>
                <p:cNvSpPr/>
                <p:nvPr/>
              </p:nvSpPr>
              <p:spPr>
                <a:xfrm>
                  <a:off x="9646491" y="2537026"/>
                  <a:ext cx="1338643" cy="218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643" h="218556" extrusionOk="0">
                      <a:moveTo>
                        <a:pt x="1338643" y="4149"/>
                      </a:moveTo>
                      <a:cubicBezTo>
                        <a:pt x="1338643" y="4149"/>
                        <a:pt x="413861" y="-48143"/>
                        <a:pt x="0" y="21855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4" name="Google Shape;994;p31"/>
                <p:cNvSpPr/>
                <p:nvPr/>
              </p:nvSpPr>
              <p:spPr>
                <a:xfrm>
                  <a:off x="9649444" y="2597248"/>
                  <a:ext cx="1369980" cy="160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980" h="160145" extrusionOk="0">
                      <a:moveTo>
                        <a:pt x="1369981" y="2602"/>
                      </a:moveTo>
                      <a:cubicBezTo>
                        <a:pt x="1369981" y="2602"/>
                        <a:pt x="326136" y="-33117"/>
                        <a:pt x="0" y="16014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5" name="Google Shape;995;p31"/>
                <p:cNvSpPr/>
                <p:nvPr/>
              </p:nvSpPr>
              <p:spPr>
                <a:xfrm>
                  <a:off x="9652492" y="2660338"/>
                  <a:ext cx="1411605" cy="98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605" h="98769" extrusionOk="0">
                      <a:moveTo>
                        <a:pt x="1411605" y="1710"/>
                      </a:moveTo>
                      <a:cubicBezTo>
                        <a:pt x="1411605" y="1710"/>
                        <a:pt x="238220" y="-20959"/>
                        <a:pt x="0" y="9877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6" name="Google Shape;996;p31"/>
                <p:cNvSpPr/>
                <p:nvPr/>
              </p:nvSpPr>
              <p:spPr>
                <a:xfrm>
                  <a:off x="9655540" y="2724232"/>
                  <a:ext cx="1494567" cy="36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567" h="36685" extrusionOk="0">
                      <a:moveTo>
                        <a:pt x="1494568" y="1062"/>
                      </a:moveTo>
                      <a:cubicBezTo>
                        <a:pt x="1494568" y="1062"/>
                        <a:pt x="150400" y="-9606"/>
                        <a:pt x="0" y="3668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7" name="Google Shape;997;p31"/>
                <p:cNvSpPr/>
                <p:nvPr/>
              </p:nvSpPr>
              <p:spPr>
                <a:xfrm>
                  <a:off x="9658588" y="2762727"/>
                  <a:ext cx="1541145" cy="23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145" h="23866" extrusionOk="0">
                      <a:moveTo>
                        <a:pt x="1541145" y="23717"/>
                      </a:moveTo>
                      <a:cubicBezTo>
                        <a:pt x="1541145" y="23717"/>
                        <a:pt x="62579" y="27242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8" name="Google Shape;998;p31"/>
              <p:cNvGrpSpPr/>
              <p:nvPr/>
            </p:nvGrpSpPr>
            <p:grpSpPr>
              <a:xfrm>
                <a:off x="8339376" y="2020158"/>
                <a:ext cx="1245869" cy="683894"/>
                <a:chOff x="8339376" y="2020158"/>
                <a:chExt cx="1245869" cy="683894"/>
              </a:xfrm>
            </p:grpSpPr>
            <p:sp>
              <p:nvSpPr>
                <p:cNvPr id="999" name="Google Shape;999;p31"/>
                <p:cNvSpPr/>
                <p:nvPr/>
              </p:nvSpPr>
              <p:spPr>
                <a:xfrm>
                  <a:off x="8643128" y="2020158"/>
                  <a:ext cx="942117" cy="336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117" h="336803" extrusionOk="0">
                      <a:moveTo>
                        <a:pt x="0" y="0"/>
                      </a:moveTo>
                      <a:cubicBezTo>
                        <a:pt x="223171" y="14668"/>
                        <a:pt x="686181" y="76581"/>
                        <a:pt x="942118" y="33680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0" name="Google Shape;1000;p31"/>
                <p:cNvSpPr/>
                <p:nvPr/>
              </p:nvSpPr>
              <p:spPr>
                <a:xfrm>
                  <a:off x="8494061" y="2052850"/>
                  <a:ext cx="1091183" cy="347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183" h="347545" extrusionOk="0">
                      <a:moveTo>
                        <a:pt x="0" y="74"/>
                      </a:moveTo>
                      <a:cubicBezTo>
                        <a:pt x="0" y="74"/>
                        <a:pt x="760476" y="-14023"/>
                        <a:pt x="1091184" y="34754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1" name="Google Shape;1001;p31"/>
                <p:cNvSpPr/>
                <p:nvPr/>
              </p:nvSpPr>
              <p:spPr>
                <a:xfrm>
                  <a:off x="8471963" y="2090028"/>
                  <a:ext cx="1113281" cy="353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281" h="353706" extrusionOk="0">
                      <a:moveTo>
                        <a:pt x="0" y="138"/>
                      </a:moveTo>
                      <a:cubicBezTo>
                        <a:pt x="0" y="138"/>
                        <a:pt x="797528" y="-17769"/>
                        <a:pt x="1113282" y="35370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2" name="Google Shape;1002;p31"/>
                <p:cNvSpPr/>
                <p:nvPr/>
              </p:nvSpPr>
              <p:spPr>
                <a:xfrm>
                  <a:off x="8449865" y="2127180"/>
                  <a:ext cx="1135379" cy="359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5379" h="359988" extrusionOk="0">
                      <a:moveTo>
                        <a:pt x="0" y="230"/>
                      </a:moveTo>
                      <a:cubicBezTo>
                        <a:pt x="0" y="230"/>
                        <a:pt x="834580" y="-21583"/>
                        <a:pt x="1135380" y="35998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3" name="Google Shape;1003;p31"/>
                <p:cNvSpPr/>
                <p:nvPr/>
              </p:nvSpPr>
              <p:spPr>
                <a:xfrm>
                  <a:off x="8427767" y="2164306"/>
                  <a:ext cx="1157477" cy="366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477" h="366297" extrusionOk="0">
                      <a:moveTo>
                        <a:pt x="0" y="347"/>
                      </a:moveTo>
                      <a:cubicBezTo>
                        <a:pt x="0" y="347"/>
                        <a:pt x="871633" y="-25371"/>
                        <a:pt x="1157478" y="36629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4" name="Google Shape;1004;p31"/>
                <p:cNvSpPr/>
                <p:nvPr/>
              </p:nvSpPr>
              <p:spPr>
                <a:xfrm>
                  <a:off x="8405670" y="2201410"/>
                  <a:ext cx="1179575" cy="372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575" h="372531" extrusionOk="0">
                      <a:moveTo>
                        <a:pt x="0" y="485"/>
                      </a:moveTo>
                      <a:cubicBezTo>
                        <a:pt x="0" y="485"/>
                        <a:pt x="908685" y="-29042"/>
                        <a:pt x="1179576" y="37253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5" name="Google Shape;1005;p31"/>
                <p:cNvSpPr/>
                <p:nvPr/>
              </p:nvSpPr>
              <p:spPr>
                <a:xfrm>
                  <a:off x="8383572" y="2238485"/>
                  <a:ext cx="1201673" cy="37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673" h="378890" extrusionOk="0">
                      <a:moveTo>
                        <a:pt x="0" y="653"/>
                      </a:moveTo>
                      <a:cubicBezTo>
                        <a:pt x="0" y="653"/>
                        <a:pt x="945737" y="-32780"/>
                        <a:pt x="1201674" y="37889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6" name="Google Shape;1006;p31"/>
                <p:cNvSpPr/>
                <p:nvPr/>
              </p:nvSpPr>
              <p:spPr>
                <a:xfrm>
                  <a:off x="8361474" y="2275535"/>
                  <a:ext cx="1223771" cy="385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771" h="385178" extrusionOk="0">
                      <a:moveTo>
                        <a:pt x="0" y="845"/>
                      </a:moveTo>
                      <a:cubicBezTo>
                        <a:pt x="0" y="845"/>
                        <a:pt x="982789" y="-36493"/>
                        <a:pt x="1223772" y="38517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7" name="Google Shape;1007;p31"/>
                <p:cNvSpPr/>
                <p:nvPr/>
              </p:nvSpPr>
              <p:spPr>
                <a:xfrm>
                  <a:off x="8339376" y="2312473"/>
                  <a:ext cx="1245869" cy="391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869" h="391579" extrusionOk="0">
                      <a:moveTo>
                        <a:pt x="0" y="1055"/>
                      </a:moveTo>
                      <a:cubicBezTo>
                        <a:pt x="0" y="1055"/>
                        <a:pt x="1019842" y="-40093"/>
                        <a:pt x="1245870" y="39158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08" name="Google Shape;1008;p31"/>
              <p:cNvGrpSpPr/>
              <p:nvPr/>
            </p:nvGrpSpPr>
            <p:grpSpPr>
              <a:xfrm>
                <a:off x="9627632" y="1960436"/>
                <a:ext cx="1172813" cy="730948"/>
                <a:chOff x="9627632" y="1960436"/>
                <a:chExt cx="1172813" cy="730948"/>
              </a:xfrm>
            </p:grpSpPr>
            <p:sp>
              <p:nvSpPr>
                <p:cNvPr id="1009" name="Google Shape;1009;p31"/>
                <p:cNvSpPr/>
                <p:nvPr/>
              </p:nvSpPr>
              <p:spPr>
                <a:xfrm>
                  <a:off x="9627632" y="1960436"/>
                  <a:ext cx="972026" cy="37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026" h="375475" extrusionOk="0">
                      <a:moveTo>
                        <a:pt x="0" y="375475"/>
                      </a:moveTo>
                      <a:cubicBezTo>
                        <a:pt x="0" y="375475"/>
                        <a:pt x="280797" y="6572"/>
                        <a:pt x="972026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0" name="Google Shape;1010;p31"/>
                <p:cNvSpPr/>
                <p:nvPr/>
              </p:nvSpPr>
              <p:spPr>
                <a:xfrm>
                  <a:off x="9627632" y="1998822"/>
                  <a:ext cx="997172" cy="381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172" h="381571" extrusionOk="0">
                      <a:moveTo>
                        <a:pt x="0" y="381571"/>
                      </a:moveTo>
                      <a:cubicBezTo>
                        <a:pt x="0" y="381571"/>
                        <a:pt x="269081" y="6763"/>
                        <a:pt x="997172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1" name="Google Shape;1011;p31"/>
                <p:cNvSpPr/>
                <p:nvPr/>
              </p:nvSpPr>
              <p:spPr>
                <a:xfrm>
                  <a:off x="9627632" y="2037017"/>
                  <a:ext cx="1022222" cy="387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222" h="387762" extrusionOk="0">
                      <a:moveTo>
                        <a:pt x="0" y="387763"/>
                      </a:moveTo>
                      <a:cubicBezTo>
                        <a:pt x="0" y="387763"/>
                        <a:pt x="257366" y="7144"/>
                        <a:pt x="1022223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2" name="Google Shape;1012;p31"/>
                <p:cNvSpPr/>
                <p:nvPr/>
              </p:nvSpPr>
              <p:spPr>
                <a:xfrm>
                  <a:off x="9627632" y="2075308"/>
                  <a:ext cx="1047369" cy="39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369" h="393858" extrusionOk="0">
                      <a:moveTo>
                        <a:pt x="0" y="393859"/>
                      </a:moveTo>
                      <a:cubicBezTo>
                        <a:pt x="0" y="393859"/>
                        <a:pt x="245555" y="7334"/>
                        <a:pt x="1047369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3" name="Google Shape;1013;p31"/>
                <p:cNvSpPr/>
                <p:nvPr/>
              </p:nvSpPr>
              <p:spPr>
                <a:xfrm>
                  <a:off x="9627632" y="2113693"/>
                  <a:ext cx="1072419" cy="399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419" h="399954" extrusionOk="0">
                      <a:moveTo>
                        <a:pt x="0" y="399955"/>
                      </a:moveTo>
                      <a:cubicBezTo>
                        <a:pt x="0" y="399955"/>
                        <a:pt x="233839" y="7620"/>
                        <a:pt x="107242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4" name="Google Shape;1014;p31"/>
                <p:cNvSpPr/>
                <p:nvPr/>
              </p:nvSpPr>
              <p:spPr>
                <a:xfrm>
                  <a:off x="9627632" y="2151984"/>
                  <a:ext cx="1097565" cy="40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565" h="406050" extrusionOk="0">
                      <a:moveTo>
                        <a:pt x="0" y="406051"/>
                      </a:moveTo>
                      <a:cubicBezTo>
                        <a:pt x="0" y="406051"/>
                        <a:pt x="222123" y="7810"/>
                        <a:pt x="1097566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5" name="Google Shape;1015;p31"/>
                <p:cNvSpPr/>
                <p:nvPr/>
              </p:nvSpPr>
              <p:spPr>
                <a:xfrm>
                  <a:off x="9627632" y="2190274"/>
                  <a:ext cx="1122616" cy="412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616" h="412242" extrusionOk="0">
                      <a:moveTo>
                        <a:pt x="0" y="412242"/>
                      </a:moveTo>
                      <a:cubicBezTo>
                        <a:pt x="0" y="412242"/>
                        <a:pt x="210407" y="8096"/>
                        <a:pt x="1122617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6" name="Google Shape;1016;p31"/>
                <p:cNvSpPr/>
                <p:nvPr/>
              </p:nvSpPr>
              <p:spPr>
                <a:xfrm>
                  <a:off x="9627632" y="2228565"/>
                  <a:ext cx="1147762" cy="418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762" h="418337" extrusionOk="0">
                      <a:moveTo>
                        <a:pt x="0" y="418338"/>
                      </a:moveTo>
                      <a:cubicBezTo>
                        <a:pt x="0" y="418338"/>
                        <a:pt x="198692" y="8382"/>
                        <a:pt x="1147763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7" name="Google Shape;1017;p31"/>
                <p:cNvSpPr/>
                <p:nvPr/>
              </p:nvSpPr>
              <p:spPr>
                <a:xfrm>
                  <a:off x="9627632" y="2266951"/>
                  <a:ext cx="1172813" cy="424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813" h="424433" extrusionOk="0">
                      <a:moveTo>
                        <a:pt x="0" y="424434"/>
                      </a:moveTo>
                      <a:cubicBezTo>
                        <a:pt x="0" y="424434"/>
                        <a:pt x="186976" y="8573"/>
                        <a:pt x="1172814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18" name="Google Shape;1018;p31"/>
              <p:cNvSpPr/>
              <p:nvPr/>
            </p:nvSpPr>
            <p:spPr>
              <a:xfrm>
                <a:off x="9170432" y="2610584"/>
                <a:ext cx="116586" cy="333022"/>
              </a:xfrm>
              <a:custGeom>
                <a:avLst/>
                <a:gdLst/>
                <a:ahLst/>
                <a:cxnLst/>
                <a:rect l="l" t="t" r="r" b="b"/>
                <a:pathLst>
                  <a:path w="116586" h="333022" extrusionOk="0">
                    <a:moveTo>
                      <a:pt x="0" y="28"/>
                    </a:moveTo>
                    <a:lnTo>
                      <a:pt x="0" y="333023"/>
                    </a:lnTo>
                    <a:lnTo>
                      <a:pt x="54197" y="286731"/>
                    </a:lnTo>
                    <a:lnTo>
                      <a:pt x="116586" y="333023"/>
                    </a:lnTo>
                    <a:lnTo>
                      <a:pt x="116586" y="27175"/>
                    </a:lnTo>
                    <a:cubicBezTo>
                      <a:pt x="116586" y="27175"/>
                      <a:pt x="29051" y="-1019"/>
                      <a:pt x="0" y="2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9" name="Google Shape;1019;p31"/>
            <p:cNvGrpSpPr/>
            <p:nvPr/>
          </p:nvGrpSpPr>
          <p:grpSpPr>
            <a:xfrm>
              <a:off x="6331191" y="2005726"/>
              <a:ext cx="923925" cy="923849"/>
              <a:chOff x="6331191" y="2005726"/>
              <a:chExt cx="923925" cy="923849"/>
            </a:xfrm>
          </p:grpSpPr>
          <p:sp>
            <p:nvSpPr>
              <p:cNvPr id="1020" name="Google Shape;1020;p31"/>
              <p:cNvSpPr/>
              <p:nvPr/>
            </p:nvSpPr>
            <p:spPr>
              <a:xfrm>
                <a:off x="6331191" y="2005726"/>
                <a:ext cx="923925" cy="923849"/>
              </a:xfrm>
              <a:custGeom>
                <a:avLst/>
                <a:gdLst/>
                <a:ahLst/>
                <a:cxnLst/>
                <a:rect l="l" t="t" r="r" b="b"/>
                <a:pathLst>
                  <a:path w="1154906" h="1154811" extrusionOk="0">
                    <a:moveTo>
                      <a:pt x="1154906" y="577406"/>
                    </a:moveTo>
                    <a:cubicBezTo>
                      <a:pt x="1154906" y="661607"/>
                      <a:pt x="1136904" y="741617"/>
                      <a:pt x="1104424" y="813816"/>
                    </a:cubicBezTo>
                    <a:cubicBezTo>
                      <a:pt x="1104138" y="814483"/>
                      <a:pt x="1103757" y="815245"/>
                      <a:pt x="1103471" y="815912"/>
                    </a:cubicBezTo>
                    <a:cubicBezTo>
                      <a:pt x="1096232" y="831818"/>
                      <a:pt x="1088327" y="847439"/>
                      <a:pt x="1079754" y="862584"/>
                    </a:cubicBezTo>
                    <a:cubicBezTo>
                      <a:pt x="1054322" y="907161"/>
                      <a:pt x="1023176" y="948023"/>
                      <a:pt x="987266" y="984123"/>
                    </a:cubicBezTo>
                    <a:cubicBezTo>
                      <a:pt x="882682" y="1089565"/>
                      <a:pt x="737711" y="1154811"/>
                      <a:pt x="577501" y="1154811"/>
                    </a:cubicBezTo>
                    <a:cubicBezTo>
                      <a:pt x="258604" y="1154811"/>
                      <a:pt x="0" y="896303"/>
                      <a:pt x="0" y="577406"/>
                    </a:cubicBezTo>
                    <a:cubicBezTo>
                      <a:pt x="0" y="466249"/>
                      <a:pt x="31433" y="362426"/>
                      <a:pt x="85916" y="274320"/>
                    </a:cubicBezTo>
                    <a:cubicBezTo>
                      <a:pt x="89535" y="268415"/>
                      <a:pt x="93345" y="262509"/>
                      <a:pt x="97250" y="256699"/>
                    </a:cubicBezTo>
                    <a:cubicBezTo>
                      <a:pt x="200787" y="101918"/>
                      <a:pt x="377285" y="0"/>
                      <a:pt x="577501" y="0"/>
                    </a:cubicBezTo>
                    <a:cubicBezTo>
                      <a:pt x="670560" y="0"/>
                      <a:pt x="758476" y="22003"/>
                      <a:pt x="836390" y="61246"/>
                    </a:cubicBezTo>
                    <a:cubicBezTo>
                      <a:pt x="904208" y="95250"/>
                      <a:pt x="964406" y="142304"/>
                      <a:pt x="1013555" y="199073"/>
                    </a:cubicBezTo>
                    <a:cubicBezTo>
                      <a:pt x="1022033" y="208693"/>
                      <a:pt x="1030034" y="218599"/>
                      <a:pt x="1037749" y="228791"/>
                    </a:cubicBezTo>
                    <a:cubicBezTo>
                      <a:pt x="1053370" y="249269"/>
                      <a:pt x="1067562" y="270891"/>
                      <a:pt x="1080326" y="293370"/>
                    </a:cubicBezTo>
                    <a:cubicBezTo>
                      <a:pt x="1127760" y="377285"/>
                      <a:pt x="1154906" y="474155"/>
                      <a:pt x="1154906" y="577406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1" name="Google Shape;1021;p31"/>
              <p:cNvGrpSpPr/>
              <p:nvPr/>
            </p:nvGrpSpPr>
            <p:grpSpPr>
              <a:xfrm>
                <a:off x="6383773" y="2035012"/>
                <a:ext cx="831505" cy="766542"/>
                <a:chOff x="9089533" y="869055"/>
                <a:chExt cx="1038732" cy="957459"/>
              </a:xfrm>
            </p:grpSpPr>
            <p:sp>
              <p:nvSpPr>
                <p:cNvPr id="1022" name="Google Shape;1022;p31"/>
                <p:cNvSpPr/>
                <p:nvPr/>
              </p:nvSpPr>
              <p:spPr>
                <a:xfrm>
                  <a:off x="9089533" y="869055"/>
                  <a:ext cx="947864" cy="936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864" h="936543" extrusionOk="0">
                      <a:moveTo>
                        <a:pt x="947865" y="162598"/>
                      </a:moveTo>
                      <a:cubicBezTo>
                        <a:pt x="942626" y="166313"/>
                        <a:pt x="942435" y="175743"/>
                        <a:pt x="944245" y="195269"/>
                      </a:cubicBezTo>
                      <a:cubicBezTo>
                        <a:pt x="927862" y="198127"/>
                        <a:pt x="910907" y="199174"/>
                        <a:pt x="895477" y="204699"/>
                      </a:cubicBezTo>
                      <a:cubicBezTo>
                        <a:pt x="888143" y="207271"/>
                        <a:pt x="882142" y="217558"/>
                        <a:pt x="878618" y="225654"/>
                      </a:cubicBezTo>
                      <a:cubicBezTo>
                        <a:pt x="873569" y="237179"/>
                        <a:pt x="871379" y="249943"/>
                        <a:pt x="866807" y="266707"/>
                      </a:cubicBezTo>
                      <a:cubicBezTo>
                        <a:pt x="873284" y="268231"/>
                        <a:pt x="882714" y="269850"/>
                        <a:pt x="891762" y="272803"/>
                      </a:cubicBezTo>
                      <a:cubicBezTo>
                        <a:pt x="896525" y="274422"/>
                        <a:pt x="902335" y="277565"/>
                        <a:pt x="904335" y="281661"/>
                      </a:cubicBezTo>
                      <a:cubicBezTo>
                        <a:pt x="919480" y="312427"/>
                        <a:pt x="921480" y="344240"/>
                        <a:pt x="908622" y="376244"/>
                      </a:cubicBezTo>
                      <a:cubicBezTo>
                        <a:pt x="906336" y="381864"/>
                        <a:pt x="899763" y="386912"/>
                        <a:pt x="893953" y="389865"/>
                      </a:cubicBezTo>
                      <a:cubicBezTo>
                        <a:pt x="872427" y="400914"/>
                        <a:pt x="867378" y="418916"/>
                        <a:pt x="881571" y="437204"/>
                      </a:cubicBezTo>
                      <a:cubicBezTo>
                        <a:pt x="894429" y="453682"/>
                        <a:pt x="892905" y="458445"/>
                        <a:pt x="873284" y="464255"/>
                      </a:cubicBezTo>
                      <a:cubicBezTo>
                        <a:pt x="866807" y="449491"/>
                        <a:pt x="860235" y="434823"/>
                        <a:pt x="853281" y="419011"/>
                      </a:cubicBezTo>
                      <a:cubicBezTo>
                        <a:pt x="846709" y="421869"/>
                        <a:pt x="840613" y="424536"/>
                        <a:pt x="834612" y="427203"/>
                      </a:cubicBezTo>
                      <a:cubicBezTo>
                        <a:pt x="833279" y="423393"/>
                        <a:pt x="832040" y="419773"/>
                        <a:pt x="830040" y="413773"/>
                      </a:cubicBezTo>
                      <a:cubicBezTo>
                        <a:pt x="822992" y="421297"/>
                        <a:pt x="817944" y="426822"/>
                        <a:pt x="807752" y="437871"/>
                      </a:cubicBezTo>
                      <a:cubicBezTo>
                        <a:pt x="822706" y="440633"/>
                        <a:pt x="833374" y="442633"/>
                        <a:pt x="844423" y="444729"/>
                      </a:cubicBezTo>
                      <a:cubicBezTo>
                        <a:pt x="822897" y="456826"/>
                        <a:pt x="833660" y="468827"/>
                        <a:pt x="844518" y="484353"/>
                      </a:cubicBezTo>
                      <a:cubicBezTo>
                        <a:pt x="856806" y="501974"/>
                        <a:pt x="845756" y="542836"/>
                        <a:pt x="825373" y="553695"/>
                      </a:cubicBezTo>
                      <a:cubicBezTo>
                        <a:pt x="810800" y="561505"/>
                        <a:pt x="798703" y="582460"/>
                        <a:pt x="776415" y="569887"/>
                      </a:cubicBezTo>
                      <a:cubicBezTo>
                        <a:pt x="775462" y="569316"/>
                        <a:pt x="766318" y="578460"/>
                        <a:pt x="765747" y="583603"/>
                      </a:cubicBezTo>
                      <a:cubicBezTo>
                        <a:pt x="765175" y="588556"/>
                        <a:pt x="770033" y="594748"/>
                        <a:pt x="773652" y="599605"/>
                      </a:cubicBezTo>
                      <a:cubicBezTo>
                        <a:pt x="795369" y="629323"/>
                        <a:pt x="795369" y="630276"/>
                        <a:pt x="766223" y="652088"/>
                      </a:cubicBezTo>
                      <a:cubicBezTo>
                        <a:pt x="755650" y="643039"/>
                        <a:pt x="744982" y="634086"/>
                        <a:pt x="733361" y="624180"/>
                      </a:cubicBezTo>
                      <a:cubicBezTo>
                        <a:pt x="725075" y="642754"/>
                        <a:pt x="729266" y="655422"/>
                        <a:pt x="742601" y="668281"/>
                      </a:cubicBezTo>
                      <a:cubicBezTo>
                        <a:pt x="750602" y="676091"/>
                        <a:pt x="754602" y="688188"/>
                        <a:pt x="757174" y="700189"/>
                      </a:cubicBezTo>
                      <a:cubicBezTo>
                        <a:pt x="736695" y="687235"/>
                        <a:pt x="726789" y="667328"/>
                        <a:pt x="721074" y="645230"/>
                      </a:cubicBezTo>
                      <a:cubicBezTo>
                        <a:pt x="718788" y="636467"/>
                        <a:pt x="719646" y="626847"/>
                        <a:pt x="718312" y="617798"/>
                      </a:cubicBezTo>
                      <a:cubicBezTo>
                        <a:pt x="716312" y="604368"/>
                        <a:pt x="709549" y="598558"/>
                        <a:pt x="698214" y="606273"/>
                      </a:cubicBezTo>
                      <a:cubicBezTo>
                        <a:pt x="688689" y="591033"/>
                        <a:pt x="680022" y="577126"/>
                        <a:pt x="668782" y="559029"/>
                      </a:cubicBezTo>
                      <a:cubicBezTo>
                        <a:pt x="648970" y="576174"/>
                        <a:pt x="630206" y="591319"/>
                        <a:pt x="612870" y="607892"/>
                      </a:cubicBezTo>
                      <a:cubicBezTo>
                        <a:pt x="608870" y="611797"/>
                        <a:pt x="609822" y="620751"/>
                        <a:pt x="607727" y="627037"/>
                      </a:cubicBezTo>
                      <a:cubicBezTo>
                        <a:pt x="604202" y="637515"/>
                        <a:pt x="600107" y="647802"/>
                        <a:pt x="596202" y="658089"/>
                      </a:cubicBezTo>
                      <a:cubicBezTo>
                        <a:pt x="593344" y="658470"/>
                        <a:pt x="590582" y="658756"/>
                        <a:pt x="587724" y="659041"/>
                      </a:cubicBezTo>
                      <a:cubicBezTo>
                        <a:pt x="575437" y="631609"/>
                        <a:pt x="563245" y="604273"/>
                        <a:pt x="551053" y="577126"/>
                      </a:cubicBezTo>
                      <a:cubicBezTo>
                        <a:pt x="539432" y="569030"/>
                        <a:pt x="526860" y="559981"/>
                        <a:pt x="514001" y="551409"/>
                      </a:cubicBezTo>
                      <a:cubicBezTo>
                        <a:pt x="509714" y="548551"/>
                        <a:pt x="504761" y="545503"/>
                        <a:pt x="499904" y="544932"/>
                      </a:cubicBezTo>
                      <a:cubicBezTo>
                        <a:pt x="478187" y="542455"/>
                        <a:pt x="455708" y="543122"/>
                        <a:pt x="434657" y="538074"/>
                      </a:cubicBezTo>
                      <a:cubicBezTo>
                        <a:pt x="422561" y="535121"/>
                        <a:pt x="412464" y="523501"/>
                        <a:pt x="399891" y="514642"/>
                      </a:cubicBezTo>
                      <a:cubicBezTo>
                        <a:pt x="404082" y="547504"/>
                        <a:pt x="415893" y="555028"/>
                        <a:pt x="445421" y="550456"/>
                      </a:cubicBezTo>
                      <a:cubicBezTo>
                        <a:pt x="452374" y="549409"/>
                        <a:pt x="462566" y="556267"/>
                        <a:pt x="467709" y="562458"/>
                      </a:cubicBezTo>
                      <a:cubicBezTo>
                        <a:pt x="471138" y="566649"/>
                        <a:pt x="471329" y="579317"/>
                        <a:pt x="467709" y="582556"/>
                      </a:cubicBezTo>
                      <a:cubicBezTo>
                        <a:pt x="454851" y="594176"/>
                        <a:pt x="440563" y="604654"/>
                        <a:pt x="425418" y="613321"/>
                      </a:cubicBezTo>
                      <a:cubicBezTo>
                        <a:pt x="412845" y="620465"/>
                        <a:pt x="397510" y="629990"/>
                        <a:pt x="385223" y="627799"/>
                      </a:cubicBezTo>
                      <a:cubicBezTo>
                        <a:pt x="376460" y="626275"/>
                        <a:pt x="371221" y="606749"/>
                        <a:pt x="363601" y="595891"/>
                      </a:cubicBezTo>
                      <a:cubicBezTo>
                        <a:pt x="346551" y="571602"/>
                        <a:pt x="329025" y="547789"/>
                        <a:pt x="311690" y="523786"/>
                      </a:cubicBezTo>
                      <a:cubicBezTo>
                        <a:pt x="309023" y="525596"/>
                        <a:pt x="306356" y="527406"/>
                        <a:pt x="303689" y="529216"/>
                      </a:cubicBezTo>
                      <a:cubicBezTo>
                        <a:pt x="322644" y="558838"/>
                        <a:pt x="341598" y="588461"/>
                        <a:pt x="360744" y="617989"/>
                      </a:cubicBezTo>
                      <a:cubicBezTo>
                        <a:pt x="363220" y="621799"/>
                        <a:pt x="368173" y="624370"/>
                        <a:pt x="369506" y="628371"/>
                      </a:cubicBezTo>
                      <a:cubicBezTo>
                        <a:pt x="377031" y="649612"/>
                        <a:pt x="391319" y="649421"/>
                        <a:pt x="408464" y="642087"/>
                      </a:cubicBezTo>
                      <a:cubicBezTo>
                        <a:pt x="412464" y="640372"/>
                        <a:pt x="416751" y="639515"/>
                        <a:pt x="420942" y="638277"/>
                      </a:cubicBezTo>
                      <a:cubicBezTo>
                        <a:pt x="422942" y="639801"/>
                        <a:pt x="424847" y="641420"/>
                        <a:pt x="426847" y="642944"/>
                      </a:cubicBezTo>
                      <a:cubicBezTo>
                        <a:pt x="417131" y="659327"/>
                        <a:pt x="408654" y="676663"/>
                        <a:pt x="397415" y="691903"/>
                      </a:cubicBezTo>
                      <a:cubicBezTo>
                        <a:pt x="389414" y="702952"/>
                        <a:pt x="377793" y="711429"/>
                        <a:pt x="367602" y="720954"/>
                      </a:cubicBezTo>
                      <a:cubicBezTo>
                        <a:pt x="351219" y="736194"/>
                        <a:pt x="345218" y="754196"/>
                        <a:pt x="355029" y="775151"/>
                      </a:cubicBezTo>
                      <a:cubicBezTo>
                        <a:pt x="364649" y="795916"/>
                        <a:pt x="358839" y="810775"/>
                        <a:pt x="339979" y="822014"/>
                      </a:cubicBezTo>
                      <a:cubicBezTo>
                        <a:pt x="328359" y="828872"/>
                        <a:pt x="321786" y="836111"/>
                        <a:pt x="321310" y="852589"/>
                      </a:cubicBezTo>
                      <a:cubicBezTo>
                        <a:pt x="320072" y="893261"/>
                        <a:pt x="259969" y="941553"/>
                        <a:pt x="220631" y="936124"/>
                      </a:cubicBezTo>
                      <a:cubicBezTo>
                        <a:pt x="216821" y="935647"/>
                        <a:pt x="212439" y="928885"/>
                        <a:pt x="210820" y="924122"/>
                      </a:cubicBezTo>
                      <a:cubicBezTo>
                        <a:pt x="199485" y="891070"/>
                        <a:pt x="187769" y="858114"/>
                        <a:pt x="178626" y="824395"/>
                      </a:cubicBezTo>
                      <a:cubicBezTo>
                        <a:pt x="176054" y="814966"/>
                        <a:pt x="178816" y="801821"/>
                        <a:pt x="183864" y="792963"/>
                      </a:cubicBezTo>
                      <a:cubicBezTo>
                        <a:pt x="192722" y="777247"/>
                        <a:pt x="194342" y="765817"/>
                        <a:pt x="179673" y="752386"/>
                      </a:cubicBezTo>
                      <a:cubicBezTo>
                        <a:pt x="171768" y="745147"/>
                        <a:pt x="163290" y="732479"/>
                        <a:pt x="164052" y="722954"/>
                      </a:cubicBezTo>
                      <a:cubicBezTo>
                        <a:pt x="165672" y="702475"/>
                        <a:pt x="162052" y="690760"/>
                        <a:pt x="141954" y="680377"/>
                      </a:cubicBezTo>
                      <a:cubicBezTo>
                        <a:pt x="130905" y="674662"/>
                        <a:pt x="124428" y="670567"/>
                        <a:pt x="111855" y="674472"/>
                      </a:cubicBezTo>
                      <a:cubicBezTo>
                        <a:pt x="66326" y="688664"/>
                        <a:pt x="20034" y="668090"/>
                        <a:pt x="698" y="626180"/>
                      </a:cubicBezTo>
                      <a:cubicBezTo>
                        <a:pt x="-1111" y="622275"/>
                        <a:pt x="1080" y="616465"/>
                        <a:pt x="1842" y="611607"/>
                      </a:cubicBezTo>
                      <a:cubicBezTo>
                        <a:pt x="2889" y="604844"/>
                        <a:pt x="7366" y="596653"/>
                        <a:pt x="4985" y="591700"/>
                      </a:cubicBezTo>
                      <a:cubicBezTo>
                        <a:pt x="-4731" y="571792"/>
                        <a:pt x="7366" y="560362"/>
                        <a:pt x="18320" y="547123"/>
                      </a:cubicBezTo>
                      <a:cubicBezTo>
                        <a:pt x="35751" y="525977"/>
                        <a:pt x="52038" y="503974"/>
                        <a:pt x="67564" y="483877"/>
                      </a:cubicBezTo>
                      <a:cubicBezTo>
                        <a:pt x="79947" y="481876"/>
                        <a:pt x="89948" y="480162"/>
                        <a:pt x="100044" y="478638"/>
                      </a:cubicBezTo>
                      <a:cubicBezTo>
                        <a:pt x="118713" y="475780"/>
                        <a:pt x="137287" y="472828"/>
                        <a:pt x="156051" y="470351"/>
                      </a:cubicBezTo>
                      <a:cubicBezTo>
                        <a:pt x="158718" y="469970"/>
                        <a:pt x="163195" y="471208"/>
                        <a:pt x="164243" y="473209"/>
                      </a:cubicBezTo>
                      <a:cubicBezTo>
                        <a:pt x="169386" y="482638"/>
                        <a:pt x="166338" y="496259"/>
                        <a:pt x="183579" y="498831"/>
                      </a:cubicBezTo>
                      <a:cubicBezTo>
                        <a:pt x="194818" y="500545"/>
                        <a:pt x="204914" y="509689"/>
                        <a:pt x="217202" y="516452"/>
                      </a:cubicBezTo>
                      <a:cubicBezTo>
                        <a:pt x="227489" y="491878"/>
                        <a:pt x="245967" y="496926"/>
                        <a:pt x="266446" y="503593"/>
                      </a:cubicBezTo>
                      <a:cubicBezTo>
                        <a:pt x="301212" y="514928"/>
                        <a:pt x="318643" y="503689"/>
                        <a:pt x="317024" y="473018"/>
                      </a:cubicBezTo>
                      <a:cubicBezTo>
                        <a:pt x="303879" y="472161"/>
                        <a:pt x="290449" y="472447"/>
                        <a:pt x="277590" y="469970"/>
                      </a:cubicBezTo>
                      <a:cubicBezTo>
                        <a:pt x="271875" y="468922"/>
                        <a:pt x="264351" y="463207"/>
                        <a:pt x="262922" y="458064"/>
                      </a:cubicBezTo>
                      <a:cubicBezTo>
                        <a:pt x="261874" y="454159"/>
                        <a:pt x="268065" y="445300"/>
                        <a:pt x="272923" y="443300"/>
                      </a:cubicBezTo>
                      <a:cubicBezTo>
                        <a:pt x="290068" y="436156"/>
                        <a:pt x="306832" y="424345"/>
                        <a:pt x="327215" y="436537"/>
                      </a:cubicBezTo>
                      <a:cubicBezTo>
                        <a:pt x="332454" y="439585"/>
                        <a:pt x="341027" y="436918"/>
                        <a:pt x="353695" y="436918"/>
                      </a:cubicBezTo>
                      <a:cubicBezTo>
                        <a:pt x="339407" y="419869"/>
                        <a:pt x="328644" y="407010"/>
                        <a:pt x="315023" y="390817"/>
                      </a:cubicBezTo>
                      <a:cubicBezTo>
                        <a:pt x="312738" y="393675"/>
                        <a:pt x="308165" y="399580"/>
                        <a:pt x="301689" y="407867"/>
                      </a:cubicBezTo>
                      <a:cubicBezTo>
                        <a:pt x="298545" y="405772"/>
                        <a:pt x="292068" y="401485"/>
                        <a:pt x="284067" y="396247"/>
                      </a:cubicBezTo>
                      <a:cubicBezTo>
                        <a:pt x="279972" y="402343"/>
                        <a:pt x="272447" y="408439"/>
                        <a:pt x="272161" y="414820"/>
                      </a:cubicBezTo>
                      <a:cubicBezTo>
                        <a:pt x="271399" y="434823"/>
                        <a:pt x="263493" y="444919"/>
                        <a:pt x="241967" y="441014"/>
                      </a:cubicBezTo>
                      <a:lnTo>
                        <a:pt x="241967" y="465970"/>
                      </a:lnTo>
                      <a:cubicBezTo>
                        <a:pt x="222155" y="445015"/>
                        <a:pt x="203295" y="425012"/>
                        <a:pt x="184531" y="405105"/>
                      </a:cubicBezTo>
                      <a:cubicBezTo>
                        <a:pt x="174815" y="433489"/>
                        <a:pt x="204248" y="428060"/>
                        <a:pt x="209677" y="444634"/>
                      </a:cubicBezTo>
                      <a:cubicBezTo>
                        <a:pt x="206534" y="447491"/>
                        <a:pt x="202914" y="450920"/>
                        <a:pt x="198438" y="455111"/>
                      </a:cubicBezTo>
                      <a:cubicBezTo>
                        <a:pt x="186341" y="441967"/>
                        <a:pt x="176435" y="425584"/>
                        <a:pt x="161957" y="417583"/>
                      </a:cubicBezTo>
                      <a:cubicBezTo>
                        <a:pt x="152718" y="412630"/>
                        <a:pt x="135858" y="418345"/>
                        <a:pt x="123857" y="422821"/>
                      </a:cubicBezTo>
                      <a:cubicBezTo>
                        <a:pt x="117285" y="425298"/>
                        <a:pt x="112713" y="434823"/>
                        <a:pt x="108807" y="442062"/>
                      </a:cubicBezTo>
                      <a:cubicBezTo>
                        <a:pt x="91472" y="473875"/>
                        <a:pt x="91662" y="473971"/>
                        <a:pt x="52991" y="466827"/>
                      </a:cubicBezTo>
                      <a:cubicBezTo>
                        <a:pt x="53753" y="451873"/>
                        <a:pt x="54515" y="436728"/>
                        <a:pt x="55086" y="424536"/>
                      </a:cubicBezTo>
                      <a:cubicBezTo>
                        <a:pt x="71279" y="419392"/>
                        <a:pt x="84995" y="415106"/>
                        <a:pt x="98711" y="410725"/>
                      </a:cubicBezTo>
                      <a:cubicBezTo>
                        <a:pt x="93853" y="401485"/>
                        <a:pt x="89090" y="392151"/>
                        <a:pt x="85757" y="385579"/>
                      </a:cubicBezTo>
                      <a:cubicBezTo>
                        <a:pt x="106807" y="369386"/>
                        <a:pt x="129286" y="352146"/>
                        <a:pt x="152241" y="334429"/>
                      </a:cubicBezTo>
                      <a:lnTo>
                        <a:pt x="152241" y="303949"/>
                      </a:lnTo>
                      <a:cubicBezTo>
                        <a:pt x="159004" y="311665"/>
                        <a:pt x="164243" y="314903"/>
                        <a:pt x="164147" y="317951"/>
                      </a:cubicBezTo>
                      <a:cubicBezTo>
                        <a:pt x="163290" y="344145"/>
                        <a:pt x="180340" y="335287"/>
                        <a:pt x="193294" y="332905"/>
                      </a:cubicBezTo>
                      <a:cubicBezTo>
                        <a:pt x="204152" y="330810"/>
                        <a:pt x="214630" y="327095"/>
                        <a:pt x="226346" y="323857"/>
                      </a:cubicBezTo>
                      <a:cubicBezTo>
                        <a:pt x="224060" y="320999"/>
                        <a:pt x="220345" y="316332"/>
                        <a:pt x="215487" y="310331"/>
                      </a:cubicBezTo>
                      <a:cubicBezTo>
                        <a:pt x="222345" y="308617"/>
                        <a:pt x="227870" y="307283"/>
                        <a:pt x="233871" y="305759"/>
                      </a:cubicBezTo>
                      <a:cubicBezTo>
                        <a:pt x="222726" y="282042"/>
                        <a:pt x="247682" y="289852"/>
                        <a:pt x="260636" y="276136"/>
                      </a:cubicBezTo>
                      <a:cubicBezTo>
                        <a:pt x="246253" y="274517"/>
                        <a:pt x="237109" y="273565"/>
                        <a:pt x="223012" y="272041"/>
                      </a:cubicBezTo>
                      <a:cubicBezTo>
                        <a:pt x="224346" y="262516"/>
                        <a:pt x="227108" y="250228"/>
                        <a:pt x="227584" y="237846"/>
                      </a:cubicBezTo>
                      <a:cubicBezTo>
                        <a:pt x="227775" y="231940"/>
                        <a:pt x="223679" y="225940"/>
                        <a:pt x="221488" y="220034"/>
                      </a:cubicBezTo>
                      <a:cubicBezTo>
                        <a:pt x="217106" y="223749"/>
                        <a:pt x="212344" y="226987"/>
                        <a:pt x="208629" y="231178"/>
                      </a:cubicBezTo>
                      <a:cubicBezTo>
                        <a:pt x="205772" y="234512"/>
                        <a:pt x="205200" y="240608"/>
                        <a:pt x="201867" y="242608"/>
                      </a:cubicBezTo>
                      <a:cubicBezTo>
                        <a:pt x="185484" y="252419"/>
                        <a:pt x="184150" y="259753"/>
                        <a:pt x="197294" y="276422"/>
                      </a:cubicBezTo>
                      <a:cubicBezTo>
                        <a:pt x="202819" y="283375"/>
                        <a:pt x="190436" y="304521"/>
                        <a:pt x="186150" y="319285"/>
                      </a:cubicBezTo>
                      <a:cubicBezTo>
                        <a:pt x="183388" y="318808"/>
                        <a:pt x="180721" y="318427"/>
                        <a:pt x="177959" y="317951"/>
                      </a:cubicBezTo>
                      <a:cubicBezTo>
                        <a:pt x="173196" y="307759"/>
                        <a:pt x="168339" y="297568"/>
                        <a:pt x="162909" y="286042"/>
                      </a:cubicBezTo>
                      <a:cubicBezTo>
                        <a:pt x="155194" y="289852"/>
                        <a:pt x="147955" y="293472"/>
                        <a:pt x="139287" y="297758"/>
                      </a:cubicBezTo>
                      <a:cubicBezTo>
                        <a:pt x="131191" y="278137"/>
                        <a:pt x="124428" y="261944"/>
                        <a:pt x="148146" y="248038"/>
                      </a:cubicBezTo>
                      <a:cubicBezTo>
                        <a:pt x="157194" y="242704"/>
                        <a:pt x="165767" y="230416"/>
                        <a:pt x="167386" y="220129"/>
                      </a:cubicBezTo>
                      <a:cubicBezTo>
                        <a:pt x="172339" y="188792"/>
                        <a:pt x="198342" y="178315"/>
                        <a:pt x="219393" y="163265"/>
                      </a:cubicBezTo>
                      <a:cubicBezTo>
                        <a:pt x="228632" y="156693"/>
                        <a:pt x="238919" y="149168"/>
                        <a:pt x="249110" y="167837"/>
                      </a:cubicBezTo>
                      <a:cubicBezTo>
                        <a:pt x="254159" y="176981"/>
                        <a:pt x="273209" y="178124"/>
                        <a:pt x="285591" y="183744"/>
                      </a:cubicBezTo>
                      <a:cubicBezTo>
                        <a:pt x="294069" y="187649"/>
                        <a:pt x="301974" y="192983"/>
                        <a:pt x="310071" y="197650"/>
                      </a:cubicBezTo>
                      <a:cubicBezTo>
                        <a:pt x="309023" y="200317"/>
                        <a:pt x="307880" y="203080"/>
                        <a:pt x="306737" y="205747"/>
                      </a:cubicBezTo>
                      <a:cubicBezTo>
                        <a:pt x="295021" y="205080"/>
                        <a:pt x="283305" y="204508"/>
                        <a:pt x="267208" y="203651"/>
                      </a:cubicBezTo>
                      <a:cubicBezTo>
                        <a:pt x="275114" y="215462"/>
                        <a:pt x="281305" y="224606"/>
                        <a:pt x="288449" y="235369"/>
                      </a:cubicBezTo>
                      <a:cubicBezTo>
                        <a:pt x="301879" y="224701"/>
                        <a:pt x="314166" y="215081"/>
                        <a:pt x="325977" y="205747"/>
                      </a:cubicBezTo>
                      <a:cubicBezTo>
                        <a:pt x="324263" y="197746"/>
                        <a:pt x="322834" y="191173"/>
                        <a:pt x="321501" y="184696"/>
                      </a:cubicBezTo>
                      <a:cubicBezTo>
                        <a:pt x="322834" y="183553"/>
                        <a:pt x="324168" y="182315"/>
                        <a:pt x="325501" y="181172"/>
                      </a:cubicBezTo>
                      <a:cubicBezTo>
                        <a:pt x="330264" y="185649"/>
                        <a:pt x="335121" y="190030"/>
                        <a:pt x="339789" y="194317"/>
                      </a:cubicBezTo>
                      <a:cubicBezTo>
                        <a:pt x="357505" y="186125"/>
                        <a:pt x="377031" y="177076"/>
                        <a:pt x="397510" y="167456"/>
                      </a:cubicBezTo>
                      <a:cubicBezTo>
                        <a:pt x="397034" y="166599"/>
                        <a:pt x="394652" y="162122"/>
                        <a:pt x="391128" y="155264"/>
                      </a:cubicBezTo>
                      <a:cubicBezTo>
                        <a:pt x="406082" y="159169"/>
                        <a:pt x="419132" y="162598"/>
                        <a:pt x="432943" y="166218"/>
                      </a:cubicBezTo>
                      <a:cubicBezTo>
                        <a:pt x="430181" y="150406"/>
                        <a:pt x="426942" y="135738"/>
                        <a:pt x="425514" y="120974"/>
                      </a:cubicBezTo>
                      <a:cubicBezTo>
                        <a:pt x="425228" y="117069"/>
                        <a:pt x="430562" y="112687"/>
                        <a:pt x="433229" y="108592"/>
                      </a:cubicBezTo>
                      <a:cubicBezTo>
                        <a:pt x="437515" y="112116"/>
                        <a:pt x="444468" y="114878"/>
                        <a:pt x="445706" y="119260"/>
                      </a:cubicBezTo>
                      <a:cubicBezTo>
                        <a:pt x="452088" y="142024"/>
                        <a:pt x="456946" y="165265"/>
                        <a:pt x="463137" y="191554"/>
                      </a:cubicBezTo>
                      <a:cubicBezTo>
                        <a:pt x="478187" y="175171"/>
                        <a:pt x="483044" y="161360"/>
                        <a:pt x="470472" y="143263"/>
                      </a:cubicBezTo>
                      <a:cubicBezTo>
                        <a:pt x="465042" y="135452"/>
                        <a:pt x="463804" y="124784"/>
                        <a:pt x="460661" y="115450"/>
                      </a:cubicBezTo>
                      <a:cubicBezTo>
                        <a:pt x="470948" y="113640"/>
                        <a:pt x="481235" y="111925"/>
                        <a:pt x="491807" y="110020"/>
                      </a:cubicBezTo>
                      <a:cubicBezTo>
                        <a:pt x="488379" y="106306"/>
                        <a:pt x="483521" y="101162"/>
                        <a:pt x="482187" y="99733"/>
                      </a:cubicBezTo>
                      <a:cubicBezTo>
                        <a:pt x="486188" y="84970"/>
                        <a:pt x="486473" y="71349"/>
                        <a:pt x="493141" y="62681"/>
                      </a:cubicBezTo>
                      <a:cubicBezTo>
                        <a:pt x="504000" y="48679"/>
                        <a:pt x="518859" y="37916"/>
                        <a:pt x="535718" y="22581"/>
                      </a:cubicBezTo>
                      <a:cubicBezTo>
                        <a:pt x="535432" y="22105"/>
                        <a:pt x="533813" y="17818"/>
                        <a:pt x="534575" y="14104"/>
                      </a:cubicBezTo>
                      <a:cubicBezTo>
                        <a:pt x="535718" y="8770"/>
                        <a:pt x="540576" y="-279"/>
                        <a:pt x="542671" y="7"/>
                      </a:cubicBezTo>
                      <a:cubicBezTo>
                        <a:pt x="560769" y="2483"/>
                        <a:pt x="579533" y="4483"/>
                        <a:pt x="595916" y="11722"/>
                      </a:cubicBezTo>
                      <a:cubicBezTo>
                        <a:pt x="601155" y="14104"/>
                        <a:pt x="601250" y="31725"/>
                        <a:pt x="600678" y="42202"/>
                      </a:cubicBezTo>
                      <a:cubicBezTo>
                        <a:pt x="600202" y="49632"/>
                        <a:pt x="594773" y="56871"/>
                        <a:pt x="593154" y="65634"/>
                      </a:cubicBezTo>
                      <a:cubicBezTo>
                        <a:pt x="610394" y="43822"/>
                        <a:pt x="632015" y="45060"/>
                        <a:pt x="654780" y="50489"/>
                      </a:cubicBezTo>
                      <a:cubicBezTo>
                        <a:pt x="657543" y="51156"/>
                        <a:pt x="662019" y="51632"/>
                        <a:pt x="663448" y="50108"/>
                      </a:cubicBezTo>
                      <a:cubicBezTo>
                        <a:pt x="688118" y="23152"/>
                        <a:pt x="702596" y="45060"/>
                        <a:pt x="718693" y="61062"/>
                      </a:cubicBezTo>
                      <a:cubicBezTo>
                        <a:pt x="721265" y="63538"/>
                        <a:pt x="724980" y="64872"/>
                        <a:pt x="730123" y="67920"/>
                      </a:cubicBezTo>
                      <a:cubicBezTo>
                        <a:pt x="732219" y="61252"/>
                        <a:pt x="733933" y="56014"/>
                        <a:pt x="735838" y="49918"/>
                      </a:cubicBezTo>
                      <a:cubicBezTo>
                        <a:pt x="743744" y="50680"/>
                        <a:pt x="751840" y="51442"/>
                        <a:pt x="761936" y="52489"/>
                      </a:cubicBezTo>
                      <a:cubicBezTo>
                        <a:pt x="759174" y="43441"/>
                        <a:pt x="756984" y="36392"/>
                        <a:pt x="754221" y="27343"/>
                      </a:cubicBezTo>
                      <a:cubicBezTo>
                        <a:pt x="759746" y="27343"/>
                        <a:pt x="765270" y="26200"/>
                        <a:pt x="770700" y="24772"/>
                      </a:cubicBezTo>
                      <a:cubicBezTo>
                        <a:pt x="838518" y="58776"/>
                        <a:pt x="898715" y="105829"/>
                        <a:pt x="947865" y="16259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3" name="Google Shape;1023;p31"/>
                <p:cNvSpPr/>
                <p:nvPr/>
              </p:nvSpPr>
              <p:spPr>
                <a:xfrm>
                  <a:off x="10060935" y="1061371"/>
                  <a:ext cx="43327" cy="107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27" h="107727" extrusionOk="0">
                      <a:moveTo>
                        <a:pt x="43232" y="64579"/>
                      </a:moveTo>
                      <a:cubicBezTo>
                        <a:pt x="41708" y="83058"/>
                        <a:pt x="36469" y="100108"/>
                        <a:pt x="27992" y="107728"/>
                      </a:cubicBezTo>
                      <a:cubicBezTo>
                        <a:pt x="18372" y="80296"/>
                        <a:pt x="4275" y="54007"/>
                        <a:pt x="750" y="26384"/>
                      </a:cubicBezTo>
                      <a:cubicBezTo>
                        <a:pt x="-297" y="17717"/>
                        <a:pt x="-202" y="8858"/>
                        <a:pt x="750" y="0"/>
                      </a:cubicBezTo>
                      <a:cubicBezTo>
                        <a:pt x="16372" y="20479"/>
                        <a:pt x="30564" y="42101"/>
                        <a:pt x="43327" y="6457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4" name="Google Shape;1024;p31"/>
                <p:cNvSpPr/>
                <p:nvPr/>
              </p:nvSpPr>
              <p:spPr>
                <a:xfrm>
                  <a:off x="9895332" y="1655541"/>
                  <a:ext cx="208264" cy="170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64" h="170973" extrusionOk="0">
                      <a:moveTo>
                        <a:pt x="208264" y="39624"/>
                      </a:moveTo>
                      <a:cubicBezTo>
                        <a:pt x="182832" y="84201"/>
                        <a:pt x="151686" y="125063"/>
                        <a:pt x="115776" y="161163"/>
                      </a:cubicBezTo>
                      <a:cubicBezTo>
                        <a:pt x="104251" y="143542"/>
                        <a:pt x="85392" y="143161"/>
                        <a:pt x="59960" y="156115"/>
                      </a:cubicBezTo>
                      <a:cubicBezTo>
                        <a:pt x="41862" y="165259"/>
                        <a:pt x="19669" y="166402"/>
                        <a:pt x="333" y="170974"/>
                      </a:cubicBezTo>
                      <a:cubicBezTo>
                        <a:pt x="333" y="140113"/>
                        <a:pt x="-714" y="114490"/>
                        <a:pt x="905" y="88963"/>
                      </a:cubicBezTo>
                      <a:cubicBezTo>
                        <a:pt x="1381" y="81344"/>
                        <a:pt x="8906" y="68008"/>
                        <a:pt x="13764" y="67723"/>
                      </a:cubicBezTo>
                      <a:cubicBezTo>
                        <a:pt x="42910" y="66104"/>
                        <a:pt x="56912" y="42863"/>
                        <a:pt x="76819" y="28004"/>
                      </a:cubicBezTo>
                      <a:cubicBezTo>
                        <a:pt x="82439" y="23908"/>
                        <a:pt x="91107" y="24003"/>
                        <a:pt x="98250" y="22003"/>
                      </a:cubicBezTo>
                      <a:cubicBezTo>
                        <a:pt x="101298" y="21241"/>
                        <a:pt x="105585" y="20669"/>
                        <a:pt x="106823" y="18574"/>
                      </a:cubicBezTo>
                      <a:cubicBezTo>
                        <a:pt x="119110" y="-2000"/>
                        <a:pt x="135303" y="-286"/>
                        <a:pt x="153781" y="10001"/>
                      </a:cubicBezTo>
                      <a:cubicBezTo>
                        <a:pt x="151686" y="13811"/>
                        <a:pt x="149590" y="17717"/>
                        <a:pt x="147304" y="21907"/>
                      </a:cubicBezTo>
                      <a:cubicBezTo>
                        <a:pt x="155115" y="28670"/>
                        <a:pt x="162925" y="35338"/>
                        <a:pt x="172450" y="43720"/>
                      </a:cubicBezTo>
                      <a:cubicBezTo>
                        <a:pt x="179118" y="28480"/>
                        <a:pt x="184928" y="14954"/>
                        <a:pt x="191405" y="0"/>
                      </a:cubicBezTo>
                      <a:cubicBezTo>
                        <a:pt x="194739" y="3619"/>
                        <a:pt x="197120" y="5048"/>
                        <a:pt x="197501" y="6858"/>
                      </a:cubicBezTo>
                      <a:cubicBezTo>
                        <a:pt x="199787" y="18383"/>
                        <a:pt x="203502" y="29242"/>
                        <a:pt x="208264" y="3962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5" name="Google Shape;1025;p31"/>
                <p:cNvSpPr/>
                <p:nvPr/>
              </p:nvSpPr>
              <p:spPr>
                <a:xfrm>
                  <a:off x="10019490" y="1583913"/>
                  <a:ext cx="108775" cy="64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75" h="64579" extrusionOk="0">
                      <a:moveTo>
                        <a:pt x="108776" y="62484"/>
                      </a:moveTo>
                      <a:cubicBezTo>
                        <a:pt x="88297" y="31814"/>
                        <a:pt x="70009" y="-3143"/>
                        <a:pt x="24765" y="16193"/>
                      </a:cubicBezTo>
                      <a:cubicBezTo>
                        <a:pt x="19241" y="11240"/>
                        <a:pt x="13049" y="5620"/>
                        <a:pt x="6858" y="0"/>
                      </a:cubicBezTo>
                      <a:cubicBezTo>
                        <a:pt x="4572" y="2762"/>
                        <a:pt x="2286" y="5525"/>
                        <a:pt x="0" y="8192"/>
                      </a:cubicBezTo>
                      <a:cubicBezTo>
                        <a:pt x="13526" y="18574"/>
                        <a:pt x="29909" y="26670"/>
                        <a:pt x="40005" y="39719"/>
                      </a:cubicBezTo>
                      <a:cubicBezTo>
                        <a:pt x="52007" y="55245"/>
                        <a:pt x="64103" y="60579"/>
                        <a:pt x="82296" y="50578"/>
                      </a:cubicBezTo>
                      <a:cubicBezTo>
                        <a:pt x="91059" y="55435"/>
                        <a:pt x="99536" y="60103"/>
                        <a:pt x="107823" y="64580"/>
                      </a:cubicBezTo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6" name="Google Shape;1026;p31"/>
                <p:cNvSpPr/>
                <p:nvPr/>
              </p:nvSpPr>
              <p:spPr>
                <a:xfrm>
                  <a:off x="9879668" y="1539812"/>
                  <a:ext cx="60479" cy="69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79" h="69151" extrusionOk="0">
                      <a:moveTo>
                        <a:pt x="40286" y="69152"/>
                      </a:moveTo>
                      <a:cubicBezTo>
                        <a:pt x="18760" y="62198"/>
                        <a:pt x="-1528" y="61436"/>
                        <a:pt x="91" y="38100"/>
                      </a:cubicBezTo>
                      <a:cubicBezTo>
                        <a:pt x="16950" y="25337"/>
                        <a:pt x="33047" y="13144"/>
                        <a:pt x="50383" y="0"/>
                      </a:cubicBezTo>
                      <a:cubicBezTo>
                        <a:pt x="52383" y="1429"/>
                        <a:pt x="56574" y="4381"/>
                        <a:pt x="60479" y="7048"/>
                      </a:cubicBezTo>
                      <a:cubicBezTo>
                        <a:pt x="53621" y="28099"/>
                        <a:pt x="47144" y="48006"/>
                        <a:pt x="40286" y="691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7" name="Google Shape;1027;p31"/>
                <p:cNvSpPr/>
                <p:nvPr/>
              </p:nvSpPr>
              <p:spPr>
                <a:xfrm>
                  <a:off x="9461992" y="1663352"/>
                  <a:ext cx="42211" cy="85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11" h="85439" extrusionOk="0">
                      <a:moveTo>
                        <a:pt x="0" y="85439"/>
                      </a:moveTo>
                      <a:cubicBezTo>
                        <a:pt x="2000" y="61436"/>
                        <a:pt x="3620" y="42291"/>
                        <a:pt x="5048" y="24956"/>
                      </a:cubicBezTo>
                      <a:cubicBezTo>
                        <a:pt x="17907" y="15907"/>
                        <a:pt x="29337" y="7906"/>
                        <a:pt x="40577" y="0"/>
                      </a:cubicBezTo>
                      <a:cubicBezTo>
                        <a:pt x="47720" y="29908"/>
                        <a:pt x="30956" y="72390"/>
                        <a:pt x="0" y="8543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8" name="Google Shape;1028;p31"/>
                <p:cNvSpPr/>
                <p:nvPr/>
              </p:nvSpPr>
              <p:spPr>
                <a:xfrm>
                  <a:off x="9436399" y="920306"/>
                  <a:ext cx="55786" cy="96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6" h="96107" extrusionOk="0">
                      <a:moveTo>
                        <a:pt x="55787" y="0"/>
                      </a:moveTo>
                      <a:cubicBezTo>
                        <a:pt x="25212" y="26480"/>
                        <a:pt x="6924" y="55817"/>
                        <a:pt x="27879" y="96107"/>
                      </a:cubicBezTo>
                      <a:cubicBezTo>
                        <a:pt x="-1077" y="94202"/>
                        <a:pt x="-3078" y="91821"/>
                        <a:pt x="2447" y="65151"/>
                      </a:cubicBezTo>
                      <a:cubicBezTo>
                        <a:pt x="10638" y="24860"/>
                        <a:pt x="19306" y="13526"/>
                        <a:pt x="557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9" name="Google Shape;1029;p31"/>
                <p:cNvSpPr/>
                <p:nvPr/>
              </p:nvSpPr>
              <p:spPr>
                <a:xfrm>
                  <a:off x="9162336" y="1164146"/>
                  <a:ext cx="44481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81" h="76009" extrusionOk="0">
                      <a:moveTo>
                        <a:pt x="14097" y="43910"/>
                      </a:moveTo>
                      <a:cubicBezTo>
                        <a:pt x="8001" y="26479"/>
                        <a:pt x="4000" y="14954"/>
                        <a:pt x="0" y="3429"/>
                      </a:cubicBezTo>
                      <a:cubicBezTo>
                        <a:pt x="2381" y="2286"/>
                        <a:pt x="4858" y="1143"/>
                        <a:pt x="7239" y="0"/>
                      </a:cubicBezTo>
                      <a:cubicBezTo>
                        <a:pt x="18479" y="17050"/>
                        <a:pt x="29718" y="34195"/>
                        <a:pt x="44482" y="56578"/>
                      </a:cubicBezTo>
                      <a:cubicBezTo>
                        <a:pt x="33147" y="62198"/>
                        <a:pt x="21146" y="68104"/>
                        <a:pt x="4953" y="76009"/>
                      </a:cubicBezTo>
                      <a:cubicBezTo>
                        <a:pt x="9430" y="60293"/>
                        <a:pt x="12573" y="49244"/>
                        <a:pt x="14002" y="440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0" name="Google Shape;1030;p31"/>
                <p:cNvSpPr/>
                <p:nvPr/>
              </p:nvSpPr>
              <p:spPr>
                <a:xfrm>
                  <a:off x="9797653" y="1551814"/>
                  <a:ext cx="54159" cy="68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59" h="68484" extrusionOk="0">
                      <a:moveTo>
                        <a:pt x="51625" y="68485"/>
                      </a:moveTo>
                      <a:cubicBezTo>
                        <a:pt x="34480" y="45720"/>
                        <a:pt x="17336" y="22955"/>
                        <a:pt x="0" y="0"/>
                      </a:cubicBezTo>
                      <a:cubicBezTo>
                        <a:pt x="26099" y="857"/>
                        <a:pt x="64389" y="43244"/>
                        <a:pt x="51625" y="684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1" name="Google Shape;1031;p31"/>
                <p:cNvSpPr/>
                <p:nvPr/>
              </p:nvSpPr>
              <p:spPr>
                <a:xfrm>
                  <a:off x="9995487" y="1272922"/>
                  <a:ext cx="53720" cy="61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0" h="61912" extrusionOk="0">
                      <a:moveTo>
                        <a:pt x="53721" y="47244"/>
                      </a:moveTo>
                      <a:cubicBezTo>
                        <a:pt x="42577" y="53340"/>
                        <a:pt x="34004" y="58102"/>
                        <a:pt x="27146" y="61913"/>
                      </a:cubicBezTo>
                      <a:cubicBezTo>
                        <a:pt x="18097" y="61150"/>
                        <a:pt x="9811" y="60579"/>
                        <a:pt x="0" y="59722"/>
                      </a:cubicBezTo>
                      <a:cubicBezTo>
                        <a:pt x="17907" y="43815"/>
                        <a:pt x="46577" y="34004"/>
                        <a:pt x="36481" y="0"/>
                      </a:cubicBezTo>
                      <a:cubicBezTo>
                        <a:pt x="39243" y="0"/>
                        <a:pt x="41910" y="0"/>
                        <a:pt x="44672" y="0"/>
                      </a:cubicBezTo>
                      <a:cubicBezTo>
                        <a:pt x="47720" y="15811"/>
                        <a:pt x="50768" y="31623"/>
                        <a:pt x="53721" y="4724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2" name="Google Shape;1032;p31"/>
                <p:cNvSpPr/>
                <p:nvPr/>
              </p:nvSpPr>
              <p:spPr>
                <a:xfrm>
                  <a:off x="9109757" y="1089280"/>
                  <a:ext cx="13451" cy="1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51" h="17621" extrusionOk="0">
                      <a:moveTo>
                        <a:pt x="11335" y="0"/>
                      </a:moveTo>
                      <a:cubicBezTo>
                        <a:pt x="12097" y="762"/>
                        <a:pt x="12668" y="1524"/>
                        <a:pt x="13240" y="2286"/>
                      </a:cubicBezTo>
                      <a:cubicBezTo>
                        <a:pt x="14383" y="3810"/>
                        <a:pt x="10668" y="10668"/>
                        <a:pt x="7525" y="12954"/>
                      </a:cubicBezTo>
                      <a:cubicBezTo>
                        <a:pt x="5239" y="14669"/>
                        <a:pt x="2762" y="16097"/>
                        <a:pt x="0" y="17621"/>
                      </a:cubicBezTo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3" name="Google Shape;1033;p31"/>
                <p:cNvSpPr/>
                <p:nvPr/>
              </p:nvSpPr>
              <p:spPr>
                <a:xfrm>
                  <a:off x="9998916" y="1139286"/>
                  <a:ext cx="33718" cy="80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8" h="80867" extrusionOk="0">
                      <a:moveTo>
                        <a:pt x="25527" y="80867"/>
                      </a:moveTo>
                      <a:cubicBezTo>
                        <a:pt x="17050" y="54769"/>
                        <a:pt x="8477" y="28670"/>
                        <a:pt x="0" y="2572"/>
                      </a:cubicBezTo>
                      <a:cubicBezTo>
                        <a:pt x="2858" y="1715"/>
                        <a:pt x="5715" y="857"/>
                        <a:pt x="8573" y="0"/>
                      </a:cubicBezTo>
                      <a:cubicBezTo>
                        <a:pt x="16954" y="26289"/>
                        <a:pt x="25337" y="52578"/>
                        <a:pt x="33719" y="78772"/>
                      </a:cubicBezTo>
                      <a:cubicBezTo>
                        <a:pt x="30956" y="79439"/>
                        <a:pt x="28289" y="80201"/>
                        <a:pt x="25527" y="8086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4" name="Google Shape;1034;p31"/>
                <p:cNvSpPr/>
                <p:nvPr/>
              </p:nvSpPr>
              <p:spPr>
                <a:xfrm>
                  <a:off x="9940364" y="1577250"/>
                  <a:ext cx="35501" cy="41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01" h="41048" extrusionOk="0">
                      <a:moveTo>
                        <a:pt x="35502" y="377"/>
                      </a:moveTo>
                      <a:cubicBezTo>
                        <a:pt x="28072" y="1996"/>
                        <a:pt x="20643" y="3520"/>
                        <a:pt x="15023" y="4758"/>
                      </a:cubicBezTo>
                      <a:cubicBezTo>
                        <a:pt x="18547" y="14759"/>
                        <a:pt x="21786" y="24094"/>
                        <a:pt x="27215" y="39620"/>
                      </a:cubicBezTo>
                      <a:cubicBezTo>
                        <a:pt x="18166" y="33333"/>
                        <a:pt x="13975" y="30380"/>
                        <a:pt x="9308" y="27142"/>
                      </a:cubicBezTo>
                      <a:cubicBezTo>
                        <a:pt x="8546" y="30285"/>
                        <a:pt x="7403" y="34762"/>
                        <a:pt x="5784" y="41048"/>
                      </a:cubicBezTo>
                      <a:cubicBezTo>
                        <a:pt x="-7456" y="10568"/>
                        <a:pt x="1878" y="-2100"/>
                        <a:pt x="35406" y="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5" name="Google Shape;1035;p31"/>
                <p:cNvSpPr/>
                <p:nvPr/>
              </p:nvSpPr>
              <p:spPr>
                <a:xfrm>
                  <a:off x="10026348" y="1230440"/>
                  <a:ext cx="35433" cy="34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3" h="34480" extrusionOk="0">
                      <a:moveTo>
                        <a:pt x="35433" y="18478"/>
                      </a:moveTo>
                      <a:cubicBezTo>
                        <a:pt x="20669" y="25146"/>
                        <a:pt x="11525" y="29242"/>
                        <a:pt x="0" y="34480"/>
                      </a:cubicBezTo>
                      <a:cubicBezTo>
                        <a:pt x="1334" y="21336"/>
                        <a:pt x="2381" y="11716"/>
                        <a:pt x="3524" y="0"/>
                      </a:cubicBezTo>
                      <a:cubicBezTo>
                        <a:pt x="12192" y="5048"/>
                        <a:pt x="20288" y="9715"/>
                        <a:pt x="35433" y="18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6" name="Google Shape;1036;p31"/>
                <p:cNvSpPr/>
                <p:nvPr/>
              </p:nvSpPr>
              <p:spPr>
                <a:xfrm>
                  <a:off x="9942655" y="1461707"/>
                  <a:ext cx="31020" cy="39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20" h="39242" extrusionOk="0">
                      <a:moveTo>
                        <a:pt x="8065" y="0"/>
                      </a:moveTo>
                      <a:cubicBezTo>
                        <a:pt x="16352" y="14097"/>
                        <a:pt x="24924" y="28861"/>
                        <a:pt x="31020" y="39243"/>
                      </a:cubicBezTo>
                      <a:cubicBezTo>
                        <a:pt x="-4889" y="20002"/>
                        <a:pt x="-5270" y="19431"/>
                        <a:pt x="806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037" name="Google Shape;1037;p31"/>
          <p:cNvGrpSpPr/>
          <p:nvPr/>
        </p:nvGrpSpPr>
        <p:grpSpPr>
          <a:xfrm>
            <a:off x="5496065" y="2149331"/>
            <a:ext cx="1142117" cy="389890"/>
            <a:chOff x="2357897" y="2826555"/>
            <a:chExt cx="895848" cy="305820"/>
          </a:xfrm>
        </p:grpSpPr>
        <p:sp>
          <p:nvSpPr>
            <p:cNvPr id="1038" name="Google Shape;1038;p31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2360760" y="2926182"/>
              <a:ext cx="892985" cy="206192"/>
            </a:xfrm>
            <a:custGeom>
              <a:avLst/>
              <a:gdLst/>
              <a:ahLst/>
              <a:cxnLst/>
              <a:rect l="l" t="t" r="r" b="b"/>
              <a:pathLst>
                <a:path w="892985" h="206192" extrusionOk="0">
                  <a:moveTo>
                    <a:pt x="892986" y="166246"/>
                  </a:moveTo>
                  <a:cubicBezTo>
                    <a:pt x="892832" y="180254"/>
                    <a:pt x="889599" y="193570"/>
                    <a:pt x="883826" y="206192"/>
                  </a:cubicBezTo>
                  <a:lnTo>
                    <a:pt x="14547" y="206192"/>
                  </a:lnTo>
                  <a:cubicBezTo>
                    <a:pt x="7774" y="196648"/>
                    <a:pt x="2848" y="186566"/>
                    <a:pt x="0" y="176098"/>
                  </a:cubicBezTo>
                  <a:cubicBezTo>
                    <a:pt x="54801" y="122143"/>
                    <a:pt x="150935" y="79195"/>
                    <a:pt x="319957" y="93819"/>
                  </a:cubicBezTo>
                  <a:cubicBezTo>
                    <a:pt x="319957" y="93819"/>
                    <a:pt x="381609" y="-26713"/>
                    <a:pt x="535237" y="5459"/>
                  </a:cubicBezTo>
                  <a:cubicBezTo>
                    <a:pt x="688866" y="37632"/>
                    <a:pt x="699718" y="109520"/>
                    <a:pt x="699718" y="109520"/>
                  </a:cubicBezTo>
                  <a:cubicBezTo>
                    <a:pt x="699718" y="109520"/>
                    <a:pt x="822329" y="113830"/>
                    <a:pt x="892755" y="160704"/>
                  </a:cubicBezTo>
                  <a:cubicBezTo>
                    <a:pt x="892909" y="162552"/>
                    <a:pt x="892909" y="164399"/>
                    <a:pt x="892909" y="166323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95;p34">
            <a:extLst>
              <a:ext uri="{FF2B5EF4-FFF2-40B4-BE49-F238E27FC236}">
                <a16:creationId xmlns:a16="http://schemas.microsoft.com/office/drawing/2014/main" id="{5164EDE8-E3A8-7ED3-168E-EC5C76B3256E}"/>
              </a:ext>
            </a:extLst>
          </p:cNvPr>
          <p:cNvSpPr txBox="1"/>
          <p:nvPr/>
        </p:nvSpPr>
        <p:spPr>
          <a:xfrm>
            <a:off x="4906199" y="1360633"/>
            <a:ext cx="4110347" cy="3008829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393" name="Google Shape;139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Performance</a:t>
            </a:r>
            <a:endParaRPr dirty="0"/>
          </a:p>
        </p:txBody>
      </p:sp>
      <p:sp>
        <p:nvSpPr>
          <p:cNvPr id="1395" name="Google Shape;1395;p34"/>
          <p:cNvSpPr txBox="1"/>
          <p:nvPr/>
        </p:nvSpPr>
        <p:spPr>
          <a:xfrm>
            <a:off x="176270" y="1364410"/>
            <a:ext cx="4110347" cy="3008829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398" name="Google Shape;1398;p34"/>
          <p:cNvGrpSpPr/>
          <p:nvPr/>
        </p:nvGrpSpPr>
        <p:grpSpPr>
          <a:xfrm>
            <a:off x="6282494" y="3808725"/>
            <a:ext cx="1086354" cy="963226"/>
            <a:chOff x="7694531" y="1426704"/>
            <a:chExt cx="1086354" cy="963226"/>
          </a:xfrm>
        </p:grpSpPr>
        <p:grpSp>
          <p:nvGrpSpPr>
            <p:cNvPr id="1399" name="Google Shape;1399;p34"/>
            <p:cNvGrpSpPr/>
            <p:nvPr/>
          </p:nvGrpSpPr>
          <p:grpSpPr>
            <a:xfrm>
              <a:off x="7694531" y="1777737"/>
              <a:ext cx="734968" cy="261168"/>
              <a:chOff x="541691" y="2306176"/>
              <a:chExt cx="854117" cy="303507"/>
            </a:xfrm>
          </p:grpSpPr>
          <p:sp>
            <p:nvSpPr>
              <p:cNvPr id="1400" name="Google Shape;1400;p34"/>
              <p:cNvSpPr/>
              <p:nvPr/>
            </p:nvSpPr>
            <p:spPr>
              <a:xfrm>
                <a:off x="541691" y="2306176"/>
                <a:ext cx="845420" cy="303507"/>
              </a:xfrm>
              <a:custGeom>
                <a:avLst/>
                <a:gdLst/>
                <a:ahLst/>
                <a:cxnLst/>
                <a:rect l="l" t="t" r="r" b="b"/>
                <a:pathLst>
                  <a:path w="845420" h="303507" extrusionOk="0">
                    <a:moveTo>
                      <a:pt x="845421" y="294348"/>
                    </a:moveTo>
                    <a:cubicBezTo>
                      <a:pt x="845421" y="296042"/>
                      <a:pt x="845267" y="297658"/>
                      <a:pt x="845036" y="299274"/>
                    </a:cubicBezTo>
                    <a:cubicBezTo>
                      <a:pt x="844805" y="300660"/>
                      <a:pt x="844574" y="301968"/>
                      <a:pt x="844189" y="303353"/>
                    </a:cubicBezTo>
                    <a:lnTo>
                      <a:pt x="8006" y="303353"/>
                    </a:lnTo>
                    <a:cubicBezTo>
                      <a:pt x="8006" y="303353"/>
                      <a:pt x="7852" y="303353"/>
                      <a:pt x="7775" y="303508"/>
                    </a:cubicBezTo>
                    <a:cubicBezTo>
                      <a:pt x="7775" y="303508"/>
                      <a:pt x="7775" y="303454"/>
                      <a:pt x="7775" y="303353"/>
                    </a:cubicBezTo>
                    <a:cubicBezTo>
                      <a:pt x="2542" y="294964"/>
                      <a:pt x="-75" y="286266"/>
                      <a:pt x="2" y="277184"/>
                    </a:cubicBezTo>
                    <a:cubicBezTo>
                      <a:pt x="540" y="241163"/>
                      <a:pt x="45644" y="210222"/>
                      <a:pt x="112683" y="193982"/>
                    </a:cubicBezTo>
                    <a:cubicBezTo>
                      <a:pt x="112375" y="189517"/>
                      <a:pt x="112221" y="184899"/>
                      <a:pt x="112298" y="180281"/>
                    </a:cubicBezTo>
                    <a:cubicBezTo>
                      <a:pt x="113684" y="79299"/>
                      <a:pt x="202274" y="-1518"/>
                      <a:pt x="310184" y="22"/>
                    </a:cubicBezTo>
                    <a:cubicBezTo>
                      <a:pt x="384766" y="1099"/>
                      <a:pt x="449111" y="41123"/>
                      <a:pt x="481207" y="99157"/>
                    </a:cubicBezTo>
                    <a:cubicBezTo>
                      <a:pt x="496524" y="96001"/>
                      <a:pt x="512610" y="94308"/>
                      <a:pt x="529235" y="94539"/>
                    </a:cubicBezTo>
                    <a:cubicBezTo>
                      <a:pt x="616979" y="95693"/>
                      <a:pt x="688867" y="147570"/>
                      <a:pt x="700336" y="213916"/>
                    </a:cubicBezTo>
                    <a:cubicBezTo>
                      <a:pt x="782538" y="219766"/>
                      <a:pt x="845883" y="253940"/>
                      <a:pt x="845344" y="2942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34"/>
              <p:cNvSpPr/>
              <p:nvPr/>
            </p:nvSpPr>
            <p:spPr>
              <a:xfrm>
                <a:off x="549697" y="2451241"/>
                <a:ext cx="846111" cy="158365"/>
              </a:xfrm>
              <a:custGeom>
                <a:avLst/>
                <a:gdLst/>
                <a:ahLst/>
                <a:cxnLst/>
                <a:rect l="l" t="t" r="r" b="b"/>
                <a:pathLst>
                  <a:path w="846111" h="158365" extrusionOk="0">
                    <a:moveTo>
                      <a:pt x="846112" y="158366"/>
                    </a:moveTo>
                    <a:lnTo>
                      <a:pt x="0" y="158366"/>
                    </a:lnTo>
                    <a:cubicBezTo>
                      <a:pt x="38407" y="132119"/>
                      <a:pt x="96749" y="112493"/>
                      <a:pt x="184955" y="110260"/>
                    </a:cubicBezTo>
                    <a:cubicBezTo>
                      <a:pt x="184955" y="110260"/>
                      <a:pt x="192190" y="3890"/>
                      <a:pt x="338891" y="119"/>
                    </a:cubicBezTo>
                    <a:cubicBezTo>
                      <a:pt x="485593" y="-3576"/>
                      <a:pt x="504604" y="80089"/>
                      <a:pt x="504604" y="80089"/>
                    </a:cubicBezTo>
                    <a:cubicBezTo>
                      <a:pt x="504604" y="80089"/>
                      <a:pt x="577570" y="56537"/>
                      <a:pt x="650228" y="139585"/>
                    </a:cubicBezTo>
                    <a:cubicBezTo>
                      <a:pt x="650228" y="139585"/>
                      <a:pt x="762063" y="123345"/>
                      <a:pt x="836953" y="154286"/>
                    </a:cubicBezTo>
                    <a:cubicBezTo>
                      <a:pt x="840108" y="155595"/>
                      <a:pt x="843033" y="156903"/>
                      <a:pt x="846035" y="158366"/>
                    </a:cubicBezTo>
                    <a:close/>
                  </a:path>
                </a:pathLst>
              </a:custGeom>
              <a:solidFill>
                <a:srgbClr val="9190C6">
                  <a:alpha val="566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34"/>
              <p:cNvSpPr/>
              <p:nvPr/>
            </p:nvSpPr>
            <p:spPr>
              <a:xfrm>
                <a:off x="541691" y="2306176"/>
                <a:ext cx="845420" cy="303507"/>
              </a:xfrm>
              <a:custGeom>
                <a:avLst/>
                <a:gdLst/>
                <a:ahLst/>
                <a:cxnLst/>
                <a:rect l="l" t="t" r="r" b="b"/>
                <a:pathLst>
                  <a:path w="845420" h="303507" extrusionOk="0">
                    <a:moveTo>
                      <a:pt x="845421" y="294348"/>
                    </a:moveTo>
                    <a:cubicBezTo>
                      <a:pt x="845421" y="296042"/>
                      <a:pt x="845267" y="297658"/>
                      <a:pt x="845036" y="299274"/>
                    </a:cubicBezTo>
                    <a:cubicBezTo>
                      <a:pt x="844805" y="300660"/>
                      <a:pt x="844574" y="301968"/>
                      <a:pt x="844189" y="303353"/>
                    </a:cubicBezTo>
                    <a:lnTo>
                      <a:pt x="8006" y="303353"/>
                    </a:lnTo>
                    <a:cubicBezTo>
                      <a:pt x="8006" y="303353"/>
                      <a:pt x="7852" y="303353"/>
                      <a:pt x="7775" y="303508"/>
                    </a:cubicBezTo>
                    <a:cubicBezTo>
                      <a:pt x="7775" y="303508"/>
                      <a:pt x="7775" y="303454"/>
                      <a:pt x="7775" y="303353"/>
                    </a:cubicBezTo>
                    <a:cubicBezTo>
                      <a:pt x="2542" y="294964"/>
                      <a:pt x="-75" y="286266"/>
                      <a:pt x="2" y="277184"/>
                    </a:cubicBezTo>
                    <a:cubicBezTo>
                      <a:pt x="540" y="241163"/>
                      <a:pt x="45644" y="210222"/>
                      <a:pt x="112683" y="193982"/>
                    </a:cubicBezTo>
                    <a:cubicBezTo>
                      <a:pt x="112375" y="189517"/>
                      <a:pt x="112221" y="184899"/>
                      <a:pt x="112298" y="180281"/>
                    </a:cubicBezTo>
                    <a:cubicBezTo>
                      <a:pt x="113684" y="79299"/>
                      <a:pt x="202274" y="-1518"/>
                      <a:pt x="310184" y="22"/>
                    </a:cubicBezTo>
                    <a:cubicBezTo>
                      <a:pt x="384766" y="1099"/>
                      <a:pt x="449111" y="41123"/>
                      <a:pt x="481207" y="99157"/>
                    </a:cubicBezTo>
                    <a:cubicBezTo>
                      <a:pt x="496524" y="96001"/>
                      <a:pt x="512610" y="94308"/>
                      <a:pt x="529235" y="94539"/>
                    </a:cubicBezTo>
                    <a:cubicBezTo>
                      <a:pt x="616979" y="95693"/>
                      <a:pt x="688867" y="147570"/>
                      <a:pt x="700336" y="213916"/>
                    </a:cubicBezTo>
                    <a:cubicBezTo>
                      <a:pt x="782538" y="219766"/>
                      <a:pt x="845883" y="253940"/>
                      <a:pt x="845344" y="29427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3" name="Google Shape;1403;p34"/>
            <p:cNvGrpSpPr/>
            <p:nvPr/>
          </p:nvGrpSpPr>
          <p:grpSpPr>
            <a:xfrm>
              <a:off x="8127150" y="1426704"/>
              <a:ext cx="653735" cy="963226"/>
              <a:chOff x="9029452" y="973352"/>
              <a:chExt cx="1066800" cy="1572100"/>
            </a:xfrm>
          </p:grpSpPr>
          <p:sp>
            <p:nvSpPr>
              <p:cNvPr id="1404" name="Google Shape;1404;p34"/>
              <p:cNvSpPr/>
              <p:nvPr/>
            </p:nvSpPr>
            <p:spPr>
              <a:xfrm>
                <a:off x="9029452" y="973352"/>
                <a:ext cx="1066609" cy="1251013"/>
              </a:xfrm>
              <a:custGeom>
                <a:avLst/>
                <a:gdLst/>
                <a:ahLst/>
                <a:cxnLst/>
                <a:rect l="l" t="t" r="r" b="b"/>
                <a:pathLst>
                  <a:path w="1066609" h="1251013" extrusionOk="0">
                    <a:moveTo>
                      <a:pt x="0" y="456533"/>
                    </a:moveTo>
                    <a:cubicBezTo>
                      <a:pt x="0" y="802005"/>
                      <a:pt x="366331" y="1251014"/>
                      <a:pt x="533305" y="1251014"/>
                    </a:cubicBezTo>
                    <a:cubicBezTo>
                      <a:pt x="664940" y="1251014"/>
                      <a:pt x="1066610" y="802005"/>
                      <a:pt x="1066610" y="456533"/>
                    </a:cubicBezTo>
                    <a:cubicBezTo>
                      <a:pt x="1066610" y="111062"/>
                      <a:pt x="827913" y="0"/>
                      <a:pt x="533400" y="0"/>
                    </a:cubicBezTo>
                    <a:cubicBezTo>
                      <a:pt x="238887" y="0"/>
                      <a:pt x="95" y="111062"/>
                      <a:pt x="95" y="4565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34"/>
              <p:cNvSpPr/>
              <p:nvPr/>
            </p:nvSpPr>
            <p:spPr>
              <a:xfrm>
                <a:off x="9431312" y="2348857"/>
                <a:ext cx="239172" cy="196595"/>
              </a:xfrm>
              <a:custGeom>
                <a:avLst/>
                <a:gdLst/>
                <a:ahLst/>
                <a:cxnLst/>
                <a:rect l="l" t="t" r="r" b="b"/>
                <a:pathLst>
                  <a:path w="239172" h="196595" extrusionOk="0">
                    <a:moveTo>
                      <a:pt x="239173" y="0"/>
                    </a:moveTo>
                    <a:lnTo>
                      <a:pt x="239173" y="148495"/>
                    </a:lnTo>
                    <a:cubicBezTo>
                      <a:pt x="239173" y="175069"/>
                      <a:pt x="217646" y="196596"/>
                      <a:pt x="191071" y="196596"/>
                    </a:cubicBezTo>
                    <a:lnTo>
                      <a:pt x="48101" y="196596"/>
                    </a:lnTo>
                    <a:cubicBezTo>
                      <a:pt x="21527" y="196596"/>
                      <a:pt x="0" y="175069"/>
                      <a:pt x="0" y="148495"/>
                    </a:cubicBezTo>
                    <a:lnTo>
                      <a:pt x="0" y="0"/>
                    </a:lnTo>
                    <a:lnTo>
                      <a:pt x="23917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06" name="Google Shape;1406;p34"/>
              <p:cNvGrpSpPr/>
              <p:nvPr/>
            </p:nvGrpSpPr>
            <p:grpSpPr>
              <a:xfrm>
                <a:off x="9458840" y="2188171"/>
                <a:ext cx="200501" cy="160686"/>
                <a:chOff x="9458840" y="2188171"/>
                <a:chExt cx="200501" cy="160686"/>
              </a:xfrm>
            </p:grpSpPr>
            <p:sp>
              <p:nvSpPr>
                <p:cNvPr id="1407" name="Google Shape;1407;p34"/>
                <p:cNvSpPr/>
                <p:nvPr/>
              </p:nvSpPr>
              <p:spPr>
                <a:xfrm>
                  <a:off x="9649816" y="2188171"/>
                  <a:ext cx="9525" cy="160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60686" extrusionOk="0">
                      <a:moveTo>
                        <a:pt x="0" y="160687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8" name="Google Shape;1408;p34"/>
                <p:cNvSpPr/>
                <p:nvPr/>
              </p:nvSpPr>
              <p:spPr>
                <a:xfrm>
                  <a:off x="9458840" y="2188171"/>
                  <a:ext cx="9525" cy="160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60686" extrusionOk="0">
                      <a:moveTo>
                        <a:pt x="0" y="160687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09" name="Google Shape;1409;p34"/>
              <p:cNvGrpSpPr/>
              <p:nvPr/>
            </p:nvGrpSpPr>
            <p:grpSpPr>
              <a:xfrm>
                <a:off x="9029548" y="1190141"/>
                <a:ext cx="1066704" cy="828694"/>
                <a:chOff x="9029548" y="1190141"/>
                <a:chExt cx="1066704" cy="828694"/>
              </a:xfrm>
            </p:grpSpPr>
            <p:sp>
              <p:nvSpPr>
                <p:cNvPr id="1410" name="Google Shape;1410;p34"/>
                <p:cNvSpPr/>
                <p:nvPr/>
              </p:nvSpPr>
              <p:spPr>
                <a:xfrm>
                  <a:off x="9052312" y="1190141"/>
                  <a:ext cx="1019270" cy="112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270" h="112248" extrusionOk="0">
                      <a:moveTo>
                        <a:pt x="989743" y="0"/>
                      </a:moveTo>
                      <a:cubicBezTo>
                        <a:pt x="1001173" y="20955"/>
                        <a:pt x="1011365" y="43148"/>
                        <a:pt x="1019270" y="67818"/>
                      </a:cubicBezTo>
                      <a:cubicBezTo>
                        <a:pt x="681990" y="124968"/>
                        <a:pt x="337852" y="126968"/>
                        <a:pt x="0" y="73914"/>
                      </a:cubicBezTo>
                      <a:cubicBezTo>
                        <a:pt x="7620" y="49149"/>
                        <a:pt x="17336" y="26575"/>
                        <a:pt x="28385" y="5429"/>
                      </a:cubicBezTo>
                      <a:cubicBezTo>
                        <a:pt x="347186" y="52578"/>
                        <a:pt x="671417" y="50959"/>
                        <a:pt x="989743" y="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1" name="Google Shape;1411;p34"/>
                <p:cNvSpPr/>
                <p:nvPr/>
              </p:nvSpPr>
              <p:spPr>
                <a:xfrm>
                  <a:off x="9029548" y="1316061"/>
                  <a:ext cx="1066704" cy="508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704" h="508040" extrusionOk="0">
                      <a:moveTo>
                        <a:pt x="105537" y="481679"/>
                      </a:moveTo>
                      <a:cubicBezTo>
                        <a:pt x="42672" y="361569"/>
                        <a:pt x="0" y="231648"/>
                        <a:pt x="0" y="113728"/>
                      </a:cubicBezTo>
                      <a:cubicBezTo>
                        <a:pt x="0" y="74962"/>
                        <a:pt x="3429" y="39529"/>
                        <a:pt x="9239" y="6477"/>
                      </a:cubicBezTo>
                      <a:cubicBezTo>
                        <a:pt x="356235" y="62579"/>
                        <a:pt x="710184" y="60389"/>
                        <a:pt x="1056608" y="0"/>
                      </a:cubicBezTo>
                      <a:cubicBezTo>
                        <a:pt x="1063085" y="34766"/>
                        <a:pt x="1066705" y="72485"/>
                        <a:pt x="1066705" y="113728"/>
                      </a:cubicBezTo>
                      <a:cubicBezTo>
                        <a:pt x="1066705" y="230124"/>
                        <a:pt x="1020985" y="358235"/>
                        <a:pt x="955548" y="477012"/>
                      </a:cubicBezTo>
                      <a:cubicBezTo>
                        <a:pt x="673703" y="516731"/>
                        <a:pt x="387858" y="518351"/>
                        <a:pt x="105632" y="48167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2" name="Google Shape;1412;p34"/>
                <p:cNvSpPr/>
                <p:nvPr/>
              </p:nvSpPr>
              <p:spPr>
                <a:xfrm>
                  <a:off x="9193283" y="1894705"/>
                  <a:ext cx="729615" cy="1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615" h="124130" extrusionOk="0">
                      <a:moveTo>
                        <a:pt x="78676" y="112300"/>
                      </a:moveTo>
                      <a:cubicBezTo>
                        <a:pt x="51435" y="78295"/>
                        <a:pt x="24860" y="41719"/>
                        <a:pt x="0" y="3048"/>
                      </a:cubicBezTo>
                      <a:cubicBezTo>
                        <a:pt x="242506" y="30099"/>
                        <a:pt x="487299" y="29337"/>
                        <a:pt x="729615" y="0"/>
                      </a:cubicBezTo>
                      <a:cubicBezTo>
                        <a:pt x="703421" y="38957"/>
                        <a:pt x="675704" y="75914"/>
                        <a:pt x="647509" y="110204"/>
                      </a:cubicBezTo>
                      <a:cubicBezTo>
                        <a:pt x="458343" y="128111"/>
                        <a:pt x="267938" y="128683"/>
                        <a:pt x="78676" y="11230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413" name="Google Shape;1413;p34"/>
          <p:cNvGrpSpPr/>
          <p:nvPr/>
        </p:nvGrpSpPr>
        <p:grpSpPr>
          <a:xfrm>
            <a:off x="4286755" y="4014655"/>
            <a:ext cx="772790" cy="1138829"/>
            <a:chOff x="9029452" y="973352"/>
            <a:chExt cx="1066800" cy="1572100"/>
          </a:xfrm>
        </p:grpSpPr>
        <p:sp>
          <p:nvSpPr>
            <p:cNvPr id="1414" name="Google Shape;1414;p34"/>
            <p:cNvSpPr/>
            <p:nvPr/>
          </p:nvSpPr>
          <p:spPr>
            <a:xfrm>
              <a:off x="9029452" y="973352"/>
              <a:ext cx="1066609" cy="1251013"/>
            </a:xfrm>
            <a:custGeom>
              <a:avLst/>
              <a:gdLst/>
              <a:ahLst/>
              <a:cxnLst/>
              <a:rect l="l" t="t" r="r" b="b"/>
              <a:pathLst>
                <a:path w="1066609" h="1251013" extrusionOk="0">
                  <a:moveTo>
                    <a:pt x="0" y="456533"/>
                  </a:moveTo>
                  <a:cubicBezTo>
                    <a:pt x="0" y="802005"/>
                    <a:pt x="366331" y="1251014"/>
                    <a:pt x="533305" y="1251014"/>
                  </a:cubicBezTo>
                  <a:cubicBezTo>
                    <a:pt x="664940" y="1251014"/>
                    <a:pt x="1066610" y="802005"/>
                    <a:pt x="1066610" y="456533"/>
                  </a:cubicBezTo>
                  <a:cubicBezTo>
                    <a:pt x="1066610" y="111062"/>
                    <a:pt x="827913" y="0"/>
                    <a:pt x="533400" y="0"/>
                  </a:cubicBezTo>
                  <a:cubicBezTo>
                    <a:pt x="238887" y="0"/>
                    <a:pt x="95" y="111062"/>
                    <a:pt x="95" y="456533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9431312" y="2348857"/>
              <a:ext cx="239172" cy="196595"/>
            </a:xfrm>
            <a:custGeom>
              <a:avLst/>
              <a:gdLst/>
              <a:ahLst/>
              <a:cxnLst/>
              <a:rect l="l" t="t" r="r" b="b"/>
              <a:pathLst>
                <a:path w="239172" h="196595" extrusionOk="0">
                  <a:moveTo>
                    <a:pt x="239173" y="0"/>
                  </a:moveTo>
                  <a:lnTo>
                    <a:pt x="239173" y="148495"/>
                  </a:lnTo>
                  <a:cubicBezTo>
                    <a:pt x="239173" y="175069"/>
                    <a:pt x="217646" y="196596"/>
                    <a:pt x="191071" y="196596"/>
                  </a:cubicBezTo>
                  <a:lnTo>
                    <a:pt x="48101" y="196596"/>
                  </a:lnTo>
                  <a:cubicBezTo>
                    <a:pt x="21527" y="196596"/>
                    <a:pt x="0" y="175069"/>
                    <a:pt x="0" y="148495"/>
                  </a:cubicBezTo>
                  <a:lnTo>
                    <a:pt x="0" y="0"/>
                  </a:lnTo>
                  <a:lnTo>
                    <a:pt x="239173" y="0"/>
                  </a:ln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6" name="Google Shape;1416;p34"/>
            <p:cNvGrpSpPr/>
            <p:nvPr/>
          </p:nvGrpSpPr>
          <p:grpSpPr>
            <a:xfrm>
              <a:off x="9458840" y="2188171"/>
              <a:ext cx="200501" cy="160686"/>
              <a:chOff x="9458840" y="2188171"/>
              <a:chExt cx="200501" cy="160686"/>
            </a:xfrm>
          </p:grpSpPr>
          <p:sp>
            <p:nvSpPr>
              <p:cNvPr id="1417" name="Google Shape;1417;p34"/>
              <p:cNvSpPr/>
              <p:nvPr/>
            </p:nvSpPr>
            <p:spPr>
              <a:xfrm>
                <a:off x="9649816" y="2188171"/>
                <a:ext cx="9525" cy="16068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60686" extrusionOk="0">
                    <a:moveTo>
                      <a:pt x="0" y="16068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34"/>
              <p:cNvSpPr/>
              <p:nvPr/>
            </p:nvSpPr>
            <p:spPr>
              <a:xfrm>
                <a:off x="9458840" y="2188171"/>
                <a:ext cx="9525" cy="16068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60686" extrusionOk="0">
                    <a:moveTo>
                      <a:pt x="0" y="16068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9" name="Google Shape;1419;p34"/>
            <p:cNvGrpSpPr/>
            <p:nvPr/>
          </p:nvGrpSpPr>
          <p:grpSpPr>
            <a:xfrm>
              <a:off x="9029548" y="1190141"/>
              <a:ext cx="1066704" cy="828694"/>
              <a:chOff x="9029548" y="1190141"/>
              <a:chExt cx="1066704" cy="828694"/>
            </a:xfrm>
          </p:grpSpPr>
          <p:sp>
            <p:nvSpPr>
              <p:cNvPr id="1420" name="Google Shape;1420;p34"/>
              <p:cNvSpPr/>
              <p:nvPr/>
            </p:nvSpPr>
            <p:spPr>
              <a:xfrm>
                <a:off x="9052312" y="1190141"/>
                <a:ext cx="1019270" cy="112248"/>
              </a:xfrm>
              <a:custGeom>
                <a:avLst/>
                <a:gdLst/>
                <a:ahLst/>
                <a:cxnLst/>
                <a:rect l="l" t="t" r="r" b="b"/>
                <a:pathLst>
                  <a:path w="1019270" h="112248" extrusionOk="0">
                    <a:moveTo>
                      <a:pt x="989743" y="0"/>
                    </a:moveTo>
                    <a:cubicBezTo>
                      <a:pt x="1001173" y="20955"/>
                      <a:pt x="1011365" y="43148"/>
                      <a:pt x="1019270" y="67818"/>
                    </a:cubicBezTo>
                    <a:cubicBezTo>
                      <a:pt x="681990" y="124968"/>
                      <a:pt x="337852" y="126968"/>
                      <a:pt x="0" y="73914"/>
                    </a:cubicBezTo>
                    <a:cubicBezTo>
                      <a:pt x="7620" y="49149"/>
                      <a:pt x="17336" y="26575"/>
                      <a:pt x="28385" y="5429"/>
                    </a:cubicBezTo>
                    <a:cubicBezTo>
                      <a:pt x="347186" y="52578"/>
                      <a:pt x="671417" y="50959"/>
                      <a:pt x="989743" y="9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34"/>
              <p:cNvSpPr/>
              <p:nvPr/>
            </p:nvSpPr>
            <p:spPr>
              <a:xfrm>
                <a:off x="9029548" y="1316061"/>
                <a:ext cx="1066704" cy="508040"/>
              </a:xfrm>
              <a:custGeom>
                <a:avLst/>
                <a:gdLst/>
                <a:ahLst/>
                <a:cxnLst/>
                <a:rect l="l" t="t" r="r" b="b"/>
                <a:pathLst>
                  <a:path w="1066704" h="508040" extrusionOk="0">
                    <a:moveTo>
                      <a:pt x="105537" y="481679"/>
                    </a:moveTo>
                    <a:cubicBezTo>
                      <a:pt x="42672" y="361569"/>
                      <a:pt x="0" y="231648"/>
                      <a:pt x="0" y="113728"/>
                    </a:cubicBezTo>
                    <a:cubicBezTo>
                      <a:pt x="0" y="74962"/>
                      <a:pt x="3429" y="39529"/>
                      <a:pt x="9239" y="6477"/>
                    </a:cubicBezTo>
                    <a:cubicBezTo>
                      <a:pt x="356235" y="62579"/>
                      <a:pt x="710184" y="60389"/>
                      <a:pt x="1056608" y="0"/>
                    </a:cubicBezTo>
                    <a:cubicBezTo>
                      <a:pt x="1063085" y="34766"/>
                      <a:pt x="1066705" y="72485"/>
                      <a:pt x="1066705" y="113728"/>
                    </a:cubicBezTo>
                    <a:cubicBezTo>
                      <a:pt x="1066705" y="230124"/>
                      <a:pt x="1020985" y="358235"/>
                      <a:pt x="955548" y="477012"/>
                    </a:cubicBezTo>
                    <a:cubicBezTo>
                      <a:pt x="673703" y="516731"/>
                      <a:pt x="387858" y="518351"/>
                      <a:pt x="105632" y="48167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34"/>
              <p:cNvSpPr/>
              <p:nvPr/>
            </p:nvSpPr>
            <p:spPr>
              <a:xfrm>
                <a:off x="9193283" y="1894705"/>
                <a:ext cx="729615" cy="124130"/>
              </a:xfrm>
              <a:custGeom>
                <a:avLst/>
                <a:gdLst/>
                <a:ahLst/>
                <a:cxnLst/>
                <a:rect l="l" t="t" r="r" b="b"/>
                <a:pathLst>
                  <a:path w="729615" h="124130" extrusionOk="0">
                    <a:moveTo>
                      <a:pt x="78676" y="112300"/>
                    </a:moveTo>
                    <a:cubicBezTo>
                      <a:pt x="51435" y="78295"/>
                      <a:pt x="24860" y="41719"/>
                      <a:pt x="0" y="3048"/>
                    </a:cubicBezTo>
                    <a:cubicBezTo>
                      <a:pt x="242506" y="30099"/>
                      <a:pt x="487299" y="29337"/>
                      <a:pt x="729615" y="0"/>
                    </a:cubicBezTo>
                    <a:cubicBezTo>
                      <a:pt x="703421" y="38957"/>
                      <a:pt x="675704" y="75914"/>
                      <a:pt x="647509" y="110204"/>
                    </a:cubicBezTo>
                    <a:cubicBezTo>
                      <a:pt x="458343" y="128111"/>
                      <a:pt x="267938" y="128683"/>
                      <a:pt x="78676" y="11230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23" name="Google Shape;1423;p34"/>
          <p:cNvGrpSpPr/>
          <p:nvPr/>
        </p:nvGrpSpPr>
        <p:grpSpPr>
          <a:xfrm>
            <a:off x="4828481" y="4229669"/>
            <a:ext cx="1029688" cy="351510"/>
            <a:chOff x="2357897" y="2826555"/>
            <a:chExt cx="895848" cy="305820"/>
          </a:xfrm>
        </p:grpSpPr>
        <p:sp>
          <p:nvSpPr>
            <p:cNvPr id="1424" name="Google Shape;1424;p34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2360760" y="2926182"/>
              <a:ext cx="892985" cy="206192"/>
            </a:xfrm>
            <a:custGeom>
              <a:avLst/>
              <a:gdLst/>
              <a:ahLst/>
              <a:cxnLst/>
              <a:rect l="l" t="t" r="r" b="b"/>
              <a:pathLst>
                <a:path w="892985" h="206192" extrusionOk="0">
                  <a:moveTo>
                    <a:pt x="892986" y="166246"/>
                  </a:moveTo>
                  <a:cubicBezTo>
                    <a:pt x="892832" y="180254"/>
                    <a:pt x="889599" y="193570"/>
                    <a:pt x="883826" y="206192"/>
                  </a:cubicBezTo>
                  <a:lnTo>
                    <a:pt x="14547" y="206192"/>
                  </a:lnTo>
                  <a:cubicBezTo>
                    <a:pt x="7774" y="196648"/>
                    <a:pt x="2848" y="186566"/>
                    <a:pt x="0" y="176098"/>
                  </a:cubicBezTo>
                  <a:cubicBezTo>
                    <a:pt x="54801" y="122143"/>
                    <a:pt x="150935" y="79195"/>
                    <a:pt x="319957" y="93819"/>
                  </a:cubicBezTo>
                  <a:cubicBezTo>
                    <a:pt x="319957" y="93819"/>
                    <a:pt x="381609" y="-26713"/>
                    <a:pt x="535237" y="5459"/>
                  </a:cubicBezTo>
                  <a:cubicBezTo>
                    <a:pt x="688866" y="37632"/>
                    <a:pt x="699718" y="109520"/>
                    <a:pt x="699718" y="109520"/>
                  </a:cubicBezTo>
                  <a:cubicBezTo>
                    <a:pt x="699718" y="109520"/>
                    <a:pt x="822329" y="113830"/>
                    <a:pt x="892755" y="160704"/>
                  </a:cubicBezTo>
                  <a:cubicBezTo>
                    <a:pt x="892909" y="162552"/>
                    <a:pt x="892909" y="164399"/>
                    <a:pt x="892909" y="166323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7" name="Google Shape;1427;p34"/>
          <p:cNvGrpSpPr/>
          <p:nvPr/>
        </p:nvGrpSpPr>
        <p:grpSpPr>
          <a:xfrm>
            <a:off x="1293528" y="4102462"/>
            <a:ext cx="653735" cy="963226"/>
            <a:chOff x="9029452" y="973352"/>
            <a:chExt cx="1066800" cy="1572100"/>
          </a:xfrm>
        </p:grpSpPr>
        <p:sp>
          <p:nvSpPr>
            <p:cNvPr id="1428" name="Google Shape;1428;p34"/>
            <p:cNvSpPr/>
            <p:nvPr/>
          </p:nvSpPr>
          <p:spPr>
            <a:xfrm>
              <a:off x="9029452" y="973352"/>
              <a:ext cx="1066609" cy="1251013"/>
            </a:xfrm>
            <a:custGeom>
              <a:avLst/>
              <a:gdLst/>
              <a:ahLst/>
              <a:cxnLst/>
              <a:rect l="l" t="t" r="r" b="b"/>
              <a:pathLst>
                <a:path w="1066609" h="1251013" extrusionOk="0">
                  <a:moveTo>
                    <a:pt x="0" y="456533"/>
                  </a:moveTo>
                  <a:cubicBezTo>
                    <a:pt x="0" y="802005"/>
                    <a:pt x="366331" y="1251014"/>
                    <a:pt x="533305" y="1251014"/>
                  </a:cubicBezTo>
                  <a:cubicBezTo>
                    <a:pt x="664940" y="1251014"/>
                    <a:pt x="1066610" y="802005"/>
                    <a:pt x="1066610" y="456533"/>
                  </a:cubicBezTo>
                  <a:cubicBezTo>
                    <a:pt x="1066610" y="111062"/>
                    <a:pt x="827913" y="0"/>
                    <a:pt x="533400" y="0"/>
                  </a:cubicBezTo>
                  <a:cubicBezTo>
                    <a:pt x="238887" y="0"/>
                    <a:pt x="95" y="111062"/>
                    <a:pt x="95" y="456533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9431312" y="2348857"/>
              <a:ext cx="239172" cy="196595"/>
            </a:xfrm>
            <a:custGeom>
              <a:avLst/>
              <a:gdLst/>
              <a:ahLst/>
              <a:cxnLst/>
              <a:rect l="l" t="t" r="r" b="b"/>
              <a:pathLst>
                <a:path w="239172" h="196595" extrusionOk="0">
                  <a:moveTo>
                    <a:pt x="239173" y="0"/>
                  </a:moveTo>
                  <a:lnTo>
                    <a:pt x="239173" y="148495"/>
                  </a:lnTo>
                  <a:cubicBezTo>
                    <a:pt x="239173" y="175069"/>
                    <a:pt x="217646" y="196596"/>
                    <a:pt x="191071" y="196596"/>
                  </a:cubicBezTo>
                  <a:lnTo>
                    <a:pt x="48101" y="196596"/>
                  </a:lnTo>
                  <a:cubicBezTo>
                    <a:pt x="21527" y="196596"/>
                    <a:pt x="0" y="175069"/>
                    <a:pt x="0" y="148495"/>
                  </a:cubicBezTo>
                  <a:lnTo>
                    <a:pt x="0" y="0"/>
                  </a:lnTo>
                  <a:lnTo>
                    <a:pt x="239173" y="0"/>
                  </a:ln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30" name="Google Shape;1430;p34"/>
            <p:cNvGrpSpPr/>
            <p:nvPr/>
          </p:nvGrpSpPr>
          <p:grpSpPr>
            <a:xfrm>
              <a:off x="9458840" y="2188171"/>
              <a:ext cx="200501" cy="160686"/>
              <a:chOff x="9458840" y="2188171"/>
              <a:chExt cx="200501" cy="160686"/>
            </a:xfrm>
          </p:grpSpPr>
          <p:sp>
            <p:nvSpPr>
              <p:cNvPr id="1431" name="Google Shape;1431;p34"/>
              <p:cNvSpPr/>
              <p:nvPr/>
            </p:nvSpPr>
            <p:spPr>
              <a:xfrm>
                <a:off x="9649816" y="2188171"/>
                <a:ext cx="9525" cy="16068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60686" extrusionOk="0">
                    <a:moveTo>
                      <a:pt x="0" y="16068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34"/>
              <p:cNvSpPr/>
              <p:nvPr/>
            </p:nvSpPr>
            <p:spPr>
              <a:xfrm>
                <a:off x="9458840" y="2188171"/>
                <a:ext cx="9525" cy="16068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60686" extrusionOk="0">
                    <a:moveTo>
                      <a:pt x="0" y="16068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3" name="Google Shape;1433;p34"/>
            <p:cNvGrpSpPr/>
            <p:nvPr/>
          </p:nvGrpSpPr>
          <p:grpSpPr>
            <a:xfrm>
              <a:off x="9029548" y="1190141"/>
              <a:ext cx="1066704" cy="828694"/>
              <a:chOff x="9029548" y="1190141"/>
              <a:chExt cx="1066704" cy="828694"/>
            </a:xfrm>
          </p:grpSpPr>
          <p:sp>
            <p:nvSpPr>
              <p:cNvPr id="1434" name="Google Shape;1434;p34"/>
              <p:cNvSpPr/>
              <p:nvPr/>
            </p:nvSpPr>
            <p:spPr>
              <a:xfrm>
                <a:off x="9052312" y="1190141"/>
                <a:ext cx="1019270" cy="112248"/>
              </a:xfrm>
              <a:custGeom>
                <a:avLst/>
                <a:gdLst/>
                <a:ahLst/>
                <a:cxnLst/>
                <a:rect l="l" t="t" r="r" b="b"/>
                <a:pathLst>
                  <a:path w="1019270" h="112248" extrusionOk="0">
                    <a:moveTo>
                      <a:pt x="989743" y="0"/>
                    </a:moveTo>
                    <a:cubicBezTo>
                      <a:pt x="1001173" y="20955"/>
                      <a:pt x="1011365" y="43148"/>
                      <a:pt x="1019270" y="67818"/>
                    </a:cubicBezTo>
                    <a:cubicBezTo>
                      <a:pt x="681990" y="124968"/>
                      <a:pt x="337852" y="126968"/>
                      <a:pt x="0" y="73914"/>
                    </a:cubicBezTo>
                    <a:cubicBezTo>
                      <a:pt x="7620" y="49149"/>
                      <a:pt x="17336" y="26575"/>
                      <a:pt x="28385" y="5429"/>
                    </a:cubicBezTo>
                    <a:cubicBezTo>
                      <a:pt x="347186" y="52578"/>
                      <a:pt x="671417" y="50959"/>
                      <a:pt x="989743" y="9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p34"/>
              <p:cNvSpPr/>
              <p:nvPr/>
            </p:nvSpPr>
            <p:spPr>
              <a:xfrm>
                <a:off x="9029548" y="1316061"/>
                <a:ext cx="1066704" cy="508040"/>
              </a:xfrm>
              <a:custGeom>
                <a:avLst/>
                <a:gdLst/>
                <a:ahLst/>
                <a:cxnLst/>
                <a:rect l="l" t="t" r="r" b="b"/>
                <a:pathLst>
                  <a:path w="1066704" h="508040" extrusionOk="0">
                    <a:moveTo>
                      <a:pt x="105537" y="481679"/>
                    </a:moveTo>
                    <a:cubicBezTo>
                      <a:pt x="42672" y="361569"/>
                      <a:pt x="0" y="231648"/>
                      <a:pt x="0" y="113728"/>
                    </a:cubicBezTo>
                    <a:cubicBezTo>
                      <a:pt x="0" y="74962"/>
                      <a:pt x="3429" y="39529"/>
                      <a:pt x="9239" y="6477"/>
                    </a:cubicBezTo>
                    <a:cubicBezTo>
                      <a:pt x="356235" y="62579"/>
                      <a:pt x="710184" y="60389"/>
                      <a:pt x="1056608" y="0"/>
                    </a:cubicBezTo>
                    <a:cubicBezTo>
                      <a:pt x="1063085" y="34766"/>
                      <a:pt x="1066705" y="72485"/>
                      <a:pt x="1066705" y="113728"/>
                    </a:cubicBezTo>
                    <a:cubicBezTo>
                      <a:pt x="1066705" y="230124"/>
                      <a:pt x="1020985" y="358235"/>
                      <a:pt x="955548" y="477012"/>
                    </a:cubicBezTo>
                    <a:cubicBezTo>
                      <a:pt x="673703" y="516731"/>
                      <a:pt x="387858" y="518351"/>
                      <a:pt x="105632" y="48167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34"/>
              <p:cNvSpPr/>
              <p:nvPr/>
            </p:nvSpPr>
            <p:spPr>
              <a:xfrm>
                <a:off x="9193283" y="1894705"/>
                <a:ext cx="729615" cy="124130"/>
              </a:xfrm>
              <a:custGeom>
                <a:avLst/>
                <a:gdLst/>
                <a:ahLst/>
                <a:cxnLst/>
                <a:rect l="l" t="t" r="r" b="b"/>
                <a:pathLst>
                  <a:path w="729615" h="124130" extrusionOk="0">
                    <a:moveTo>
                      <a:pt x="78676" y="112300"/>
                    </a:moveTo>
                    <a:cubicBezTo>
                      <a:pt x="51435" y="78295"/>
                      <a:pt x="24860" y="41719"/>
                      <a:pt x="0" y="3048"/>
                    </a:cubicBezTo>
                    <a:cubicBezTo>
                      <a:pt x="242506" y="30099"/>
                      <a:pt x="487299" y="29337"/>
                      <a:pt x="729615" y="0"/>
                    </a:cubicBezTo>
                    <a:cubicBezTo>
                      <a:pt x="703421" y="38957"/>
                      <a:pt x="675704" y="75914"/>
                      <a:pt x="647509" y="110204"/>
                    </a:cubicBezTo>
                    <a:cubicBezTo>
                      <a:pt x="458343" y="128111"/>
                      <a:pt x="267938" y="128683"/>
                      <a:pt x="78676" y="11230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37" name="Google Shape;1437;p34"/>
          <p:cNvGrpSpPr/>
          <p:nvPr/>
        </p:nvGrpSpPr>
        <p:grpSpPr>
          <a:xfrm>
            <a:off x="2225110" y="3963682"/>
            <a:ext cx="925615" cy="321563"/>
            <a:chOff x="3146911" y="2116144"/>
            <a:chExt cx="763142" cy="265097"/>
          </a:xfrm>
        </p:grpSpPr>
        <p:sp>
          <p:nvSpPr>
            <p:cNvPr id="1438" name="Google Shape;1438;p34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3153610" y="2246024"/>
              <a:ext cx="756443" cy="134678"/>
            </a:xfrm>
            <a:custGeom>
              <a:avLst/>
              <a:gdLst/>
              <a:ahLst/>
              <a:cxnLst/>
              <a:rect l="l" t="t" r="r" b="b"/>
              <a:pathLst>
                <a:path w="756443" h="134678" extrusionOk="0">
                  <a:moveTo>
                    <a:pt x="756444" y="134678"/>
                  </a:moveTo>
                  <a:lnTo>
                    <a:pt x="0" y="134678"/>
                  </a:lnTo>
                  <a:cubicBezTo>
                    <a:pt x="37791" y="103122"/>
                    <a:pt x="105908" y="80801"/>
                    <a:pt x="228057" y="95656"/>
                  </a:cubicBezTo>
                  <a:cubicBezTo>
                    <a:pt x="228057" y="95656"/>
                    <a:pt x="270851" y="36236"/>
                    <a:pt x="357056" y="51476"/>
                  </a:cubicBezTo>
                  <a:cubicBezTo>
                    <a:pt x="357056" y="51476"/>
                    <a:pt x="388690" y="-6481"/>
                    <a:pt x="481667" y="600"/>
                  </a:cubicBezTo>
                  <a:cubicBezTo>
                    <a:pt x="574568" y="7681"/>
                    <a:pt x="580495" y="65330"/>
                    <a:pt x="580495" y="65330"/>
                  </a:cubicBezTo>
                  <a:cubicBezTo>
                    <a:pt x="580495" y="65330"/>
                    <a:pt x="689558" y="87266"/>
                    <a:pt x="751595" y="131061"/>
                  </a:cubicBezTo>
                  <a:cubicBezTo>
                    <a:pt x="753211" y="132292"/>
                    <a:pt x="754905" y="133447"/>
                    <a:pt x="756444" y="134678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1" name="Google Shape;1441;p34"/>
          <p:cNvGrpSpPr/>
          <p:nvPr/>
        </p:nvGrpSpPr>
        <p:grpSpPr>
          <a:xfrm>
            <a:off x="-220337" y="4672148"/>
            <a:ext cx="1281688" cy="455443"/>
            <a:chOff x="541691" y="2306176"/>
            <a:chExt cx="854117" cy="303507"/>
          </a:xfrm>
        </p:grpSpPr>
        <p:sp>
          <p:nvSpPr>
            <p:cNvPr id="1442" name="Google Shape;1442;p34"/>
            <p:cNvSpPr/>
            <p:nvPr/>
          </p:nvSpPr>
          <p:spPr>
            <a:xfrm>
              <a:off x="541691" y="2306176"/>
              <a:ext cx="845420" cy="303507"/>
            </a:xfrm>
            <a:custGeom>
              <a:avLst/>
              <a:gdLst/>
              <a:ahLst/>
              <a:cxnLst/>
              <a:rect l="l" t="t" r="r" b="b"/>
              <a:pathLst>
                <a:path w="845420" h="303507" extrusionOk="0">
                  <a:moveTo>
                    <a:pt x="845421" y="294348"/>
                  </a:moveTo>
                  <a:cubicBezTo>
                    <a:pt x="845421" y="296042"/>
                    <a:pt x="845267" y="297658"/>
                    <a:pt x="845036" y="299274"/>
                  </a:cubicBezTo>
                  <a:cubicBezTo>
                    <a:pt x="844805" y="300660"/>
                    <a:pt x="844574" y="301968"/>
                    <a:pt x="844189" y="303353"/>
                  </a:cubicBezTo>
                  <a:lnTo>
                    <a:pt x="8006" y="303353"/>
                  </a:lnTo>
                  <a:cubicBezTo>
                    <a:pt x="8006" y="303353"/>
                    <a:pt x="7852" y="303353"/>
                    <a:pt x="7775" y="303508"/>
                  </a:cubicBezTo>
                  <a:cubicBezTo>
                    <a:pt x="7775" y="303508"/>
                    <a:pt x="7775" y="303454"/>
                    <a:pt x="7775" y="303353"/>
                  </a:cubicBezTo>
                  <a:cubicBezTo>
                    <a:pt x="2542" y="294964"/>
                    <a:pt x="-75" y="286266"/>
                    <a:pt x="2" y="277184"/>
                  </a:cubicBezTo>
                  <a:cubicBezTo>
                    <a:pt x="540" y="241163"/>
                    <a:pt x="45644" y="210222"/>
                    <a:pt x="112683" y="193982"/>
                  </a:cubicBezTo>
                  <a:cubicBezTo>
                    <a:pt x="112375" y="189517"/>
                    <a:pt x="112221" y="184899"/>
                    <a:pt x="112298" y="180281"/>
                  </a:cubicBezTo>
                  <a:cubicBezTo>
                    <a:pt x="113684" y="79299"/>
                    <a:pt x="202274" y="-1518"/>
                    <a:pt x="310184" y="22"/>
                  </a:cubicBezTo>
                  <a:cubicBezTo>
                    <a:pt x="384766" y="1099"/>
                    <a:pt x="449111" y="41123"/>
                    <a:pt x="481207" y="99157"/>
                  </a:cubicBezTo>
                  <a:cubicBezTo>
                    <a:pt x="496524" y="96001"/>
                    <a:pt x="512610" y="94308"/>
                    <a:pt x="529235" y="94539"/>
                  </a:cubicBezTo>
                  <a:cubicBezTo>
                    <a:pt x="616979" y="95693"/>
                    <a:pt x="688867" y="147570"/>
                    <a:pt x="700336" y="213916"/>
                  </a:cubicBezTo>
                  <a:cubicBezTo>
                    <a:pt x="782538" y="219766"/>
                    <a:pt x="845883" y="253940"/>
                    <a:pt x="845344" y="294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549697" y="2451241"/>
              <a:ext cx="846111" cy="158365"/>
            </a:xfrm>
            <a:custGeom>
              <a:avLst/>
              <a:gdLst/>
              <a:ahLst/>
              <a:cxnLst/>
              <a:rect l="l" t="t" r="r" b="b"/>
              <a:pathLst>
                <a:path w="846111" h="158365" extrusionOk="0">
                  <a:moveTo>
                    <a:pt x="846112" y="158366"/>
                  </a:moveTo>
                  <a:lnTo>
                    <a:pt x="0" y="158366"/>
                  </a:lnTo>
                  <a:cubicBezTo>
                    <a:pt x="38407" y="132119"/>
                    <a:pt x="96749" y="112493"/>
                    <a:pt x="184955" y="110260"/>
                  </a:cubicBezTo>
                  <a:cubicBezTo>
                    <a:pt x="184955" y="110260"/>
                    <a:pt x="192190" y="3890"/>
                    <a:pt x="338891" y="119"/>
                  </a:cubicBezTo>
                  <a:cubicBezTo>
                    <a:pt x="485593" y="-3576"/>
                    <a:pt x="504604" y="80089"/>
                    <a:pt x="504604" y="80089"/>
                  </a:cubicBezTo>
                  <a:cubicBezTo>
                    <a:pt x="504604" y="80089"/>
                    <a:pt x="577570" y="56537"/>
                    <a:pt x="650228" y="139585"/>
                  </a:cubicBezTo>
                  <a:cubicBezTo>
                    <a:pt x="650228" y="139585"/>
                    <a:pt x="762063" y="123345"/>
                    <a:pt x="836953" y="154286"/>
                  </a:cubicBezTo>
                  <a:cubicBezTo>
                    <a:pt x="840108" y="155595"/>
                    <a:pt x="843033" y="156903"/>
                    <a:pt x="846035" y="158366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541691" y="2306176"/>
              <a:ext cx="845420" cy="303507"/>
            </a:xfrm>
            <a:custGeom>
              <a:avLst/>
              <a:gdLst/>
              <a:ahLst/>
              <a:cxnLst/>
              <a:rect l="l" t="t" r="r" b="b"/>
              <a:pathLst>
                <a:path w="845420" h="303507" extrusionOk="0">
                  <a:moveTo>
                    <a:pt x="845421" y="294348"/>
                  </a:moveTo>
                  <a:cubicBezTo>
                    <a:pt x="845421" y="296042"/>
                    <a:pt x="845267" y="297658"/>
                    <a:pt x="845036" y="299274"/>
                  </a:cubicBezTo>
                  <a:cubicBezTo>
                    <a:pt x="844805" y="300660"/>
                    <a:pt x="844574" y="301968"/>
                    <a:pt x="844189" y="303353"/>
                  </a:cubicBezTo>
                  <a:lnTo>
                    <a:pt x="8006" y="303353"/>
                  </a:lnTo>
                  <a:cubicBezTo>
                    <a:pt x="8006" y="303353"/>
                    <a:pt x="7852" y="303353"/>
                    <a:pt x="7775" y="303508"/>
                  </a:cubicBezTo>
                  <a:cubicBezTo>
                    <a:pt x="7775" y="303508"/>
                    <a:pt x="7775" y="303454"/>
                    <a:pt x="7775" y="303353"/>
                  </a:cubicBezTo>
                  <a:cubicBezTo>
                    <a:pt x="2542" y="294964"/>
                    <a:pt x="-75" y="286266"/>
                    <a:pt x="2" y="277184"/>
                  </a:cubicBezTo>
                  <a:cubicBezTo>
                    <a:pt x="540" y="241163"/>
                    <a:pt x="45644" y="210222"/>
                    <a:pt x="112683" y="193982"/>
                  </a:cubicBezTo>
                  <a:cubicBezTo>
                    <a:pt x="112375" y="189517"/>
                    <a:pt x="112221" y="184899"/>
                    <a:pt x="112298" y="180281"/>
                  </a:cubicBezTo>
                  <a:cubicBezTo>
                    <a:pt x="113684" y="79299"/>
                    <a:pt x="202274" y="-1518"/>
                    <a:pt x="310184" y="22"/>
                  </a:cubicBezTo>
                  <a:cubicBezTo>
                    <a:pt x="384766" y="1099"/>
                    <a:pt x="449111" y="41123"/>
                    <a:pt x="481207" y="99157"/>
                  </a:cubicBezTo>
                  <a:cubicBezTo>
                    <a:pt x="496524" y="96001"/>
                    <a:pt x="512610" y="94308"/>
                    <a:pt x="529235" y="94539"/>
                  </a:cubicBezTo>
                  <a:cubicBezTo>
                    <a:pt x="616979" y="95693"/>
                    <a:pt x="688867" y="147570"/>
                    <a:pt x="700336" y="213916"/>
                  </a:cubicBezTo>
                  <a:cubicBezTo>
                    <a:pt x="782538" y="219766"/>
                    <a:pt x="845883" y="253940"/>
                    <a:pt x="845344" y="29427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5" name="Google Shape;1445;p34"/>
          <p:cNvGrpSpPr/>
          <p:nvPr/>
        </p:nvGrpSpPr>
        <p:grpSpPr>
          <a:xfrm>
            <a:off x="8185743" y="4737689"/>
            <a:ext cx="1142117" cy="389890"/>
            <a:chOff x="2357897" y="2826555"/>
            <a:chExt cx="895848" cy="305820"/>
          </a:xfrm>
        </p:grpSpPr>
        <p:sp>
          <p:nvSpPr>
            <p:cNvPr id="1446" name="Google Shape;1446;p34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2360760" y="2926182"/>
              <a:ext cx="892985" cy="206192"/>
            </a:xfrm>
            <a:custGeom>
              <a:avLst/>
              <a:gdLst/>
              <a:ahLst/>
              <a:cxnLst/>
              <a:rect l="l" t="t" r="r" b="b"/>
              <a:pathLst>
                <a:path w="892985" h="206192" extrusionOk="0">
                  <a:moveTo>
                    <a:pt x="892986" y="166246"/>
                  </a:moveTo>
                  <a:cubicBezTo>
                    <a:pt x="892832" y="180254"/>
                    <a:pt x="889599" y="193570"/>
                    <a:pt x="883826" y="206192"/>
                  </a:cubicBezTo>
                  <a:lnTo>
                    <a:pt x="14547" y="206192"/>
                  </a:lnTo>
                  <a:cubicBezTo>
                    <a:pt x="7774" y="196648"/>
                    <a:pt x="2848" y="186566"/>
                    <a:pt x="0" y="176098"/>
                  </a:cubicBezTo>
                  <a:cubicBezTo>
                    <a:pt x="54801" y="122143"/>
                    <a:pt x="150935" y="79195"/>
                    <a:pt x="319957" y="93819"/>
                  </a:cubicBezTo>
                  <a:cubicBezTo>
                    <a:pt x="319957" y="93819"/>
                    <a:pt x="381609" y="-26713"/>
                    <a:pt x="535237" y="5459"/>
                  </a:cubicBezTo>
                  <a:cubicBezTo>
                    <a:pt x="688866" y="37632"/>
                    <a:pt x="699718" y="109520"/>
                    <a:pt x="699718" y="109520"/>
                  </a:cubicBezTo>
                  <a:cubicBezTo>
                    <a:pt x="699718" y="109520"/>
                    <a:pt x="822329" y="113830"/>
                    <a:pt x="892755" y="160704"/>
                  </a:cubicBezTo>
                  <a:cubicBezTo>
                    <a:pt x="892909" y="162552"/>
                    <a:pt x="892909" y="164399"/>
                    <a:pt x="892909" y="166323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9" name="Google Shape;1449;p34"/>
          <p:cNvGrpSpPr/>
          <p:nvPr/>
        </p:nvGrpSpPr>
        <p:grpSpPr>
          <a:xfrm>
            <a:off x="7465702" y="574882"/>
            <a:ext cx="684744" cy="738744"/>
            <a:chOff x="10000310" y="2310194"/>
            <a:chExt cx="612582" cy="660891"/>
          </a:xfrm>
        </p:grpSpPr>
        <p:sp>
          <p:nvSpPr>
            <p:cNvPr id="1450" name="Google Shape;1450;p34"/>
            <p:cNvSpPr/>
            <p:nvPr/>
          </p:nvSpPr>
          <p:spPr>
            <a:xfrm>
              <a:off x="10317294" y="2815610"/>
              <a:ext cx="286786" cy="116800"/>
            </a:xfrm>
            <a:custGeom>
              <a:avLst/>
              <a:gdLst/>
              <a:ahLst/>
              <a:cxnLst/>
              <a:rect l="l" t="t" r="r" b="b"/>
              <a:pathLst>
                <a:path w="286786" h="116800" extrusionOk="0">
                  <a:moveTo>
                    <a:pt x="129" y="69028"/>
                  </a:moveTo>
                  <a:cubicBezTo>
                    <a:pt x="129" y="69028"/>
                    <a:pt x="120620" y="38548"/>
                    <a:pt x="206345" y="448"/>
                  </a:cubicBezTo>
                  <a:cubicBezTo>
                    <a:pt x="206345" y="448"/>
                    <a:pt x="219490" y="-3457"/>
                    <a:pt x="215109" y="11783"/>
                  </a:cubicBezTo>
                  <a:cubicBezTo>
                    <a:pt x="215109" y="11783"/>
                    <a:pt x="237397" y="11116"/>
                    <a:pt x="228634" y="27118"/>
                  </a:cubicBezTo>
                  <a:cubicBezTo>
                    <a:pt x="228634" y="27118"/>
                    <a:pt x="249875" y="27595"/>
                    <a:pt x="240636" y="44454"/>
                  </a:cubicBezTo>
                  <a:cubicBezTo>
                    <a:pt x="240636" y="44454"/>
                    <a:pt x="266544" y="41787"/>
                    <a:pt x="255685" y="63504"/>
                  </a:cubicBezTo>
                  <a:cubicBezTo>
                    <a:pt x="255685" y="63504"/>
                    <a:pt x="281307" y="62361"/>
                    <a:pt x="268353" y="83887"/>
                  </a:cubicBezTo>
                  <a:cubicBezTo>
                    <a:pt x="268353" y="83887"/>
                    <a:pt x="295976" y="87316"/>
                    <a:pt x="283593" y="104271"/>
                  </a:cubicBezTo>
                  <a:cubicBezTo>
                    <a:pt x="283593" y="104271"/>
                    <a:pt x="113477" y="133513"/>
                    <a:pt x="26990" y="102652"/>
                  </a:cubicBezTo>
                  <a:cubicBezTo>
                    <a:pt x="26990" y="102652"/>
                    <a:pt x="-1109" y="89221"/>
                    <a:pt x="34" y="69124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34"/>
            <p:cNvSpPr/>
            <p:nvPr/>
          </p:nvSpPr>
          <p:spPr>
            <a:xfrm>
              <a:off x="10342760" y="2850825"/>
              <a:ext cx="179546" cy="53816"/>
            </a:xfrm>
            <a:custGeom>
              <a:avLst/>
              <a:gdLst/>
              <a:ahLst/>
              <a:cxnLst/>
              <a:rect l="l" t="t" r="r" b="b"/>
              <a:pathLst>
                <a:path w="179546" h="53816" extrusionOk="0">
                  <a:moveTo>
                    <a:pt x="179546" y="0"/>
                  </a:moveTo>
                  <a:cubicBezTo>
                    <a:pt x="179546" y="0"/>
                    <a:pt x="78772" y="37147"/>
                    <a:pt x="0" y="53816"/>
                  </a:cubicBezTo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4"/>
            <p:cNvSpPr/>
            <p:nvPr/>
          </p:nvSpPr>
          <p:spPr>
            <a:xfrm>
              <a:off x="10434866" y="2888544"/>
              <a:ext cx="101060" cy="28003"/>
            </a:xfrm>
            <a:custGeom>
              <a:avLst/>
              <a:gdLst/>
              <a:ahLst/>
              <a:cxnLst/>
              <a:rect l="l" t="t" r="r" b="b"/>
              <a:pathLst>
                <a:path w="101060" h="28003" extrusionOk="0">
                  <a:moveTo>
                    <a:pt x="101060" y="0"/>
                  </a:moveTo>
                  <a:cubicBezTo>
                    <a:pt x="101060" y="0"/>
                    <a:pt x="40862" y="19621"/>
                    <a:pt x="0" y="28003"/>
                  </a:cubicBezTo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4"/>
            <p:cNvSpPr/>
            <p:nvPr/>
          </p:nvSpPr>
          <p:spPr>
            <a:xfrm>
              <a:off x="10165880" y="2310194"/>
              <a:ext cx="319588" cy="466707"/>
            </a:xfrm>
            <a:custGeom>
              <a:avLst/>
              <a:gdLst/>
              <a:ahLst/>
              <a:cxnLst/>
              <a:rect l="l" t="t" r="r" b="b"/>
              <a:pathLst>
                <a:path w="319588" h="466707" extrusionOk="0">
                  <a:moveTo>
                    <a:pt x="0" y="386802"/>
                  </a:moveTo>
                  <a:cubicBezTo>
                    <a:pt x="0" y="386802"/>
                    <a:pt x="134969" y="301553"/>
                    <a:pt x="154781" y="200112"/>
                  </a:cubicBezTo>
                  <a:cubicBezTo>
                    <a:pt x="174498" y="98670"/>
                    <a:pt x="156210" y="1325"/>
                    <a:pt x="156210" y="1325"/>
                  </a:cubicBezTo>
                  <a:cubicBezTo>
                    <a:pt x="156210" y="1325"/>
                    <a:pt x="207836" y="-14201"/>
                    <a:pt x="220504" y="61046"/>
                  </a:cubicBezTo>
                  <a:lnTo>
                    <a:pt x="228791" y="33043"/>
                  </a:lnTo>
                  <a:cubicBezTo>
                    <a:pt x="228791" y="33043"/>
                    <a:pt x="266414" y="49045"/>
                    <a:pt x="250031" y="105814"/>
                  </a:cubicBezTo>
                  <a:lnTo>
                    <a:pt x="270605" y="79525"/>
                  </a:lnTo>
                  <a:cubicBezTo>
                    <a:pt x="270605" y="79525"/>
                    <a:pt x="299180" y="108767"/>
                    <a:pt x="270415" y="168488"/>
                  </a:cubicBezTo>
                  <a:lnTo>
                    <a:pt x="294513" y="149438"/>
                  </a:lnTo>
                  <a:cubicBezTo>
                    <a:pt x="294513" y="149438"/>
                    <a:pt x="327279" y="176680"/>
                    <a:pt x="288703" y="227163"/>
                  </a:cubicBezTo>
                  <a:lnTo>
                    <a:pt x="308420" y="215447"/>
                  </a:lnTo>
                  <a:cubicBezTo>
                    <a:pt x="308420" y="215447"/>
                    <a:pt x="329279" y="236402"/>
                    <a:pt x="296513" y="274121"/>
                  </a:cubicBezTo>
                  <a:cubicBezTo>
                    <a:pt x="296513" y="274121"/>
                    <a:pt x="318421" y="272692"/>
                    <a:pt x="318230" y="275740"/>
                  </a:cubicBezTo>
                  <a:cubicBezTo>
                    <a:pt x="318040" y="278788"/>
                    <a:pt x="329755" y="304506"/>
                    <a:pt x="287655" y="326889"/>
                  </a:cubicBezTo>
                  <a:cubicBezTo>
                    <a:pt x="287655" y="326889"/>
                    <a:pt x="298704" y="352512"/>
                    <a:pt x="274415" y="363846"/>
                  </a:cubicBezTo>
                  <a:cubicBezTo>
                    <a:pt x="274415" y="363846"/>
                    <a:pt x="275749" y="389469"/>
                    <a:pt x="249650" y="392136"/>
                  </a:cubicBezTo>
                  <a:cubicBezTo>
                    <a:pt x="249650" y="392136"/>
                    <a:pt x="241840" y="421092"/>
                    <a:pt x="208597" y="411567"/>
                  </a:cubicBezTo>
                  <a:lnTo>
                    <a:pt x="214598" y="428235"/>
                  </a:lnTo>
                  <a:cubicBezTo>
                    <a:pt x="214598" y="428235"/>
                    <a:pt x="195072" y="447666"/>
                    <a:pt x="168116" y="432045"/>
                  </a:cubicBezTo>
                  <a:lnTo>
                    <a:pt x="184213" y="446047"/>
                  </a:lnTo>
                  <a:cubicBezTo>
                    <a:pt x="184213" y="446047"/>
                    <a:pt x="154781" y="471669"/>
                    <a:pt x="127921" y="441856"/>
                  </a:cubicBezTo>
                  <a:lnTo>
                    <a:pt x="135064" y="465669"/>
                  </a:lnTo>
                  <a:cubicBezTo>
                    <a:pt x="135064" y="465669"/>
                    <a:pt x="115253" y="473860"/>
                    <a:pt x="94583" y="444237"/>
                  </a:cubicBezTo>
                  <a:lnTo>
                    <a:pt x="99536" y="464621"/>
                  </a:lnTo>
                  <a:cubicBezTo>
                    <a:pt x="99536" y="464621"/>
                    <a:pt x="73057" y="469764"/>
                    <a:pt x="61436" y="433760"/>
                  </a:cubicBezTo>
                  <a:lnTo>
                    <a:pt x="62675" y="460239"/>
                  </a:lnTo>
                  <a:cubicBezTo>
                    <a:pt x="62675" y="460239"/>
                    <a:pt x="42101" y="464811"/>
                    <a:pt x="37243" y="422234"/>
                  </a:cubicBezTo>
                  <a:cubicBezTo>
                    <a:pt x="37243" y="422234"/>
                    <a:pt x="11144" y="404042"/>
                    <a:pt x="286" y="386802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4"/>
            <p:cNvSpPr/>
            <p:nvPr/>
          </p:nvSpPr>
          <p:spPr>
            <a:xfrm>
              <a:off x="10050930" y="2598936"/>
              <a:ext cx="561962" cy="372149"/>
            </a:xfrm>
            <a:custGeom>
              <a:avLst/>
              <a:gdLst/>
              <a:ahLst/>
              <a:cxnLst/>
              <a:rect l="l" t="t" r="r" b="b"/>
              <a:pathLst>
                <a:path w="561962" h="372149" extrusionOk="0">
                  <a:moveTo>
                    <a:pt x="552243" y="318182"/>
                  </a:moveTo>
                  <a:cubicBezTo>
                    <a:pt x="548909" y="316754"/>
                    <a:pt x="400891" y="299704"/>
                    <a:pt x="326691" y="281606"/>
                  </a:cubicBezTo>
                  <a:cubicBezTo>
                    <a:pt x="307831" y="277034"/>
                    <a:pt x="293829" y="272367"/>
                    <a:pt x="288019" y="267890"/>
                  </a:cubicBezTo>
                  <a:cubicBezTo>
                    <a:pt x="259444" y="245697"/>
                    <a:pt x="170290" y="78819"/>
                    <a:pt x="141810" y="38814"/>
                  </a:cubicBezTo>
                  <a:cubicBezTo>
                    <a:pt x="113331" y="-1191"/>
                    <a:pt x="40464" y="-24813"/>
                    <a:pt x="7984" y="42053"/>
                  </a:cubicBezTo>
                  <a:cubicBezTo>
                    <a:pt x="-18305" y="96154"/>
                    <a:pt x="26844" y="135302"/>
                    <a:pt x="49418" y="145208"/>
                  </a:cubicBezTo>
                  <a:cubicBezTo>
                    <a:pt x="57419" y="148733"/>
                    <a:pt x="28844" y="242935"/>
                    <a:pt x="146287" y="331708"/>
                  </a:cubicBezTo>
                  <a:cubicBezTo>
                    <a:pt x="263635" y="420481"/>
                    <a:pt x="551100" y="335423"/>
                    <a:pt x="551100" y="335423"/>
                  </a:cubicBezTo>
                  <a:cubicBezTo>
                    <a:pt x="551100" y="335423"/>
                    <a:pt x="574626" y="327898"/>
                    <a:pt x="552433" y="318182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10200266" y="2392006"/>
              <a:ext cx="410439" cy="468015"/>
            </a:xfrm>
            <a:custGeom>
              <a:avLst/>
              <a:gdLst/>
              <a:ahLst/>
              <a:cxnLst/>
              <a:rect l="l" t="t" r="r" b="b"/>
              <a:pathLst>
                <a:path w="410439" h="468015" extrusionOk="0">
                  <a:moveTo>
                    <a:pt x="0" y="324421"/>
                  </a:moveTo>
                  <a:cubicBezTo>
                    <a:pt x="0" y="324421"/>
                    <a:pt x="172117" y="296989"/>
                    <a:pt x="238887" y="202216"/>
                  </a:cubicBezTo>
                  <a:cubicBezTo>
                    <a:pt x="305657" y="107442"/>
                    <a:pt x="333280" y="0"/>
                    <a:pt x="333280" y="0"/>
                  </a:cubicBezTo>
                  <a:cubicBezTo>
                    <a:pt x="333280" y="0"/>
                    <a:pt x="391096" y="6953"/>
                    <a:pt x="368332" y="89345"/>
                  </a:cubicBezTo>
                  <a:lnTo>
                    <a:pt x="389572" y="64389"/>
                  </a:lnTo>
                  <a:cubicBezTo>
                    <a:pt x="389572" y="64389"/>
                    <a:pt x="419005" y="97250"/>
                    <a:pt x="376333" y="148018"/>
                  </a:cubicBezTo>
                  <a:lnTo>
                    <a:pt x="408813" y="130207"/>
                  </a:lnTo>
                  <a:cubicBezTo>
                    <a:pt x="408813" y="130207"/>
                    <a:pt x="423100" y="172593"/>
                    <a:pt x="366998" y="220885"/>
                  </a:cubicBezTo>
                  <a:lnTo>
                    <a:pt x="399479" y="212026"/>
                  </a:lnTo>
                  <a:cubicBezTo>
                    <a:pt x="399479" y="212026"/>
                    <a:pt x="418814" y="254222"/>
                    <a:pt x="357378" y="288798"/>
                  </a:cubicBezTo>
                  <a:lnTo>
                    <a:pt x="382143" y="285559"/>
                  </a:lnTo>
                  <a:cubicBezTo>
                    <a:pt x="382143" y="285559"/>
                    <a:pt x="392811" y="316135"/>
                    <a:pt x="343090" y="340233"/>
                  </a:cubicBezTo>
                  <a:cubicBezTo>
                    <a:pt x="343090" y="340233"/>
                    <a:pt x="365284" y="348425"/>
                    <a:pt x="363569" y="351472"/>
                  </a:cubicBezTo>
                  <a:cubicBezTo>
                    <a:pt x="361950" y="354521"/>
                    <a:pt x="361474" y="385858"/>
                    <a:pt x="309753" y="390144"/>
                  </a:cubicBezTo>
                  <a:cubicBezTo>
                    <a:pt x="309753" y="390144"/>
                    <a:pt x="308610" y="421100"/>
                    <a:pt x="279463" y="421958"/>
                  </a:cubicBezTo>
                  <a:cubicBezTo>
                    <a:pt x="279463" y="421958"/>
                    <a:pt x="268796" y="448723"/>
                    <a:pt x="241935" y="439960"/>
                  </a:cubicBezTo>
                  <a:cubicBezTo>
                    <a:pt x="241935" y="439960"/>
                    <a:pt x="220694" y="466058"/>
                    <a:pt x="192596" y="441674"/>
                  </a:cubicBezTo>
                  <a:lnTo>
                    <a:pt x="190690" y="461296"/>
                  </a:lnTo>
                  <a:cubicBezTo>
                    <a:pt x="190690" y="461296"/>
                    <a:pt x="162496" y="472535"/>
                    <a:pt x="143351" y="444722"/>
                  </a:cubicBezTo>
                  <a:lnTo>
                    <a:pt x="152495" y="466058"/>
                  </a:lnTo>
                  <a:cubicBezTo>
                    <a:pt x="152495" y="466058"/>
                    <a:pt x="111633" y="479298"/>
                    <a:pt x="99346" y="436912"/>
                  </a:cubicBezTo>
                  <a:lnTo>
                    <a:pt x="95155" y="464344"/>
                  </a:lnTo>
                  <a:cubicBezTo>
                    <a:pt x="95155" y="464344"/>
                    <a:pt x="71914" y="463963"/>
                    <a:pt x="65532" y="424625"/>
                  </a:cubicBezTo>
                  <a:lnTo>
                    <a:pt x="60865" y="44758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10000310" y="2640989"/>
              <a:ext cx="65638" cy="39147"/>
            </a:xfrm>
            <a:custGeom>
              <a:avLst/>
              <a:gdLst/>
              <a:ahLst/>
              <a:cxnLst/>
              <a:rect l="l" t="t" r="r" b="b"/>
              <a:pathLst>
                <a:path w="65638" h="39147" extrusionOk="0">
                  <a:moveTo>
                    <a:pt x="58509" y="0"/>
                  </a:moveTo>
                  <a:cubicBezTo>
                    <a:pt x="58509" y="0"/>
                    <a:pt x="-1404" y="18193"/>
                    <a:pt x="25" y="18955"/>
                  </a:cubicBezTo>
                  <a:cubicBezTo>
                    <a:pt x="1454" y="19717"/>
                    <a:pt x="54985" y="39148"/>
                    <a:pt x="54985" y="39148"/>
                  </a:cubicBezTo>
                  <a:cubicBezTo>
                    <a:pt x="54985" y="39148"/>
                    <a:pt x="76320" y="16002"/>
                    <a:pt x="5860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4"/>
            <p:cNvSpPr/>
            <p:nvPr/>
          </p:nvSpPr>
          <p:spPr>
            <a:xfrm>
              <a:off x="10102539" y="2636519"/>
              <a:ext cx="26958" cy="27044"/>
            </a:xfrm>
            <a:custGeom>
              <a:avLst/>
              <a:gdLst/>
              <a:ahLst/>
              <a:cxnLst/>
              <a:rect l="l" t="t" r="r" b="b"/>
              <a:pathLst>
                <a:path w="26958" h="27044" extrusionOk="0">
                  <a:moveTo>
                    <a:pt x="0" y="14662"/>
                  </a:moveTo>
                  <a:cubicBezTo>
                    <a:pt x="6001" y="3708"/>
                    <a:pt x="15907" y="-2483"/>
                    <a:pt x="22193" y="946"/>
                  </a:cubicBezTo>
                  <a:cubicBezTo>
                    <a:pt x="28385" y="4375"/>
                    <a:pt x="28575" y="15996"/>
                    <a:pt x="22574" y="27045"/>
                  </a:cubicBezTo>
                </a:path>
              </a:pathLst>
            </a:custGeom>
            <a:solidFill>
              <a:srgbClr val="FFFFFF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Google Shape;1394;p34">
            <a:extLst>
              <a:ext uri="{FF2B5EF4-FFF2-40B4-BE49-F238E27FC236}">
                <a16:creationId xmlns:a16="http://schemas.microsoft.com/office/drawing/2014/main" id="{BDF1FF1A-9F2C-B5F5-1846-2587A3428C46}"/>
              </a:ext>
            </a:extLst>
          </p:cNvPr>
          <p:cNvSpPr txBox="1"/>
          <p:nvPr/>
        </p:nvSpPr>
        <p:spPr>
          <a:xfrm>
            <a:off x="892570" y="1648932"/>
            <a:ext cx="2790139" cy="87835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chemeClr val="dk1"/>
                </a:solidFill>
                <a:latin typeface="Mulish"/>
              </a:rPr>
              <a:t>Evaluate impact of indexing on filtering books by first publish year of 1999</a:t>
            </a:r>
            <a:endParaRPr b="1" dirty="0">
              <a:solidFill>
                <a:schemeClr val="dk1"/>
              </a:solidFill>
              <a:latin typeface="Mulish"/>
              <a:sym typeface="Mulish"/>
            </a:endParaRPr>
          </a:p>
        </p:txBody>
      </p:sp>
      <p:sp>
        <p:nvSpPr>
          <p:cNvPr id="5" name="Google Shape;1396;p34">
            <a:extLst>
              <a:ext uri="{FF2B5EF4-FFF2-40B4-BE49-F238E27FC236}">
                <a16:creationId xmlns:a16="http://schemas.microsoft.com/office/drawing/2014/main" id="{5AA5F128-A842-D170-C181-9A31DBD44A2D}"/>
              </a:ext>
            </a:extLst>
          </p:cNvPr>
          <p:cNvSpPr txBox="1"/>
          <p:nvPr/>
        </p:nvSpPr>
        <p:spPr>
          <a:xfrm>
            <a:off x="5646356" y="1540511"/>
            <a:ext cx="2790139" cy="875827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chemeClr val="dk1"/>
                </a:solidFill>
                <a:latin typeface="Mulish"/>
              </a:rPr>
              <a:t>Search for the keyword "history" in title or 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chemeClr val="dk1"/>
                </a:solidFill>
                <a:latin typeface="Mulish"/>
              </a:rPr>
              <a:t>subject of archive documents</a:t>
            </a:r>
            <a:endParaRPr b="1" dirty="0">
              <a:solidFill>
                <a:schemeClr val="dk1"/>
              </a:solidFill>
              <a:latin typeface="Mulish"/>
              <a:sym typeface="Mulish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F84AD-4AC0-4A69-E204-F025D7950C85}"/>
              </a:ext>
            </a:extLst>
          </p:cNvPr>
          <p:cNvSpPr txBox="1"/>
          <p:nvPr/>
        </p:nvSpPr>
        <p:spPr>
          <a:xfrm>
            <a:off x="384295" y="2942590"/>
            <a:ext cx="3681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1" dirty="0">
                <a:solidFill>
                  <a:schemeClr val="dk1"/>
                </a:solidFill>
                <a:latin typeface="Mulish"/>
              </a:rPr>
              <a:t>without indexes</a:t>
            </a:r>
            <a:r>
              <a:rPr lang="en-CA" dirty="0">
                <a:solidFill>
                  <a:schemeClr val="dk1"/>
                </a:solidFill>
                <a:latin typeface="Mulish"/>
              </a:rPr>
              <a:t>:  27,604 DB hits, 194 </a:t>
            </a:r>
            <a:r>
              <a:rPr lang="en-CA" dirty="0" err="1">
                <a:solidFill>
                  <a:schemeClr val="dk1"/>
                </a:solidFill>
                <a:latin typeface="Mulish"/>
              </a:rPr>
              <a:t>ms</a:t>
            </a:r>
            <a:endParaRPr lang="en-CA" dirty="0">
              <a:solidFill>
                <a:schemeClr val="dk1"/>
              </a:solidFill>
              <a:latin typeface="Mulish"/>
            </a:endParaRPr>
          </a:p>
          <a:p>
            <a:pPr algn="l"/>
            <a:endParaRPr lang="en-CA" b="1" dirty="0">
              <a:solidFill>
                <a:schemeClr val="dk1"/>
              </a:solidFill>
              <a:latin typeface="Mulish"/>
            </a:endParaRPr>
          </a:p>
          <a:p>
            <a:pPr algn="l"/>
            <a:r>
              <a:rPr lang="en-CA" b="1" dirty="0">
                <a:solidFill>
                  <a:schemeClr val="dk1"/>
                </a:solidFill>
                <a:latin typeface="Mulish"/>
              </a:rPr>
              <a:t>with indexes</a:t>
            </a:r>
            <a:r>
              <a:rPr lang="en-CA" dirty="0">
                <a:solidFill>
                  <a:schemeClr val="dk1"/>
                </a:solidFill>
                <a:latin typeface="Mulish"/>
              </a:rPr>
              <a:t>:  541 DB hits, 112 </a:t>
            </a:r>
            <a:r>
              <a:rPr lang="en-CA" dirty="0" err="1">
                <a:solidFill>
                  <a:schemeClr val="dk1"/>
                </a:solidFill>
                <a:latin typeface="Mulish"/>
              </a:rPr>
              <a:t>ms</a:t>
            </a:r>
            <a:endParaRPr lang="en-CA" dirty="0">
              <a:solidFill>
                <a:schemeClr val="dk1"/>
              </a:solidFill>
              <a:latin typeface="Mulish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88C9E-1F7E-3490-69F5-FA8203997E97}"/>
              </a:ext>
            </a:extLst>
          </p:cNvPr>
          <p:cNvSpPr txBox="1"/>
          <p:nvPr/>
        </p:nvSpPr>
        <p:spPr>
          <a:xfrm>
            <a:off x="5144878" y="2887204"/>
            <a:ext cx="3645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1" dirty="0">
                <a:solidFill>
                  <a:schemeClr val="dk1"/>
                </a:solidFill>
                <a:latin typeface="Mulish"/>
              </a:rPr>
              <a:t>without indexes</a:t>
            </a:r>
            <a:r>
              <a:rPr lang="en-CA" dirty="0">
                <a:solidFill>
                  <a:schemeClr val="dk1"/>
                </a:solidFill>
                <a:latin typeface="Mulish"/>
              </a:rPr>
              <a:t>:  50,001 DB hits, 643 </a:t>
            </a:r>
            <a:r>
              <a:rPr lang="en-CA" dirty="0" err="1">
                <a:solidFill>
                  <a:schemeClr val="dk1"/>
                </a:solidFill>
                <a:latin typeface="Mulish"/>
              </a:rPr>
              <a:t>ms</a:t>
            </a:r>
            <a:endParaRPr lang="en-CA" dirty="0">
              <a:solidFill>
                <a:schemeClr val="dk1"/>
              </a:solidFill>
              <a:latin typeface="Mulish"/>
            </a:endParaRPr>
          </a:p>
          <a:p>
            <a:pPr algn="l"/>
            <a:endParaRPr lang="en-CA" b="1" dirty="0">
              <a:solidFill>
                <a:schemeClr val="dk1"/>
              </a:solidFill>
              <a:latin typeface="Mulish"/>
            </a:endParaRPr>
          </a:p>
          <a:p>
            <a:pPr algn="l"/>
            <a:r>
              <a:rPr lang="en-CA" b="1" dirty="0">
                <a:solidFill>
                  <a:schemeClr val="dk1"/>
                </a:solidFill>
                <a:latin typeface="Mulish"/>
              </a:rPr>
              <a:t>with indexes</a:t>
            </a:r>
            <a:r>
              <a:rPr lang="en-CA" dirty="0">
                <a:solidFill>
                  <a:schemeClr val="dk1"/>
                </a:solidFill>
                <a:latin typeface="Mulish"/>
              </a:rPr>
              <a:t>:  27 DB hits, 231 </a:t>
            </a:r>
            <a:r>
              <a:rPr lang="en-CA" dirty="0" err="1">
                <a:solidFill>
                  <a:schemeClr val="dk1"/>
                </a:solidFill>
                <a:latin typeface="Mulish"/>
              </a:rPr>
              <a:t>ms</a:t>
            </a:r>
            <a:endParaRPr lang="en-CA" dirty="0">
              <a:solidFill>
                <a:schemeClr val="dk1"/>
              </a:solidFill>
              <a:latin typeface="Mulish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38"/>
          <p:cNvSpPr txBox="1">
            <a:spLocks noGrp="1"/>
          </p:cNvSpPr>
          <p:nvPr>
            <p:ph type="body" idx="1"/>
          </p:nvPr>
        </p:nvSpPr>
        <p:spPr>
          <a:xfrm>
            <a:off x="613387" y="1151655"/>
            <a:ext cx="8111971" cy="3894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rPr lang="en-CA" sz="1800" b="1" dirty="0"/>
              <a:t>Slides 12–13</a:t>
            </a:r>
            <a:r>
              <a:rPr lang="en-CA" sz="1800" dirty="0"/>
              <a:t>: https://</a:t>
            </a:r>
            <a:r>
              <a:rPr lang="en-CA" sz="1800" dirty="0" err="1"/>
              <a:t>www.infoq.com</a:t>
            </a:r>
            <a:r>
              <a:rPr lang="en-CA" sz="1800" dirty="0"/>
              <a:t>/articles/graph-nosql-neo4j/</a:t>
            </a:r>
          </a:p>
          <a:p>
            <a:pPr marL="139700" lvl="0" indent="0" algn="l" rtl="0">
              <a:spcBef>
                <a:spcPts val="300"/>
              </a:spcBef>
              <a:spcAft>
                <a:spcPts val="0"/>
              </a:spcAft>
              <a:buSzPts val="1400"/>
              <a:buNone/>
            </a:pPr>
            <a:br>
              <a:rPr lang="en-CA" sz="1800" dirty="0"/>
            </a:br>
            <a:r>
              <a:rPr lang="en-CA" sz="1800" b="1" dirty="0"/>
              <a:t>Slides 14–15</a:t>
            </a:r>
            <a:r>
              <a:rPr lang="en-CA" sz="1800" dirty="0"/>
              <a:t>: https://neo4j.com/docs/cypher-manual/current/query-tuning/indexes/</a:t>
            </a:r>
          </a:p>
          <a:p>
            <a:pPr marL="139700" lvl="0" indent="0" algn="ctr" rtl="0"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rPr lang="en-CA" sz="1800" b="1" dirty="0"/>
              <a:t>Dataset used</a:t>
            </a:r>
            <a:r>
              <a:rPr lang="en-CA" sz="1800" dirty="0"/>
              <a:t>:</a:t>
            </a:r>
            <a:br>
              <a:rPr lang="en-CA" sz="1800" dirty="0"/>
            </a:br>
            <a:r>
              <a:rPr lang="en-CA" sz="1800" dirty="0"/>
              <a:t>https://</a:t>
            </a:r>
            <a:r>
              <a:rPr lang="en-CA" sz="1800" dirty="0" err="1"/>
              <a:t>archive.org</a:t>
            </a:r>
            <a:r>
              <a:rPr lang="en-CA" sz="1800" dirty="0"/>
              <a:t>/</a:t>
            </a:r>
            <a:r>
              <a:rPr lang="en-CA" sz="1800" dirty="0" err="1"/>
              <a:t>advancedsearch.php</a:t>
            </a:r>
            <a:r>
              <a:rPr lang="en-CA" sz="1800" dirty="0"/>
              <a:t>? q=</a:t>
            </a:r>
            <a:r>
              <a:rPr lang="en-CA" sz="1800" dirty="0" err="1"/>
              <a:t>mediatype:texts&amp;fl</a:t>
            </a:r>
            <a:r>
              <a:rPr lang="en-CA" sz="1800" dirty="0"/>
              <a:t>=</a:t>
            </a:r>
            <a:r>
              <a:rPr lang="en-CA" sz="1800" dirty="0" err="1"/>
              <a:t>identifier,title,creator,year,language,subject,downloads&amp;rows</a:t>
            </a:r>
            <a:r>
              <a:rPr lang="en-CA" sz="1800" dirty="0"/>
              <a:t>=30000&amp;page=1&amp;output=</a:t>
            </a:r>
            <a:r>
              <a:rPr lang="en-CA" sz="1800" dirty="0" err="1"/>
              <a:t>json</a:t>
            </a:r>
            <a:endParaRPr lang="en-CA" sz="1800" dirty="0"/>
          </a:p>
          <a:p>
            <a:pPr marL="139700" lvl="0" indent="0" algn="ctr" rtl="0"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 lang="en-CA" sz="1800" dirty="0"/>
          </a:p>
          <a:p>
            <a:pPr marL="139700" lvl="0" indent="0" algn="ctr" rtl="0"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rPr lang="en-CA" sz="1800" dirty="0"/>
              <a:t>https://</a:t>
            </a:r>
            <a:r>
              <a:rPr lang="en-CA" sz="1800" dirty="0" err="1"/>
              <a:t>openlibrary.org</a:t>
            </a:r>
            <a:r>
              <a:rPr lang="en-CA" sz="1800" dirty="0"/>
              <a:t>/</a:t>
            </a:r>
            <a:r>
              <a:rPr lang="en-CA" sz="1800" dirty="0" err="1"/>
              <a:t>search.json?q</a:t>
            </a:r>
            <a:r>
              <a:rPr lang="en-CA" sz="1800" dirty="0"/>
              <a:t>=subject:{subject}&amp;limit=30000</a:t>
            </a:r>
            <a:endParaRPr lang="en-CA" dirty="0"/>
          </a:p>
        </p:txBody>
      </p:sp>
      <p:sp>
        <p:nvSpPr>
          <p:cNvPr id="1958" name="Google Shape;195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References</a:t>
            </a:r>
            <a:endParaRPr dirty="0"/>
          </a:p>
        </p:txBody>
      </p:sp>
      <p:grpSp>
        <p:nvGrpSpPr>
          <p:cNvPr id="1960" name="Google Shape;1960;p38"/>
          <p:cNvGrpSpPr/>
          <p:nvPr/>
        </p:nvGrpSpPr>
        <p:grpSpPr>
          <a:xfrm flipH="1">
            <a:off x="8381846" y="3844844"/>
            <a:ext cx="901576" cy="313212"/>
            <a:chOff x="3146911" y="2116144"/>
            <a:chExt cx="763142" cy="265097"/>
          </a:xfrm>
        </p:grpSpPr>
        <p:sp>
          <p:nvSpPr>
            <p:cNvPr id="1961" name="Google Shape;1961;p38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3153610" y="2246024"/>
              <a:ext cx="756443" cy="134678"/>
            </a:xfrm>
            <a:custGeom>
              <a:avLst/>
              <a:gdLst/>
              <a:ahLst/>
              <a:cxnLst/>
              <a:rect l="l" t="t" r="r" b="b"/>
              <a:pathLst>
                <a:path w="756443" h="134678" extrusionOk="0">
                  <a:moveTo>
                    <a:pt x="756444" y="134678"/>
                  </a:moveTo>
                  <a:lnTo>
                    <a:pt x="0" y="134678"/>
                  </a:lnTo>
                  <a:cubicBezTo>
                    <a:pt x="37791" y="103122"/>
                    <a:pt x="105908" y="80801"/>
                    <a:pt x="228057" y="95656"/>
                  </a:cubicBezTo>
                  <a:cubicBezTo>
                    <a:pt x="228057" y="95656"/>
                    <a:pt x="270851" y="36236"/>
                    <a:pt x="357056" y="51476"/>
                  </a:cubicBezTo>
                  <a:cubicBezTo>
                    <a:pt x="357056" y="51476"/>
                    <a:pt x="388690" y="-6481"/>
                    <a:pt x="481667" y="600"/>
                  </a:cubicBezTo>
                  <a:cubicBezTo>
                    <a:pt x="574568" y="7681"/>
                    <a:pt x="580495" y="65330"/>
                    <a:pt x="580495" y="65330"/>
                  </a:cubicBezTo>
                  <a:cubicBezTo>
                    <a:pt x="580495" y="65330"/>
                    <a:pt x="689558" y="87266"/>
                    <a:pt x="751595" y="131061"/>
                  </a:cubicBezTo>
                  <a:cubicBezTo>
                    <a:pt x="753211" y="132292"/>
                    <a:pt x="754905" y="133447"/>
                    <a:pt x="756444" y="134678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4" name="Google Shape;1964;p38"/>
          <p:cNvGrpSpPr/>
          <p:nvPr/>
        </p:nvGrpSpPr>
        <p:grpSpPr>
          <a:xfrm>
            <a:off x="7862273" y="2194732"/>
            <a:ext cx="1142117" cy="389890"/>
            <a:chOff x="2357897" y="2826555"/>
            <a:chExt cx="895848" cy="305820"/>
          </a:xfrm>
        </p:grpSpPr>
        <p:sp>
          <p:nvSpPr>
            <p:cNvPr id="1965" name="Google Shape;1965;p38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360760" y="2926182"/>
              <a:ext cx="892985" cy="206192"/>
            </a:xfrm>
            <a:custGeom>
              <a:avLst/>
              <a:gdLst/>
              <a:ahLst/>
              <a:cxnLst/>
              <a:rect l="l" t="t" r="r" b="b"/>
              <a:pathLst>
                <a:path w="892985" h="206192" extrusionOk="0">
                  <a:moveTo>
                    <a:pt x="892986" y="166246"/>
                  </a:moveTo>
                  <a:cubicBezTo>
                    <a:pt x="892832" y="180254"/>
                    <a:pt x="889599" y="193570"/>
                    <a:pt x="883826" y="206192"/>
                  </a:cubicBezTo>
                  <a:lnTo>
                    <a:pt x="14547" y="206192"/>
                  </a:lnTo>
                  <a:cubicBezTo>
                    <a:pt x="7774" y="196648"/>
                    <a:pt x="2848" y="186566"/>
                    <a:pt x="0" y="176098"/>
                  </a:cubicBezTo>
                  <a:cubicBezTo>
                    <a:pt x="54801" y="122143"/>
                    <a:pt x="150935" y="79195"/>
                    <a:pt x="319957" y="93819"/>
                  </a:cubicBezTo>
                  <a:cubicBezTo>
                    <a:pt x="319957" y="93819"/>
                    <a:pt x="381609" y="-26713"/>
                    <a:pt x="535237" y="5459"/>
                  </a:cubicBezTo>
                  <a:cubicBezTo>
                    <a:pt x="688866" y="37632"/>
                    <a:pt x="699718" y="109520"/>
                    <a:pt x="699718" y="109520"/>
                  </a:cubicBezTo>
                  <a:cubicBezTo>
                    <a:pt x="699718" y="109520"/>
                    <a:pt x="822329" y="113830"/>
                    <a:pt x="892755" y="160704"/>
                  </a:cubicBezTo>
                  <a:cubicBezTo>
                    <a:pt x="892909" y="162552"/>
                    <a:pt x="892909" y="164399"/>
                    <a:pt x="892909" y="166323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35"/>
          <p:cNvSpPr txBox="1">
            <a:spLocks noGrp="1"/>
          </p:cNvSpPr>
          <p:nvPr>
            <p:ph type="title"/>
          </p:nvPr>
        </p:nvSpPr>
        <p:spPr>
          <a:xfrm>
            <a:off x="4743737" y="1859037"/>
            <a:ext cx="4036705" cy="1234012"/>
          </a:xfrm>
          <a:prstGeom prst="rect">
            <a:avLst/>
          </a:prstGeom>
        </p:spPr>
        <p:txBody>
          <a:bodyPr spcFirstLastPara="1" wrap="square" lIns="27430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The End</a:t>
            </a:r>
            <a:endParaRPr dirty="0"/>
          </a:p>
        </p:txBody>
      </p:sp>
      <p:grpSp>
        <p:nvGrpSpPr>
          <p:cNvPr id="1465" name="Google Shape;1465;p35"/>
          <p:cNvGrpSpPr/>
          <p:nvPr/>
        </p:nvGrpSpPr>
        <p:grpSpPr>
          <a:xfrm>
            <a:off x="637059" y="1081121"/>
            <a:ext cx="3529780" cy="3522913"/>
            <a:chOff x="5270173" y="1458425"/>
            <a:chExt cx="3153279" cy="3147144"/>
          </a:xfrm>
        </p:grpSpPr>
        <p:grpSp>
          <p:nvGrpSpPr>
            <p:cNvPr id="1466" name="Google Shape;1466;p35"/>
            <p:cNvGrpSpPr/>
            <p:nvPr/>
          </p:nvGrpSpPr>
          <p:grpSpPr>
            <a:xfrm>
              <a:off x="5480285" y="2874920"/>
              <a:ext cx="588657" cy="200938"/>
              <a:chOff x="9192582" y="4443821"/>
              <a:chExt cx="671140" cy="229094"/>
            </a:xfrm>
          </p:grpSpPr>
          <p:sp>
            <p:nvSpPr>
              <p:cNvPr id="1467" name="Google Shape;1467;p35"/>
              <p:cNvSpPr/>
              <p:nvPr/>
            </p:nvSpPr>
            <p:spPr>
              <a:xfrm>
                <a:off x="9192582" y="4443821"/>
                <a:ext cx="671140" cy="229094"/>
              </a:xfrm>
              <a:custGeom>
                <a:avLst/>
                <a:gdLst/>
                <a:ahLst/>
                <a:cxnLst/>
                <a:rect l="l" t="t" r="r" b="b"/>
                <a:pathLst>
                  <a:path w="671140" h="229094" extrusionOk="0">
                    <a:moveTo>
                      <a:pt x="670983" y="199184"/>
                    </a:moveTo>
                    <a:cubicBezTo>
                      <a:pt x="670826" y="209625"/>
                      <a:pt x="668471" y="219674"/>
                      <a:pt x="664154" y="229094"/>
                    </a:cubicBezTo>
                    <a:lnTo>
                      <a:pt x="12959" y="229094"/>
                    </a:lnTo>
                    <a:cubicBezTo>
                      <a:pt x="7856" y="221950"/>
                      <a:pt x="4167" y="214414"/>
                      <a:pt x="2126" y="206564"/>
                    </a:cubicBezTo>
                    <a:cubicBezTo>
                      <a:pt x="634" y="201147"/>
                      <a:pt x="-73" y="195651"/>
                      <a:pt x="6" y="189999"/>
                    </a:cubicBezTo>
                    <a:cubicBezTo>
                      <a:pt x="712" y="135674"/>
                      <a:pt x="75998" y="92575"/>
                      <a:pt x="168084" y="93831"/>
                    </a:cubicBezTo>
                    <a:cubicBezTo>
                      <a:pt x="185669" y="94067"/>
                      <a:pt x="202469" y="95951"/>
                      <a:pt x="218327" y="99091"/>
                    </a:cubicBezTo>
                    <a:cubicBezTo>
                      <a:pt x="241878" y="40605"/>
                      <a:pt x="308057" y="-1002"/>
                      <a:pt x="385463" y="18"/>
                    </a:cubicBezTo>
                    <a:cubicBezTo>
                      <a:pt x="461063" y="1117"/>
                      <a:pt x="524808" y="42489"/>
                      <a:pt x="548202" y="99405"/>
                    </a:cubicBezTo>
                    <a:cubicBezTo>
                      <a:pt x="615873" y="104586"/>
                      <a:pt x="668785" y="145409"/>
                      <a:pt x="670983" y="194945"/>
                    </a:cubicBezTo>
                    <a:cubicBezTo>
                      <a:pt x="671140" y="196358"/>
                      <a:pt x="671140" y="197693"/>
                      <a:pt x="671140" y="1991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p35"/>
              <p:cNvSpPr/>
              <p:nvPr/>
            </p:nvSpPr>
            <p:spPr>
              <a:xfrm>
                <a:off x="9194708" y="4518489"/>
                <a:ext cx="668857" cy="154426"/>
              </a:xfrm>
              <a:custGeom>
                <a:avLst/>
                <a:gdLst/>
                <a:ahLst/>
                <a:cxnLst/>
                <a:rect l="l" t="t" r="r" b="b"/>
                <a:pathLst>
                  <a:path w="668857" h="154426" extrusionOk="0">
                    <a:moveTo>
                      <a:pt x="668858" y="124516"/>
                    </a:moveTo>
                    <a:cubicBezTo>
                      <a:pt x="668701" y="134957"/>
                      <a:pt x="666346" y="145006"/>
                      <a:pt x="662028" y="154426"/>
                    </a:cubicBezTo>
                    <a:lnTo>
                      <a:pt x="10834" y="154426"/>
                    </a:lnTo>
                    <a:cubicBezTo>
                      <a:pt x="5731" y="147282"/>
                      <a:pt x="2041" y="139746"/>
                      <a:pt x="0" y="131895"/>
                    </a:cubicBezTo>
                    <a:cubicBezTo>
                      <a:pt x="41058" y="91465"/>
                      <a:pt x="113046" y="59279"/>
                      <a:pt x="239674" y="70269"/>
                    </a:cubicBezTo>
                    <a:cubicBezTo>
                      <a:pt x="239674" y="70269"/>
                      <a:pt x="285913" y="-20011"/>
                      <a:pt x="400922" y="4090"/>
                    </a:cubicBezTo>
                    <a:cubicBezTo>
                      <a:pt x="516010" y="28191"/>
                      <a:pt x="524096" y="82045"/>
                      <a:pt x="524096" y="82045"/>
                    </a:cubicBezTo>
                    <a:cubicBezTo>
                      <a:pt x="524096" y="82045"/>
                      <a:pt x="615946" y="85264"/>
                      <a:pt x="668701" y="120355"/>
                    </a:cubicBezTo>
                    <a:cubicBezTo>
                      <a:pt x="668858" y="121768"/>
                      <a:pt x="668858" y="123103"/>
                      <a:pt x="668858" y="124516"/>
                    </a:cubicBezTo>
                    <a:close/>
                  </a:path>
                </a:pathLst>
              </a:custGeom>
              <a:solidFill>
                <a:srgbClr val="9190C6">
                  <a:alpha val="566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Google Shape;1469;p35"/>
              <p:cNvSpPr/>
              <p:nvPr/>
            </p:nvSpPr>
            <p:spPr>
              <a:xfrm>
                <a:off x="9192582" y="4443821"/>
                <a:ext cx="671140" cy="229094"/>
              </a:xfrm>
              <a:custGeom>
                <a:avLst/>
                <a:gdLst/>
                <a:ahLst/>
                <a:cxnLst/>
                <a:rect l="l" t="t" r="r" b="b"/>
                <a:pathLst>
                  <a:path w="671140" h="229094" extrusionOk="0">
                    <a:moveTo>
                      <a:pt x="670983" y="199184"/>
                    </a:moveTo>
                    <a:cubicBezTo>
                      <a:pt x="670826" y="209625"/>
                      <a:pt x="668471" y="219674"/>
                      <a:pt x="664154" y="229094"/>
                    </a:cubicBezTo>
                    <a:lnTo>
                      <a:pt x="12959" y="229094"/>
                    </a:lnTo>
                    <a:cubicBezTo>
                      <a:pt x="7856" y="221950"/>
                      <a:pt x="4167" y="214414"/>
                      <a:pt x="2126" y="206564"/>
                    </a:cubicBezTo>
                    <a:cubicBezTo>
                      <a:pt x="634" y="201147"/>
                      <a:pt x="-73" y="195651"/>
                      <a:pt x="6" y="189999"/>
                    </a:cubicBezTo>
                    <a:cubicBezTo>
                      <a:pt x="712" y="135674"/>
                      <a:pt x="75998" y="92575"/>
                      <a:pt x="168084" y="93831"/>
                    </a:cubicBezTo>
                    <a:cubicBezTo>
                      <a:pt x="185669" y="94067"/>
                      <a:pt x="202469" y="95951"/>
                      <a:pt x="218327" y="99091"/>
                    </a:cubicBezTo>
                    <a:cubicBezTo>
                      <a:pt x="241878" y="40605"/>
                      <a:pt x="308057" y="-1002"/>
                      <a:pt x="385463" y="18"/>
                    </a:cubicBezTo>
                    <a:cubicBezTo>
                      <a:pt x="461063" y="1117"/>
                      <a:pt x="524808" y="42489"/>
                      <a:pt x="548202" y="99405"/>
                    </a:cubicBezTo>
                    <a:cubicBezTo>
                      <a:pt x="615873" y="104586"/>
                      <a:pt x="668785" y="145409"/>
                      <a:pt x="670983" y="194945"/>
                    </a:cubicBezTo>
                    <a:cubicBezTo>
                      <a:pt x="671140" y="196358"/>
                      <a:pt x="671140" y="197693"/>
                      <a:pt x="671140" y="19910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0" name="Google Shape;1470;p35"/>
            <p:cNvGrpSpPr/>
            <p:nvPr/>
          </p:nvGrpSpPr>
          <p:grpSpPr>
            <a:xfrm>
              <a:off x="7423677" y="2670066"/>
              <a:ext cx="866023" cy="341550"/>
              <a:chOff x="11408283" y="4210262"/>
              <a:chExt cx="987371" cy="389408"/>
            </a:xfrm>
          </p:grpSpPr>
          <p:sp>
            <p:nvSpPr>
              <p:cNvPr id="1471" name="Google Shape;1471;p35"/>
              <p:cNvSpPr/>
              <p:nvPr/>
            </p:nvSpPr>
            <p:spPr>
              <a:xfrm>
                <a:off x="11408283" y="4210262"/>
                <a:ext cx="987371" cy="389408"/>
              </a:xfrm>
              <a:custGeom>
                <a:avLst/>
                <a:gdLst/>
                <a:ahLst/>
                <a:cxnLst/>
                <a:rect l="l" t="t" r="r" b="b"/>
                <a:pathLst>
                  <a:path w="987371" h="389408" extrusionOk="0">
                    <a:moveTo>
                      <a:pt x="987286" y="366563"/>
                    </a:moveTo>
                    <a:cubicBezTo>
                      <a:pt x="987208" y="372294"/>
                      <a:pt x="986659" y="377868"/>
                      <a:pt x="985638" y="383442"/>
                    </a:cubicBezTo>
                    <a:cubicBezTo>
                      <a:pt x="985402" y="385247"/>
                      <a:pt x="985010" y="387053"/>
                      <a:pt x="984617" y="388702"/>
                    </a:cubicBezTo>
                    <a:lnTo>
                      <a:pt x="8572" y="388702"/>
                    </a:lnTo>
                    <a:cubicBezTo>
                      <a:pt x="8572" y="388702"/>
                      <a:pt x="8022" y="389173"/>
                      <a:pt x="7787" y="389408"/>
                    </a:cubicBezTo>
                    <a:cubicBezTo>
                      <a:pt x="7708" y="389173"/>
                      <a:pt x="7630" y="389094"/>
                      <a:pt x="7551" y="388702"/>
                    </a:cubicBezTo>
                    <a:cubicBezTo>
                      <a:pt x="2370" y="376062"/>
                      <a:pt x="-221" y="362717"/>
                      <a:pt x="15" y="348978"/>
                    </a:cubicBezTo>
                    <a:cubicBezTo>
                      <a:pt x="878" y="267255"/>
                      <a:pt x="100265" y="202724"/>
                      <a:pt x="222025" y="204923"/>
                    </a:cubicBezTo>
                    <a:cubicBezTo>
                      <a:pt x="240003" y="205237"/>
                      <a:pt x="257352" y="207042"/>
                      <a:pt x="273917" y="209947"/>
                    </a:cubicBezTo>
                    <a:cubicBezTo>
                      <a:pt x="298724" y="130971"/>
                      <a:pt x="358859" y="75704"/>
                      <a:pt x="428492" y="76960"/>
                    </a:cubicBezTo>
                    <a:cubicBezTo>
                      <a:pt x="444899" y="77196"/>
                      <a:pt x="460600" y="80650"/>
                      <a:pt x="475438" y="86695"/>
                    </a:cubicBezTo>
                    <a:cubicBezTo>
                      <a:pt x="511864" y="32684"/>
                      <a:pt x="565561" y="-1073"/>
                      <a:pt x="625146" y="26"/>
                    </a:cubicBezTo>
                    <a:cubicBezTo>
                      <a:pt x="722727" y="1832"/>
                      <a:pt x="802723" y="96272"/>
                      <a:pt x="815990" y="218347"/>
                    </a:cubicBezTo>
                    <a:cubicBezTo>
                      <a:pt x="914434" y="233341"/>
                      <a:pt x="988150" y="294575"/>
                      <a:pt x="987365" y="3666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2" name="Google Shape;1472;p35"/>
              <p:cNvSpPr/>
              <p:nvPr/>
            </p:nvSpPr>
            <p:spPr>
              <a:xfrm>
                <a:off x="11416855" y="4401199"/>
                <a:ext cx="977066" cy="197764"/>
              </a:xfrm>
              <a:custGeom>
                <a:avLst/>
                <a:gdLst/>
                <a:ahLst/>
                <a:cxnLst/>
                <a:rect l="l" t="t" r="r" b="b"/>
                <a:pathLst>
                  <a:path w="977066" h="197764" extrusionOk="0">
                    <a:moveTo>
                      <a:pt x="977066" y="192504"/>
                    </a:moveTo>
                    <a:cubicBezTo>
                      <a:pt x="976831" y="194310"/>
                      <a:pt x="976438" y="196116"/>
                      <a:pt x="976046" y="197764"/>
                    </a:cubicBezTo>
                    <a:lnTo>
                      <a:pt x="0" y="197764"/>
                    </a:lnTo>
                    <a:cubicBezTo>
                      <a:pt x="49144" y="151447"/>
                      <a:pt x="137618" y="118710"/>
                      <a:pt x="296511" y="140456"/>
                    </a:cubicBezTo>
                    <a:cubicBezTo>
                      <a:pt x="296511" y="140456"/>
                      <a:pt x="352092" y="53237"/>
                      <a:pt x="464118" y="75611"/>
                    </a:cubicBezTo>
                    <a:cubicBezTo>
                      <a:pt x="464118" y="75611"/>
                      <a:pt x="505255" y="-9488"/>
                      <a:pt x="626151" y="875"/>
                    </a:cubicBezTo>
                    <a:cubicBezTo>
                      <a:pt x="746891" y="11238"/>
                      <a:pt x="754663" y="95865"/>
                      <a:pt x="754663" y="95865"/>
                    </a:cubicBezTo>
                    <a:cubicBezTo>
                      <a:pt x="754663" y="95865"/>
                      <a:pt x="896442" y="128131"/>
                      <a:pt x="977066" y="192426"/>
                    </a:cubicBezTo>
                    <a:close/>
                  </a:path>
                </a:pathLst>
              </a:custGeom>
              <a:solidFill>
                <a:srgbClr val="9190C6">
                  <a:alpha val="566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35"/>
              <p:cNvSpPr/>
              <p:nvPr/>
            </p:nvSpPr>
            <p:spPr>
              <a:xfrm>
                <a:off x="11408283" y="4210262"/>
                <a:ext cx="987371" cy="389408"/>
              </a:xfrm>
              <a:custGeom>
                <a:avLst/>
                <a:gdLst/>
                <a:ahLst/>
                <a:cxnLst/>
                <a:rect l="l" t="t" r="r" b="b"/>
                <a:pathLst>
                  <a:path w="987371" h="389408" extrusionOk="0">
                    <a:moveTo>
                      <a:pt x="987286" y="366563"/>
                    </a:moveTo>
                    <a:cubicBezTo>
                      <a:pt x="987208" y="372294"/>
                      <a:pt x="986659" y="377868"/>
                      <a:pt x="985638" y="383442"/>
                    </a:cubicBezTo>
                    <a:cubicBezTo>
                      <a:pt x="985402" y="385247"/>
                      <a:pt x="985010" y="387053"/>
                      <a:pt x="984617" y="388702"/>
                    </a:cubicBezTo>
                    <a:lnTo>
                      <a:pt x="8572" y="388702"/>
                    </a:lnTo>
                    <a:cubicBezTo>
                      <a:pt x="8572" y="388702"/>
                      <a:pt x="8022" y="389173"/>
                      <a:pt x="7787" y="389408"/>
                    </a:cubicBezTo>
                    <a:cubicBezTo>
                      <a:pt x="7708" y="389173"/>
                      <a:pt x="7630" y="389094"/>
                      <a:pt x="7551" y="388702"/>
                    </a:cubicBezTo>
                    <a:cubicBezTo>
                      <a:pt x="2370" y="376062"/>
                      <a:pt x="-221" y="362717"/>
                      <a:pt x="15" y="348978"/>
                    </a:cubicBezTo>
                    <a:cubicBezTo>
                      <a:pt x="878" y="267255"/>
                      <a:pt x="100265" y="202724"/>
                      <a:pt x="222025" y="204923"/>
                    </a:cubicBezTo>
                    <a:cubicBezTo>
                      <a:pt x="240003" y="205237"/>
                      <a:pt x="257352" y="207042"/>
                      <a:pt x="273917" y="209947"/>
                    </a:cubicBezTo>
                    <a:cubicBezTo>
                      <a:pt x="298724" y="130971"/>
                      <a:pt x="358859" y="75704"/>
                      <a:pt x="428492" y="76960"/>
                    </a:cubicBezTo>
                    <a:cubicBezTo>
                      <a:pt x="444899" y="77196"/>
                      <a:pt x="460600" y="80650"/>
                      <a:pt x="475438" y="86695"/>
                    </a:cubicBezTo>
                    <a:cubicBezTo>
                      <a:pt x="511864" y="32684"/>
                      <a:pt x="565561" y="-1073"/>
                      <a:pt x="625146" y="26"/>
                    </a:cubicBezTo>
                    <a:cubicBezTo>
                      <a:pt x="722727" y="1832"/>
                      <a:pt x="802723" y="96272"/>
                      <a:pt x="815990" y="218347"/>
                    </a:cubicBezTo>
                    <a:cubicBezTo>
                      <a:pt x="914434" y="233341"/>
                      <a:pt x="988150" y="294575"/>
                      <a:pt x="987365" y="36664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4" name="Google Shape;1474;p35"/>
            <p:cNvGrpSpPr/>
            <p:nvPr/>
          </p:nvGrpSpPr>
          <p:grpSpPr>
            <a:xfrm>
              <a:off x="6033549" y="1482445"/>
              <a:ext cx="489295" cy="173873"/>
              <a:chOff x="9823369" y="2856231"/>
              <a:chExt cx="557855" cy="198236"/>
            </a:xfrm>
          </p:grpSpPr>
          <p:sp>
            <p:nvSpPr>
              <p:cNvPr id="1475" name="Google Shape;1475;p35"/>
              <p:cNvSpPr/>
              <p:nvPr/>
            </p:nvSpPr>
            <p:spPr>
              <a:xfrm>
                <a:off x="9823369" y="2856231"/>
                <a:ext cx="552205" cy="198236"/>
              </a:xfrm>
              <a:custGeom>
                <a:avLst/>
                <a:gdLst/>
                <a:ahLst/>
                <a:cxnLst/>
                <a:rect l="l" t="t" r="r" b="b"/>
                <a:pathLst>
                  <a:path w="552205" h="198236" extrusionOk="0">
                    <a:moveTo>
                      <a:pt x="552046" y="192270"/>
                    </a:moveTo>
                    <a:cubicBezTo>
                      <a:pt x="552046" y="193369"/>
                      <a:pt x="551967" y="194468"/>
                      <a:pt x="551810" y="195489"/>
                    </a:cubicBezTo>
                    <a:cubicBezTo>
                      <a:pt x="551653" y="196352"/>
                      <a:pt x="551496" y="197294"/>
                      <a:pt x="551261" y="198158"/>
                    </a:cubicBezTo>
                    <a:lnTo>
                      <a:pt x="5184" y="198158"/>
                    </a:lnTo>
                    <a:cubicBezTo>
                      <a:pt x="5184" y="198158"/>
                      <a:pt x="5105" y="198158"/>
                      <a:pt x="5027" y="198236"/>
                    </a:cubicBezTo>
                    <a:cubicBezTo>
                      <a:pt x="5027" y="198236"/>
                      <a:pt x="5027" y="198210"/>
                      <a:pt x="5027" y="198158"/>
                    </a:cubicBezTo>
                    <a:cubicBezTo>
                      <a:pt x="1651" y="192662"/>
                      <a:pt x="-76" y="187010"/>
                      <a:pt x="3" y="181044"/>
                    </a:cubicBezTo>
                    <a:cubicBezTo>
                      <a:pt x="317" y="157492"/>
                      <a:pt x="29834" y="137317"/>
                      <a:pt x="73561" y="126719"/>
                    </a:cubicBezTo>
                    <a:cubicBezTo>
                      <a:pt x="73326" y="123814"/>
                      <a:pt x="73247" y="120752"/>
                      <a:pt x="73326" y="117769"/>
                    </a:cubicBezTo>
                    <a:cubicBezTo>
                      <a:pt x="74189" y="51825"/>
                      <a:pt x="132047" y="-930"/>
                      <a:pt x="202622" y="12"/>
                    </a:cubicBezTo>
                    <a:cubicBezTo>
                      <a:pt x="251374" y="719"/>
                      <a:pt x="293374" y="26861"/>
                      <a:pt x="314334" y="64779"/>
                    </a:cubicBezTo>
                    <a:cubicBezTo>
                      <a:pt x="324304" y="62659"/>
                      <a:pt x="334824" y="61560"/>
                      <a:pt x="345736" y="61795"/>
                    </a:cubicBezTo>
                    <a:cubicBezTo>
                      <a:pt x="403044" y="62580"/>
                      <a:pt x="449990" y="96416"/>
                      <a:pt x="457526" y="139750"/>
                    </a:cubicBezTo>
                    <a:cubicBezTo>
                      <a:pt x="511224" y="143597"/>
                      <a:pt x="552595" y="165892"/>
                      <a:pt x="552203" y="1922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35"/>
              <p:cNvSpPr/>
              <p:nvPr/>
            </p:nvSpPr>
            <p:spPr>
              <a:xfrm>
                <a:off x="9828553" y="2950998"/>
                <a:ext cx="552671" cy="103390"/>
              </a:xfrm>
              <a:custGeom>
                <a:avLst/>
                <a:gdLst/>
                <a:ahLst/>
                <a:cxnLst/>
                <a:rect l="l" t="t" r="r" b="b"/>
                <a:pathLst>
                  <a:path w="552671" h="103390" extrusionOk="0">
                    <a:moveTo>
                      <a:pt x="552593" y="103391"/>
                    </a:moveTo>
                    <a:lnTo>
                      <a:pt x="0" y="103391"/>
                    </a:lnTo>
                    <a:cubicBezTo>
                      <a:pt x="25043" y="86198"/>
                      <a:pt x="63196" y="73481"/>
                      <a:pt x="120818" y="71989"/>
                    </a:cubicBezTo>
                    <a:cubicBezTo>
                      <a:pt x="120818" y="71989"/>
                      <a:pt x="125529" y="2513"/>
                      <a:pt x="221383" y="79"/>
                    </a:cubicBezTo>
                    <a:cubicBezTo>
                      <a:pt x="317237" y="-2355"/>
                      <a:pt x="329640" y="52284"/>
                      <a:pt x="329640" y="52284"/>
                    </a:cubicBezTo>
                    <a:cubicBezTo>
                      <a:pt x="329640" y="52284"/>
                      <a:pt x="377292" y="36898"/>
                      <a:pt x="424788" y="91144"/>
                    </a:cubicBezTo>
                    <a:cubicBezTo>
                      <a:pt x="424788" y="91144"/>
                      <a:pt x="497875" y="80546"/>
                      <a:pt x="546705" y="100722"/>
                    </a:cubicBezTo>
                    <a:cubicBezTo>
                      <a:pt x="548746" y="101585"/>
                      <a:pt x="550709" y="102449"/>
                      <a:pt x="552671" y="103391"/>
                    </a:cubicBezTo>
                    <a:close/>
                  </a:path>
                </a:pathLst>
              </a:custGeom>
              <a:solidFill>
                <a:srgbClr val="9190C6">
                  <a:alpha val="566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35"/>
              <p:cNvSpPr/>
              <p:nvPr/>
            </p:nvSpPr>
            <p:spPr>
              <a:xfrm>
                <a:off x="9823369" y="2856231"/>
                <a:ext cx="552205" cy="198236"/>
              </a:xfrm>
              <a:custGeom>
                <a:avLst/>
                <a:gdLst/>
                <a:ahLst/>
                <a:cxnLst/>
                <a:rect l="l" t="t" r="r" b="b"/>
                <a:pathLst>
                  <a:path w="552205" h="198236" extrusionOk="0">
                    <a:moveTo>
                      <a:pt x="552046" y="192270"/>
                    </a:moveTo>
                    <a:cubicBezTo>
                      <a:pt x="552046" y="193369"/>
                      <a:pt x="551967" y="194468"/>
                      <a:pt x="551810" y="195489"/>
                    </a:cubicBezTo>
                    <a:cubicBezTo>
                      <a:pt x="551653" y="196352"/>
                      <a:pt x="551496" y="197294"/>
                      <a:pt x="551261" y="198158"/>
                    </a:cubicBezTo>
                    <a:lnTo>
                      <a:pt x="5184" y="198158"/>
                    </a:lnTo>
                    <a:cubicBezTo>
                      <a:pt x="5184" y="198158"/>
                      <a:pt x="5105" y="198158"/>
                      <a:pt x="5027" y="198236"/>
                    </a:cubicBezTo>
                    <a:cubicBezTo>
                      <a:pt x="5027" y="198236"/>
                      <a:pt x="5027" y="198210"/>
                      <a:pt x="5027" y="198158"/>
                    </a:cubicBezTo>
                    <a:cubicBezTo>
                      <a:pt x="1651" y="192662"/>
                      <a:pt x="-76" y="187010"/>
                      <a:pt x="3" y="181044"/>
                    </a:cubicBezTo>
                    <a:cubicBezTo>
                      <a:pt x="317" y="157492"/>
                      <a:pt x="29834" y="137317"/>
                      <a:pt x="73561" y="126719"/>
                    </a:cubicBezTo>
                    <a:cubicBezTo>
                      <a:pt x="73326" y="123814"/>
                      <a:pt x="73247" y="120752"/>
                      <a:pt x="73326" y="117769"/>
                    </a:cubicBezTo>
                    <a:cubicBezTo>
                      <a:pt x="74189" y="51825"/>
                      <a:pt x="132047" y="-930"/>
                      <a:pt x="202622" y="12"/>
                    </a:cubicBezTo>
                    <a:cubicBezTo>
                      <a:pt x="251374" y="719"/>
                      <a:pt x="293374" y="26861"/>
                      <a:pt x="314334" y="64779"/>
                    </a:cubicBezTo>
                    <a:cubicBezTo>
                      <a:pt x="324304" y="62659"/>
                      <a:pt x="334824" y="61560"/>
                      <a:pt x="345736" y="61795"/>
                    </a:cubicBezTo>
                    <a:cubicBezTo>
                      <a:pt x="403044" y="62580"/>
                      <a:pt x="449990" y="96416"/>
                      <a:pt x="457526" y="139750"/>
                    </a:cubicBezTo>
                    <a:cubicBezTo>
                      <a:pt x="511224" y="143597"/>
                      <a:pt x="552595" y="165892"/>
                      <a:pt x="552203" y="19227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8" name="Google Shape;1478;p35"/>
            <p:cNvGrpSpPr/>
            <p:nvPr/>
          </p:nvGrpSpPr>
          <p:grpSpPr>
            <a:xfrm>
              <a:off x="5270173" y="3396454"/>
              <a:ext cx="3153279" cy="1209115"/>
              <a:chOff x="8953028" y="5038432"/>
              <a:chExt cx="3595119" cy="1378537"/>
            </a:xfrm>
          </p:grpSpPr>
          <p:sp>
            <p:nvSpPr>
              <p:cNvPr id="1479" name="Google Shape;1479;p35"/>
              <p:cNvSpPr/>
              <p:nvPr/>
            </p:nvSpPr>
            <p:spPr>
              <a:xfrm>
                <a:off x="8953028" y="5756747"/>
                <a:ext cx="3595119" cy="660222"/>
              </a:xfrm>
              <a:custGeom>
                <a:avLst/>
                <a:gdLst/>
                <a:ahLst/>
                <a:cxnLst/>
                <a:rect l="l" t="t" r="r" b="b"/>
                <a:pathLst>
                  <a:path w="3595119" h="660222" extrusionOk="0">
                    <a:moveTo>
                      <a:pt x="3581338" y="52912"/>
                    </a:moveTo>
                    <a:lnTo>
                      <a:pt x="3502598" y="0"/>
                    </a:lnTo>
                    <a:lnTo>
                      <a:pt x="92522" y="0"/>
                    </a:lnTo>
                    <a:lnTo>
                      <a:pt x="13782" y="52912"/>
                    </a:lnTo>
                    <a:cubicBezTo>
                      <a:pt x="13782" y="52912"/>
                      <a:pt x="-17227" y="74422"/>
                      <a:pt x="13782" y="119719"/>
                    </a:cubicBezTo>
                    <a:cubicBezTo>
                      <a:pt x="13782" y="119719"/>
                      <a:pt x="1267576" y="235749"/>
                      <a:pt x="1701235" y="558245"/>
                    </a:cubicBezTo>
                    <a:cubicBezTo>
                      <a:pt x="1701235" y="558245"/>
                      <a:pt x="1695740" y="660222"/>
                      <a:pt x="1797560" y="660222"/>
                    </a:cubicBezTo>
                    <a:cubicBezTo>
                      <a:pt x="1899380" y="660222"/>
                      <a:pt x="1893885" y="558245"/>
                      <a:pt x="1893885" y="558245"/>
                    </a:cubicBezTo>
                    <a:cubicBezTo>
                      <a:pt x="2327543" y="235749"/>
                      <a:pt x="3581338" y="119719"/>
                      <a:pt x="3581338" y="119719"/>
                    </a:cubicBezTo>
                    <a:cubicBezTo>
                      <a:pt x="3612347" y="74344"/>
                      <a:pt x="3581338" y="52912"/>
                      <a:pt x="3581338" y="529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35"/>
              <p:cNvSpPr/>
              <p:nvPr/>
            </p:nvSpPr>
            <p:spPr>
              <a:xfrm>
                <a:off x="9003314" y="5578808"/>
                <a:ext cx="1747351" cy="727235"/>
              </a:xfrm>
              <a:custGeom>
                <a:avLst/>
                <a:gdLst/>
                <a:ahLst/>
                <a:cxnLst/>
                <a:rect l="l" t="t" r="r" b="b"/>
                <a:pathLst>
                  <a:path w="1747351" h="727235" extrusionOk="0">
                    <a:moveTo>
                      <a:pt x="18998" y="20774"/>
                    </a:moveTo>
                    <a:cubicBezTo>
                      <a:pt x="18998" y="20774"/>
                      <a:pt x="55267" y="131386"/>
                      <a:pt x="0" y="253068"/>
                    </a:cubicBezTo>
                    <a:cubicBezTo>
                      <a:pt x="0" y="253068"/>
                      <a:pt x="1038300" y="274579"/>
                      <a:pt x="1747352" y="727235"/>
                    </a:cubicBezTo>
                    <a:cubicBezTo>
                      <a:pt x="1747352" y="727235"/>
                      <a:pt x="1291241" y="-144164"/>
                      <a:pt x="19077" y="20774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81" name="Google Shape;1481;p35"/>
              <p:cNvGrpSpPr/>
              <p:nvPr/>
            </p:nvGrpSpPr>
            <p:grpSpPr>
              <a:xfrm>
                <a:off x="9117146" y="5658617"/>
                <a:ext cx="1318481" cy="380824"/>
                <a:chOff x="9117146" y="5658617"/>
                <a:chExt cx="1318481" cy="380824"/>
              </a:xfrm>
            </p:grpSpPr>
            <p:sp>
              <p:nvSpPr>
                <p:cNvPr id="1482" name="Google Shape;1482;p35"/>
                <p:cNvSpPr/>
                <p:nvPr/>
              </p:nvSpPr>
              <p:spPr>
                <a:xfrm>
                  <a:off x="9130413" y="5658617"/>
                  <a:ext cx="1305214" cy="380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5214" h="380824" extrusionOk="0">
                      <a:moveTo>
                        <a:pt x="0" y="0"/>
                      </a:moveTo>
                      <a:cubicBezTo>
                        <a:pt x="0" y="0"/>
                        <a:pt x="740140" y="22766"/>
                        <a:pt x="1305215" y="38082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3" name="Google Shape;1483;p35"/>
                <p:cNvSpPr/>
                <p:nvPr/>
              </p:nvSpPr>
              <p:spPr>
                <a:xfrm>
                  <a:off x="9132532" y="5719693"/>
                  <a:ext cx="1207555" cy="31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555" h="316529" extrusionOk="0">
                      <a:moveTo>
                        <a:pt x="0" y="0"/>
                      </a:moveTo>
                      <a:cubicBezTo>
                        <a:pt x="0" y="0"/>
                        <a:pt x="722712" y="40273"/>
                        <a:pt x="1207555" y="31653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4" name="Google Shape;1484;p35"/>
                <p:cNvSpPr/>
                <p:nvPr/>
              </p:nvSpPr>
              <p:spPr>
                <a:xfrm>
                  <a:off x="9117146" y="5801887"/>
                  <a:ext cx="1127402" cy="23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402" h="231195" extrusionOk="0">
                      <a:moveTo>
                        <a:pt x="0" y="0"/>
                      </a:moveTo>
                      <a:cubicBezTo>
                        <a:pt x="0" y="0"/>
                        <a:pt x="722790" y="36740"/>
                        <a:pt x="1127402" y="23119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85" name="Google Shape;1485;p35"/>
              <p:cNvSpPr/>
              <p:nvPr/>
            </p:nvSpPr>
            <p:spPr>
              <a:xfrm>
                <a:off x="9011479" y="5434644"/>
                <a:ext cx="1739108" cy="871399"/>
              </a:xfrm>
              <a:custGeom>
                <a:avLst/>
                <a:gdLst/>
                <a:ahLst/>
                <a:cxnLst/>
                <a:rect l="l" t="t" r="r" b="b"/>
                <a:pathLst>
                  <a:path w="1739108" h="871399" extrusionOk="0">
                    <a:moveTo>
                      <a:pt x="1739109" y="871399"/>
                    </a:moveTo>
                    <a:cubicBezTo>
                      <a:pt x="1739109" y="871399"/>
                      <a:pt x="1374299" y="189981"/>
                      <a:pt x="0" y="164467"/>
                    </a:cubicBezTo>
                    <a:lnTo>
                      <a:pt x="200108" y="0"/>
                    </a:lnTo>
                    <a:cubicBezTo>
                      <a:pt x="200108" y="0"/>
                      <a:pt x="1611932" y="150807"/>
                      <a:pt x="1739109" y="871399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35"/>
              <p:cNvSpPr/>
              <p:nvPr/>
            </p:nvSpPr>
            <p:spPr>
              <a:xfrm>
                <a:off x="9011479" y="5292080"/>
                <a:ext cx="1739108" cy="1013963"/>
              </a:xfrm>
              <a:custGeom>
                <a:avLst/>
                <a:gdLst/>
                <a:ahLst/>
                <a:cxnLst/>
                <a:rect l="l" t="t" r="r" b="b"/>
                <a:pathLst>
                  <a:path w="1739108" h="1013963" extrusionOk="0">
                    <a:moveTo>
                      <a:pt x="1739109" y="1013964"/>
                    </a:moveTo>
                    <a:cubicBezTo>
                      <a:pt x="1739109" y="1013964"/>
                      <a:pt x="1437730" y="204661"/>
                      <a:pt x="0" y="243992"/>
                    </a:cubicBezTo>
                    <a:lnTo>
                      <a:pt x="301536" y="0"/>
                    </a:lnTo>
                    <a:cubicBezTo>
                      <a:pt x="301536" y="0"/>
                      <a:pt x="1647965" y="82351"/>
                      <a:pt x="1739109" y="1013964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35"/>
              <p:cNvSpPr/>
              <p:nvPr/>
            </p:nvSpPr>
            <p:spPr>
              <a:xfrm>
                <a:off x="9112043" y="5038432"/>
                <a:ext cx="1638466" cy="1267611"/>
              </a:xfrm>
              <a:custGeom>
                <a:avLst/>
                <a:gdLst/>
                <a:ahLst/>
                <a:cxnLst/>
                <a:rect l="l" t="t" r="r" b="b"/>
                <a:pathLst>
                  <a:path w="1638466" h="1267611" extrusionOk="0">
                    <a:moveTo>
                      <a:pt x="79" y="340709"/>
                    </a:moveTo>
                    <a:cubicBezTo>
                      <a:pt x="79" y="340709"/>
                      <a:pt x="1443069" y="340709"/>
                      <a:pt x="1638466" y="1267611"/>
                    </a:cubicBezTo>
                    <a:lnTo>
                      <a:pt x="1638466" y="425887"/>
                    </a:lnTo>
                    <a:cubicBezTo>
                      <a:pt x="1638466" y="425887"/>
                      <a:pt x="1361974" y="41843"/>
                      <a:pt x="460978" y="0"/>
                    </a:cubicBezTo>
                    <a:cubicBezTo>
                      <a:pt x="460978" y="0"/>
                      <a:pt x="195398" y="182366"/>
                      <a:pt x="0" y="340709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88" name="Google Shape;1488;p35"/>
              <p:cNvGrpSpPr/>
              <p:nvPr/>
            </p:nvGrpSpPr>
            <p:grpSpPr>
              <a:xfrm>
                <a:off x="9208837" y="5069127"/>
                <a:ext cx="1506423" cy="1005484"/>
                <a:chOff x="9208837" y="5069127"/>
                <a:chExt cx="1506423" cy="1005484"/>
              </a:xfrm>
            </p:grpSpPr>
            <p:sp>
              <p:nvSpPr>
                <p:cNvPr id="1489" name="Google Shape;1489;p35"/>
                <p:cNvSpPr/>
                <p:nvPr/>
              </p:nvSpPr>
              <p:spPr>
                <a:xfrm>
                  <a:off x="9584561" y="5069127"/>
                  <a:ext cx="1121671" cy="402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671" h="402884" extrusionOk="0">
                      <a:moveTo>
                        <a:pt x="0" y="0"/>
                      </a:moveTo>
                      <a:cubicBezTo>
                        <a:pt x="0" y="0"/>
                        <a:pt x="747755" y="19940"/>
                        <a:pt x="1121672" y="40288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0" name="Google Shape;1490;p35"/>
                <p:cNvSpPr/>
                <p:nvPr/>
              </p:nvSpPr>
              <p:spPr>
                <a:xfrm>
                  <a:off x="9530864" y="5109792"/>
                  <a:ext cx="1176624" cy="4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624" h="448260" extrusionOk="0">
                      <a:moveTo>
                        <a:pt x="0" y="0"/>
                      </a:moveTo>
                      <a:cubicBezTo>
                        <a:pt x="0" y="0"/>
                        <a:pt x="812286" y="18920"/>
                        <a:pt x="1176625" y="44826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1" name="Google Shape;1491;p35"/>
                <p:cNvSpPr/>
                <p:nvPr/>
              </p:nvSpPr>
              <p:spPr>
                <a:xfrm>
                  <a:off x="9477167" y="5150525"/>
                  <a:ext cx="1231577" cy="49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577" h="493646" extrusionOk="0">
                      <a:moveTo>
                        <a:pt x="0" y="11"/>
                      </a:moveTo>
                      <a:cubicBezTo>
                        <a:pt x="-549" y="-539"/>
                        <a:pt x="876895" y="17910"/>
                        <a:pt x="1231578" y="49364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2" name="Google Shape;1492;p35"/>
                <p:cNvSpPr/>
                <p:nvPr/>
              </p:nvSpPr>
              <p:spPr>
                <a:xfrm>
                  <a:off x="9423548" y="5191258"/>
                  <a:ext cx="1286531" cy="539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6531" h="539033" extrusionOk="0">
                      <a:moveTo>
                        <a:pt x="0" y="22"/>
                      </a:moveTo>
                      <a:cubicBezTo>
                        <a:pt x="-785" y="-763"/>
                        <a:pt x="941426" y="16900"/>
                        <a:pt x="1286531" y="53903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3" name="Google Shape;1493;p35"/>
                <p:cNvSpPr/>
                <p:nvPr/>
              </p:nvSpPr>
              <p:spPr>
                <a:xfrm>
                  <a:off x="9369851" y="5231909"/>
                  <a:ext cx="1341484" cy="584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84" h="584422" extrusionOk="0">
                      <a:moveTo>
                        <a:pt x="1" y="36"/>
                      </a:moveTo>
                      <a:cubicBezTo>
                        <a:pt x="-1020" y="-985"/>
                        <a:pt x="1006035" y="15815"/>
                        <a:pt x="1341485" y="58442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4" name="Google Shape;1494;p35"/>
                <p:cNvSpPr/>
                <p:nvPr/>
              </p:nvSpPr>
              <p:spPr>
                <a:xfrm>
                  <a:off x="9316153" y="5272630"/>
                  <a:ext cx="1396516" cy="629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516" h="629821" extrusionOk="0">
                      <a:moveTo>
                        <a:pt x="1" y="59"/>
                      </a:moveTo>
                      <a:cubicBezTo>
                        <a:pt x="-1333" y="-1276"/>
                        <a:pt x="1070566" y="14817"/>
                        <a:pt x="1396517" y="62982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5" name="Google Shape;1495;p35"/>
                <p:cNvSpPr/>
                <p:nvPr/>
              </p:nvSpPr>
              <p:spPr>
                <a:xfrm>
                  <a:off x="9262534" y="5313275"/>
                  <a:ext cx="1451470" cy="675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470" h="675217" extrusionOk="0">
                      <a:moveTo>
                        <a:pt x="2" y="79"/>
                      </a:moveTo>
                      <a:cubicBezTo>
                        <a:pt x="-1568" y="-1491"/>
                        <a:pt x="1135097" y="13817"/>
                        <a:pt x="1451470" y="67521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6" name="Google Shape;1496;p35"/>
                <p:cNvSpPr/>
                <p:nvPr/>
              </p:nvSpPr>
              <p:spPr>
                <a:xfrm>
                  <a:off x="9208837" y="5353997"/>
                  <a:ext cx="1506423" cy="720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423" h="720614" extrusionOk="0">
                      <a:moveTo>
                        <a:pt x="2" y="101"/>
                      </a:moveTo>
                      <a:cubicBezTo>
                        <a:pt x="-1804" y="-1705"/>
                        <a:pt x="1199707" y="12819"/>
                        <a:pt x="1506424" y="72061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97" name="Google Shape;1497;p35"/>
              <p:cNvSpPr/>
              <p:nvPr/>
            </p:nvSpPr>
            <p:spPr>
              <a:xfrm>
                <a:off x="10750509" y="5578808"/>
                <a:ext cx="1747351" cy="727235"/>
              </a:xfrm>
              <a:custGeom>
                <a:avLst/>
                <a:gdLst/>
                <a:ahLst/>
                <a:cxnLst/>
                <a:rect l="l" t="t" r="r" b="b"/>
                <a:pathLst>
                  <a:path w="1747351" h="727235" extrusionOk="0">
                    <a:moveTo>
                      <a:pt x="1728354" y="20774"/>
                    </a:moveTo>
                    <a:cubicBezTo>
                      <a:pt x="1728354" y="20774"/>
                      <a:pt x="1692085" y="131386"/>
                      <a:pt x="1747352" y="253068"/>
                    </a:cubicBezTo>
                    <a:cubicBezTo>
                      <a:pt x="1747352" y="253068"/>
                      <a:pt x="709052" y="274579"/>
                      <a:pt x="0" y="727235"/>
                    </a:cubicBezTo>
                    <a:cubicBezTo>
                      <a:pt x="0" y="727235"/>
                      <a:pt x="456111" y="-144164"/>
                      <a:pt x="1728275" y="20774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35"/>
              <p:cNvSpPr/>
              <p:nvPr/>
            </p:nvSpPr>
            <p:spPr>
              <a:xfrm>
                <a:off x="10750587" y="5434644"/>
                <a:ext cx="1739109" cy="871399"/>
              </a:xfrm>
              <a:custGeom>
                <a:avLst/>
                <a:gdLst/>
                <a:ahLst/>
                <a:cxnLst/>
                <a:rect l="l" t="t" r="r" b="b"/>
                <a:pathLst>
                  <a:path w="1739109" h="871399" extrusionOk="0">
                    <a:moveTo>
                      <a:pt x="0" y="871399"/>
                    </a:moveTo>
                    <a:cubicBezTo>
                      <a:pt x="0" y="871399"/>
                      <a:pt x="407281" y="199087"/>
                      <a:pt x="1739109" y="164467"/>
                    </a:cubicBezTo>
                    <a:lnTo>
                      <a:pt x="1539001" y="0"/>
                    </a:lnTo>
                    <a:cubicBezTo>
                      <a:pt x="1539001" y="0"/>
                      <a:pt x="127177" y="150807"/>
                      <a:pt x="0" y="871399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35"/>
              <p:cNvSpPr/>
              <p:nvPr/>
            </p:nvSpPr>
            <p:spPr>
              <a:xfrm>
                <a:off x="10750587" y="5292080"/>
                <a:ext cx="1739109" cy="1013963"/>
              </a:xfrm>
              <a:custGeom>
                <a:avLst/>
                <a:gdLst/>
                <a:ahLst/>
                <a:cxnLst/>
                <a:rect l="l" t="t" r="r" b="b"/>
                <a:pathLst>
                  <a:path w="1739109" h="1013963" extrusionOk="0">
                    <a:moveTo>
                      <a:pt x="0" y="1013964"/>
                    </a:moveTo>
                    <a:cubicBezTo>
                      <a:pt x="0" y="1013964"/>
                      <a:pt x="327050" y="232059"/>
                      <a:pt x="1739109" y="243992"/>
                    </a:cubicBezTo>
                    <a:lnTo>
                      <a:pt x="1437574" y="0"/>
                    </a:lnTo>
                    <a:cubicBezTo>
                      <a:pt x="1437574" y="0"/>
                      <a:pt x="91144" y="82351"/>
                      <a:pt x="0" y="1013964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35"/>
              <p:cNvSpPr/>
              <p:nvPr/>
            </p:nvSpPr>
            <p:spPr>
              <a:xfrm>
                <a:off x="10750587" y="5038432"/>
                <a:ext cx="1638466" cy="1267611"/>
              </a:xfrm>
              <a:custGeom>
                <a:avLst/>
                <a:gdLst/>
                <a:ahLst/>
                <a:cxnLst/>
                <a:rect l="l" t="t" r="r" b="b"/>
                <a:pathLst>
                  <a:path w="1638466" h="1267611" extrusionOk="0">
                    <a:moveTo>
                      <a:pt x="1638388" y="340709"/>
                    </a:moveTo>
                    <a:cubicBezTo>
                      <a:pt x="1638388" y="340709"/>
                      <a:pt x="195398" y="340709"/>
                      <a:pt x="0" y="1267611"/>
                    </a:cubicBezTo>
                    <a:lnTo>
                      <a:pt x="0" y="425887"/>
                    </a:lnTo>
                    <a:cubicBezTo>
                      <a:pt x="0" y="425887"/>
                      <a:pt x="276493" y="41843"/>
                      <a:pt x="1177488" y="0"/>
                    </a:cubicBezTo>
                    <a:cubicBezTo>
                      <a:pt x="1177488" y="0"/>
                      <a:pt x="1443069" y="182366"/>
                      <a:pt x="1638466" y="340709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01" name="Google Shape;1501;p35"/>
              <p:cNvGrpSpPr/>
              <p:nvPr/>
            </p:nvGrpSpPr>
            <p:grpSpPr>
              <a:xfrm>
                <a:off x="10785836" y="5069127"/>
                <a:ext cx="1506423" cy="1005484"/>
                <a:chOff x="10785836" y="5069127"/>
                <a:chExt cx="1506423" cy="1005484"/>
              </a:xfrm>
            </p:grpSpPr>
            <p:sp>
              <p:nvSpPr>
                <p:cNvPr id="1502" name="Google Shape;1502;p35"/>
                <p:cNvSpPr/>
                <p:nvPr/>
              </p:nvSpPr>
              <p:spPr>
                <a:xfrm>
                  <a:off x="10794943" y="5069127"/>
                  <a:ext cx="1121671" cy="402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671" h="402884" extrusionOk="0">
                      <a:moveTo>
                        <a:pt x="1121672" y="0"/>
                      </a:moveTo>
                      <a:cubicBezTo>
                        <a:pt x="1121672" y="0"/>
                        <a:pt x="373917" y="19940"/>
                        <a:pt x="0" y="40288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3" name="Google Shape;1503;p35"/>
                <p:cNvSpPr/>
                <p:nvPr/>
              </p:nvSpPr>
              <p:spPr>
                <a:xfrm>
                  <a:off x="10793608" y="5109792"/>
                  <a:ext cx="1176624" cy="448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624" h="448260" extrusionOk="0">
                      <a:moveTo>
                        <a:pt x="1176625" y="0"/>
                      </a:moveTo>
                      <a:cubicBezTo>
                        <a:pt x="1176625" y="0"/>
                        <a:pt x="364339" y="18920"/>
                        <a:pt x="0" y="44826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4" name="Google Shape;1504;p35"/>
                <p:cNvSpPr/>
                <p:nvPr/>
              </p:nvSpPr>
              <p:spPr>
                <a:xfrm>
                  <a:off x="10792352" y="5150525"/>
                  <a:ext cx="1231577" cy="49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577" h="493646" extrusionOk="0">
                      <a:moveTo>
                        <a:pt x="1231578" y="11"/>
                      </a:moveTo>
                      <a:cubicBezTo>
                        <a:pt x="1232127" y="-539"/>
                        <a:pt x="354683" y="17910"/>
                        <a:pt x="0" y="49364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5" name="Google Shape;1505;p35"/>
                <p:cNvSpPr/>
                <p:nvPr/>
              </p:nvSpPr>
              <p:spPr>
                <a:xfrm>
                  <a:off x="10791096" y="5191258"/>
                  <a:ext cx="1286531" cy="539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6531" h="539033" extrusionOk="0">
                      <a:moveTo>
                        <a:pt x="1286531" y="22"/>
                      </a:moveTo>
                      <a:cubicBezTo>
                        <a:pt x="1287316" y="-763"/>
                        <a:pt x="345106" y="16900"/>
                        <a:pt x="0" y="53903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6" name="Google Shape;1506;p35"/>
                <p:cNvSpPr/>
                <p:nvPr/>
              </p:nvSpPr>
              <p:spPr>
                <a:xfrm>
                  <a:off x="10789761" y="5231909"/>
                  <a:ext cx="1341484" cy="584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84" h="584422" extrusionOk="0">
                      <a:moveTo>
                        <a:pt x="1341484" y="36"/>
                      </a:moveTo>
                      <a:cubicBezTo>
                        <a:pt x="1342505" y="-985"/>
                        <a:pt x="335450" y="15815"/>
                        <a:pt x="0" y="58442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7" name="Google Shape;1507;p35"/>
                <p:cNvSpPr/>
                <p:nvPr/>
              </p:nvSpPr>
              <p:spPr>
                <a:xfrm>
                  <a:off x="10788505" y="5272630"/>
                  <a:ext cx="1396438" cy="629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438" h="629821" extrusionOk="0">
                      <a:moveTo>
                        <a:pt x="1396437" y="59"/>
                      </a:moveTo>
                      <a:cubicBezTo>
                        <a:pt x="1397772" y="-1276"/>
                        <a:pt x="325872" y="14817"/>
                        <a:pt x="0" y="62982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8" name="Google Shape;1508;p35"/>
                <p:cNvSpPr/>
                <p:nvPr/>
              </p:nvSpPr>
              <p:spPr>
                <a:xfrm>
                  <a:off x="10787171" y="5313275"/>
                  <a:ext cx="1451470" cy="675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470" h="675217" extrusionOk="0">
                      <a:moveTo>
                        <a:pt x="1451469" y="79"/>
                      </a:moveTo>
                      <a:cubicBezTo>
                        <a:pt x="1453039" y="-1491"/>
                        <a:pt x="316373" y="13817"/>
                        <a:pt x="0" y="67521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9" name="Google Shape;1509;p35"/>
                <p:cNvSpPr/>
                <p:nvPr/>
              </p:nvSpPr>
              <p:spPr>
                <a:xfrm>
                  <a:off x="10785836" y="5353997"/>
                  <a:ext cx="1506423" cy="720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423" h="720614" extrusionOk="0">
                      <a:moveTo>
                        <a:pt x="1506422" y="101"/>
                      </a:moveTo>
                      <a:cubicBezTo>
                        <a:pt x="1508227" y="-1705"/>
                        <a:pt x="306717" y="12819"/>
                        <a:pt x="0" y="72061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10" name="Google Shape;1510;p35"/>
              <p:cNvGrpSpPr/>
              <p:nvPr/>
            </p:nvGrpSpPr>
            <p:grpSpPr>
              <a:xfrm>
                <a:off x="11070493" y="5658617"/>
                <a:ext cx="1318482" cy="380824"/>
                <a:chOff x="11070493" y="5658617"/>
                <a:chExt cx="1318482" cy="380824"/>
              </a:xfrm>
            </p:grpSpPr>
            <p:sp>
              <p:nvSpPr>
                <p:cNvPr id="1511" name="Google Shape;1511;p35"/>
                <p:cNvSpPr/>
                <p:nvPr/>
              </p:nvSpPr>
              <p:spPr>
                <a:xfrm>
                  <a:off x="11070493" y="5658617"/>
                  <a:ext cx="1305214" cy="380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5214" h="380824" extrusionOk="0">
                      <a:moveTo>
                        <a:pt x="1305215" y="0"/>
                      </a:moveTo>
                      <a:cubicBezTo>
                        <a:pt x="1305215" y="0"/>
                        <a:pt x="565075" y="22766"/>
                        <a:pt x="0" y="38082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2" name="Google Shape;1512;p35"/>
                <p:cNvSpPr/>
                <p:nvPr/>
              </p:nvSpPr>
              <p:spPr>
                <a:xfrm>
                  <a:off x="11166033" y="5719693"/>
                  <a:ext cx="1207555" cy="316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555" h="316529" extrusionOk="0">
                      <a:moveTo>
                        <a:pt x="1207555" y="0"/>
                      </a:moveTo>
                      <a:cubicBezTo>
                        <a:pt x="1207555" y="0"/>
                        <a:pt x="484844" y="40273"/>
                        <a:pt x="0" y="31653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3" name="Google Shape;1513;p35"/>
                <p:cNvSpPr/>
                <p:nvPr/>
              </p:nvSpPr>
              <p:spPr>
                <a:xfrm>
                  <a:off x="11261573" y="5801887"/>
                  <a:ext cx="1127402" cy="23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402" h="231195" extrusionOk="0">
                      <a:moveTo>
                        <a:pt x="1127402" y="0"/>
                      </a:moveTo>
                      <a:cubicBezTo>
                        <a:pt x="1127402" y="0"/>
                        <a:pt x="404612" y="36740"/>
                        <a:pt x="0" y="23119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514" name="Google Shape;1514;p35"/>
            <p:cNvGrpSpPr/>
            <p:nvPr/>
          </p:nvGrpSpPr>
          <p:grpSpPr>
            <a:xfrm>
              <a:off x="6147921" y="2153365"/>
              <a:ext cx="1397782" cy="1824346"/>
              <a:chOff x="9953767" y="3622918"/>
              <a:chExt cx="1593640" cy="2079975"/>
            </a:xfrm>
          </p:grpSpPr>
          <p:sp>
            <p:nvSpPr>
              <p:cNvPr id="1515" name="Google Shape;1515;p35"/>
              <p:cNvSpPr/>
              <p:nvPr/>
            </p:nvSpPr>
            <p:spPr>
              <a:xfrm>
                <a:off x="11148527" y="4261630"/>
                <a:ext cx="145076" cy="421490"/>
              </a:xfrm>
              <a:custGeom>
                <a:avLst/>
                <a:gdLst/>
                <a:ahLst/>
                <a:cxnLst/>
                <a:rect l="l" t="t" r="r" b="b"/>
                <a:pathLst>
                  <a:path w="145076" h="421490" extrusionOk="0">
                    <a:moveTo>
                      <a:pt x="0" y="0"/>
                    </a:moveTo>
                    <a:lnTo>
                      <a:pt x="145076" y="0"/>
                    </a:lnTo>
                    <a:lnTo>
                      <a:pt x="145076" y="421490"/>
                    </a:lnTo>
                    <a:lnTo>
                      <a:pt x="0" y="42149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16" name="Google Shape;1516;p35"/>
              <p:cNvGrpSpPr/>
              <p:nvPr/>
            </p:nvGrpSpPr>
            <p:grpSpPr>
              <a:xfrm>
                <a:off x="11148527" y="3877037"/>
                <a:ext cx="145076" cy="341494"/>
                <a:chOff x="11148527" y="3877037"/>
                <a:chExt cx="145076" cy="341494"/>
              </a:xfrm>
            </p:grpSpPr>
            <p:sp>
              <p:nvSpPr>
                <p:cNvPr id="1517" name="Google Shape;1517;p35"/>
                <p:cNvSpPr/>
                <p:nvPr/>
              </p:nvSpPr>
              <p:spPr>
                <a:xfrm>
                  <a:off x="11148527" y="3877037"/>
                  <a:ext cx="145076" cy="341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76" h="341494" extrusionOk="0">
                      <a:moveTo>
                        <a:pt x="72538" y="0"/>
                      </a:moveTo>
                      <a:lnTo>
                        <a:pt x="145076" y="341494"/>
                      </a:lnTo>
                      <a:lnTo>
                        <a:pt x="0" y="341494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E4825B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8" name="Google Shape;1518;p35"/>
                <p:cNvSpPr/>
                <p:nvPr/>
              </p:nvSpPr>
              <p:spPr>
                <a:xfrm>
                  <a:off x="11148527" y="3877037"/>
                  <a:ext cx="145076" cy="341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76" h="341494" extrusionOk="0">
                      <a:moveTo>
                        <a:pt x="72538" y="0"/>
                      </a:moveTo>
                      <a:lnTo>
                        <a:pt x="145076" y="341494"/>
                      </a:lnTo>
                      <a:lnTo>
                        <a:pt x="0" y="341494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19" name="Google Shape;1519;p35"/>
              <p:cNvGrpSpPr/>
              <p:nvPr/>
            </p:nvGrpSpPr>
            <p:grpSpPr>
              <a:xfrm>
                <a:off x="11136908" y="4218531"/>
                <a:ext cx="168313" cy="43098"/>
                <a:chOff x="11136908" y="4218531"/>
                <a:chExt cx="168313" cy="43098"/>
              </a:xfrm>
            </p:grpSpPr>
            <p:sp>
              <p:nvSpPr>
                <p:cNvPr id="1520" name="Google Shape;1520;p35"/>
                <p:cNvSpPr/>
                <p:nvPr/>
              </p:nvSpPr>
              <p:spPr>
                <a:xfrm>
                  <a:off x="11136908" y="4218531"/>
                  <a:ext cx="168313" cy="4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13" h="43098" extrusionOk="0">
                      <a:moveTo>
                        <a:pt x="0" y="0"/>
                      </a:moveTo>
                      <a:lnTo>
                        <a:pt x="168314" y="0"/>
                      </a:lnTo>
                      <a:lnTo>
                        <a:pt x="168314" y="43099"/>
                      </a:lnTo>
                      <a:lnTo>
                        <a:pt x="0" y="43099"/>
                      </a:lnTo>
                      <a:close/>
                    </a:path>
                  </a:pathLst>
                </a:custGeom>
                <a:solidFill>
                  <a:srgbClr val="E1623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1" name="Google Shape;1521;p35"/>
                <p:cNvSpPr/>
                <p:nvPr/>
              </p:nvSpPr>
              <p:spPr>
                <a:xfrm>
                  <a:off x="11136908" y="4218531"/>
                  <a:ext cx="168313" cy="4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13" h="43098" extrusionOk="0">
                      <a:moveTo>
                        <a:pt x="0" y="0"/>
                      </a:moveTo>
                      <a:lnTo>
                        <a:pt x="168314" y="0"/>
                      </a:lnTo>
                      <a:lnTo>
                        <a:pt x="168314" y="43099"/>
                      </a:lnTo>
                      <a:lnTo>
                        <a:pt x="0" y="4309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22" name="Google Shape;1522;p35"/>
              <p:cNvSpPr/>
              <p:nvPr/>
            </p:nvSpPr>
            <p:spPr>
              <a:xfrm>
                <a:off x="10207572" y="4261630"/>
                <a:ext cx="145076" cy="421490"/>
              </a:xfrm>
              <a:custGeom>
                <a:avLst/>
                <a:gdLst/>
                <a:ahLst/>
                <a:cxnLst/>
                <a:rect l="l" t="t" r="r" b="b"/>
                <a:pathLst>
                  <a:path w="145076" h="421490" extrusionOk="0">
                    <a:moveTo>
                      <a:pt x="0" y="0"/>
                    </a:moveTo>
                    <a:lnTo>
                      <a:pt x="145076" y="0"/>
                    </a:lnTo>
                    <a:lnTo>
                      <a:pt x="145076" y="421490"/>
                    </a:lnTo>
                    <a:lnTo>
                      <a:pt x="0" y="42149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23" name="Google Shape;1523;p35"/>
              <p:cNvGrpSpPr/>
              <p:nvPr/>
            </p:nvGrpSpPr>
            <p:grpSpPr>
              <a:xfrm>
                <a:off x="10207572" y="3877037"/>
                <a:ext cx="145076" cy="341494"/>
                <a:chOff x="10207572" y="3877037"/>
                <a:chExt cx="145076" cy="341494"/>
              </a:xfrm>
            </p:grpSpPr>
            <p:sp>
              <p:nvSpPr>
                <p:cNvPr id="1524" name="Google Shape;1524;p35"/>
                <p:cNvSpPr/>
                <p:nvPr/>
              </p:nvSpPr>
              <p:spPr>
                <a:xfrm>
                  <a:off x="10207572" y="3877037"/>
                  <a:ext cx="145076" cy="341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76" h="341494" extrusionOk="0">
                      <a:moveTo>
                        <a:pt x="72538" y="0"/>
                      </a:moveTo>
                      <a:lnTo>
                        <a:pt x="0" y="341494"/>
                      </a:lnTo>
                      <a:lnTo>
                        <a:pt x="145076" y="341494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E4825B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5" name="Google Shape;1525;p35"/>
                <p:cNvSpPr/>
                <p:nvPr/>
              </p:nvSpPr>
              <p:spPr>
                <a:xfrm>
                  <a:off x="10207572" y="3877037"/>
                  <a:ext cx="145076" cy="341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76" h="341494" extrusionOk="0">
                      <a:moveTo>
                        <a:pt x="72538" y="0"/>
                      </a:moveTo>
                      <a:lnTo>
                        <a:pt x="0" y="341494"/>
                      </a:lnTo>
                      <a:lnTo>
                        <a:pt x="145076" y="341494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26" name="Google Shape;1526;p35"/>
              <p:cNvGrpSpPr/>
              <p:nvPr/>
            </p:nvGrpSpPr>
            <p:grpSpPr>
              <a:xfrm>
                <a:off x="10195954" y="4218531"/>
                <a:ext cx="168313" cy="43098"/>
                <a:chOff x="10195954" y="4218531"/>
                <a:chExt cx="168313" cy="43098"/>
              </a:xfrm>
            </p:grpSpPr>
            <p:sp>
              <p:nvSpPr>
                <p:cNvPr id="1527" name="Google Shape;1527;p35"/>
                <p:cNvSpPr/>
                <p:nvPr/>
              </p:nvSpPr>
              <p:spPr>
                <a:xfrm>
                  <a:off x="10195954" y="4218531"/>
                  <a:ext cx="168313" cy="4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13" h="43098" extrusionOk="0">
                      <a:moveTo>
                        <a:pt x="0" y="0"/>
                      </a:moveTo>
                      <a:lnTo>
                        <a:pt x="168314" y="0"/>
                      </a:lnTo>
                      <a:lnTo>
                        <a:pt x="168314" y="43099"/>
                      </a:lnTo>
                      <a:lnTo>
                        <a:pt x="0" y="43099"/>
                      </a:lnTo>
                      <a:close/>
                    </a:path>
                  </a:pathLst>
                </a:custGeom>
                <a:solidFill>
                  <a:srgbClr val="E1623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8" name="Google Shape;1528;p35"/>
                <p:cNvSpPr/>
                <p:nvPr/>
              </p:nvSpPr>
              <p:spPr>
                <a:xfrm>
                  <a:off x="10195954" y="4218531"/>
                  <a:ext cx="168313" cy="4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13" h="43098" extrusionOk="0">
                      <a:moveTo>
                        <a:pt x="0" y="0"/>
                      </a:moveTo>
                      <a:lnTo>
                        <a:pt x="168314" y="0"/>
                      </a:lnTo>
                      <a:lnTo>
                        <a:pt x="168314" y="43099"/>
                      </a:lnTo>
                      <a:lnTo>
                        <a:pt x="0" y="4309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29" name="Google Shape;1529;p35"/>
              <p:cNvGrpSpPr/>
              <p:nvPr/>
            </p:nvGrpSpPr>
            <p:grpSpPr>
              <a:xfrm>
                <a:off x="10125378" y="4712167"/>
                <a:ext cx="278298" cy="191786"/>
                <a:chOff x="10125378" y="4712167"/>
                <a:chExt cx="278298" cy="191786"/>
              </a:xfrm>
            </p:grpSpPr>
            <p:sp>
              <p:nvSpPr>
                <p:cNvPr id="1530" name="Google Shape;1530;p35"/>
                <p:cNvSpPr/>
                <p:nvPr/>
              </p:nvSpPr>
              <p:spPr>
                <a:xfrm>
                  <a:off x="10125378" y="4712167"/>
                  <a:ext cx="278298" cy="191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298" h="191786" extrusionOk="0">
                      <a:moveTo>
                        <a:pt x="0" y="0"/>
                      </a:moveTo>
                      <a:lnTo>
                        <a:pt x="278298" y="0"/>
                      </a:lnTo>
                      <a:lnTo>
                        <a:pt x="278298" y="191786"/>
                      </a:lnTo>
                      <a:lnTo>
                        <a:pt x="0" y="191786"/>
                      </a:lnTo>
                      <a:close/>
                    </a:path>
                  </a:pathLst>
                </a:custGeom>
                <a:solidFill>
                  <a:srgbClr val="E4825B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1" name="Google Shape;1531;p35"/>
                <p:cNvSpPr/>
                <p:nvPr/>
              </p:nvSpPr>
              <p:spPr>
                <a:xfrm>
                  <a:off x="10125378" y="4712167"/>
                  <a:ext cx="278298" cy="191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298" h="191786" extrusionOk="0">
                      <a:moveTo>
                        <a:pt x="0" y="0"/>
                      </a:moveTo>
                      <a:lnTo>
                        <a:pt x="278298" y="0"/>
                      </a:lnTo>
                      <a:lnTo>
                        <a:pt x="278298" y="191786"/>
                      </a:lnTo>
                      <a:lnTo>
                        <a:pt x="0" y="19178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32" name="Google Shape;1532;p35"/>
              <p:cNvGrpSpPr/>
              <p:nvPr/>
            </p:nvGrpSpPr>
            <p:grpSpPr>
              <a:xfrm>
                <a:off x="10125378" y="4683120"/>
                <a:ext cx="278298" cy="29046"/>
                <a:chOff x="10125378" y="4683120"/>
                <a:chExt cx="278298" cy="29046"/>
              </a:xfrm>
            </p:grpSpPr>
            <p:sp>
              <p:nvSpPr>
                <p:cNvPr id="1533" name="Google Shape;1533;p35"/>
                <p:cNvSpPr/>
                <p:nvPr/>
              </p:nvSpPr>
              <p:spPr>
                <a:xfrm>
                  <a:off x="10125378" y="4683120"/>
                  <a:ext cx="278298" cy="29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298" h="29046" extrusionOk="0">
                      <a:moveTo>
                        <a:pt x="0" y="0"/>
                      </a:moveTo>
                      <a:lnTo>
                        <a:pt x="278298" y="0"/>
                      </a:lnTo>
                      <a:lnTo>
                        <a:pt x="278298" y="29047"/>
                      </a:lnTo>
                      <a:lnTo>
                        <a:pt x="0" y="29047"/>
                      </a:lnTo>
                      <a:close/>
                    </a:path>
                  </a:pathLst>
                </a:custGeom>
                <a:solidFill>
                  <a:srgbClr val="E1623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4" name="Google Shape;1534;p35"/>
                <p:cNvSpPr/>
                <p:nvPr/>
              </p:nvSpPr>
              <p:spPr>
                <a:xfrm>
                  <a:off x="10125378" y="4683120"/>
                  <a:ext cx="278298" cy="29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298" h="29046" extrusionOk="0">
                      <a:moveTo>
                        <a:pt x="0" y="0"/>
                      </a:moveTo>
                      <a:lnTo>
                        <a:pt x="278298" y="0"/>
                      </a:lnTo>
                      <a:lnTo>
                        <a:pt x="278298" y="29047"/>
                      </a:lnTo>
                      <a:lnTo>
                        <a:pt x="0" y="290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35" name="Google Shape;1535;p35"/>
              <p:cNvSpPr/>
              <p:nvPr/>
            </p:nvSpPr>
            <p:spPr>
              <a:xfrm>
                <a:off x="10310806" y="4838324"/>
                <a:ext cx="172631" cy="608252"/>
              </a:xfrm>
              <a:custGeom>
                <a:avLst/>
                <a:gdLst/>
                <a:ahLst/>
                <a:cxnLst/>
                <a:rect l="l" t="t" r="r" b="b"/>
                <a:pathLst>
                  <a:path w="172631" h="608252" extrusionOk="0">
                    <a:moveTo>
                      <a:pt x="172631" y="0"/>
                    </a:moveTo>
                    <a:lnTo>
                      <a:pt x="172631" y="608253"/>
                    </a:lnTo>
                    <a:cubicBezTo>
                      <a:pt x="164388" y="602836"/>
                      <a:pt x="155988" y="597576"/>
                      <a:pt x="147588" y="592395"/>
                    </a:cubicBezTo>
                    <a:cubicBezTo>
                      <a:pt x="124508" y="578264"/>
                      <a:pt x="100878" y="564840"/>
                      <a:pt x="76934" y="552122"/>
                    </a:cubicBezTo>
                    <a:cubicBezTo>
                      <a:pt x="51656" y="538776"/>
                      <a:pt x="25906" y="526137"/>
                      <a:pt x="0" y="514283"/>
                    </a:cubicBezTo>
                    <a:lnTo>
                      <a:pt x="0" y="0"/>
                    </a:lnTo>
                    <a:lnTo>
                      <a:pt x="172631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36" name="Google Shape;1536;p35"/>
              <p:cNvGrpSpPr/>
              <p:nvPr/>
            </p:nvGrpSpPr>
            <p:grpSpPr>
              <a:xfrm>
                <a:off x="10387740" y="4838324"/>
                <a:ext cx="95696" cy="608252"/>
                <a:chOff x="10387740" y="4838324"/>
                <a:chExt cx="95696" cy="608252"/>
              </a:xfrm>
            </p:grpSpPr>
            <p:sp>
              <p:nvSpPr>
                <p:cNvPr id="1537" name="Google Shape;1537;p35"/>
                <p:cNvSpPr/>
                <p:nvPr/>
              </p:nvSpPr>
              <p:spPr>
                <a:xfrm>
                  <a:off x="10387740" y="4838324"/>
                  <a:ext cx="95696" cy="608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96" h="608252" extrusionOk="0">
                      <a:moveTo>
                        <a:pt x="95697" y="0"/>
                      </a:moveTo>
                      <a:lnTo>
                        <a:pt x="95697" y="608253"/>
                      </a:lnTo>
                      <a:cubicBezTo>
                        <a:pt x="87454" y="602836"/>
                        <a:pt x="79054" y="597576"/>
                        <a:pt x="70654" y="592395"/>
                      </a:cubicBezTo>
                      <a:cubicBezTo>
                        <a:pt x="47574" y="578264"/>
                        <a:pt x="23944" y="564840"/>
                        <a:pt x="0" y="552122"/>
                      </a:cubicBezTo>
                      <a:lnTo>
                        <a:pt x="0" y="0"/>
                      </a:lnTo>
                      <a:lnTo>
                        <a:pt x="95697" y="0"/>
                      </a:lnTo>
                      <a:close/>
                    </a:path>
                  </a:pathLst>
                </a:custGeom>
                <a:solidFill>
                  <a:srgbClr val="E4825B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8" name="Google Shape;1538;p35"/>
                <p:cNvSpPr/>
                <p:nvPr/>
              </p:nvSpPr>
              <p:spPr>
                <a:xfrm>
                  <a:off x="10387740" y="4838324"/>
                  <a:ext cx="95696" cy="608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96" h="608252" extrusionOk="0">
                      <a:moveTo>
                        <a:pt x="95697" y="0"/>
                      </a:moveTo>
                      <a:lnTo>
                        <a:pt x="95697" y="608253"/>
                      </a:lnTo>
                      <a:cubicBezTo>
                        <a:pt x="87454" y="602836"/>
                        <a:pt x="79054" y="597576"/>
                        <a:pt x="70654" y="592395"/>
                      </a:cubicBezTo>
                      <a:cubicBezTo>
                        <a:pt x="47574" y="578264"/>
                        <a:pt x="23944" y="564840"/>
                        <a:pt x="0" y="552122"/>
                      </a:cubicBezTo>
                      <a:lnTo>
                        <a:pt x="0" y="0"/>
                      </a:lnTo>
                      <a:lnTo>
                        <a:pt x="956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39" name="Google Shape;1539;p35"/>
              <p:cNvGrpSpPr/>
              <p:nvPr/>
            </p:nvGrpSpPr>
            <p:grpSpPr>
              <a:xfrm>
                <a:off x="10297538" y="4820739"/>
                <a:ext cx="185898" cy="35248"/>
                <a:chOff x="10297538" y="4820739"/>
                <a:chExt cx="185898" cy="35248"/>
              </a:xfrm>
            </p:grpSpPr>
            <p:sp>
              <p:nvSpPr>
                <p:cNvPr id="1540" name="Google Shape;1540;p35"/>
                <p:cNvSpPr/>
                <p:nvPr/>
              </p:nvSpPr>
              <p:spPr>
                <a:xfrm>
                  <a:off x="10297538" y="4820739"/>
                  <a:ext cx="185898" cy="3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98" h="35248" extrusionOk="0">
                      <a:moveTo>
                        <a:pt x="0" y="0"/>
                      </a:moveTo>
                      <a:lnTo>
                        <a:pt x="185899" y="0"/>
                      </a:lnTo>
                      <a:lnTo>
                        <a:pt x="185899" y="35248"/>
                      </a:lnTo>
                      <a:lnTo>
                        <a:pt x="0" y="35248"/>
                      </a:lnTo>
                      <a:close/>
                    </a:path>
                  </a:pathLst>
                </a:custGeom>
                <a:solidFill>
                  <a:srgbClr val="E1623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1" name="Google Shape;1541;p35"/>
                <p:cNvSpPr/>
                <p:nvPr/>
              </p:nvSpPr>
              <p:spPr>
                <a:xfrm>
                  <a:off x="10297538" y="4820739"/>
                  <a:ext cx="185898" cy="3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98" h="35248" extrusionOk="0">
                      <a:moveTo>
                        <a:pt x="0" y="0"/>
                      </a:moveTo>
                      <a:lnTo>
                        <a:pt x="185899" y="0"/>
                      </a:lnTo>
                      <a:lnTo>
                        <a:pt x="185899" y="35248"/>
                      </a:lnTo>
                      <a:lnTo>
                        <a:pt x="0" y="352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42" name="Google Shape;1542;p35"/>
              <p:cNvGrpSpPr/>
              <p:nvPr/>
            </p:nvGrpSpPr>
            <p:grpSpPr>
              <a:xfrm>
                <a:off x="10403676" y="4347592"/>
                <a:ext cx="79760" cy="473146"/>
                <a:chOff x="10403676" y="4347592"/>
                <a:chExt cx="79760" cy="473146"/>
              </a:xfrm>
            </p:grpSpPr>
            <p:sp>
              <p:nvSpPr>
                <p:cNvPr id="1543" name="Google Shape;1543;p35"/>
                <p:cNvSpPr/>
                <p:nvPr/>
              </p:nvSpPr>
              <p:spPr>
                <a:xfrm>
                  <a:off x="10403676" y="4347592"/>
                  <a:ext cx="79760" cy="473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60" h="473146" extrusionOk="0">
                      <a:moveTo>
                        <a:pt x="0" y="0"/>
                      </a:moveTo>
                      <a:lnTo>
                        <a:pt x="79760" y="0"/>
                      </a:lnTo>
                      <a:lnTo>
                        <a:pt x="79760" y="473146"/>
                      </a:lnTo>
                      <a:lnTo>
                        <a:pt x="0" y="473146"/>
                      </a:lnTo>
                      <a:close/>
                    </a:path>
                  </a:pathLst>
                </a:custGeom>
                <a:solidFill>
                  <a:srgbClr val="EFB456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4" name="Google Shape;1544;p35"/>
                <p:cNvSpPr/>
                <p:nvPr/>
              </p:nvSpPr>
              <p:spPr>
                <a:xfrm>
                  <a:off x="10403676" y="4347592"/>
                  <a:ext cx="79760" cy="473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60" h="473146" extrusionOk="0">
                      <a:moveTo>
                        <a:pt x="0" y="0"/>
                      </a:moveTo>
                      <a:lnTo>
                        <a:pt x="79760" y="0"/>
                      </a:lnTo>
                      <a:lnTo>
                        <a:pt x="79760" y="473146"/>
                      </a:lnTo>
                      <a:lnTo>
                        <a:pt x="0" y="4731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45" name="Google Shape;1545;p35"/>
              <p:cNvSpPr/>
              <p:nvPr/>
            </p:nvSpPr>
            <p:spPr>
              <a:xfrm>
                <a:off x="10403676" y="4202045"/>
                <a:ext cx="79760" cy="145547"/>
              </a:xfrm>
              <a:custGeom>
                <a:avLst/>
                <a:gdLst/>
                <a:ahLst/>
                <a:cxnLst/>
                <a:rect l="l" t="t" r="r" b="b"/>
                <a:pathLst>
                  <a:path w="79760" h="145547" extrusionOk="0">
                    <a:moveTo>
                      <a:pt x="79761" y="145547"/>
                    </a:moveTo>
                    <a:lnTo>
                      <a:pt x="0" y="145547"/>
                    </a:lnTo>
                    <a:lnTo>
                      <a:pt x="39880" y="0"/>
                    </a:lnTo>
                    <a:lnTo>
                      <a:pt x="79761" y="145547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35"/>
              <p:cNvSpPr/>
              <p:nvPr/>
            </p:nvSpPr>
            <p:spPr>
              <a:xfrm>
                <a:off x="10426207" y="4395716"/>
                <a:ext cx="34777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34777" h="72930" extrusionOk="0">
                    <a:moveTo>
                      <a:pt x="17349" y="0"/>
                    </a:moveTo>
                    <a:cubicBezTo>
                      <a:pt x="7772" y="0"/>
                      <a:pt x="0" y="7772"/>
                      <a:pt x="0" y="17428"/>
                    </a:cubicBezTo>
                    <a:lnTo>
                      <a:pt x="0" y="72931"/>
                    </a:lnTo>
                    <a:lnTo>
                      <a:pt x="34777" y="72931"/>
                    </a:lnTo>
                    <a:lnTo>
                      <a:pt x="34777" y="17428"/>
                    </a:lnTo>
                    <a:cubicBezTo>
                      <a:pt x="34777" y="7850"/>
                      <a:pt x="27006" y="0"/>
                      <a:pt x="17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47" name="Google Shape;1547;p35"/>
              <p:cNvGrpSpPr/>
              <p:nvPr/>
            </p:nvGrpSpPr>
            <p:grpSpPr>
              <a:xfrm>
                <a:off x="10418278" y="4457420"/>
                <a:ext cx="50556" cy="11147"/>
                <a:chOff x="10418278" y="4457420"/>
                <a:chExt cx="50556" cy="11147"/>
              </a:xfrm>
            </p:grpSpPr>
            <p:sp>
              <p:nvSpPr>
                <p:cNvPr id="1548" name="Google Shape;1548;p35"/>
                <p:cNvSpPr/>
                <p:nvPr/>
              </p:nvSpPr>
              <p:spPr>
                <a:xfrm>
                  <a:off x="10418278" y="4457420"/>
                  <a:ext cx="50556" cy="11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56" h="11147" extrusionOk="0">
                      <a:moveTo>
                        <a:pt x="0" y="0"/>
                      </a:moveTo>
                      <a:lnTo>
                        <a:pt x="50557" y="0"/>
                      </a:lnTo>
                      <a:lnTo>
                        <a:pt x="50557" y="11148"/>
                      </a:lnTo>
                      <a:lnTo>
                        <a:pt x="0" y="11148"/>
                      </a:lnTo>
                      <a:close/>
                    </a:path>
                  </a:pathLst>
                </a:custGeom>
                <a:solidFill>
                  <a:srgbClr val="E1623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9" name="Google Shape;1549;p35"/>
                <p:cNvSpPr/>
                <p:nvPr/>
              </p:nvSpPr>
              <p:spPr>
                <a:xfrm>
                  <a:off x="10418278" y="4457420"/>
                  <a:ext cx="50556" cy="11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56" h="11147" extrusionOk="0">
                      <a:moveTo>
                        <a:pt x="0" y="0"/>
                      </a:moveTo>
                      <a:lnTo>
                        <a:pt x="50557" y="0"/>
                      </a:lnTo>
                      <a:lnTo>
                        <a:pt x="50557" y="11148"/>
                      </a:lnTo>
                      <a:lnTo>
                        <a:pt x="0" y="1114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50" name="Google Shape;1550;p35"/>
              <p:cNvSpPr/>
              <p:nvPr/>
            </p:nvSpPr>
            <p:spPr>
              <a:xfrm>
                <a:off x="10265116" y="4308183"/>
                <a:ext cx="43177" cy="90437"/>
              </a:xfrm>
              <a:custGeom>
                <a:avLst/>
                <a:gdLst/>
                <a:ahLst/>
                <a:cxnLst/>
                <a:rect l="l" t="t" r="r" b="b"/>
                <a:pathLst>
                  <a:path w="43177" h="90437" extrusionOk="0">
                    <a:moveTo>
                      <a:pt x="21589" y="0"/>
                    </a:moveTo>
                    <a:cubicBezTo>
                      <a:pt x="9656" y="0"/>
                      <a:pt x="0" y="9656"/>
                      <a:pt x="0" y="21589"/>
                    </a:cubicBezTo>
                    <a:lnTo>
                      <a:pt x="0" y="90437"/>
                    </a:lnTo>
                    <a:lnTo>
                      <a:pt x="43177" y="90437"/>
                    </a:lnTo>
                    <a:lnTo>
                      <a:pt x="43177" y="21589"/>
                    </a:lnTo>
                    <a:cubicBezTo>
                      <a:pt x="43177" y="9656"/>
                      <a:pt x="33521" y="0"/>
                      <a:pt x="215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51" name="Google Shape;1551;p35"/>
              <p:cNvGrpSpPr/>
              <p:nvPr/>
            </p:nvGrpSpPr>
            <p:grpSpPr>
              <a:xfrm>
                <a:off x="10255303" y="4384725"/>
                <a:ext cx="62725" cy="13895"/>
                <a:chOff x="10255303" y="4384725"/>
                <a:chExt cx="62725" cy="13895"/>
              </a:xfrm>
            </p:grpSpPr>
            <p:sp>
              <p:nvSpPr>
                <p:cNvPr id="1552" name="Google Shape;1552;p35"/>
                <p:cNvSpPr/>
                <p:nvPr/>
              </p:nvSpPr>
              <p:spPr>
                <a:xfrm>
                  <a:off x="10255303" y="4384725"/>
                  <a:ext cx="62725" cy="13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25" h="13895" extrusionOk="0">
                      <a:moveTo>
                        <a:pt x="0" y="0"/>
                      </a:moveTo>
                      <a:lnTo>
                        <a:pt x="62725" y="0"/>
                      </a:lnTo>
                      <a:lnTo>
                        <a:pt x="62725" y="13895"/>
                      </a:lnTo>
                      <a:lnTo>
                        <a:pt x="0" y="13895"/>
                      </a:lnTo>
                      <a:close/>
                    </a:path>
                  </a:pathLst>
                </a:custGeom>
                <a:solidFill>
                  <a:srgbClr val="E1623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3" name="Google Shape;1553;p35"/>
                <p:cNvSpPr/>
                <p:nvPr/>
              </p:nvSpPr>
              <p:spPr>
                <a:xfrm>
                  <a:off x="10255303" y="4384725"/>
                  <a:ext cx="62725" cy="13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25" h="13895" extrusionOk="0">
                      <a:moveTo>
                        <a:pt x="0" y="0"/>
                      </a:moveTo>
                      <a:lnTo>
                        <a:pt x="62725" y="0"/>
                      </a:lnTo>
                      <a:lnTo>
                        <a:pt x="62725" y="13895"/>
                      </a:lnTo>
                      <a:lnTo>
                        <a:pt x="0" y="138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54" name="Google Shape;1554;p35"/>
              <p:cNvSpPr/>
              <p:nvPr/>
            </p:nvSpPr>
            <p:spPr>
              <a:xfrm>
                <a:off x="10265116" y="4488272"/>
                <a:ext cx="43177" cy="90437"/>
              </a:xfrm>
              <a:custGeom>
                <a:avLst/>
                <a:gdLst/>
                <a:ahLst/>
                <a:cxnLst/>
                <a:rect l="l" t="t" r="r" b="b"/>
                <a:pathLst>
                  <a:path w="43177" h="90437" extrusionOk="0">
                    <a:moveTo>
                      <a:pt x="21589" y="0"/>
                    </a:moveTo>
                    <a:cubicBezTo>
                      <a:pt x="9656" y="0"/>
                      <a:pt x="0" y="9656"/>
                      <a:pt x="0" y="21589"/>
                    </a:cubicBezTo>
                    <a:lnTo>
                      <a:pt x="0" y="90437"/>
                    </a:lnTo>
                    <a:lnTo>
                      <a:pt x="43177" y="90437"/>
                    </a:lnTo>
                    <a:lnTo>
                      <a:pt x="43177" y="21589"/>
                    </a:lnTo>
                    <a:cubicBezTo>
                      <a:pt x="43177" y="9656"/>
                      <a:pt x="33521" y="0"/>
                      <a:pt x="215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55" name="Google Shape;1555;p35"/>
              <p:cNvGrpSpPr/>
              <p:nvPr/>
            </p:nvGrpSpPr>
            <p:grpSpPr>
              <a:xfrm>
                <a:off x="10255303" y="4564814"/>
                <a:ext cx="62725" cy="13895"/>
                <a:chOff x="10255303" y="4564814"/>
                <a:chExt cx="62725" cy="13895"/>
              </a:xfrm>
            </p:grpSpPr>
            <p:sp>
              <p:nvSpPr>
                <p:cNvPr id="1556" name="Google Shape;1556;p35"/>
                <p:cNvSpPr/>
                <p:nvPr/>
              </p:nvSpPr>
              <p:spPr>
                <a:xfrm>
                  <a:off x="10255303" y="4564814"/>
                  <a:ext cx="62725" cy="13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25" h="13895" extrusionOk="0">
                      <a:moveTo>
                        <a:pt x="0" y="0"/>
                      </a:moveTo>
                      <a:lnTo>
                        <a:pt x="62725" y="0"/>
                      </a:lnTo>
                      <a:lnTo>
                        <a:pt x="62725" y="13895"/>
                      </a:lnTo>
                      <a:lnTo>
                        <a:pt x="0" y="13895"/>
                      </a:lnTo>
                      <a:close/>
                    </a:path>
                  </a:pathLst>
                </a:custGeom>
                <a:solidFill>
                  <a:srgbClr val="E1623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7" name="Google Shape;1557;p35"/>
                <p:cNvSpPr/>
                <p:nvPr/>
              </p:nvSpPr>
              <p:spPr>
                <a:xfrm>
                  <a:off x="10255303" y="4564814"/>
                  <a:ext cx="62725" cy="13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25" h="13895" extrusionOk="0">
                      <a:moveTo>
                        <a:pt x="0" y="0"/>
                      </a:moveTo>
                      <a:lnTo>
                        <a:pt x="62725" y="0"/>
                      </a:lnTo>
                      <a:lnTo>
                        <a:pt x="62725" y="13895"/>
                      </a:lnTo>
                      <a:lnTo>
                        <a:pt x="0" y="138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58" name="Google Shape;1558;p35"/>
              <p:cNvSpPr/>
              <p:nvPr/>
            </p:nvSpPr>
            <p:spPr>
              <a:xfrm>
                <a:off x="9980302" y="4683120"/>
                <a:ext cx="145076" cy="220833"/>
              </a:xfrm>
              <a:custGeom>
                <a:avLst/>
                <a:gdLst/>
                <a:ahLst/>
                <a:cxnLst/>
                <a:rect l="l" t="t" r="r" b="b"/>
                <a:pathLst>
                  <a:path w="145076" h="220833" extrusionOk="0">
                    <a:moveTo>
                      <a:pt x="0" y="0"/>
                    </a:moveTo>
                    <a:lnTo>
                      <a:pt x="145076" y="0"/>
                    </a:lnTo>
                    <a:lnTo>
                      <a:pt x="145076" y="220833"/>
                    </a:lnTo>
                    <a:lnTo>
                      <a:pt x="0" y="22083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35"/>
              <p:cNvSpPr/>
              <p:nvPr/>
            </p:nvSpPr>
            <p:spPr>
              <a:xfrm>
                <a:off x="10033214" y="4737838"/>
                <a:ext cx="43177" cy="90437"/>
              </a:xfrm>
              <a:custGeom>
                <a:avLst/>
                <a:gdLst/>
                <a:ahLst/>
                <a:cxnLst/>
                <a:rect l="l" t="t" r="r" b="b"/>
                <a:pathLst>
                  <a:path w="43177" h="90437" extrusionOk="0">
                    <a:moveTo>
                      <a:pt x="21589" y="0"/>
                    </a:moveTo>
                    <a:cubicBezTo>
                      <a:pt x="9656" y="0"/>
                      <a:pt x="0" y="9656"/>
                      <a:pt x="0" y="21589"/>
                    </a:cubicBezTo>
                    <a:lnTo>
                      <a:pt x="0" y="90437"/>
                    </a:lnTo>
                    <a:lnTo>
                      <a:pt x="43177" y="90437"/>
                    </a:lnTo>
                    <a:lnTo>
                      <a:pt x="43177" y="21589"/>
                    </a:lnTo>
                    <a:cubicBezTo>
                      <a:pt x="43177" y="9656"/>
                      <a:pt x="33521" y="0"/>
                      <a:pt x="215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60" name="Google Shape;1560;p35"/>
              <p:cNvGrpSpPr/>
              <p:nvPr/>
            </p:nvGrpSpPr>
            <p:grpSpPr>
              <a:xfrm>
                <a:off x="10023401" y="4814380"/>
                <a:ext cx="62725" cy="13895"/>
                <a:chOff x="10023401" y="4814380"/>
                <a:chExt cx="62725" cy="13895"/>
              </a:xfrm>
            </p:grpSpPr>
            <p:sp>
              <p:nvSpPr>
                <p:cNvPr id="1561" name="Google Shape;1561;p35"/>
                <p:cNvSpPr/>
                <p:nvPr/>
              </p:nvSpPr>
              <p:spPr>
                <a:xfrm>
                  <a:off x="10023401" y="4814380"/>
                  <a:ext cx="62725" cy="13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25" h="13895" extrusionOk="0">
                      <a:moveTo>
                        <a:pt x="0" y="0"/>
                      </a:moveTo>
                      <a:lnTo>
                        <a:pt x="62725" y="0"/>
                      </a:lnTo>
                      <a:lnTo>
                        <a:pt x="62725" y="13895"/>
                      </a:lnTo>
                      <a:lnTo>
                        <a:pt x="0" y="13895"/>
                      </a:lnTo>
                      <a:close/>
                    </a:path>
                  </a:pathLst>
                </a:custGeom>
                <a:solidFill>
                  <a:srgbClr val="E1623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2" name="Google Shape;1562;p35"/>
                <p:cNvSpPr/>
                <p:nvPr/>
              </p:nvSpPr>
              <p:spPr>
                <a:xfrm>
                  <a:off x="10023401" y="4814380"/>
                  <a:ext cx="62725" cy="13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25" h="13895" extrusionOk="0">
                      <a:moveTo>
                        <a:pt x="0" y="0"/>
                      </a:moveTo>
                      <a:lnTo>
                        <a:pt x="62725" y="0"/>
                      </a:lnTo>
                      <a:lnTo>
                        <a:pt x="62725" y="13895"/>
                      </a:lnTo>
                      <a:lnTo>
                        <a:pt x="0" y="138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63" name="Google Shape;1563;p35"/>
              <p:cNvSpPr/>
              <p:nvPr/>
            </p:nvSpPr>
            <p:spPr>
              <a:xfrm>
                <a:off x="10426207" y="4564893"/>
                <a:ext cx="34777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34777" h="72930" extrusionOk="0">
                    <a:moveTo>
                      <a:pt x="17349" y="0"/>
                    </a:moveTo>
                    <a:cubicBezTo>
                      <a:pt x="7772" y="0"/>
                      <a:pt x="0" y="7772"/>
                      <a:pt x="0" y="17428"/>
                    </a:cubicBezTo>
                    <a:lnTo>
                      <a:pt x="0" y="72931"/>
                    </a:lnTo>
                    <a:lnTo>
                      <a:pt x="34777" y="72931"/>
                    </a:lnTo>
                    <a:lnTo>
                      <a:pt x="34777" y="17428"/>
                    </a:lnTo>
                    <a:cubicBezTo>
                      <a:pt x="34777" y="7850"/>
                      <a:pt x="27006" y="0"/>
                      <a:pt x="17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64" name="Google Shape;1564;p35"/>
              <p:cNvGrpSpPr/>
              <p:nvPr/>
            </p:nvGrpSpPr>
            <p:grpSpPr>
              <a:xfrm>
                <a:off x="10418278" y="4626597"/>
                <a:ext cx="50556" cy="11147"/>
                <a:chOff x="10418278" y="4626597"/>
                <a:chExt cx="50556" cy="11147"/>
              </a:xfrm>
            </p:grpSpPr>
            <p:sp>
              <p:nvSpPr>
                <p:cNvPr id="1565" name="Google Shape;1565;p35"/>
                <p:cNvSpPr/>
                <p:nvPr/>
              </p:nvSpPr>
              <p:spPr>
                <a:xfrm>
                  <a:off x="10418278" y="4626597"/>
                  <a:ext cx="50556" cy="11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56" h="11147" extrusionOk="0">
                      <a:moveTo>
                        <a:pt x="0" y="0"/>
                      </a:moveTo>
                      <a:lnTo>
                        <a:pt x="50557" y="0"/>
                      </a:lnTo>
                      <a:lnTo>
                        <a:pt x="50557" y="11148"/>
                      </a:lnTo>
                      <a:lnTo>
                        <a:pt x="0" y="11148"/>
                      </a:lnTo>
                      <a:close/>
                    </a:path>
                  </a:pathLst>
                </a:custGeom>
                <a:solidFill>
                  <a:srgbClr val="E1623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6" name="Google Shape;1566;p35"/>
                <p:cNvSpPr/>
                <p:nvPr/>
              </p:nvSpPr>
              <p:spPr>
                <a:xfrm>
                  <a:off x="10418278" y="4626597"/>
                  <a:ext cx="50556" cy="11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56" h="11147" extrusionOk="0">
                      <a:moveTo>
                        <a:pt x="0" y="0"/>
                      </a:moveTo>
                      <a:lnTo>
                        <a:pt x="50557" y="0"/>
                      </a:lnTo>
                      <a:lnTo>
                        <a:pt x="50557" y="11148"/>
                      </a:lnTo>
                      <a:lnTo>
                        <a:pt x="0" y="1114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67" name="Google Shape;1567;p35"/>
              <p:cNvGrpSpPr/>
              <p:nvPr/>
            </p:nvGrpSpPr>
            <p:grpSpPr>
              <a:xfrm>
                <a:off x="10176877" y="4372635"/>
                <a:ext cx="52440" cy="310799"/>
                <a:chOff x="10176877" y="4372635"/>
                <a:chExt cx="52440" cy="310799"/>
              </a:xfrm>
            </p:grpSpPr>
            <p:sp>
              <p:nvSpPr>
                <p:cNvPr id="1568" name="Google Shape;1568;p35"/>
                <p:cNvSpPr/>
                <p:nvPr/>
              </p:nvSpPr>
              <p:spPr>
                <a:xfrm>
                  <a:off x="10176877" y="4372635"/>
                  <a:ext cx="52440" cy="310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40" h="310799" extrusionOk="0">
                      <a:moveTo>
                        <a:pt x="0" y="0"/>
                      </a:moveTo>
                      <a:lnTo>
                        <a:pt x="52441" y="0"/>
                      </a:lnTo>
                      <a:lnTo>
                        <a:pt x="52441" y="310799"/>
                      </a:lnTo>
                      <a:lnTo>
                        <a:pt x="0" y="310799"/>
                      </a:lnTo>
                      <a:close/>
                    </a:path>
                  </a:pathLst>
                </a:custGeom>
                <a:solidFill>
                  <a:srgbClr val="E4825B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9" name="Google Shape;1569;p35"/>
                <p:cNvSpPr/>
                <p:nvPr/>
              </p:nvSpPr>
              <p:spPr>
                <a:xfrm>
                  <a:off x="10176877" y="4372635"/>
                  <a:ext cx="52440" cy="310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40" h="310799" extrusionOk="0">
                      <a:moveTo>
                        <a:pt x="0" y="0"/>
                      </a:moveTo>
                      <a:lnTo>
                        <a:pt x="52441" y="0"/>
                      </a:lnTo>
                      <a:lnTo>
                        <a:pt x="52441" y="310799"/>
                      </a:lnTo>
                      <a:lnTo>
                        <a:pt x="0" y="31079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70" name="Google Shape;1570;p35"/>
              <p:cNvSpPr/>
              <p:nvPr/>
            </p:nvSpPr>
            <p:spPr>
              <a:xfrm>
                <a:off x="10176877" y="4277017"/>
                <a:ext cx="52362" cy="95618"/>
              </a:xfrm>
              <a:custGeom>
                <a:avLst/>
                <a:gdLst/>
                <a:ahLst/>
                <a:cxnLst/>
                <a:rect l="l" t="t" r="r" b="b"/>
                <a:pathLst>
                  <a:path w="52362" h="95618" extrusionOk="0">
                    <a:moveTo>
                      <a:pt x="52363" y="95618"/>
                    </a:moveTo>
                    <a:lnTo>
                      <a:pt x="0" y="95618"/>
                    </a:lnTo>
                    <a:lnTo>
                      <a:pt x="26221" y="0"/>
                    </a:lnTo>
                    <a:lnTo>
                      <a:pt x="52363" y="95618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71" name="Google Shape;1571;p35"/>
              <p:cNvGrpSpPr/>
              <p:nvPr/>
            </p:nvGrpSpPr>
            <p:grpSpPr>
              <a:xfrm>
                <a:off x="9953767" y="4903953"/>
                <a:ext cx="357116" cy="60369"/>
                <a:chOff x="9953767" y="4903953"/>
                <a:chExt cx="357116" cy="60369"/>
              </a:xfrm>
            </p:grpSpPr>
            <p:sp>
              <p:nvSpPr>
                <p:cNvPr id="1572" name="Google Shape;1572;p35"/>
                <p:cNvSpPr/>
                <p:nvPr/>
              </p:nvSpPr>
              <p:spPr>
                <a:xfrm>
                  <a:off x="9953767" y="4903953"/>
                  <a:ext cx="357116" cy="60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116" h="60369" extrusionOk="0">
                      <a:moveTo>
                        <a:pt x="0" y="0"/>
                      </a:moveTo>
                      <a:lnTo>
                        <a:pt x="357117" y="0"/>
                      </a:lnTo>
                      <a:lnTo>
                        <a:pt x="357117" y="60370"/>
                      </a:lnTo>
                      <a:lnTo>
                        <a:pt x="0" y="60370"/>
                      </a:lnTo>
                      <a:close/>
                    </a:path>
                  </a:pathLst>
                </a:custGeom>
                <a:solidFill>
                  <a:srgbClr val="E1623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3" name="Google Shape;1573;p35"/>
                <p:cNvSpPr/>
                <p:nvPr/>
              </p:nvSpPr>
              <p:spPr>
                <a:xfrm>
                  <a:off x="9953767" y="4903953"/>
                  <a:ext cx="357116" cy="60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116" h="60369" extrusionOk="0">
                      <a:moveTo>
                        <a:pt x="0" y="0"/>
                      </a:moveTo>
                      <a:lnTo>
                        <a:pt x="357117" y="0"/>
                      </a:lnTo>
                      <a:lnTo>
                        <a:pt x="357117" y="60370"/>
                      </a:lnTo>
                      <a:lnTo>
                        <a:pt x="0" y="6037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74" name="Google Shape;1574;p35"/>
              <p:cNvGrpSpPr/>
              <p:nvPr/>
            </p:nvGrpSpPr>
            <p:grpSpPr>
              <a:xfrm>
                <a:off x="9965465" y="4964323"/>
                <a:ext cx="345341" cy="388282"/>
                <a:chOff x="9965465" y="4964323"/>
                <a:chExt cx="345341" cy="388282"/>
              </a:xfrm>
            </p:grpSpPr>
            <p:sp>
              <p:nvSpPr>
                <p:cNvPr id="1575" name="Google Shape;1575;p35"/>
                <p:cNvSpPr/>
                <p:nvPr/>
              </p:nvSpPr>
              <p:spPr>
                <a:xfrm>
                  <a:off x="9965465" y="4964323"/>
                  <a:ext cx="345341" cy="388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341" h="388282" extrusionOk="0">
                      <a:moveTo>
                        <a:pt x="345341" y="0"/>
                      </a:moveTo>
                      <a:lnTo>
                        <a:pt x="345341" y="388283"/>
                      </a:lnTo>
                      <a:cubicBezTo>
                        <a:pt x="334272" y="383259"/>
                        <a:pt x="323124" y="378313"/>
                        <a:pt x="311977" y="373524"/>
                      </a:cubicBezTo>
                      <a:cubicBezTo>
                        <a:pt x="290152" y="364182"/>
                        <a:pt x="268250" y="355311"/>
                        <a:pt x="246268" y="346990"/>
                      </a:cubicBezTo>
                      <a:cubicBezTo>
                        <a:pt x="233158" y="341965"/>
                        <a:pt x="220048" y="337177"/>
                        <a:pt x="206859" y="332466"/>
                      </a:cubicBezTo>
                      <a:cubicBezTo>
                        <a:pt x="184956" y="324694"/>
                        <a:pt x="162975" y="317393"/>
                        <a:pt x="141151" y="310485"/>
                      </a:cubicBezTo>
                      <a:cubicBezTo>
                        <a:pt x="127962" y="306324"/>
                        <a:pt x="114852" y="302321"/>
                        <a:pt x="101742" y="298474"/>
                      </a:cubicBezTo>
                      <a:cubicBezTo>
                        <a:pt x="79682" y="292036"/>
                        <a:pt x="57701" y="285992"/>
                        <a:pt x="36034" y="280339"/>
                      </a:cubicBezTo>
                      <a:cubicBezTo>
                        <a:pt x="23865" y="277121"/>
                        <a:pt x="11854" y="274137"/>
                        <a:pt x="0" y="271233"/>
                      </a:cubicBezTo>
                      <a:lnTo>
                        <a:pt x="0" y="0"/>
                      </a:lnTo>
                      <a:lnTo>
                        <a:pt x="345341" y="0"/>
                      </a:lnTo>
                      <a:close/>
                    </a:path>
                  </a:pathLst>
                </a:custGeom>
                <a:solidFill>
                  <a:srgbClr val="E4825B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6" name="Google Shape;1576;p35"/>
                <p:cNvSpPr/>
                <p:nvPr/>
              </p:nvSpPr>
              <p:spPr>
                <a:xfrm>
                  <a:off x="9965465" y="4964323"/>
                  <a:ext cx="345341" cy="388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341" h="388282" extrusionOk="0">
                      <a:moveTo>
                        <a:pt x="345341" y="0"/>
                      </a:moveTo>
                      <a:lnTo>
                        <a:pt x="345341" y="388283"/>
                      </a:lnTo>
                      <a:cubicBezTo>
                        <a:pt x="334272" y="383259"/>
                        <a:pt x="323124" y="378313"/>
                        <a:pt x="311977" y="373524"/>
                      </a:cubicBezTo>
                      <a:cubicBezTo>
                        <a:pt x="290152" y="364182"/>
                        <a:pt x="268250" y="355311"/>
                        <a:pt x="246268" y="346990"/>
                      </a:cubicBezTo>
                      <a:cubicBezTo>
                        <a:pt x="233158" y="341965"/>
                        <a:pt x="220048" y="337177"/>
                        <a:pt x="206859" y="332466"/>
                      </a:cubicBezTo>
                      <a:cubicBezTo>
                        <a:pt x="184956" y="324694"/>
                        <a:pt x="162975" y="317393"/>
                        <a:pt x="141151" y="310485"/>
                      </a:cubicBezTo>
                      <a:cubicBezTo>
                        <a:pt x="127962" y="306324"/>
                        <a:pt x="114852" y="302321"/>
                        <a:pt x="101742" y="298474"/>
                      </a:cubicBezTo>
                      <a:cubicBezTo>
                        <a:pt x="79682" y="292036"/>
                        <a:pt x="57701" y="285992"/>
                        <a:pt x="36034" y="280339"/>
                      </a:cubicBezTo>
                      <a:cubicBezTo>
                        <a:pt x="23865" y="277121"/>
                        <a:pt x="11854" y="274137"/>
                        <a:pt x="0" y="271233"/>
                      </a:cubicBezTo>
                      <a:lnTo>
                        <a:pt x="0" y="0"/>
                      </a:lnTo>
                      <a:lnTo>
                        <a:pt x="34534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77" name="Google Shape;1577;p35"/>
              <p:cNvGrpSpPr/>
              <p:nvPr/>
            </p:nvGrpSpPr>
            <p:grpSpPr>
              <a:xfrm>
                <a:off x="10001498" y="5028619"/>
                <a:ext cx="275943" cy="309228"/>
                <a:chOff x="10001498" y="5028619"/>
                <a:chExt cx="275943" cy="309228"/>
              </a:xfrm>
            </p:grpSpPr>
            <p:sp>
              <p:nvSpPr>
                <p:cNvPr id="1578" name="Google Shape;1578;p35"/>
                <p:cNvSpPr/>
                <p:nvPr/>
              </p:nvSpPr>
              <p:spPr>
                <a:xfrm>
                  <a:off x="10106616" y="5043142"/>
                  <a:ext cx="65708" cy="25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8" h="253647" extrusionOk="0">
                      <a:moveTo>
                        <a:pt x="65708" y="32893"/>
                      </a:moveTo>
                      <a:lnTo>
                        <a:pt x="65708" y="253648"/>
                      </a:lnTo>
                      <a:cubicBezTo>
                        <a:pt x="43805" y="245876"/>
                        <a:pt x="21824" y="238575"/>
                        <a:pt x="0" y="231667"/>
                      </a:cubicBezTo>
                      <a:lnTo>
                        <a:pt x="0" y="32893"/>
                      </a:lnTo>
                      <a:cubicBezTo>
                        <a:pt x="0" y="14759"/>
                        <a:pt x="14680" y="0"/>
                        <a:pt x="32815" y="0"/>
                      </a:cubicBezTo>
                      <a:cubicBezTo>
                        <a:pt x="50949" y="0"/>
                        <a:pt x="65708" y="14759"/>
                        <a:pt x="65708" y="328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9" name="Google Shape;1579;p35"/>
                <p:cNvSpPr/>
                <p:nvPr/>
              </p:nvSpPr>
              <p:spPr>
                <a:xfrm>
                  <a:off x="10211733" y="5057665"/>
                  <a:ext cx="65708" cy="280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8" h="280182" extrusionOk="0">
                      <a:moveTo>
                        <a:pt x="65708" y="32893"/>
                      </a:moveTo>
                      <a:lnTo>
                        <a:pt x="65708" y="280182"/>
                      </a:lnTo>
                      <a:cubicBezTo>
                        <a:pt x="43884" y="270840"/>
                        <a:pt x="21981" y="261969"/>
                        <a:pt x="0" y="253648"/>
                      </a:cubicBezTo>
                      <a:lnTo>
                        <a:pt x="0" y="32893"/>
                      </a:lnTo>
                      <a:cubicBezTo>
                        <a:pt x="0" y="14759"/>
                        <a:pt x="14680" y="0"/>
                        <a:pt x="32815" y="0"/>
                      </a:cubicBezTo>
                      <a:cubicBezTo>
                        <a:pt x="50949" y="0"/>
                        <a:pt x="65708" y="14759"/>
                        <a:pt x="65708" y="328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0" name="Google Shape;1580;p35"/>
                <p:cNvSpPr/>
                <p:nvPr/>
              </p:nvSpPr>
              <p:spPr>
                <a:xfrm>
                  <a:off x="10001498" y="5028619"/>
                  <a:ext cx="65708" cy="234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8" h="234178" extrusionOk="0">
                      <a:moveTo>
                        <a:pt x="65708" y="32815"/>
                      </a:moveTo>
                      <a:lnTo>
                        <a:pt x="65708" y="234179"/>
                      </a:lnTo>
                      <a:cubicBezTo>
                        <a:pt x="43648" y="227741"/>
                        <a:pt x="21667" y="221697"/>
                        <a:pt x="0" y="216044"/>
                      </a:cubicBezTo>
                      <a:lnTo>
                        <a:pt x="0" y="32815"/>
                      </a:lnTo>
                      <a:cubicBezTo>
                        <a:pt x="0" y="14680"/>
                        <a:pt x="14680" y="0"/>
                        <a:pt x="32815" y="0"/>
                      </a:cubicBezTo>
                      <a:cubicBezTo>
                        <a:pt x="50949" y="0"/>
                        <a:pt x="65708" y="14680"/>
                        <a:pt x="65708" y="328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81" name="Google Shape;1581;p35"/>
              <p:cNvGrpSpPr/>
              <p:nvPr/>
            </p:nvGrpSpPr>
            <p:grpSpPr>
              <a:xfrm>
                <a:off x="9980302" y="4298527"/>
                <a:ext cx="145076" cy="341494"/>
                <a:chOff x="9980302" y="4298527"/>
                <a:chExt cx="145076" cy="341494"/>
              </a:xfrm>
            </p:grpSpPr>
            <p:sp>
              <p:nvSpPr>
                <p:cNvPr id="1582" name="Google Shape;1582;p35"/>
                <p:cNvSpPr/>
                <p:nvPr/>
              </p:nvSpPr>
              <p:spPr>
                <a:xfrm>
                  <a:off x="9980302" y="4298527"/>
                  <a:ext cx="145076" cy="341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76" h="341494" extrusionOk="0">
                      <a:moveTo>
                        <a:pt x="72538" y="0"/>
                      </a:moveTo>
                      <a:lnTo>
                        <a:pt x="0" y="341494"/>
                      </a:lnTo>
                      <a:lnTo>
                        <a:pt x="145076" y="341494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E4825B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3" name="Google Shape;1583;p35"/>
                <p:cNvSpPr/>
                <p:nvPr/>
              </p:nvSpPr>
              <p:spPr>
                <a:xfrm>
                  <a:off x="9980302" y="4298527"/>
                  <a:ext cx="145076" cy="341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76" h="341494" extrusionOk="0">
                      <a:moveTo>
                        <a:pt x="72538" y="0"/>
                      </a:moveTo>
                      <a:lnTo>
                        <a:pt x="0" y="341494"/>
                      </a:lnTo>
                      <a:lnTo>
                        <a:pt x="145076" y="341494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84" name="Google Shape;1584;p35"/>
              <p:cNvGrpSpPr/>
              <p:nvPr/>
            </p:nvGrpSpPr>
            <p:grpSpPr>
              <a:xfrm>
                <a:off x="9968683" y="4640021"/>
                <a:ext cx="168313" cy="43098"/>
                <a:chOff x="9968683" y="4640021"/>
                <a:chExt cx="168313" cy="43098"/>
              </a:xfrm>
            </p:grpSpPr>
            <p:sp>
              <p:nvSpPr>
                <p:cNvPr id="1585" name="Google Shape;1585;p35"/>
                <p:cNvSpPr/>
                <p:nvPr/>
              </p:nvSpPr>
              <p:spPr>
                <a:xfrm>
                  <a:off x="9968683" y="4640021"/>
                  <a:ext cx="168313" cy="4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13" h="43098" extrusionOk="0">
                      <a:moveTo>
                        <a:pt x="0" y="0"/>
                      </a:moveTo>
                      <a:lnTo>
                        <a:pt x="168314" y="0"/>
                      </a:lnTo>
                      <a:lnTo>
                        <a:pt x="168314" y="43099"/>
                      </a:lnTo>
                      <a:lnTo>
                        <a:pt x="0" y="43099"/>
                      </a:lnTo>
                      <a:close/>
                    </a:path>
                  </a:pathLst>
                </a:custGeom>
                <a:solidFill>
                  <a:srgbClr val="E1623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6" name="Google Shape;1586;p35"/>
                <p:cNvSpPr/>
                <p:nvPr/>
              </p:nvSpPr>
              <p:spPr>
                <a:xfrm>
                  <a:off x="9968683" y="4640021"/>
                  <a:ext cx="168313" cy="4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13" h="43098" extrusionOk="0">
                      <a:moveTo>
                        <a:pt x="0" y="0"/>
                      </a:moveTo>
                      <a:lnTo>
                        <a:pt x="168314" y="0"/>
                      </a:lnTo>
                      <a:lnTo>
                        <a:pt x="168314" y="43099"/>
                      </a:lnTo>
                      <a:lnTo>
                        <a:pt x="0" y="4309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87" name="Google Shape;1587;p35"/>
              <p:cNvGrpSpPr/>
              <p:nvPr/>
            </p:nvGrpSpPr>
            <p:grpSpPr>
              <a:xfrm>
                <a:off x="11097499" y="4712167"/>
                <a:ext cx="278298" cy="191786"/>
                <a:chOff x="11097499" y="4712167"/>
                <a:chExt cx="278298" cy="191786"/>
              </a:xfrm>
            </p:grpSpPr>
            <p:sp>
              <p:nvSpPr>
                <p:cNvPr id="1588" name="Google Shape;1588;p35"/>
                <p:cNvSpPr/>
                <p:nvPr/>
              </p:nvSpPr>
              <p:spPr>
                <a:xfrm>
                  <a:off x="11097499" y="4712167"/>
                  <a:ext cx="278298" cy="191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298" h="191786" extrusionOk="0">
                      <a:moveTo>
                        <a:pt x="0" y="0"/>
                      </a:moveTo>
                      <a:lnTo>
                        <a:pt x="278298" y="0"/>
                      </a:lnTo>
                      <a:lnTo>
                        <a:pt x="278298" y="191786"/>
                      </a:lnTo>
                      <a:lnTo>
                        <a:pt x="0" y="191786"/>
                      </a:lnTo>
                      <a:close/>
                    </a:path>
                  </a:pathLst>
                </a:custGeom>
                <a:solidFill>
                  <a:srgbClr val="E4825B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9" name="Google Shape;1589;p35"/>
                <p:cNvSpPr/>
                <p:nvPr/>
              </p:nvSpPr>
              <p:spPr>
                <a:xfrm>
                  <a:off x="11097499" y="4712167"/>
                  <a:ext cx="278298" cy="191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298" h="191786" extrusionOk="0">
                      <a:moveTo>
                        <a:pt x="0" y="0"/>
                      </a:moveTo>
                      <a:lnTo>
                        <a:pt x="278298" y="0"/>
                      </a:lnTo>
                      <a:lnTo>
                        <a:pt x="278298" y="191786"/>
                      </a:lnTo>
                      <a:lnTo>
                        <a:pt x="0" y="19178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90" name="Google Shape;1590;p35"/>
              <p:cNvGrpSpPr/>
              <p:nvPr/>
            </p:nvGrpSpPr>
            <p:grpSpPr>
              <a:xfrm>
                <a:off x="11097499" y="4683120"/>
                <a:ext cx="278298" cy="29046"/>
                <a:chOff x="11097499" y="4683120"/>
                <a:chExt cx="278298" cy="29046"/>
              </a:xfrm>
            </p:grpSpPr>
            <p:sp>
              <p:nvSpPr>
                <p:cNvPr id="1591" name="Google Shape;1591;p35"/>
                <p:cNvSpPr/>
                <p:nvPr/>
              </p:nvSpPr>
              <p:spPr>
                <a:xfrm>
                  <a:off x="11097499" y="4683120"/>
                  <a:ext cx="278298" cy="29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298" h="29046" extrusionOk="0">
                      <a:moveTo>
                        <a:pt x="0" y="0"/>
                      </a:moveTo>
                      <a:lnTo>
                        <a:pt x="278298" y="0"/>
                      </a:lnTo>
                      <a:lnTo>
                        <a:pt x="278298" y="29047"/>
                      </a:lnTo>
                      <a:lnTo>
                        <a:pt x="0" y="29047"/>
                      </a:lnTo>
                      <a:close/>
                    </a:path>
                  </a:pathLst>
                </a:custGeom>
                <a:solidFill>
                  <a:srgbClr val="E1623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2" name="Google Shape;1592;p35"/>
                <p:cNvSpPr/>
                <p:nvPr/>
              </p:nvSpPr>
              <p:spPr>
                <a:xfrm>
                  <a:off x="11097499" y="4683120"/>
                  <a:ext cx="278298" cy="29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298" h="29046" extrusionOk="0">
                      <a:moveTo>
                        <a:pt x="0" y="0"/>
                      </a:moveTo>
                      <a:lnTo>
                        <a:pt x="278298" y="0"/>
                      </a:lnTo>
                      <a:lnTo>
                        <a:pt x="278298" y="29047"/>
                      </a:lnTo>
                      <a:lnTo>
                        <a:pt x="0" y="290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93" name="Google Shape;1593;p35"/>
              <p:cNvSpPr/>
              <p:nvPr/>
            </p:nvSpPr>
            <p:spPr>
              <a:xfrm>
                <a:off x="11017738" y="4838324"/>
                <a:ext cx="172552" cy="609822"/>
              </a:xfrm>
              <a:custGeom>
                <a:avLst/>
                <a:gdLst/>
                <a:ahLst/>
                <a:cxnLst/>
                <a:rect l="l" t="t" r="r" b="b"/>
                <a:pathLst>
                  <a:path w="172552" h="609822" extrusionOk="0">
                    <a:moveTo>
                      <a:pt x="172553" y="0"/>
                    </a:moveTo>
                    <a:lnTo>
                      <a:pt x="172553" y="515460"/>
                    </a:lnTo>
                    <a:cubicBezTo>
                      <a:pt x="146568" y="527393"/>
                      <a:pt x="120897" y="540032"/>
                      <a:pt x="95618" y="553535"/>
                    </a:cubicBezTo>
                    <a:cubicBezTo>
                      <a:pt x="71675" y="566253"/>
                      <a:pt x="48045" y="579755"/>
                      <a:pt x="24964" y="593965"/>
                    </a:cubicBezTo>
                    <a:cubicBezTo>
                      <a:pt x="16564" y="599146"/>
                      <a:pt x="8243" y="604484"/>
                      <a:pt x="0" y="609823"/>
                    </a:cubicBezTo>
                    <a:lnTo>
                      <a:pt x="0" y="0"/>
                    </a:lnTo>
                    <a:lnTo>
                      <a:pt x="172553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94" name="Google Shape;1594;p35"/>
              <p:cNvGrpSpPr/>
              <p:nvPr/>
            </p:nvGrpSpPr>
            <p:grpSpPr>
              <a:xfrm>
                <a:off x="11017660" y="4838324"/>
                <a:ext cx="95696" cy="609901"/>
                <a:chOff x="11017660" y="4838324"/>
                <a:chExt cx="95696" cy="609901"/>
              </a:xfrm>
            </p:grpSpPr>
            <p:sp>
              <p:nvSpPr>
                <p:cNvPr id="1595" name="Google Shape;1595;p35"/>
                <p:cNvSpPr/>
                <p:nvPr/>
              </p:nvSpPr>
              <p:spPr>
                <a:xfrm>
                  <a:off x="11017660" y="4838324"/>
                  <a:ext cx="95696" cy="609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96" h="609901" extrusionOk="0">
                      <a:moveTo>
                        <a:pt x="95697" y="0"/>
                      </a:moveTo>
                      <a:lnTo>
                        <a:pt x="95697" y="553535"/>
                      </a:lnTo>
                      <a:cubicBezTo>
                        <a:pt x="71753" y="566253"/>
                        <a:pt x="48123" y="579755"/>
                        <a:pt x="25043" y="593965"/>
                      </a:cubicBezTo>
                      <a:cubicBezTo>
                        <a:pt x="16643" y="599146"/>
                        <a:pt x="8321" y="604484"/>
                        <a:pt x="79" y="609823"/>
                      </a:cubicBezTo>
                      <a:cubicBezTo>
                        <a:pt x="0" y="609823"/>
                        <a:pt x="0" y="609901"/>
                        <a:pt x="0" y="609901"/>
                      </a:cubicBezTo>
                      <a:lnTo>
                        <a:pt x="0" y="0"/>
                      </a:lnTo>
                      <a:lnTo>
                        <a:pt x="95697" y="0"/>
                      </a:lnTo>
                      <a:close/>
                    </a:path>
                  </a:pathLst>
                </a:custGeom>
                <a:solidFill>
                  <a:srgbClr val="E4825B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6" name="Google Shape;1596;p35"/>
                <p:cNvSpPr/>
                <p:nvPr/>
              </p:nvSpPr>
              <p:spPr>
                <a:xfrm>
                  <a:off x="11017660" y="4838324"/>
                  <a:ext cx="95696" cy="609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96" h="609901" extrusionOk="0">
                      <a:moveTo>
                        <a:pt x="95697" y="0"/>
                      </a:moveTo>
                      <a:lnTo>
                        <a:pt x="95697" y="553535"/>
                      </a:lnTo>
                      <a:cubicBezTo>
                        <a:pt x="71753" y="566253"/>
                        <a:pt x="48123" y="579755"/>
                        <a:pt x="25043" y="593965"/>
                      </a:cubicBezTo>
                      <a:cubicBezTo>
                        <a:pt x="16643" y="599146"/>
                        <a:pt x="8321" y="604484"/>
                        <a:pt x="79" y="609823"/>
                      </a:cubicBezTo>
                      <a:cubicBezTo>
                        <a:pt x="0" y="609823"/>
                        <a:pt x="0" y="609901"/>
                        <a:pt x="0" y="609901"/>
                      </a:cubicBezTo>
                      <a:lnTo>
                        <a:pt x="0" y="0"/>
                      </a:lnTo>
                      <a:lnTo>
                        <a:pt x="956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97" name="Google Shape;1597;p35"/>
              <p:cNvGrpSpPr/>
              <p:nvPr/>
            </p:nvGrpSpPr>
            <p:grpSpPr>
              <a:xfrm>
                <a:off x="11017660" y="4820739"/>
                <a:ext cx="185898" cy="35248"/>
                <a:chOff x="11017660" y="4820739"/>
                <a:chExt cx="185898" cy="35248"/>
              </a:xfrm>
            </p:grpSpPr>
            <p:sp>
              <p:nvSpPr>
                <p:cNvPr id="1598" name="Google Shape;1598;p35"/>
                <p:cNvSpPr/>
                <p:nvPr/>
              </p:nvSpPr>
              <p:spPr>
                <a:xfrm>
                  <a:off x="11017660" y="4820739"/>
                  <a:ext cx="185898" cy="3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98" h="35248" extrusionOk="0">
                      <a:moveTo>
                        <a:pt x="0" y="0"/>
                      </a:moveTo>
                      <a:lnTo>
                        <a:pt x="185898" y="0"/>
                      </a:lnTo>
                      <a:lnTo>
                        <a:pt x="185898" y="35248"/>
                      </a:lnTo>
                      <a:lnTo>
                        <a:pt x="0" y="35248"/>
                      </a:lnTo>
                      <a:close/>
                    </a:path>
                  </a:pathLst>
                </a:custGeom>
                <a:solidFill>
                  <a:srgbClr val="E1623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9" name="Google Shape;1599;p35"/>
                <p:cNvSpPr/>
                <p:nvPr/>
              </p:nvSpPr>
              <p:spPr>
                <a:xfrm>
                  <a:off x="11017660" y="4820739"/>
                  <a:ext cx="185898" cy="3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98" h="35248" extrusionOk="0">
                      <a:moveTo>
                        <a:pt x="0" y="0"/>
                      </a:moveTo>
                      <a:lnTo>
                        <a:pt x="185898" y="0"/>
                      </a:lnTo>
                      <a:lnTo>
                        <a:pt x="185898" y="35248"/>
                      </a:lnTo>
                      <a:lnTo>
                        <a:pt x="0" y="352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00" name="Google Shape;1600;p35"/>
              <p:cNvGrpSpPr/>
              <p:nvPr/>
            </p:nvGrpSpPr>
            <p:grpSpPr>
              <a:xfrm>
                <a:off x="11017660" y="4347592"/>
                <a:ext cx="79760" cy="473146"/>
                <a:chOff x="11017660" y="4347592"/>
                <a:chExt cx="79760" cy="473146"/>
              </a:xfrm>
            </p:grpSpPr>
            <p:sp>
              <p:nvSpPr>
                <p:cNvPr id="1601" name="Google Shape;1601;p35"/>
                <p:cNvSpPr/>
                <p:nvPr/>
              </p:nvSpPr>
              <p:spPr>
                <a:xfrm>
                  <a:off x="11017660" y="4347592"/>
                  <a:ext cx="79760" cy="473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60" h="473146" extrusionOk="0">
                      <a:moveTo>
                        <a:pt x="0" y="0"/>
                      </a:moveTo>
                      <a:lnTo>
                        <a:pt x="79761" y="0"/>
                      </a:lnTo>
                      <a:lnTo>
                        <a:pt x="79761" y="473146"/>
                      </a:lnTo>
                      <a:lnTo>
                        <a:pt x="0" y="473146"/>
                      </a:lnTo>
                      <a:close/>
                    </a:path>
                  </a:pathLst>
                </a:custGeom>
                <a:solidFill>
                  <a:srgbClr val="EFB456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2" name="Google Shape;1602;p35"/>
                <p:cNvSpPr/>
                <p:nvPr/>
              </p:nvSpPr>
              <p:spPr>
                <a:xfrm>
                  <a:off x="11017660" y="4347592"/>
                  <a:ext cx="79760" cy="473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60" h="473146" extrusionOk="0">
                      <a:moveTo>
                        <a:pt x="0" y="0"/>
                      </a:moveTo>
                      <a:lnTo>
                        <a:pt x="79761" y="0"/>
                      </a:lnTo>
                      <a:lnTo>
                        <a:pt x="79761" y="473146"/>
                      </a:lnTo>
                      <a:lnTo>
                        <a:pt x="0" y="4731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03" name="Google Shape;1603;p35"/>
              <p:cNvSpPr/>
              <p:nvPr/>
            </p:nvSpPr>
            <p:spPr>
              <a:xfrm>
                <a:off x="11017660" y="4202045"/>
                <a:ext cx="79839" cy="145547"/>
              </a:xfrm>
              <a:custGeom>
                <a:avLst/>
                <a:gdLst/>
                <a:ahLst/>
                <a:cxnLst/>
                <a:rect l="l" t="t" r="r" b="b"/>
                <a:pathLst>
                  <a:path w="79839" h="145547" extrusionOk="0">
                    <a:moveTo>
                      <a:pt x="0" y="145547"/>
                    </a:moveTo>
                    <a:lnTo>
                      <a:pt x="79839" y="145547"/>
                    </a:lnTo>
                    <a:lnTo>
                      <a:pt x="39959" y="0"/>
                    </a:lnTo>
                    <a:lnTo>
                      <a:pt x="0" y="145547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35"/>
              <p:cNvSpPr/>
              <p:nvPr/>
            </p:nvSpPr>
            <p:spPr>
              <a:xfrm>
                <a:off x="11040269" y="4395716"/>
                <a:ext cx="34777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34777" h="72930" extrusionOk="0">
                    <a:moveTo>
                      <a:pt x="17349" y="0"/>
                    </a:moveTo>
                    <a:cubicBezTo>
                      <a:pt x="26927" y="0"/>
                      <a:pt x="34777" y="7772"/>
                      <a:pt x="34777" y="17428"/>
                    </a:cubicBezTo>
                    <a:lnTo>
                      <a:pt x="34777" y="72931"/>
                    </a:lnTo>
                    <a:lnTo>
                      <a:pt x="0" y="72931"/>
                    </a:lnTo>
                    <a:lnTo>
                      <a:pt x="0" y="17428"/>
                    </a:lnTo>
                    <a:cubicBezTo>
                      <a:pt x="0" y="7850"/>
                      <a:pt x="7772" y="0"/>
                      <a:pt x="173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05" name="Google Shape;1605;p35"/>
              <p:cNvGrpSpPr/>
              <p:nvPr/>
            </p:nvGrpSpPr>
            <p:grpSpPr>
              <a:xfrm>
                <a:off x="11032340" y="4457420"/>
                <a:ext cx="50556" cy="11147"/>
                <a:chOff x="11032340" y="4457420"/>
                <a:chExt cx="50556" cy="11147"/>
              </a:xfrm>
            </p:grpSpPr>
            <p:sp>
              <p:nvSpPr>
                <p:cNvPr id="1606" name="Google Shape;1606;p35"/>
                <p:cNvSpPr/>
                <p:nvPr/>
              </p:nvSpPr>
              <p:spPr>
                <a:xfrm>
                  <a:off x="11032340" y="4457420"/>
                  <a:ext cx="50556" cy="11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56" h="11147" extrusionOk="0">
                      <a:moveTo>
                        <a:pt x="0" y="0"/>
                      </a:moveTo>
                      <a:lnTo>
                        <a:pt x="50557" y="0"/>
                      </a:lnTo>
                      <a:lnTo>
                        <a:pt x="50557" y="11148"/>
                      </a:lnTo>
                      <a:lnTo>
                        <a:pt x="0" y="11148"/>
                      </a:lnTo>
                      <a:close/>
                    </a:path>
                  </a:pathLst>
                </a:custGeom>
                <a:solidFill>
                  <a:srgbClr val="E1623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7" name="Google Shape;1607;p35"/>
                <p:cNvSpPr/>
                <p:nvPr/>
              </p:nvSpPr>
              <p:spPr>
                <a:xfrm>
                  <a:off x="11032340" y="4457420"/>
                  <a:ext cx="50556" cy="11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56" h="11147" extrusionOk="0">
                      <a:moveTo>
                        <a:pt x="0" y="0"/>
                      </a:moveTo>
                      <a:lnTo>
                        <a:pt x="50557" y="0"/>
                      </a:lnTo>
                      <a:lnTo>
                        <a:pt x="50557" y="11148"/>
                      </a:lnTo>
                      <a:lnTo>
                        <a:pt x="0" y="1114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08" name="Google Shape;1608;p35"/>
              <p:cNvSpPr/>
              <p:nvPr/>
            </p:nvSpPr>
            <p:spPr>
              <a:xfrm>
                <a:off x="11192882" y="4308183"/>
                <a:ext cx="43177" cy="90437"/>
              </a:xfrm>
              <a:custGeom>
                <a:avLst/>
                <a:gdLst/>
                <a:ahLst/>
                <a:cxnLst/>
                <a:rect l="l" t="t" r="r" b="b"/>
                <a:pathLst>
                  <a:path w="43177" h="90437" extrusionOk="0">
                    <a:moveTo>
                      <a:pt x="21589" y="0"/>
                    </a:moveTo>
                    <a:cubicBezTo>
                      <a:pt x="33521" y="0"/>
                      <a:pt x="43177" y="9656"/>
                      <a:pt x="43177" y="21589"/>
                    </a:cubicBezTo>
                    <a:lnTo>
                      <a:pt x="43177" y="90437"/>
                    </a:lnTo>
                    <a:lnTo>
                      <a:pt x="0" y="90437"/>
                    </a:lnTo>
                    <a:lnTo>
                      <a:pt x="0" y="21589"/>
                    </a:lnTo>
                    <a:cubicBezTo>
                      <a:pt x="0" y="9656"/>
                      <a:pt x="9656" y="0"/>
                      <a:pt x="215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09" name="Google Shape;1609;p35"/>
              <p:cNvGrpSpPr/>
              <p:nvPr/>
            </p:nvGrpSpPr>
            <p:grpSpPr>
              <a:xfrm>
                <a:off x="11183068" y="4384725"/>
                <a:ext cx="62725" cy="13895"/>
                <a:chOff x="11183068" y="4384725"/>
                <a:chExt cx="62725" cy="13895"/>
              </a:xfrm>
            </p:grpSpPr>
            <p:sp>
              <p:nvSpPr>
                <p:cNvPr id="1610" name="Google Shape;1610;p35"/>
                <p:cNvSpPr/>
                <p:nvPr/>
              </p:nvSpPr>
              <p:spPr>
                <a:xfrm>
                  <a:off x="11183068" y="4384725"/>
                  <a:ext cx="62725" cy="13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25" h="13895" extrusionOk="0">
                      <a:moveTo>
                        <a:pt x="0" y="0"/>
                      </a:moveTo>
                      <a:lnTo>
                        <a:pt x="62725" y="0"/>
                      </a:lnTo>
                      <a:lnTo>
                        <a:pt x="62725" y="13895"/>
                      </a:lnTo>
                      <a:lnTo>
                        <a:pt x="0" y="13895"/>
                      </a:lnTo>
                      <a:close/>
                    </a:path>
                  </a:pathLst>
                </a:custGeom>
                <a:solidFill>
                  <a:srgbClr val="E1623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1" name="Google Shape;1611;p35"/>
                <p:cNvSpPr/>
                <p:nvPr/>
              </p:nvSpPr>
              <p:spPr>
                <a:xfrm>
                  <a:off x="11183068" y="4384725"/>
                  <a:ext cx="62725" cy="13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25" h="13895" extrusionOk="0">
                      <a:moveTo>
                        <a:pt x="0" y="0"/>
                      </a:moveTo>
                      <a:lnTo>
                        <a:pt x="62725" y="0"/>
                      </a:lnTo>
                      <a:lnTo>
                        <a:pt x="62725" y="13895"/>
                      </a:lnTo>
                      <a:lnTo>
                        <a:pt x="0" y="138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12" name="Google Shape;1612;p35"/>
              <p:cNvSpPr/>
              <p:nvPr/>
            </p:nvSpPr>
            <p:spPr>
              <a:xfrm>
                <a:off x="11192882" y="4488272"/>
                <a:ext cx="43177" cy="90437"/>
              </a:xfrm>
              <a:custGeom>
                <a:avLst/>
                <a:gdLst/>
                <a:ahLst/>
                <a:cxnLst/>
                <a:rect l="l" t="t" r="r" b="b"/>
                <a:pathLst>
                  <a:path w="43177" h="90437" extrusionOk="0">
                    <a:moveTo>
                      <a:pt x="21589" y="0"/>
                    </a:moveTo>
                    <a:cubicBezTo>
                      <a:pt x="33521" y="0"/>
                      <a:pt x="43177" y="9656"/>
                      <a:pt x="43177" y="21589"/>
                    </a:cubicBezTo>
                    <a:lnTo>
                      <a:pt x="43177" y="90437"/>
                    </a:lnTo>
                    <a:lnTo>
                      <a:pt x="0" y="90437"/>
                    </a:lnTo>
                    <a:lnTo>
                      <a:pt x="0" y="21589"/>
                    </a:lnTo>
                    <a:cubicBezTo>
                      <a:pt x="0" y="9656"/>
                      <a:pt x="9656" y="0"/>
                      <a:pt x="215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13" name="Google Shape;1613;p35"/>
              <p:cNvGrpSpPr/>
              <p:nvPr/>
            </p:nvGrpSpPr>
            <p:grpSpPr>
              <a:xfrm>
                <a:off x="11183068" y="4564814"/>
                <a:ext cx="62725" cy="13895"/>
                <a:chOff x="11183068" y="4564814"/>
                <a:chExt cx="62725" cy="13895"/>
              </a:xfrm>
            </p:grpSpPr>
            <p:sp>
              <p:nvSpPr>
                <p:cNvPr id="1614" name="Google Shape;1614;p35"/>
                <p:cNvSpPr/>
                <p:nvPr/>
              </p:nvSpPr>
              <p:spPr>
                <a:xfrm>
                  <a:off x="11183068" y="4564814"/>
                  <a:ext cx="62725" cy="13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25" h="13895" extrusionOk="0">
                      <a:moveTo>
                        <a:pt x="0" y="0"/>
                      </a:moveTo>
                      <a:lnTo>
                        <a:pt x="62725" y="0"/>
                      </a:lnTo>
                      <a:lnTo>
                        <a:pt x="62725" y="13895"/>
                      </a:lnTo>
                      <a:lnTo>
                        <a:pt x="0" y="13895"/>
                      </a:lnTo>
                      <a:close/>
                    </a:path>
                  </a:pathLst>
                </a:custGeom>
                <a:solidFill>
                  <a:srgbClr val="E1623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5" name="Google Shape;1615;p35"/>
                <p:cNvSpPr/>
                <p:nvPr/>
              </p:nvSpPr>
              <p:spPr>
                <a:xfrm>
                  <a:off x="11183068" y="4564814"/>
                  <a:ext cx="62725" cy="13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25" h="13895" extrusionOk="0">
                      <a:moveTo>
                        <a:pt x="0" y="0"/>
                      </a:moveTo>
                      <a:lnTo>
                        <a:pt x="62725" y="0"/>
                      </a:lnTo>
                      <a:lnTo>
                        <a:pt x="62725" y="13895"/>
                      </a:lnTo>
                      <a:lnTo>
                        <a:pt x="0" y="138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16" name="Google Shape;1616;p35"/>
              <p:cNvSpPr/>
              <p:nvPr/>
            </p:nvSpPr>
            <p:spPr>
              <a:xfrm>
                <a:off x="11375797" y="4683120"/>
                <a:ext cx="145076" cy="220833"/>
              </a:xfrm>
              <a:custGeom>
                <a:avLst/>
                <a:gdLst/>
                <a:ahLst/>
                <a:cxnLst/>
                <a:rect l="l" t="t" r="r" b="b"/>
                <a:pathLst>
                  <a:path w="145076" h="220833" extrusionOk="0">
                    <a:moveTo>
                      <a:pt x="0" y="0"/>
                    </a:moveTo>
                    <a:lnTo>
                      <a:pt x="145076" y="0"/>
                    </a:lnTo>
                    <a:lnTo>
                      <a:pt x="145076" y="220833"/>
                    </a:lnTo>
                    <a:lnTo>
                      <a:pt x="0" y="22083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35"/>
              <p:cNvSpPr/>
              <p:nvPr/>
            </p:nvSpPr>
            <p:spPr>
              <a:xfrm>
                <a:off x="11424784" y="4737838"/>
                <a:ext cx="43177" cy="90437"/>
              </a:xfrm>
              <a:custGeom>
                <a:avLst/>
                <a:gdLst/>
                <a:ahLst/>
                <a:cxnLst/>
                <a:rect l="l" t="t" r="r" b="b"/>
                <a:pathLst>
                  <a:path w="43177" h="90437" extrusionOk="0">
                    <a:moveTo>
                      <a:pt x="21589" y="0"/>
                    </a:moveTo>
                    <a:cubicBezTo>
                      <a:pt x="33522" y="0"/>
                      <a:pt x="43177" y="9656"/>
                      <a:pt x="43177" y="21589"/>
                    </a:cubicBezTo>
                    <a:lnTo>
                      <a:pt x="43177" y="90437"/>
                    </a:lnTo>
                    <a:lnTo>
                      <a:pt x="0" y="90437"/>
                    </a:lnTo>
                    <a:lnTo>
                      <a:pt x="0" y="21589"/>
                    </a:lnTo>
                    <a:cubicBezTo>
                      <a:pt x="0" y="9656"/>
                      <a:pt x="9656" y="0"/>
                      <a:pt x="215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18" name="Google Shape;1618;p35"/>
              <p:cNvGrpSpPr/>
              <p:nvPr/>
            </p:nvGrpSpPr>
            <p:grpSpPr>
              <a:xfrm>
                <a:off x="11414971" y="4814380"/>
                <a:ext cx="62725" cy="13895"/>
                <a:chOff x="11414971" y="4814380"/>
                <a:chExt cx="62725" cy="13895"/>
              </a:xfrm>
            </p:grpSpPr>
            <p:sp>
              <p:nvSpPr>
                <p:cNvPr id="1619" name="Google Shape;1619;p35"/>
                <p:cNvSpPr/>
                <p:nvPr/>
              </p:nvSpPr>
              <p:spPr>
                <a:xfrm>
                  <a:off x="11414971" y="4814380"/>
                  <a:ext cx="62725" cy="13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25" h="13895" extrusionOk="0">
                      <a:moveTo>
                        <a:pt x="0" y="0"/>
                      </a:moveTo>
                      <a:lnTo>
                        <a:pt x="62725" y="0"/>
                      </a:lnTo>
                      <a:lnTo>
                        <a:pt x="62725" y="13895"/>
                      </a:lnTo>
                      <a:lnTo>
                        <a:pt x="0" y="13895"/>
                      </a:lnTo>
                      <a:close/>
                    </a:path>
                  </a:pathLst>
                </a:custGeom>
                <a:solidFill>
                  <a:srgbClr val="E1623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0" name="Google Shape;1620;p35"/>
                <p:cNvSpPr/>
                <p:nvPr/>
              </p:nvSpPr>
              <p:spPr>
                <a:xfrm>
                  <a:off x="11414971" y="4814380"/>
                  <a:ext cx="62725" cy="13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25" h="13895" extrusionOk="0">
                      <a:moveTo>
                        <a:pt x="0" y="0"/>
                      </a:moveTo>
                      <a:lnTo>
                        <a:pt x="62725" y="0"/>
                      </a:lnTo>
                      <a:lnTo>
                        <a:pt x="62725" y="13895"/>
                      </a:lnTo>
                      <a:lnTo>
                        <a:pt x="0" y="138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21" name="Google Shape;1621;p35"/>
              <p:cNvSpPr/>
              <p:nvPr/>
            </p:nvSpPr>
            <p:spPr>
              <a:xfrm>
                <a:off x="11040269" y="4564893"/>
                <a:ext cx="34777" cy="72930"/>
              </a:xfrm>
              <a:custGeom>
                <a:avLst/>
                <a:gdLst/>
                <a:ahLst/>
                <a:cxnLst/>
                <a:rect l="l" t="t" r="r" b="b"/>
                <a:pathLst>
                  <a:path w="34777" h="72930" extrusionOk="0">
                    <a:moveTo>
                      <a:pt x="17349" y="0"/>
                    </a:moveTo>
                    <a:cubicBezTo>
                      <a:pt x="26927" y="0"/>
                      <a:pt x="34777" y="7772"/>
                      <a:pt x="34777" y="17428"/>
                    </a:cubicBezTo>
                    <a:lnTo>
                      <a:pt x="34777" y="72931"/>
                    </a:lnTo>
                    <a:lnTo>
                      <a:pt x="0" y="72931"/>
                    </a:lnTo>
                    <a:lnTo>
                      <a:pt x="0" y="17428"/>
                    </a:lnTo>
                    <a:cubicBezTo>
                      <a:pt x="0" y="7850"/>
                      <a:pt x="7772" y="0"/>
                      <a:pt x="173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22" name="Google Shape;1622;p35"/>
              <p:cNvGrpSpPr/>
              <p:nvPr/>
            </p:nvGrpSpPr>
            <p:grpSpPr>
              <a:xfrm>
                <a:off x="11032340" y="4626597"/>
                <a:ext cx="50556" cy="11147"/>
                <a:chOff x="11032340" y="4626597"/>
                <a:chExt cx="50556" cy="11147"/>
              </a:xfrm>
            </p:grpSpPr>
            <p:sp>
              <p:nvSpPr>
                <p:cNvPr id="1623" name="Google Shape;1623;p35"/>
                <p:cNvSpPr/>
                <p:nvPr/>
              </p:nvSpPr>
              <p:spPr>
                <a:xfrm>
                  <a:off x="11032340" y="4626597"/>
                  <a:ext cx="50556" cy="11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56" h="11147" extrusionOk="0">
                      <a:moveTo>
                        <a:pt x="0" y="0"/>
                      </a:moveTo>
                      <a:lnTo>
                        <a:pt x="50557" y="0"/>
                      </a:lnTo>
                      <a:lnTo>
                        <a:pt x="50557" y="11148"/>
                      </a:lnTo>
                      <a:lnTo>
                        <a:pt x="0" y="11148"/>
                      </a:lnTo>
                      <a:close/>
                    </a:path>
                  </a:pathLst>
                </a:custGeom>
                <a:solidFill>
                  <a:srgbClr val="E1623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4" name="Google Shape;1624;p35"/>
                <p:cNvSpPr/>
                <p:nvPr/>
              </p:nvSpPr>
              <p:spPr>
                <a:xfrm>
                  <a:off x="11032340" y="4626597"/>
                  <a:ext cx="50556" cy="11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56" h="11147" extrusionOk="0">
                      <a:moveTo>
                        <a:pt x="0" y="0"/>
                      </a:moveTo>
                      <a:lnTo>
                        <a:pt x="50557" y="0"/>
                      </a:lnTo>
                      <a:lnTo>
                        <a:pt x="50557" y="11148"/>
                      </a:lnTo>
                      <a:lnTo>
                        <a:pt x="0" y="1114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25" name="Google Shape;1625;p35"/>
              <p:cNvGrpSpPr/>
              <p:nvPr/>
            </p:nvGrpSpPr>
            <p:grpSpPr>
              <a:xfrm>
                <a:off x="11271857" y="4372635"/>
                <a:ext cx="52440" cy="310799"/>
                <a:chOff x="11271857" y="4372635"/>
                <a:chExt cx="52440" cy="310799"/>
              </a:xfrm>
            </p:grpSpPr>
            <p:sp>
              <p:nvSpPr>
                <p:cNvPr id="1626" name="Google Shape;1626;p35"/>
                <p:cNvSpPr/>
                <p:nvPr/>
              </p:nvSpPr>
              <p:spPr>
                <a:xfrm>
                  <a:off x="11271857" y="4372635"/>
                  <a:ext cx="52440" cy="310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40" h="310799" extrusionOk="0">
                      <a:moveTo>
                        <a:pt x="0" y="0"/>
                      </a:moveTo>
                      <a:lnTo>
                        <a:pt x="52441" y="0"/>
                      </a:lnTo>
                      <a:lnTo>
                        <a:pt x="52441" y="310799"/>
                      </a:lnTo>
                      <a:lnTo>
                        <a:pt x="0" y="310799"/>
                      </a:lnTo>
                      <a:close/>
                    </a:path>
                  </a:pathLst>
                </a:custGeom>
                <a:solidFill>
                  <a:srgbClr val="E4825B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7" name="Google Shape;1627;p35"/>
                <p:cNvSpPr/>
                <p:nvPr/>
              </p:nvSpPr>
              <p:spPr>
                <a:xfrm>
                  <a:off x="11271857" y="4372635"/>
                  <a:ext cx="52440" cy="310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40" h="310799" extrusionOk="0">
                      <a:moveTo>
                        <a:pt x="0" y="0"/>
                      </a:moveTo>
                      <a:lnTo>
                        <a:pt x="52441" y="0"/>
                      </a:lnTo>
                      <a:lnTo>
                        <a:pt x="52441" y="310799"/>
                      </a:lnTo>
                      <a:lnTo>
                        <a:pt x="0" y="31079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28" name="Google Shape;1628;p35"/>
              <p:cNvSpPr/>
              <p:nvPr/>
            </p:nvSpPr>
            <p:spPr>
              <a:xfrm>
                <a:off x="11271857" y="4277017"/>
                <a:ext cx="52440" cy="95618"/>
              </a:xfrm>
              <a:custGeom>
                <a:avLst/>
                <a:gdLst/>
                <a:ahLst/>
                <a:cxnLst/>
                <a:rect l="l" t="t" r="r" b="b"/>
                <a:pathLst>
                  <a:path w="52440" h="95618" extrusionOk="0">
                    <a:moveTo>
                      <a:pt x="0" y="95618"/>
                    </a:moveTo>
                    <a:lnTo>
                      <a:pt x="52441" y="95618"/>
                    </a:lnTo>
                    <a:lnTo>
                      <a:pt x="26220" y="0"/>
                    </a:lnTo>
                    <a:lnTo>
                      <a:pt x="0" y="95618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29" name="Google Shape;1629;p35"/>
              <p:cNvGrpSpPr/>
              <p:nvPr/>
            </p:nvGrpSpPr>
            <p:grpSpPr>
              <a:xfrm>
                <a:off x="11190291" y="4903953"/>
                <a:ext cx="357116" cy="60369"/>
                <a:chOff x="11190291" y="4903953"/>
                <a:chExt cx="357116" cy="60369"/>
              </a:xfrm>
            </p:grpSpPr>
            <p:sp>
              <p:nvSpPr>
                <p:cNvPr id="1630" name="Google Shape;1630;p35"/>
                <p:cNvSpPr/>
                <p:nvPr/>
              </p:nvSpPr>
              <p:spPr>
                <a:xfrm>
                  <a:off x="11190291" y="4903953"/>
                  <a:ext cx="357116" cy="60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116" h="60369" extrusionOk="0">
                      <a:moveTo>
                        <a:pt x="0" y="0"/>
                      </a:moveTo>
                      <a:lnTo>
                        <a:pt x="357117" y="0"/>
                      </a:lnTo>
                      <a:lnTo>
                        <a:pt x="357117" y="60370"/>
                      </a:lnTo>
                      <a:lnTo>
                        <a:pt x="0" y="60370"/>
                      </a:lnTo>
                      <a:close/>
                    </a:path>
                  </a:pathLst>
                </a:custGeom>
                <a:solidFill>
                  <a:srgbClr val="E1623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1" name="Google Shape;1631;p35"/>
                <p:cNvSpPr/>
                <p:nvPr/>
              </p:nvSpPr>
              <p:spPr>
                <a:xfrm>
                  <a:off x="11190291" y="4903953"/>
                  <a:ext cx="357116" cy="60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116" h="60369" extrusionOk="0">
                      <a:moveTo>
                        <a:pt x="0" y="0"/>
                      </a:moveTo>
                      <a:lnTo>
                        <a:pt x="357117" y="0"/>
                      </a:lnTo>
                      <a:lnTo>
                        <a:pt x="357117" y="60370"/>
                      </a:lnTo>
                      <a:lnTo>
                        <a:pt x="0" y="6037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32" name="Google Shape;1632;p35"/>
              <p:cNvGrpSpPr/>
              <p:nvPr/>
            </p:nvGrpSpPr>
            <p:grpSpPr>
              <a:xfrm>
                <a:off x="11190291" y="4964323"/>
                <a:ext cx="345341" cy="389460"/>
                <a:chOff x="11190291" y="4964323"/>
                <a:chExt cx="345341" cy="389460"/>
              </a:xfrm>
            </p:grpSpPr>
            <p:sp>
              <p:nvSpPr>
                <p:cNvPr id="1633" name="Google Shape;1633;p35"/>
                <p:cNvSpPr/>
                <p:nvPr/>
              </p:nvSpPr>
              <p:spPr>
                <a:xfrm>
                  <a:off x="11190291" y="4964323"/>
                  <a:ext cx="345341" cy="389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341" h="389460" extrusionOk="0">
                      <a:moveTo>
                        <a:pt x="345341" y="0"/>
                      </a:moveTo>
                      <a:lnTo>
                        <a:pt x="345341" y="271861"/>
                      </a:lnTo>
                      <a:cubicBezTo>
                        <a:pt x="333487" y="274766"/>
                        <a:pt x="321476" y="277827"/>
                        <a:pt x="309386" y="280967"/>
                      </a:cubicBezTo>
                      <a:cubicBezTo>
                        <a:pt x="287719" y="286620"/>
                        <a:pt x="265738" y="292743"/>
                        <a:pt x="243678" y="299259"/>
                      </a:cubicBezTo>
                      <a:cubicBezTo>
                        <a:pt x="230568" y="303106"/>
                        <a:pt x="217457" y="307109"/>
                        <a:pt x="204269" y="311270"/>
                      </a:cubicBezTo>
                      <a:cubicBezTo>
                        <a:pt x="182366" y="318179"/>
                        <a:pt x="160463" y="325558"/>
                        <a:pt x="138561" y="333408"/>
                      </a:cubicBezTo>
                      <a:cubicBezTo>
                        <a:pt x="125372" y="338040"/>
                        <a:pt x="112262" y="342907"/>
                        <a:pt x="99151" y="347932"/>
                      </a:cubicBezTo>
                      <a:cubicBezTo>
                        <a:pt x="77170" y="356332"/>
                        <a:pt x="55189" y="365203"/>
                        <a:pt x="33443" y="374623"/>
                      </a:cubicBezTo>
                      <a:cubicBezTo>
                        <a:pt x="22295" y="379412"/>
                        <a:pt x="11148" y="384358"/>
                        <a:pt x="0" y="389460"/>
                      </a:cubicBezTo>
                      <a:lnTo>
                        <a:pt x="0" y="0"/>
                      </a:lnTo>
                      <a:lnTo>
                        <a:pt x="345341" y="0"/>
                      </a:lnTo>
                      <a:close/>
                    </a:path>
                  </a:pathLst>
                </a:custGeom>
                <a:solidFill>
                  <a:srgbClr val="E4825B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4" name="Google Shape;1634;p35"/>
                <p:cNvSpPr/>
                <p:nvPr/>
              </p:nvSpPr>
              <p:spPr>
                <a:xfrm>
                  <a:off x="11190291" y="4964323"/>
                  <a:ext cx="345341" cy="389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341" h="389460" extrusionOk="0">
                      <a:moveTo>
                        <a:pt x="345341" y="0"/>
                      </a:moveTo>
                      <a:lnTo>
                        <a:pt x="345341" y="271861"/>
                      </a:lnTo>
                      <a:cubicBezTo>
                        <a:pt x="333487" y="274766"/>
                        <a:pt x="321476" y="277827"/>
                        <a:pt x="309386" y="280967"/>
                      </a:cubicBezTo>
                      <a:cubicBezTo>
                        <a:pt x="287719" y="286620"/>
                        <a:pt x="265738" y="292743"/>
                        <a:pt x="243678" y="299259"/>
                      </a:cubicBezTo>
                      <a:cubicBezTo>
                        <a:pt x="230568" y="303106"/>
                        <a:pt x="217457" y="307109"/>
                        <a:pt x="204269" y="311270"/>
                      </a:cubicBezTo>
                      <a:cubicBezTo>
                        <a:pt x="182366" y="318179"/>
                        <a:pt x="160463" y="325558"/>
                        <a:pt x="138561" y="333408"/>
                      </a:cubicBezTo>
                      <a:cubicBezTo>
                        <a:pt x="125372" y="338040"/>
                        <a:pt x="112262" y="342907"/>
                        <a:pt x="99151" y="347932"/>
                      </a:cubicBezTo>
                      <a:cubicBezTo>
                        <a:pt x="77170" y="356332"/>
                        <a:pt x="55189" y="365203"/>
                        <a:pt x="33443" y="374623"/>
                      </a:cubicBezTo>
                      <a:cubicBezTo>
                        <a:pt x="22295" y="379412"/>
                        <a:pt x="11148" y="384358"/>
                        <a:pt x="0" y="389460"/>
                      </a:cubicBezTo>
                      <a:lnTo>
                        <a:pt x="0" y="0"/>
                      </a:lnTo>
                      <a:lnTo>
                        <a:pt x="34534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35" name="Google Shape;1635;p35"/>
              <p:cNvGrpSpPr/>
              <p:nvPr/>
            </p:nvGrpSpPr>
            <p:grpSpPr>
              <a:xfrm>
                <a:off x="11223734" y="5028619"/>
                <a:ext cx="275943" cy="310327"/>
                <a:chOff x="11223734" y="5028619"/>
                <a:chExt cx="275943" cy="310327"/>
              </a:xfrm>
            </p:grpSpPr>
            <p:sp>
              <p:nvSpPr>
                <p:cNvPr id="1636" name="Google Shape;1636;p35"/>
                <p:cNvSpPr/>
                <p:nvPr/>
              </p:nvSpPr>
              <p:spPr>
                <a:xfrm>
                  <a:off x="11328851" y="5043142"/>
                  <a:ext cx="65708" cy="254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8" h="254590" extrusionOk="0">
                      <a:moveTo>
                        <a:pt x="65708" y="32893"/>
                      </a:moveTo>
                      <a:lnTo>
                        <a:pt x="65708" y="232452"/>
                      </a:lnTo>
                      <a:cubicBezTo>
                        <a:pt x="43805" y="239360"/>
                        <a:pt x="21903" y="246740"/>
                        <a:pt x="0" y="254590"/>
                      </a:cubicBezTo>
                      <a:lnTo>
                        <a:pt x="0" y="32893"/>
                      </a:lnTo>
                      <a:cubicBezTo>
                        <a:pt x="0" y="14759"/>
                        <a:pt x="14680" y="0"/>
                        <a:pt x="32815" y="0"/>
                      </a:cubicBezTo>
                      <a:cubicBezTo>
                        <a:pt x="50949" y="0"/>
                        <a:pt x="65708" y="14759"/>
                        <a:pt x="65708" y="328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7" name="Google Shape;1637;p35"/>
                <p:cNvSpPr/>
                <p:nvPr/>
              </p:nvSpPr>
              <p:spPr>
                <a:xfrm>
                  <a:off x="11223734" y="5057665"/>
                  <a:ext cx="65708" cy="281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8" h="281281" extrusionOk="0">
                      <a:moveTo>
                        <a:pt x="65708" y="32893"/>
                      </a:moveTo>
                      <a:lnTo>
                        <a:pt x="65708" y="254590"/>
                      </a:lnTo>
                      <a:cubicBezTo>
                        <a:pt x="43727" y="262990"/>
                        <a:pt x="21746" y="271861"/>
                        <a:pt x="0" y="281282"/>
                      </a:cubicBezTo>
                      <a:lnTo>
                        <a:pt x="0" y="32893"/>
                      </a:lnTo>
                      <a:cubicBezTo>
                        <a:pt x="0" y="14759"/>
                        <a:pt x="14680" y="0"/>
                        <a:pt x="32815" y="0"/>
                      </a:cubicBezTo>
                      <a:cubicBezTo>
                        <a:pt x="50949" y="0"/>
                        <a:pt x="65708" y="14759"/>
                        <a:pt x="65708" y="328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8" name="Google Shape;1638;p35"/>
                <p:cNvSpPr/>
                <p:nvPr/>
              </p:nvSpPr>
              <p:spPr>
                <a:xfrm>
                  <a:off x="11433969" y="5028619"/>
                  <a:ext cx="65708" cy="23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8" h="234963" extrusionOk="0">
                      <a:moveTo>
                        <a:pt x="65708" y="32815"/>
                      </a:moveTo>
                      <a:lnTo>
                        <a:pt x="65708" y="216672"/>
                      </a:lnTo>
                      <a:cubicBezTo>
                        <a:pt x="44041" y="222324"/>
                        <a:pt x="22060" y="228448"/>
                        <a:pt x="0" y="234964"/>
                      </a:cubicBezTo>
                      <a:lnTo>
                        <a:pt x="0" y="32815"/>
                      </a:lnTo>
                      <a:cubicBezTo>
                        <a:pt x="0" y="14680"/>
                        <a:pt x="14680" y="0"/>
                        <a:pt x="32815" y="0"/>
                      </a:cubicBezTo>
                      <a:cubicBezTo>
                        <a:pt x="50949" y="0"/>
                        <a:pt x="65708" y="14680"/>
                        <a:pt x="65708" y="328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39" name="Google Shape;1639;p35"/>
              <p:cNvGrpSpPr/>
              <p:nvPr/>
            </p:nvGrpSpPr>
            <p:grpSpPr>
              <a:xfrm>
                <a:off x="11375797" y="4298527"/>
                <a:ext cx="145076" cy="341494"/>
                <a:chOff x="11375797" y="4298527"/>
                <a:chExt cx="145076" cy="341494"/>
              </a:xfrm>
            </p:grpSpPr>
            <p:sp>
              <p:nvSpPr>
                <p:cNvPr id="1640" name="Google Shape;1640;p35"/>
                <p:cNvSpPr/>
                <p:nvPr/>
              </p:nvSpPr>
              <p:spPr>
                <a:xfrm>
                  <a:off x="11375797" y="4298527"/>
                  <a:ext cx="145076" cy="341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76" h="341494" extrusionOk="0">
                      <a:moveTo>
                        <a:pt x="72538" y="0"/>
                      </a:moveTo>
                      <a:lnTo>
                        <a:pt x="145076" y="341494"/>
                      </a:lnTo>
                      <a:lnTo>
                        <a:pt x="0" y="341494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rgbClr val="E4825B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1" name="Google Shape;1641;p35"/>
                <p:cNvSpPr/>
                <p:nvPr/>
              </p:nvSpPr>
              <p:spPr>
                <a:xfrm>
                  <a:off x="11375797" y="4298527"/>
                  <a:ext cx="145076" cy="341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76" h="341494" extrusionOk="0">
                      <a:moveTo>
                        <a:pt x="72538" y="0"/>
                      </a:moveTo>
                      <a:lnTo>
                        <a:pt x="145076" y="341494"/>
                      </a:lnTo>
                      <a:lnTo>
                        <a:pt x="0" y="341494"/>
                      </a:lnTo>
                      <a:lnTo>
                        <a:pt x="725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42" name="Google Shape;1642;p35"/>
              <p:cNvGrpSpPr/>
              <p:nvPr/>
            </p:nvGrpSpPr>
            <p:grpSpPr>
              <a:xfrm>
                <a:off x="11364178" y="4640021"/>
                <a:ext cx="168313" cy="43098"/>
                <a:chOff x="11364178" y="4640021"/>
                <a:chExt cx="168313" cy="43098"/>
              </a:xfrm>
            </p:grpSpPr>
            <p:sp>
              <p:nvSpPr>
                <p:cNvPr id="1643" name="Google Shape;1643;p35"/>
                <p:cNvSpPr/>
                <p:nvPr/>
              </p:nvSpPr>
              <p:spPr>
                <a:xfrm>
                  <a:off x="11364178" y="4640021"/>
                  <a:ext cx="168313" cy="4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13" h="43098" extrusionOk="0">
                      <a:moveTo>
                        <a:pt x="0" y="0"/>
                      </a:moveTo>
                      <a:lnTo>
                        <a:pt x="168314" y="0"/>
                      </a:lnTo>
                      <a:lnTo>
                        <a:pt x="168314" y="43099"/>
                      </a:lnTo>
                      <a:lnTo>
                        <a:pt x="0" y="43099"/>
                      </a:lnTo>
                      <a:close/>
                    </a:path>
                  </a:pathLst>
                </a:custGeom>
                <a:solidFill>
                  <a:srgbClr val="E16239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4" name="Google Shape;1644;p35"/>
                <p:cNvSpPr/>
                <p:nvPr/>
              </p:nvSpPr>
              <p:spPr>
                <a:xfrm>
                  <a:off x="11364178" y="4640021"/>
                  <a:ext cx="168313" cy="4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13" h="43098" extrusionOk="0">
                      <a:moveTo>
                        <a:pt x="0" y="0"/>
                      </a:moveTo>
                      <a:lnTo>
                        <a:pt x="168314" y="0"/>
                      </a:lnTo>
                      <a:lnTo>
                        <a:pt x="168314" y="43099"/>
                      </a:lnTo>
                      <a:lnTo>
                        <a:pt x="0" y="4309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45" name="Google Shape;1645;p35"/>
              <p:cNvGrpSpPr/>
              <p:nvPr/>
            </p:nvGrpSpPr>
            <p:grpSpPr>
              <a:xfrm>
                <a:off x="10458394" y="3622918"/>
                <a:ext cx="584308" cy="2079975"/>
                <a:chOff x="10458394" y="3622918"/>
                <a:chExt cx="584308" cy="2079975"/>
              </a:xfrm>
            </p:grpSpPr>
            <p:grpSp>
              <p:nvGrpSpPr>
                <p:cNvPr id="1646" name="Google Shape;1646;p35"/>
                <p:cNvGrpSpPr/>
                <p:nvPr/>
              </p:nvGrpSpPr>
              <p:grpSpPr>
                <a:xfrm>
                  <a:off x="10574031" y="4261630"/>
                  <a:ext cx="68298" cy="127569"/>
                  <a:chOff x="10574031" y="4261630"/>
                  <a:chExt cx="68298" cy="127569"/>
                </a:xfrm>
              </p:grpSpPr>
              <p:sp>
                <p:nvSpPr>
                  <p:cNvPr id="1647" name="Google Shape;1647;p35"/>
                  <p:cNvSpPr/>
                  <p:nvPr/>
                </p:nvSpPr>
                <p:spPr>
                  <a:xfrm>
                    <a:off x="10574031" y="4261630"/>
                    <a:ext cx="68298" cy="127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298" h="127569" extrusionOk="0">
                        <a:moveTo>
                          <a:pt x="0" y="0"/>
                        </a:moveTo>
                        <a:lnTo>
                          <a:pt x="68299" y="0"/>
                        </a:lnTo>
                        <a:lnTo>
                          <a:pt x="68299" y="127570"/>
                        </a:lnTo>
                        <a:lnTo>
                          <a:pt x="0" y="127570"/>
                        </a:lnTo>
                        <a:close/>
                      </a:path>
                    </a:pathLst>
                  </a:custGeom>
                  <a:solidFill>
                    <a:srgbClr val="EFB456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48" name="Google Shape;1648;p35"/>
                  <p:cNvSpPr/>
                  <p:nvPr/>
                </p:nvSpPr>
                <p:spPr>
                  <a:xfrm>
                    <a:off x="10574031" y="4261630"/>
                    <a:ext cx="68298" cy="127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298" h="127569" extrusionOk="0">
                        <a:moveTo>
                          <a:pt x="0" y="0"/>
                        </a:moveTo>
                        <a:lnTo>
                          <a:pt x="68299" y="0"/>
                        </a:lnTo>
                        <a:lnTo>
                          <a:pt x="68299" y="127570"/>
                        </a:lnTo>
                        <a:lnTo>
                          <a:pt x="0" y="12757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649" name="Google Shape;1649;p35"/>
                <p:cNvGrpSpPr/>
                <p:nvPr/>
              </p:nvGrpSpPr>
              <p:grpSpPr>
                <a:xfrm>
                  <a:off x="10567280" y="4243809"/>
                  <a:ext cx="75050" cy="17820"/>
                  <a:chOff x="10567280" y="4243809"/>
                  <a:chExt cx="75050" cy="17820"/>
                </a:xfrm>
              </p:grpSpPr>
              <p:sp>
                <p:nvSpPr>
                  <p:cNvPr id="1650" name="Google Shape;1650;p35"/>
                  <p:cNvSpPr/>
                  <p:nvPr/>
                </p:nvSpPr>
                <p:spPr>
                  <a:xfrm>
                    <a:off x="10567280" y="4243809"/>
                    <a:ext cx="75050" cy="17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050" h="17820" extrusionOk="0">
                        <a:moveTo>
                          <a:pt x="0" y="0"/>
                        </a:moveTo>
                        <a:lnTo>
                          <a:pt x="75050" y="0"/>
                        </a:lnTo>
                        <a:lnTo>
                          <a:pt x="75050" y="17821"/>
                        </a:lnTo>
                        <a:lnTo>
                          <a:pt x="0" y="17821"/>
                        </a:lnTo>
                        <a:close/>
                      </a:path>
                    </a:pathLst>
                  </a:custGeom>
                  <a:solidFill>
                    <a:srgbClr val="E16239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1" name="Google Shape;1651;p35"/>
                  <p:cNvSpPr/>
                  <p:nvPr/>
                </p:nvSpPr>
                <p:spPr>
                  <a:xfrm>
                    <a:off x="10567280" y="4243809"/>
                    <a:ext cx="75050" cy="17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050" h="17820" extrusionOk="0">
                        <a:moveTo>
                          <a:pt x="0" y="0"/>
                        </a:moveTo>
                        <a:lnTo>
                          <a:pt x="75050" y="0"/>
                        </a:lnTo>
                        <a:lnTo>
                          <a:pt x="75050" y="17821"/>
                        </a:lnTo>
                        <a:lnTo>
                          <a:pt x="0" y="1782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52" name="Google Shape;1652;p35"/>
                <p:cNvSpPr/>
                <p:nvPr/>
              </p:nvSpPr>
              <p:spPr>
                <a:xfrm>
                  <a:off x="10574031" y="4077380"/>
                  <a:ext cx="68298" cy="166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98" h="166429" extrusionOk="0">
                      <a:moveTo>
                        <a:pt x="68299" y="166429"/>
                      </a:moveTo>
                      <a:lnTo>
                        <a:pt x="0" y="166429"/>
                      </a:lnTo>
                      <a:lnTo>
                        <a:pt x="34149" y="0"/>
                      </a:lnTo>
                      <a:lnTo>
                        <a:pt x="68299" y="16642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53" name="Google Shape;1653;p35"/>
                <p:cNvGrpSpPr/>
                <p:nvPr/>
              </p:nvGrpSpPr>
              <p:grpSpPr>
                <a:xfrm>
                  <a:off x="10642330" y="3928143"/>
                  <a:ext cx="48123" cy="105431"/>
                  <a:chOff x="10642330" y="3928143"/>
                  <a:chExt cx="48123" cy="105431"/>
                </a:xfrm>
              </p:grpSpPr>
              <p:sp>
                <p:nvSpPr>
                  <p:cNvPr id="1654" name="Google Shape;1654;p35"/>
                  <p:cNvSpPr/>
                  <p:nvPr/>
                </p:nvSpPr>
                <p:spPr>
                  <a:xfrm>
                    <a:off x="10642330" y="3928143"/>
                    <a:ext cx="48123" cy="1054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23" h="105431" extrusionOk="0">
                        <a:moveTo>
                          <a:pt x="0" y="0"/>
                        </a:moveTo>
                        <a:lnTo>
                          <a:pt x="48123" y="0"/>
                        </a:lnTo>
                        <a:lnTo>
                          <a:pt x="48123" y="105431"/>
                        </a:lnTo>
                        <a:lnTo>
                          <a:pt x="0" y="105431"/>
                        </a:lnTo>
                        <a:close/>
                      </a:path>
                    </a:pathLst>
                  </a:custGeom>
                  <a:solidFill>
                    <a:srgbClr val="E4825B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55" name="Google Shape;1655;p35"/>
                  <p:cNvSpPr/>
                  <p:nvPr/>
                </p:nvSpPr>
                <p:spPr>
                  <a:xfrm>
                    <a:off x="10642330" y="3928143"/>
                    <a:ext cx="48123" cy="1054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23" h="105431" extrusionOk="0">
                        <a:moveTo>
                          <a:pt x="0" y="0"/>
                        </a:moveTo>
                        <a:lnTo>
                          <a:pt x="48123" y="0"/>
                        </a:lnTo>
                        <a:lnTo>
                          <a:pt x="48123" y="105431"/>
                        </a:lnTo>
                        <a:lnTo>
                          <a:pt x="0" y="10543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56" name="Google Shape;1656;p35"/>
                <p:cNvSpPr/>
                <p:nvPr/>
              </p:nvSpPr>
              <p:spPr>
                <a:xfrm>
                  <a:off x="10642330" y="3836842"/>
                  <a:ext cx="48123" cy="9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3" h="91300" extrusionOk="0">
                      <a:moveTo>
                        <a:pt x="24101" y="0"/>
                      </a:moveTo>
                      <a:lnTo>
                        <a:pt x="0" y="91301"/>
                      </a:lnTo>
                      <a:lnTo>
                        <a:pt x="48123" y="91301"/>
                      </a:lnTo>
                      <a:lnTo>
                        <a:pt x="2410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7" name="Google Shape;1657;p35"/>
                <p:cNvSpPr/>
                <p:nvPr/>
              </p:nvSpPr>
              <p:spPr>
                <a:xfrm>
                  <a:off x="10485904" y="4447764"/>
                  <a:ext cx="50635" cy="38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35" h="384436" extrusionOk="0">
                      <a:moveTo>
                        <a:pt x="0" y="0"/>
                      </a:moveTo>
                      <a:lnTo>
                        <a:pt x="50635" y="0"/>
                      </a:lnTo>
                      <a:lnTo>
                        <a:pt x="50635" y="384436"/>
                      </a:lnTo>
                      <a:lnTo>
                        <a:pt x="0" y="38443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58" name="Google Shape;1658;p35"/>
                <p:cNvGrpSpPr/>
                <p:nvPr/>
              </p:nvGrpSpPr>
              <p:grpSpPr>
                <a:xfrm>
                  <a:off x="10858845" y="4261630"/>
                  <a:ext cx="68298" cy="127569"/>
                  <a:chOff x="10858845" y="4261630"/>
                  <a:chExt cx="68298" cy="127569"/>
                </a:xfrm>
              </p:grpSpPr>
              <p:sp>
                <p:nvSpPr>
                  <p:cNvPr id="1659" name="Google Shape;1659;p35"/>
                  <p:cNvSpPr/>
                  <p:nvPr/>
                </p:nvSpPr>
                <p:spPr>
                  <a:xfrm>
                    <a:off x="10858845" y="4261630"/>
                    <a:ext cx="68298" cy="127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298" h="127569" extrusionOk="0">
                        <a:moveTo>
                          <a:pt x="0" y="0"/>
                        </a:moveTo>
                        <a:lnTo>
                          <a:pt x="68299" y="0"/>
                        </a:lnTo>
                        <a:lnTo>
                          <a:pt x="68299" y="127570"/>
                        </a:lnTo>
                        <a:lnTo>
                          <a:pt x="0" y="127570"/>
                        </a:lnTo>
                        <a:close/>
                      </a:path>
                    </a:pathLst>
                  </a:custGeom>
                  <a:solidFill>
                    <a:srgbClr val="EFB456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0" name="Google Shape;1660;p35"/>
                  <p:cNvSpPr/>
                  <p:nvPr/>
                </p:nvSpPr>
                <p:spPr>
                  <a:xfrm>
                    <a:off x="10858845" y="4261630"/>
                    <a:ext cx="68298" cy="127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298" h="127569" extrusionOk="0">
                        <a:moveTo>
                          <a:pt x="0" y="0"/>
                        </a:moveTo>
                        <a:lnTo>
                          <a:pt x="68299" y="0"/>
                        </a:lnTo>
                        <a:lnTo>
                          <a:pt x="68299" y="127570"/>
                        </a:lnTo>
                        <a:lnTo>
                          <a:pt x="0" y="12757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661" name="Google Shape;1661;p35"/>
                <p:cNvGrpSpPr/>
                <p:nvPr/>
              </p:nvGrpSpPr>
              <p:grpSpPr>
                <a:xfrm>
                  <a:off x="10858845" y="4243809"/>
                  <a:ext cx="75050" cy="17820"/>
                  <a:chOff x="10858845" y="4243809"/>
                  <a:chExt cx="75050" cy="17820"/>
                </a:xfrm>
              </p:grpSpPr>
              <p:sp>
                <p:nvSpPr>
                  <p:cNvPr id="1662" name="Google Shape;1662;p35"/>
                  <p:cNvSpPr/>
                  <p:nvPr/>
                </p:nvSpPr>
                <p:spPr>
                  <a:xfrm>
                    <a:off x="10858845" y="4243809"/>
                    <a:ext cx="75050" cy="17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050" h="17820" extrusionOk="0">
                        <a:moveTo>
                          <a:pt x="0" y="0"/>
                        </a:moveTo>
                        <a:lnTo>
                          <a:pt x="75050" y="0"/>
                        </a:lnTo>
                        <a:lnTo>
                          <a:pt x="75050" y="17821"/>
                        </a:lnTo>
                        <a:lnTo>
                          <a:pt x="0" y="17821"/>
                        </a:lnTo>
                        <a:close/>
                      </a:path>
                    </a:pathLst>
                  </a:custGeom>
                  <a:solidFill>
                    <a:srgbClr val="E16239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3" name="Google Shape;1663;p35"/>
                  <p:cNvSpPr/>
                  <p:nvPr/>
                </p:nvSpPr>
                <p:spPr>
                  <a:xfrm>
                    <a:off x="10858845" y="4243809"/>
                    <a:ext cx="75050" cy="17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050" h="17820" extrusionOk="0">
                        <a:moveTo>
                          <a:pt x="0" y="0"/>
                        </a:moveTo>
                        <a:lnTo>
                          <a:pt x="75050" y="0"/>
                        </a:lnTo>
                        <a:lnTo>
                          <a:pt x="75050" y="17821"/>
                        </a:lnTo>
                        <a:lnTo>
                          <a:pt x="0" y="1782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64" name="Google Shape;1664;p35"/>
                <p:cNvSpPr/>
                <p:nvPr/>
              </p:nvSpPr>
              <p:spPr>
                <a:xfrm>
                  <a:off x="10858845" y="4077380"/>
                  <a:ext cx="68220" cy="166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20" h="166429" extrusionOk="0">
                      <a:moveTo>
                        <a:pt x="0" y="166429"/>
                      </a:moveTo>
                      <a:lnTo>
                        <a:pt x="68220" y="166429"/>
                      </a:lnTo>
                      <a:lnTo>
                        <a:pt x="34071" y="0"/>
                      </a:lnTo>
                      <a:lnTo>
                        <a:pt x="0" y="16642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65" name="Google Shape;1665;p35"/>
                <p:cNvGrpSpPr/>
                <p:nvPr/>
              </p:nvGrpSpPr>
              <p:grpSpPr>
                <a:xfrm>
                  <a:off x="10642330" y="4033575"/>
                  <a:ext cx="216515" cy="322653"/>
                  <a:chOff x="10642330" y="4033575"/>
                  <a:chExt cx="216515" cy="322653"/>
                </a:xfrm>
              </p:grpSpPr>
              <p:sp>
                <p:nvSpPr>
                  <p:cNvPr id="1666" name="Google Shape;1666;p35"/>
                  <p:cNvSpPr/>
                  <p:nvPr/>
                </p:nvSpPr>
                <p:spPr>
                  <a:xfrm>
                    <a:off x="10642330" y="4033575"/>
                    <a:ext cx="216515" cy="322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515" h="322653" extrusionOk="0">
                        <a:moveTo>
                          <a:pt x="108258" y="0"/>
                        </a:moveTo>
                        <a:lnTo>
                          <a:pt x="0" y="0"/>
                        </a:lnTo>
                        <a:lnTo>
                          <a:pt x="0" y="322653"/>
                        </a:lnTo>
                        <a:lnTo>
                          <a:pt x="108258" y="322653"/>
                        </a:lnTo>
                        <a:lnTo>
                          <a:pt x="216515" y="322653"/>
                        </a:lnTo>
                        <a:lnTo>
                          <a:pt x="216515" y="0"/>
                        </a:lnTo>
                        <a:lnTo>
                          <a:pt x="108258" y="0"/>
                        </a:lnTo>
                        <a:close/>
                      </a:path>
                    </a:pathLst>
                  </a:custGeom>
                  <a:solidFill>
                    <a:srgbClr val="E4825B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67" name="Google Shape;1667;p35"/>
                  <p:cNvSpPr/>
                  <p:nvPr/>
                </p:nvSpPr>
                <p:spPr>
                  <a:xfrm>
                    <a:off x="10642330" y="4033575"/>
                    <a:ext cx="216515" cy="3226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515" h="322653" extrusionOk="0">
                        <a:moveTo>
                          <a:pt x="108258" y="0"/>
                        </a:moveTo>
                        <a:lnTo>
                          <a:pt x="0" y="0"/>
                        </a:lnTo>
                        <a:lnTo>
                          <a:pt x="0" y="322653"/>
                        </a:lnTo>
                        <a:lnTo>
                          <a:pt x="108258" y="322653"/>
                        </a:lnTo>
                        <a:lnTo>
                          <a:pt x="216515" y="322653"/>
                        </a:lnTo>
                        <a:lnTo>
                          <a:pt x="216515" y="0"/>
                        </a:lnTo>
                        <a:lnTo>
                          <a:pt x="10825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668" name="Google Shape;1668;p35"/>
                <p:cNvGrpSpPr/>
                <p:nvPr/>
              </p:nvGrpSpPr>
              <p:grpSpPr>
                <a:xfrm>
                  <a:off x="10635421" y="4033575"/>
                  <a:ext cx="230332" cy="43805"/>
                  <a:chOff x="10635421" y="4033575"/>
                  <a:chExt cx="230332" cy="43805"/>
                </a:xfrm>
              </p:grpSpPr>
              <p:sp>
                <p:nvSpPr>
                  <p:cNvPr id="1669" name="Google Shape;1669;p35"/>
                  <p:cNvSpPr/>
                  <p:nvPr/>
                </p:nvSpPr>
                <p:spPr>
                  <a:xfrm>
                    <a:off x="10635421" y="4033575"/>
                    <a:ext cx="230332" cy="43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332" h="43805" extrusionOk="0">
                        <a:moveTo>
                          <a:pt x="115166" y="0"/>
                        </a:moveTo>
                        <a:lnTo>
                          <a:pt x="0" y="0"/>
                        </a:lnTo>
                        <a:lnTo>
                          <a:pt x="0" y="43806"/>
                        </a:lnTo>
                        <a:lnTo>
                          <a:pt x="115166" y="43806"/>
                        </a:lnTo>
                        <a:lnTo>
                          <a:pt x="230332" y="43806"/>
                        </a:lnTo>
                        <a:lnTo>
                          <a:pt x="230332" y="0"/>
                        </a:lnTo>
                        <a:lnTo>
                          <a:pt x="115166" y="0"/>
                        </a:lnTo>
                        <a:close/>
                      </a:path>
                    </a:pathLst>
                  </a:custGeom>
                  <a:solidFill>
                    <a:srgbClr val="E16239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0" name="Google Shape;1670;p35"/>
                  <p:cNvSpPr/>
                  <p:nvPr/>
                </p:nvSpPr>
                <p:spPr>
                  <a:xfrm>
                    <a:off x="10635421" y="4033575"/>
                    <a:ext cx="230332" cy="43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332" h="43805" extrusionOk="0">
                        <a:moveTo>
                          <a:pt x="115166" y="0"/>
                        </a:moveTo>
                        <a:lnTo>
                          <a:pt x="0" y="0"/>
                        </a:lnTo>
                        <a:lnTo>
                          <a:pt x="0" y="43806"/>
                        </a:lnTo>
                        <a:lnTo>
                          <a:pt x="115166" y="43806"/>
                        </a:lnTo>
                        <a:lnTo>
                          <a:pt x="230332" y="43806"/>
                        </a:lnTo>
                        <a:lnTo>
                          <a:pt x="230332" y="0"/>
                        </a:lnTo>
                        <a:lnTo>
                          <a:pt x="11516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671" name="Google Shape;1671;p35"/>
                <p:cNvGrpSpPr/>
                <p:nvPr/>
              </p:nvGrpSpPr>
              <p:grpSpPr>
                <a:xfrm>
                  <a:off x="10810643" y="3928143"/>
                  <a:ext cx="48123" cy="105431"/>
                  <a:chOff x="10810643" y="3928143"/>
                  <a:chExt cx="48123" cy="105431"/>
                </a:xfrm>
              </p:grpSpPr>
              <p:sp>
                <p:nvSpPr>
                  <p:cNvPr id="1672" name="Google Shape;1672;p35"/>
                  <p:cNvSpPr/>
                  <p:nvPr/>
                </p:nvSpPr>
                <p:spPr>
                  <a:xfrm>
                    <a:off x="10810643" y="3928143"/>
                    <a:ext cx="48123" cy="1054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23" h="105431" extrusionOk="0">
                        <a:moveTo>
                          <a:pt x="0" y="0"/>
                        </a:moveTo>
                        <a:lnTo>
                          <a:pt x="48123" y="0"/>
                        </a:lnTo>
                        <a:lnTo>
                          <a:pt x="48123" y="105431"/>
                        </a:lnTo>
                        <a:lnTo>
                          <a:pt x="0" y="105431"/>
                        </a:lnTo>
                        <a:close/>
                      </a:path>
                    </a:pathLst>
                  </a:custGeom>
                  <a:solidFill>
                    <a:srgbClr val="E4825B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3" name="Google Shape;1673;p35"/>
                  <p:cNvSpPr/>
                  <p:nvPr/>
                </p:nvSpPr>
                <p:spPr>
                  <a:xfrm>
                    <a:off x="10810643" y="3928143"/>
                    <a:ext cx="48123" cy="1054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23" h="105431" extrusionOk="0">
                        <a:moveTo>
                          <a:pt x="0" y="0"/>
                        </a:moveTo>
                        <a:lnTo>
                          <a:pt x="48123" y="0"/>
                        </a:lnTo>
                        <a:lnTo>
                          <a:pt x="48123" y="105431"/>
                        </a:lnTo>
                        <a:lnTo>
                          <a:pt x="0" y="10543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74" name="Google Shape;1674;p35"/>
                <p:cNvSpPr/>
                <p:nvPr/>
              </p:nvSpPr>
              <p:spPr>
                <a:xfrm>
                  <a:off x="10810643" y="3836842"/>
                  <a:ext cx="48201" cy="9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01" h="91300" extrusionOk="0">
                      <a:moveTo>
                        <a:pt x="24101" y="0"/>
                      </a:moveTo>
                      <a:lnTo>
                        <a:pt x="48202" y="91301"/>
                      </a:lnTo>
                      <a:lnTo>
                        <a:pt x="0" y="91301"/>
                      </a:lnTo>
                      <a:lnTo>
                        <a:pt x="2410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5" name="Google Shape;1675;p35"/>
                <p:cNvSpPr/>
                <p:nvPr/>
              </p:nvSpPr>
              <p:spPr>
                <a:xfrm>
                  <a:off x="10690453" y="3848854"/>
                  <a:ext cx="120190" cy="184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190" h="184720" extrusionOk="0">
                      <a:moveTo>
                        <a:pt x="60134" y="0"/>
                      </a:moveTo>
                      <a:lnTo>
                        <a:pt x="0" y="0"/>
                      </a:lnTo>
                      <a:lnTo>
                        <a:pt x="0" y="184721"/>
                      </a:lnTo>
                      <a:lnTo>
                        <a:pt x="60134" y="184721"/>
                      </a:lnTo>
                      <a:lnTo>
                        <a:pt x="120190" y="184721"/>
                      </a:lnTo>
                      <a:lnTo>
                        <a:pt x="120190" y="0"/>
                      </a:lnTo>
                      <a:lnTo>
                        <a:pt x="601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76" name="Google Shape;1676;p35"/>
                <p:cNvGrpSpPr/>
                <p:nvPr/>
              </p:nvGrpSpPr>
              <p:grpSpPr>
                <a:xfrm>
                  <a:off x="10690453" y="3622918"/>
                  <a:ext cx="120190" cy="225935"/>
                  <a:chOff x="10690453" y="3622918"/>
                  <a:chExt cx="120190" cy="225935"/>
                </a:xfrm>
              </p:grpSpPr>
              <p:sp>
                <p:nvSpPr>
                  <p:cNvPr id="1677" name="Google Shape;1677;p35"/>
                  <p:cNvSpPr/>
                  <p:nvPr/>
                </p:nvSpPr>
                <p:spPr>
                  <a:xfrm>
                    <a:off x="10690453" y="3622918"/>
                    <a:ext cx="120190" cy="225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190" h="225935" extrusionOk="0">
                        <a:moveTo>
                          <a:pt x="60134" y="0"/>
                        </a:moveTo>
                        <a:lnTo>
                          <a:pt x="0" y="225936"/>
                        </a:lnTo>
                        <a:lnTo>
                          <a:pt x="60134" y="225936"/>
                        </a:lnTo>
                        <a:lnTo>
                          <a:pt x="120190" y="225936"/>
                        </a:lnTo>
                        <a:lnTo>
                          <a:pt x="60134" y="0"/>
                        </a:lnTo>
                        <a:close/>
                      </a:path>
                    </a:pathLst>
                  </a:custGeom>
                  <a:solidFill>
                    <a:srgbClr val="EFB456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8" name="Google Shape;1678;p35"/>
                  <p:cNvSpPr/>
                  <p:nvPr/>
                </p:nvSpPr>
                <p:spPr>
                  <a:xfrm>
                    <a:off x="10690453" y="3622918"/>
                    <a:ext cx="120190" cy="225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190" h="225935" extrusionOk="0">
                        <a:moveTo>
                          <a:pt x="60134" y="0"/>
                        </a:moveTo>
                        <a:lnTo>
                          <a:pt x="0" y="225936"/>
                        </a:lnTo>
                        <a:lnTo>
                          <a:pt x="60134" y="225936"/>
                        </a:lnTo>
                        <a:lnTo>
                          <a:pt x="120190" y="225936"/>
                        </a:lnTo>
                        <a:lnTo>
                          <a:pt x="6013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679" name="Google Shape;1679;p35"/>
                <p:cNvGrpSpPr/>
                <p:nvPr/>
              </p:nvGrpSpPr>
              <p:grpSpPr>
                <a:xfrm>
                  <a:off x="10683937" y="3848854"/>
                  <a:ext cx="133222" cy="20411"/>
                  <a:chOff x="10683937" y="3848854"/>
                  <a:chExt cx="133222" cy="20411"/>
                </a:xfrm>
              </p:grpSpPr>
              <p:sp>
                <p:nvSpPr>
                  <p:cNvPr id="1680" name="Google Shape;1680;p35"/>
                  <p:cNvSpPr/>
                  <p:nvPr/>
                </p:nvSpPr>
                <p:spPr>
                  <a:xfrm>
                    <a:off x="10683937" y="3848854"/>
                    <a:ext cx="133222" cy="204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222" h="20411" extrusionOk="0">
                        <a:moveTo>
                          <a:pt x="66650" y="0"/>
                        </a:moveTo>
                        <a:lnTo>
                          <a:pt x="0" y="0"/>
                        </a:lnTo>
                        <a:lnTo>
                          <a:pt x="0" y="20411"/>
                        </a:lnTo>
                        <a:lnTo>
                          <a:pt x="66650" y="20411"/>
                        </a:lnTo>
                        <a:lnTo>
                          <a:pt x="133222" y="20411"/>
                        </a:lnTo>
                        <a:lnTo>
                          <a:pt x="133222" y="0"/>
                        </a:lnTo>
                        <a:lnTo>
                          <a:pt x="66650" y="0"/>
                        </a:lnTo>
                        <a:close/>
                      </a:path>
                    </a:pathLst>
                  </a:custGeom>
                  <a:solidFill>
                    <a:srgbClr val="E16239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81" name="Google Shape;1681;p35"/>
                  <p:cNvSpPr/>
                  <p:nvPr/>
                </p:nvSpPr>
                <p:spPr>
                  <a:xfrm>
                    <a:off x="10683937" y="3848854"/>
                    <a:ext cx="133222" cy="204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222" h="20411" extrusionOk="0">
                        <a:moveTo>
                          <a:pt x="66650" y="0"/>
                        </a:moveTo>
                        <a:lnTo>
                          <a:pt x="0" y="0"/>
                        </a:lnTo>
                        <a:lnTo>
                          <a:pt x="0" y="20411"/>
                        </a:lnTo>
                        <a:lnTo>
                          <a:pt x="66650" y="20411"/>
                        </a:lnTo>
                        <a:lnTo>
                          <a:pt x="133222" y="20411"/>
                        </a:lnTo>
                        <a:lnTo>
                          <a:pt x="133222" y="0"/>
                        </a:lnTo>
                        <a:lnTo>
                          <a:pt x="6665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82" name="Google Shape;1682;p35"/>
                <p:cNvSpPr/>
                <p:nvPr/>
              </p:nvSpPr>
              <p:spPr>
                <a:xfrm>
                  <a:off x="10483437" y="4879774"/>
                  <a:ext cx="534222" cy="310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222" h="310406" extrusionOk="0">
                      <a:moveTo>
                        <a:pt x="267151" y="0"/>
                      </a:moveTo>
                      <a:lnTo>
                        <a:pt x="0" y="0"/>
                      </a:lnTo>
                      <a:lnTo>
                        <a:pt x="0" y="310407"/>
                      </a:lnTo>
                      <a:lnTo>
                        <a:pt x="267151" y="310407"/>
                      </a:lnTo>
                      <a:lnTo>
                        <a:pt x="534223" y="310407"/>
                      </a:lnTo>
                      <a:lnTo>
                        <a:pt x="534223" y="0"/>
                      </a:lnTo>
                      <a:lnTo>
                        <a:pt x="26715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3" name="Google Shape;1683;p35"/>
                <p:cNvSpPr/>
                <p:nvPr/>
              </p:nvSpPr>
              <p:spPr>
                <a:xfrm>
                  <a:off x="10967103" y="4447764"/>
                  <a:ext cx="50635" cy="38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35" h="384436" extrusionOk="0">
                      <a:moveTo>
                        <a:pt x="0" y="0"/>
                      </a:moveTo>
                      <a:lnTo>
                        <a:pt x="50635" y="0"/>
                      </a:lnTo>
                      <a:lnTo>
                        <a:pt x="50635" y="384436"/>
                      </a:lnTo>
                      <a:lnTo>
                        <a:pt x="0" y="38443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84" name="Google Shape;1684;p35"/>
                <p:cNvGrpSpPr/>
                <p:nvPr/>
              </p:nvGrpSpPr>
              <p:grpSpPr>
                <a:xfrm>
                  <a:off x="10602214" y="5050992"/>
                  <a:ext cx="296746" cy="651901"/>
                  <a:chOff x="10602214" y="5050992"/>
                  <a:chExt cx="296746" cy="651901"/>
                </a:xfrm>
              </p:grpSpPr>
              <p:sp>
                <p:nvSpPr>
                  <p:cNvPr id="1685" name="Google Shape;1685;p35"/>
                  <p:cNvSpPr/>
                  <p:nvPr/>
                </p:nvSpPr>
                <p:spPr>
                  <a:xfrm>
                    <a:off x="10602214" y="5050992"/>
                    <a:ext cx="296746" cy="6519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46" h="651901" extrusionOk="0">
                        <a:moveTo>
                          <a:pt x="296747" y="0"/>
                        </a:moveTo>
                        <a:lnTo>
                          <a:pt x="296747" y="486649"/>
                        </a:lnTo>
                        <a:cubicBezTo>
                          <a:pt x="242422" y="534223"/>
                          <a:pt x="193749" y="587841"/>
                          <a:pt x="153162" y="648290"/>
                        </a:cubicBezTo>
                        <a:lnTo>
                          <a:pt x="148530" y="651901"/>
                        </a:lnTo>
                        <a:cubicBezTo>
                          <a:pt x="106845" y="589019"/>
                          <a:pt x="56366" y="533516"/>
                          <a:pt x="0" y="484451"/>
                        </a:cubicBezTo>
                        <a:lnTo>
                          <a:pt x="0" y="0"/>
                        </a:lnTo>
                        <a:lnTo>
                          <a:pt x="296747" y="0"/>
                        </a:lnTo>
                        <a:close/>
                      </a:path>
                    </a:pathLst>
                  </a:custGeom>
                  <a:solidFill>
                    <a:srgbClr val="494E88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86" name="Google Shape;1686;p35"/>
                  <p:cNvSpPr/>
                  <p:nvPr/>
                </p:nvSpPr>
                <p:spPr>
                  <a:xfrm>
                    <a:off x="10602214" y="5050992"/>
                    <a:ext cx="296746" cy="6519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746" h="651901" extrusionOk="0">
                        <a:moveTo>
                          <a:pt x="296747" y="0"/>
                        </a:moveTo>
                        <a:lnTo>
                          <a:pt x="296747" y="486649"/>
                        </a:lnTo>
                        <a:cubicBezTo>
                          <a:pt x="242422" y="534223"/>
                          <a:pt x="193749" y="587841"/>
                          <a:pt x="153162" y="648290"/>
                        </a:cubicBezTo>
                        <a:lnTo>
                          <a:pt x="148530" y="651901"/>
                        </a:lnTo>
                        <a:cubicBezTo>
                          <a:pt x="106845" y="589019"/>
                          <a:pt x="56366" y="533516"/>
                          <a:pt x="0" y="484451"/>
                        </a:cubicBezTo>
                        <a:lnTo>
                          <a:pt x="0" y="0"/>
                        </a:lnTo>
                        <a:lnTo>
                          <a:pt x="29674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687" name="Google Shape;1687;p35"/>
                <p:cNvGrpSpPr/>
                <p:nvPr/>
              </p:nvGrpSpPr>
              <p:grpSpPr>
                <a:xfrm>
                  <a:off x="10458394" y="4879774"/>
                  <a:ext cx="584308" cy="657867"/>
                  <a:chOff x="10458394" y="4879774"/>
                  <a:chExt cx="584308" cy="657867"/>
                </a:xfrm>
              </p:grpSpPr>
              <p:sp>
                <p:nvSpPr>
                  <p:cNvPr id="1688" name="Google Shape;1688;p35"/>
                  <p:cNvSpPr/>
                  <p:nvPr/>
                </p:nvSpPr>
                <p:spPr>
                  <a:xfrm>
                    <a:off x="10458394" y="4879774"/>
                    <a:ext cx="584308" cy="657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4308" h="657867" extrusionOk="0">
                        <a:moveTo>
                          <a:pt x="584309" y="435543"/>
                        </a:moveTo>
                        <a:lnTo>
                          <a:pt x="584309" y="552514"/>
                        </a:lnTo>
                        <a:cubicBezTo>
                          <a:pt x="575909" y="557696"/>
                          <a:pt x="567587" y="563034"/>
                          <a:pt x="559344" y="568372"/>
                        </a:cubicBezTo>
                        <a:cubicBezTo>
                          <a:pt x="559266" y="568372"/>
                          <a:pt x="559266" y="568451"/>
                          <a:pt x="559266" y="568451"/>
                        </a:cubicBezTo>
                        <a:cubicBezTo>
                          <a:pt x="517580" y="595613"/>
                          <a:pt x="477778" y="625288"/>
                          <a:pt x="440567" y="657868"/>
                        </a:cubicBezTo>
                        <a:lnTo>
                          <a:pt x="440567" y="347382"/>
                        </a:lnTo>
                        <a:cubicBezTo>
                          <a:pt x="440567" y="334194"/>
                          <a:pt x="438604" y="321868"/>
                          <a:pt x="435072" y="310407"/>
                        </a:cubicBezTo>
                        <a:cubicBezTo>
                          <a:pt x="423453" y="272096"/>
                          <a:pt x="394956" y="242971"/>
                          <a:pt x="366380" y="222403"/>
                        </a:cubicBezTo>
                        <a:cubicBezTo>
                          <a:pt x="329248" y="195555"/>
                          <a:pt x="292194" y="182994"/>
                          <a:pt x="292194" y="182994"/>
                        </a:cubicBezTo>
                        <a:cubicBezTo>
                          <a:pt x="292194" y="182994"/>
                          <a:pt x="176086" y="222325"/>
                          <a:pt x="149315" y="310407"/>
                        </a:cubicBezTo>
                        <a:cubicBezTo>
                          <a:pt x="145783" y="321868"/>
                          <a:pt x="143820" y="334194"/>
                          <a:pt x="143820" y="347382"/>
                        </a:cubicBezTo>
                        <a:lnTo>
                          <a:pt x="143820" y="655669"/>
                        </a:lnTo>
                        <a:cubicBezTo>
                          <a:pt x="106609" y="623326"/>
                          <a:pt x="66729" y="593729"/>
                          <a:pt x="25043" y="566802"/>
                        </a:cubicBezTo>
                        <a:cubicBezTo>
                          <a:pt x="16800" y="561385"/>
                          <a:pt x="8400" y="556126"/>
                          <a:pt x="0" y="550944"/>
                        </a:cubicBezTo>
                        <a:lnTo>
                          <a:pt x="0" y="435543"/>
                        </a:lnTo>
                        <a:cubicBezTo>
                          <a:pt x="0" y="382945"/>
                          <a:pt x="8714" y="331838"/>
                          <a:pt x="25043" y="283715"/>
                        </a:cubicBezTo>
                        <a:cubicBezTo>
                          <a:pt x="67278" y="159521"/>
                          <a:pt x="160385" y="55895"/>
                          <a:pt x="285285" y="2826"/>
                        </a:cubicBezTo>
                        <a:cubicBezTo>
                          <a:pt x="287562" y="1884"/>
                          <a:pt x="289838" y="942"/>
                          <a:pt x="292194" y="0"/>
                        </a:cubicBezTo>
                        <a:lnTo>
                          <a:pt x="299024" y="2826"/>
                        </a:lnTo>
                        <a:cubicBezTo>
                          <a:pt x="424003" y="55895"/>
                          <a:pt x="517030" y="159521"/>
                          <a:pt x="559266" y="283715"/>
                        </a:cubicBezTo>
                        <a:cubicBezTo>
                          <a:pt x="559266" y="283715"/>
                          <a:pt x="559266" y="283872"/>
                          <a:pt x="559344" y="283951"/>
                        </a:cubicBezTo>
                        <a:cubicBezTo>
                          <a:pt x="575595" y="331995"/>
                          <a:pt x="584309" y="383023"/>
                          <a:pt x="584309" y="435543"/>
                        </a:cubicBezTo>
                        <a:close/>
                      </a:path>
                    </a:pathLst>
                  </a:custGeom>
                  <a:solidFill>
                    <a:srgbClr val="EFB456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89" name="Google Shape;1689;p35"/>
                  <p:cNvSpPr/>
                  <p:nvPr/>
                </p:nvSpPr>
                <p:spPr>
                  <a:xfrm>
                    <a:off x="10458394" y="4879774"/>
                    <a:ext cx="584308" cy="657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4308" h="657867" extrusionOk="0">
                        <a:moveTo>
                          <a:pt x="584309" y="435543"/>
                        </a:moveTo>
                        <a:lnTo>
                          <a:pt x="584309" y="552514"/>
                        </a:lnTo>
                        <a:cubicBezTo>
                          <a:pt x="575909" y="557696"/>
                          <a:pt x="567587" y="563034"/>
                          <a:pt x="559344" y="568372"/>
                        </a:cubicBezTo>
                        <a:cubicBezTo>
                          <a:pt x="559266" y="568372"/>
                          <a:pt x="559266" y="568451"/>
                          <a:pt x="559266" y="568451"/>
                        </a:cubicBezTo>
                        <a:cubicBezTo>
                          <a:pt x="517580" y="595613"/>
                          <a:pt x="477778" y="625288"/>
                          <a:pt x="440567" y="657868"/>
                        </a:cubicBezTo>
                        <a:lnTo>
                          <a:pt x="440567" y="347382"/>
                        </a:lnTo>
                        <a:cubicBezTo>
                          <a:pt x="440567" y="334194"/>
                          <a:pt x="438604" y="321868"/>
                          <a:pt x="435072" y="310407"/>
                        </a:cubicBezTo>
                        <a:cubicBezTo>
                          <a:pt x="423453" y="272096"/>
                          <a:pt x="394956" y="242971"/>
                          <a:pt x="366380" y="222403"/>
                        </a:cubicBezTo>
                        <a:cubicBezTo>
                          <a:pt x="329248" y="195555"/>
                          <a:pt x="292194" y="182994"/>
                          <a:pt x="292194" y="182994"/>
                        </a:cubicBezTo>
                        <a:cubicBezTo>
                          <a:pt x="292194" y="182994"/>
                          <a:pt x="176086" y="222325"/>
                          <a:pt x="149315" y="310407"/>
                        </a:cubicBezTo>
                        <a:cubicBezTo>
                          <a:pt x="145783" y="321868"/>
                          <a:pt x="143820" y="334194"/>
                          <a:pt x="143820" y="347382"/>
                        </a:cubicBezTo>
                        <a:lnTo>
                          <a:pt x="143820" y="655669"/>
                        </a:lnTo>
                        <a:cubicBezTo>
                          <a:pt x="106609" y="623326"/>
                          <a:pt x="66729" y="593729"/>
                          <a:pt x="25043" y="566802"/>
                        </a:cubicBezTo>
                        <a:cubicBezTo>
                          <a:pt x="16800" y="561385"/>
                          <a:pt x="8400" y="556126"/>
                          <a:pt x="0" y="550944"/>
                        </a:cubicBezTo>
                        <a:lnTo>
                          <a:pt x="0" y="435543"/>
                        </a:lnTo>
                        <a:cubicBezTo>
                          <a:pt x="0" y="382945"/>
                          <a:pt x="8714" y="331838"/>
                          <a:pt x="25043" y="283715"/>
                        </a:cubicBezTo>
                        <a:cubicBezTo>
                          <a:pt x="67278" y="159521"/>
                          <a:pt x="160385" y="55895"/>
                          <a:pt x="285285" y="2826"/>
                        </a:cubicBezTo>
                        <a:cubicBezTo>
                          <a:pt x="287562" y="1884"/>
                          <a:pt x="289838" y="942"/>
                          <a:pt x="292194" y="0"/>
                        </a:cubicBezTo>
                        <a:lnTo>
                          <a:pt x="299024" y="2826"/>
                        </a:lnTo>
                        <a:cubicBezTo>
                          <a:pt x="424003" y="55895"/>
                          <a:pt x="517030" y="159521"/>
                          <a:pt x="559266" y="283715"/>
                        </a:cubicBezTo>
                        <a:cubicBezTo>
                          <a:pt x="559266" y="283715"/>
                          <a:pt x="559266" y="283872"/>
                          <a:pt x="559344" y="283951"/>
                        </a:cubicBezTo>
                        <a:cubicBezTo>
                          <a:pt x="575595" y="331995"/>
                          <a:pt x="584309" y="383023"/>
                          <a:pt x="584309" y="43554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690" name="Google Shape;1690;p35"/>
                <p:cNvGrpSpPr/>
                <p:nvPr/>
              </p:nvGrpSpPr>
              <p:grpSpPr>
                <a:xfrm>
                  <a:off x="10458394" y="4832200"/>
                  <a:ext cx="584308" cy="47573"/>
                  <a:chOff x="10458394" y="4832200"/>
                  <a:chExt cx="584308" cy="47573"/>
                </a:xfrm>
              </p:grpSpPr>
              <p:sp>
                <p:nvSpPr>
                  <p:cNvPr id="1691" name="Google Shape;1691;p35"/>
                  <p:cNvSpPr/>
                  <p:nvPr/>
                </p:nvSpPr>
                <p:spPr>
                  <a:xfrm>
                    <a:off x="10458394" y="4832200"/>
                    <a:ext cx="584308" cy="47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4308" h="47573" extrusionOk="0">
                        <a:moveTo>
                          <a:pt x="292194" y="0"/>
                        </a:moveTo>
                        <a:lnTo>
                          <a:pt x="0" y="0"/>
                        </a:lnTo>
                        <a:lnTo>
                          <a:pt x="0" y="47574"/>
                        </a:lnTo>
                        <a:lnTo>
                          <a:pt x="292194" y="47574"/>
                        </a:lnTo>
                        <a:lnTo>
                          <a:pt x="584309" y="47574"/>
                        </a:lnTo>
                        <a:lnTo>
                          <a:pt x="584309" y="0"/>
                        </a:lnTo>
                        <a:lnTo>
                          <a:pt x="292194" y="0"/>
                        </a:lnTo>
                        <a:close/>
                      </a:path>
                    </a:pathLst>
                  </a:custGeom>
                  <a:solidFill>
                    <a:srgbClr val="E16239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92" name="Google Shape;1692;p35"/>
                  <p:cNvSpPr/>
                  <p:nvPr/>
                </p:nvSpPr>
                <p:spPr>
                  <a:xfrm>
                    <a:off x="10458394" y="4832200"/>
                    <a:ext cx="584308" cy="47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4308" h="47573" extrusionOk="0">
                        <a:moveTo>
                          <a:pt x="292194" y="0"/>
                        </a:moveTo>
                        <a:lnTo>
                          <a:pt x="0" y="0"/>
                        </a:lnTo>
                        <a:lnTo>
                          <a:pt x="0" y="47574"/>
                        </a:lnTo>
                        <a:lnTo>
                          <a:pt x="292194" y="47574"/>
                        </a:lnTo>
                        <a:lnTo>
                          <a:pt x="584309" y="47574"/>
                        </a:lnTo>
                        <a:lnTo>
                          <a:pt x="584309" y="0"/>
                        </a:lnTo>
                        <a:lnTo>
                          <a:pt x="29219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93" name="Google Shape;1693;p35"/>
                <p:cNvSpPr/>
                <p:nvPr/>
              </p:nvSpPr>
              <p:spPr>
                <a:xfrm>
                  <a:off x="10534072" y="4533962"/>
                  <a:ext cx="433030" cy="298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030" h="298238" extrusionOk="0">
                      <a:moveTo>
                        <a:pt x="216515" y="0"/>
                      </a:moveTo>
                      <a:lnTo>
                        <a:pt x="0" y="0"/>
                      </a:lnTo>
                      <a:lnTo>
                        <a:pt x="0" y="298238"/>
                      </a:lnTo>
                      <a:lnTo>
                        <a:pt x="216515" y="298238"/>
                      </a:lnTo>
                      <a:lnTo>
                        <a:pt x="433031" y="298238"/>
                      </a:lnTo>
                      <a:lnTo>
                        <a:pt x="433031" y="0"/>
                      </a:lnTo>
                      <a:lnTo>
                        <a:pt x="21651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4" name="Google Shape;1694;p35"/>
                <p:cNvSpPr/>
                <p:nvPr/>
              </p:nvSpPr>
              <p:spPr>
                <a:xfrm>
                  <a:off x="10584629" y="4591113"/>
                  <a:ext cx="87768" cy="14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68" h="147117" extrusionOk="0">
                      <a:moveTo>
                        <a:pt x="43884" y="0"/>
                      </a:moveTo>
                      <a:lnTo>
                        <a:pt x="43884" y="0"/>
                      </a:lnTo>
                      <a:cubicBezTo>
                        <a:pt x="19626" y="0"/>
                        <a:pt x="0" y="19626"/>
                        <a:pt x="0" y="43884"/>
                      </a:cubicBezTo>
                      <a:lnTo>
                        <a:pt x="0" y="147117"/>
                      </a:lnTo>
                      <a:lnTo>
                        <a:pt x="87768" y="147117"/>
                      </a:lnTo>
                      <a:lnTo>
                        <a:pt x="87768" y="43884"/>
                      </a:lnTo>
                      <a:cubicBezTo>
                        <a:pt x="87768" y="19626"/>
                        <a:pt x="68142" y="0"/>
                        <a:pt x="438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95" name="Google Shape;1695;p35"/>
                <p:cNvGrpSpPr/>
                <p:nvPr/>
              </p:nvGrpSpPr>
              <p:grpSpPr>
                <a:xfrm>
                  <a:off x="10571990" y="4727397"/>
                  <a:ext cx="113046" cy="21981"/>
                  <a:chOff x="10571990" y="4727397"/>
                  <a:chExt cx="113046" cy="21981"/>
                </a:xfrm>
              </p:grpSpPr>
              <p:sp>
                <p:nvSpPr>
                  <p:cNvPr id="1696" name="Google Shape;1696;p35"/>
                  <p:cNvSpPr/>
                  <p:nvPr/>
                </p:nvSpPr>
                <p:spPr>
                  <a:xfrm>
                    <a:off x="10571990" y="4727397"/>
                    <a:ext cx="113046" cy="219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046" h="21981" extrusionOk="0">
                        <a:moveTo>
                          <a:pt x="0" y="0"/>
                        </a:moveTo>
                        <a:lnTo>
                          <a:pt x="113046" y="0"/>
                        </a:lnTo>
                        <a:lnTo>
                          <a:pt x="113046" y="21981"/>
                        </a:lnTo>
                        <a:lnTo>
                          <a:pt x="0" y="21981"/>
                        </a:lnTo>
                        <a:close/>
                      </a:path>
                    </a:pathLst>
                  </a:custGeom>
                  <a:solidFill>
                    <a:srgbClr val="E16239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97" name="Google Shape;1697;p35"/>
                  <p:cNvSpPr/>
                  <p:nvPr/>
                </p:nvSpPr>
                <p:spPr>
                  <a:xfrm>
                    <a:off x="10571990" y="4727397"/>
                    <a:ext cx="113046" cy="219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046" h="21981" extrusionOk="0">
                        <a:moveTo>
                          <a:pt x="0" y="0"/>
                        </a:moveTo>
                        <a:lnTo>
                          <a:pt x="113046" y="0"/>
                        </a:lnTo>
                        <a:lnTo>
                          <a:pt x="113046" y="21981"/>
                        </a:lnTo>
                        <a:lnTo>
                          <a:pt x="0" y="2198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698" name="Google Shape;1698;p35"/>
                <p:cNvSpPr/>
                <p:nvPr/>
              </p:nvSpPr>
              <p:spPr>
                <a:xfrm>
                  <a:off x="10707410" y="4132176"/>
                  <a:ext cx="87768" cy="14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68" h="147117" extrusionOk="0">
                      <a:moveTo>
                        <a:pt x="43884" y="0"/>
                      </a:moveTo>
                      <a:lnTo>
                        <a:pt x="43884" y="0"/>
                      </a:lnTo>
                      <a:cubicBezTo>
                        <a:pt x="19626" y="0"/>
                        <a:pt x="0" y="19626"/>
                        <a:pt x="0" y="43884"/>
                      </a:cubicBezTo>
                      <a:lnTo>
                        <a:pt x="0" y="147117"/>
                      </a:lnTo>
                      <a:lnTo>
                        <a:pt x="87768" y="147117"/>
                      </a:lnTo>
                      <a:lnTo>
                        <a:pt x="87768" y="43884"/>
                      </a:lnTo>
                      <a:cubicBezTo>
                        <a:pt x="87768" y="19626"/>
                        <a:pt x="68142" y="0"/>
                        <a:pt x="438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99" name="Google Shape;1699;p35"/>
                <p:cNvGrpSpPr/>
                <p:nvPr/>
              </p:nvGrpSpPr>
              <p:grpSpPr>
                <a:xfrm>
                  <a:off x="10694771" y="4268460"/>
                  <a:ext cx="113046" cy="21981"/>
                  <a:chOff x="10694771" y="4268460"/>
                  <a:chExt cx="113046" cy="21981"/>
                </a:xfrm>
              </p:grpSpPr>
              <p:sp>
                <p:nvSpPr>
                  <p:cNvPr id="1700" name="Google Shape;1700;p35"/>
                  <p:cNvSpPr/>
                  <p:nvPr/>
                </p:nvSpPr>
                <p:spPr>
                  <a:xfrm>
                    <a:off x="10694771" y="4268460"/>
                    <a:ext cx="113046" cy="219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046" h="21981" extrusionOk="0">
                        <a:moveTo>
                          <a:pt x="0" y="0"/>
                        </a:moveTo>
                        <a:lnTo>
                          <a:pt x="113046" y="0"/>
                        </a:lnTo>
                        <a:lnTo>
                          <a:pt x="113046" y="21981"/>
                        </a:lnTo>
                        <a:lnTo>
                          <a:pt x="0" y="21981"/>
                        </a:lnTo>
                        <a:close/>
                      </a:path>
                    </a:pathLst>
                  </a:custGeom>
                  <a:solidFill>
                    <a:srgbClr val="E16239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1" name="Google Shape;1701;p35"/>
                  <p:cNvSpPr/>
                  <p:nvPr/>
                </p:nvSpPr>
                <p:spPr>
                  <a:xfrm>
                    <a:off x="10694771" y="4268460"/>
                    <a:ext cx="113046" cy="219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046" h="21981" extrusionOk="0">
                        <a:moveTo>
                          <a:pt x="0" y="0"/>
                        </a:moveTo>
                        <a:lnTo>
                          <a:pt x="113046" y="0"/>
                        </a:lnTo>
                        <a:lnTo>
                          <a:pt x="113046" y="21981"/>
                        </a:lnTo>
                        <a:lnTo>
                          <a:pt x="0" y="2198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702" name="Google Shape;1702;p35"/>
                <p:cNvSpPr/>
                <p:nvPr/>
              </p:nvSpPr>
              <p:spPr>
                <a:xfrm>
                  <a:off x="10828778" y="4591113"/>
                  <a:ext cx="87767" cy="14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67" h="147117" extrusionOk="0">
                      <a:moveTo>
                        <a:pt x="43884" y="0"/>
                      </a:moveTo>
                      <a:lnTo>
                        <a:pt x="43884" y="0"/>
                      </a:lnTo>
                      <a:cubicBezTo>
                        <a:pt x="68142" y="0"/>
                        <a:pt x="87768" y="19626"/>
                        <a:pt x="87768" y="43884"/>
                      </a:cubicBezTo>
                      <a:lnTo>
                        <a:pt x="87768" y="147117"/>
                      </a:lnTo>
                      <a:lnTo>
                        <a:pt x="0" y="147117"/>
                      </a:lnTo>
                      <a:lnTo>
                        <a:pt x="0" y="43884"/>
                      </a:lnTo>
                      <a:cubicBezTo>
                        <a:pt x="0" y="19626"/>
                        <a:pt x="19626" y="0"/>
                        <a:pt x="438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703" name="Google Shape;1703;p35"/>
                <p:cNvGrpSpPr/>
                <p:nvPr/>
              </p:nvGrpSpPr>
              <p:grpSpPr>
                <a:xfrm>
                  <a:off x="10816139" y="4727397"/>
                  <a:ext cx="113046" cy="21981"/>
                  <a:chOff x="10816139" y="4727397"/>
                  <a:chExt cx="113046" cy="21981"/>
                </a:xfrm>
              </p:grpSpPr>
              <p:sp>
                <p:nvSpPr>
                  <p:cNvPr id="1704" name="Google Shape;1704;p35"/>
                  <p:cNvSpPr/>
                  <p:nvPr/>
                </p:nvSpPr>
                <p:spPr>
                  <a:xfrm>
                    <a:off x="10816139" y="4727397"/>
                    <a:ext cx="113046" cy="219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046" h="21981" extrusionOk="0">
                        <a:moveTo>
                          <a:pt x="0" y="0"/>
                        </a:moveTo>
                        <a:lnTo>
                          <a:pt x="113046" y="0"/>
                        </a:lnTo>
                        <a:lnTo>
                          <a:pt x="113046" y="21981"/>
                        </a:lnTo>
                        <a:lnTo>
                          <a:pt x="0" y="21981"/>
                        </a:lnTo>
                        <a:close/>
                      </a:path>
                    </a:pathLst>
                  </a:custGeom>
                  <a:solidFill>
                    <a:srgbClr val="E16239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5" name="Google Shape;1705;p35"/>
                  <p:cNvSpPr/>
                  <p:nvPr/>
                </p:nvSpPr>
                <p:spPr>
                  <a:xfrm>
                    <a:off x="10816139" y="4727397"/>
                    <a:ext cx="113046" cy="219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046" h="21981" extrusionOk="0">
                        <a:moveTo>
                          <a:pt x="0" y="0"/>
                        </a:moveTo>
                        <a:lnTo>
                          <a:pt x="113046" y="0"/>
                        </a:lnTo>
                        <a:lnTo>
                          <a:pt x="113046" y="21981"/>
                        </a:lnTo>
                        <a:lnTo>
                          <a:pt x="0" y="2198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706" name="Google Shape;1706;p35"/>
                <p:cNvGrpSpPr/>
                <p:nvPr/>
              </p:nvGrpSpPr>
              <p:grpSpPr>
                <a:xfrm>
                  <a:off x="10534072" y="4356228"/>
                  <a:ext cx="433030" cy="177734"/>
                  <a:chOff x="10534072" y="4356228"/>
                  <a:chExt cx="433030" cy="177734"/>
                </a:xfrm>
              </p:grpSpPr>
              <p:sp>
                <p:nvSpPr>
                  <p:cNvPr id="1707" name="Google Shape;1707;p35"/>
                  <p:cNvSpPr/>
                  <p:nvPr/>
                </p:nvSpPr>
                <p:spPr>
                  <a:xfrm>
                    <a:off x="10534072" y="4356228"/>
                    <a:ext cx="433030" cy="177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030" h="177734" extrusionOk="0">
                        <a:moveTo>
                          <a:pt x="344321" y="0"/>
                        </a:moveTo>
                        <a:lnTo>
                          <a:pt x="88632" y="0"/>
                        </a:lnTo>
                        <a:cubicBezTo>
                          <a:pt x="39645" y="0"/>
                          <a:pt x="0" y="39723"/>
                          <a:pt x="0" y="88631"/>
                        </a:cubicBezTo>
                        <a:lnTo>
                          <a:pt x="0" y="177734"/>
                        </a:lnTo>
                        <a:lnTo>
                          <a:pt x="433031" y="177734"/>
                        </a:lnTo>
                        <a:lnTo>
                          <a:pt x="433031" y="88631"/>
                        </a:lnTo>
                        <a:cubicBezTo>
                          <a:pt x="433031" y="39645"/>
                          <a:pt x="393307" y="0"/>
                          <a:pt x="344399" y="0"/>
                        </a:cubicBezTo>
                        <a:close/>
                      </a:path>
                    </a:pathLst>
                  </a:custGeom>
                  <a:solidFill>
                    <a:srgbClr val="E4825B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08" name="Google Shape;1708;p35"/>
                  <p:cNvSpPr/>
                  <p:nvPr/>
                </p:nvSpPr>
                <p:spPr>
                  <a:xfrm>
                    <a:off x="10534072" y="4356228"/>
                    <a:ext cx="433030" cy="177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030" h="177734" extrusionOk="0">
                        <a:moveTo>
                          <a:pt x="344321" y="0"/>
                        </a:moveTo>
                        <a:lnTo>
                          <a:pt x="88632" y="0"/>
                        </a:lnTo>
                        <a:cubicBezTo>
                          <a:pt x="39645" y="0"/>
                          <a:pt x="0" y="39723"/>
                          <a:pt x="0" y="88631"/>
                        </a:cubicBezTo>
                        <a:lnTo>
                          <a:pt x="0" y="177734"/>
                        </a:lnTo>
                        <a:lnTo>
                          <a:pt x="433031" y="177734"/>
                        </a:lnTo>
                        <a:lnTo>
                          <a:pt x="433031" y="88631"/>
                        </a:lnTo>
                        <a:cubicBezTo>
                          <a:pt x="433031" y="39645"/>
                          <a:pt x="393307" y="0"/>
                          <a:pt x="34439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709" name="Google Shape;1709;p35"/>
                <p:cNvGrpSpPr/>
                <p:nvPr/>
              </p:nvGrpSpPr>
              <p:grpSpPr>
                <a:xfrm>
                  <a:off x="10534072" y="4356228"/>
                  <a:ext cx="433030" cy="119248"/>
                  <a:chOff x="10534072" y="4356228"/>
                  <a:chExt cx="433030" cy="119248"/>
                </a:xfrm>
              </p:grpSpPr>
              <p:sp>
                <p:nvSpPr>
                  <p:cNvPr id="1710" name="Google Shape;1710;p35"/>
                  <p:cNvSpPr/>
                  <p:nvPr/>
                </p:nvSpPr>
                <p:spPr>
                  <a:xfrm>
                    <a:off x="10534072" y="4356228"/>
                    <a:ext cx="433030" cy="1192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030" h="119248" extrusionOk="0">
                        <a:moveTo>
                          <a:pt x="344321" y="0"/>
                        </a:moveTo>
                        <a:lnTo>
                          <a:pt x="88632" y="0"/>
                        </a:lnTo>
                        <a:cubicBezTo>
                          <a:pt x="39645" y="0"/>
                          <a:pt x="0" y="39723"/>
                          <a:pt x="0" y="88631"/>
                        </a:cubicBezTo>
                        <a:lnTo>
                          <a:pt x="0" y="119248"/>
                        </a:lnTo>
                        <a:lnTo>
                          <a:pt x="433031" y="119248"/>
                        </a:lnTo>
                        <a:lnTo>
                          <a:pt x="433031" y="88631"/>
                        </a:lnTo>
                        <a:cubicBezTo>
                          <a:pt x="433031" y="39645"/>
                          <a:pt x="393307" y="0"/>
                          <a:pt x="344399" y="0"/>
                        </a:cubicBezTo>
                        <a:close/>
                      </a:path>
                    </a:pathLst>
                  </a:custGeom>
                  <a:solidFill>
                    <a:srgbClr val="E16239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11" name="Google Shape;1711;p35"/>
                  <p:cNvSpPr/>
                  <p:nvPr/>
                </p:nvSpPr>
                <p:spPr>
                  <a:xfrm>
                    <a:off x="10534072" y="4356228"/>
                    <a:ext cx="433030" cy="1192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030" h="119248" extrusionOk="0">
                        <a:moveTo>
                          <a:pt x="344321" y="0"/>
                        </a:moveTo>
                        <a:lnTo>
                          <a:pt x="88632" y="0"/>
                        </a:lnTo>
                        <a:cubicBezTo>
                          <a:pt x="39645" y="0"/>
                          <a:pt x="0" y="39723"/>
                          <a:pt x="0" y="88631"/>
                        </a:cubicBezTo>
                        <a:lnTo>
                          <a:pt x="0" y="119248"/>
                        </a:lnTo>
                        <a:lnTo>
                          <a:pt x="433031" y="119248"/>
                        </a:lnTo>
                        <a:lnTo>
                          <a:pt x="433031" y="88631"/>
                        </a:lnTo>
                        <a:cubicBezTo>
                          <a:pt x="433031" y="39645"/>
                          <a:pt x="393307" y="0"/>
                          <a:pt x="34439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1712" name="Google Shape;1712;p35"/>
            <p:cNvGrpSpPr/>
            <p:nvPr/>
          </p:nvGrpSpPr>
          <p:grpSpPr>
            <a:xfrm>
              <a:off x="5443797" y="1458425"/>
              <a:ext cx="1130687" cy="1265503"/>
              <a:chOff x="9150981" y="2828845"/>
              <a:chExt cx="1289120" cy="1442826"/>
            </a:xfrm>
          </p:grpSpPr>
          <p:sp>
            <p:nvSpPr>
              <p:cNvPr id="1713" name="Google Shape;1713;p35"/>
              <p:cNvSpPr/>
              <p:nvPr/>
            </p:nvSpPr>
            <p:spPr>
              <a:xfrm>
                <a:off x="9659078" y="3157229"/>
                <a:ext cx="781023" cy="763926"/>
              </a:xfrm>
              <a:custGeom>
                <a:avLst/>
                <a:gdLst/>
                <a:ahLst/>
                <a:cxnLst/>
                <a:rect l="l" t="t" r="r" b="b"/>
                <a:pathLst>
                  <a:path w="781023" h="763926" extrusionOk="0">
                    <a:moveTo>
                      <a:pt x="780945" y="0"/>
                    </a:moveTo>
                    <a:cubicBezTo>
                      <a:pt x="780945" y="0"/>
                      <a:pt x="650707" y="110848"/>
                      <a:pt x="616950" y="336470"/>
                    </a:cubicBezTo>
                    <a:cubicBezTo>
                      <a:pt x="616950" y="336470"/>
                      <a:pt x="533814" y="364653"/>
                      <a:pt x="491971" y="524331"/>
                    </a:cubicBezTo>
                    <a:cubicBezTo>
                      <a:pt x="491971" y="524331"/>
                      <a:pt x="400749" y="589097"/>
                      <a:pt x="372958" y="730013"/>
                    </a:cubicBezTo>
                    <a:cubicBezTo>
                      <a:pt x="372958" y="730013"/>
                      <a:pt x="213829" y="667680"/>
                      <a:pt x="181800" y="668230"/>
                    </a:cubicBezTo>
                    <a:cubicBezTo>
                      <a:pt x="149770" y="668701"/>
                      <a:pt x="79508" y="697120"/>
                      <a:pt x="47714" y="763927"/>
                    </a:cubicBezTo>
                    <a:cubicBezTo>
                      <a:pt x="47714" y="763927"/>
                      <a:pt x="-10615" y="713998"/>
                      <a:pt x="1710" y="662656"/>
                    </a:cubicBezTo>
                    <a:cubicBezTo>
                      <a:pt x="1710" y="662656"/>
                      <a:pt x="159426" y="619479"/>
                      <a:pt x="168454" y="604406"/>
                    </a:cubicBezTo>
                    <a:cubicBezTo>
                      <a:pt x="177482" y="589333"/>
                      <a:pt x="208727" y="534851"/>
                      <a:pt x="204566" y="483587"/>
                    </a:cubicBezTo>
                    <a:cubicBezTo>
                      <a:pt x="200405" y="432324"/>
                      <a:pt x="193340" y="418115"/>
                      <a:pt x="193340" y="418115"/>
                    </a:cubicBezTo>
                    <a:cubicBezTo>
                      <a:pt x="193340" y="418115"/>
                      <a:pt x="376962" y="79447"/>
                      <a:pt x="781024" y="7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35"/>
              <p:cNvSpPr/>
              <p:nvPr/>
            </p:nvSpPr>
            <p:spPr>
              <a:xfrm>
                <a:off x="9649615" y="3157229"/>
                <a:ext cx="790330" cy="730012"/>
              </a:xfrm>
              <a:custGeom>
                <a:avLst/>
                <a:gdLst/>
                <a:ahLst/>
                <a:cxnLst/>
                <a:rect l="l" t="t" r="r" b="b"/>
                <a:pathLst>
                  <a:path w="790330" h="730012" extrusionOk="0">
                    <a:moveTo>
                      <a:pt x="15727" y="618615"/>
                    </a:moveTo>
                    <a:cubicBezTo>
                      <a:pt x="15727" y="618615"/>
                      <a:pt x="41241" y="619243"/>
                      <a:pt x="69267" y="619714"/>
                    </a:cubicBezTo>
                    <a:cubicBezTo>
                      <a:pt x="97293" y="620185"/>
                      <a:pt x="180665" y="578499"/>
                      <a:pt x="187181" y="568451"/>
                    </a:cubicBezTo>
                    <a:cubicBezTo>
                      <a:pt x="193775" y="558402"/>
                      <a:pt x="210968" y="489240"/>
                      <a:pt x="188202" y="428634"/>
                    </a:cubicBezTo>
                    <a:cubicBezTo>
                      <a:pt x="188202" y="428634"/>
                      <a:pt x="317970" y="79289"/>
                      <a:pt x="790331" y="0"/>
                    </a:cubicBezTo>
                    <a:cubicBezTo>
                      <a:pt x="790331" y="0"/>
                      <a:pt x="388309" y="89417"/>
                      <a:pt x="221252" y="410892"/>
                    </a:cubicBezTo>
                    <a:cubicBezTo>
                      <a:pt x="221252" y="410892"/>
                      <a:pt x="347330" y="245483"/>
                      <a:pt x="626335" y="336470"/>
                    </a:cubicBezTo>
                    <a:cubicBezTo>
                      <a:pt x="626335" y="336470"/>
                      <a:pt x="382657" y="269427"/>
                      <a:pt x="238601" y="417016"/>
                    </a:cubicBezTo>
                    <a:cubicBezTo>
                      <a:pt x="238601" y="417016"/>
                      <a:pt x="392863" y="414975"/>
                      <a:pt x="501356" y="524331"/>
                    </a:cubicBezTo>
                    <a:cubicBezTo>
                      <a:pt x="501356" y="524331"/>
                      <a:pt x="374807" y="422040"/>
                      <a:pt x="215835" y="438997"/>
                    </a:cubicBezTo>
                    <a:cubicBezTo>
                      <a:pt x="215835" y="438997"/>
                      <a:pt x="255244" y="644522"/>
                      <a:pt x="382343" y="730013"/>
                    </a:cubicBezTo>
                    <a:cubicBezTo>
                      <a:pt x="382343" y="730013"/>
                      <a:pt x="250848" y="657239"/>
                      <a:pt x="213873" y="483587"/>
                    </a:cubicBezTo>
                    <a:cubicBezTo>
                      <a:pt x="213873" y="483587"/>
                      <a:pt x="216620" y="555341"/>
                      <a:pt x="206729" y="588312"/>
                    </a:cubicBezTo>
                    <a:cubicBezTo>
                      <a:pt x="196837" y="621284"/>
                      <a:pt x="74213" y="649153"/>
                      <a:pt x="57413" y="656062"/>
                    </a:cubicBezTo>
                    <a:cubicBezTo>
                      <a:pt x="40535" y="662970"/>
                      <a:pt x="27032" y="695157"/>
                      <a:pt x="15021" y="689112"/>
                    </a:cubicBezTo>
                    <a:cubicBezTo>
                      <a:pt x="3088" y="683067"/>
                      <a:pt x="-12063" y="639262"/>
                      <a:pt x="15649" y="61861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35"/>
              <p:cNvSpPr/>
              <p:nvPr/>
            </p:nvSpPr>
            <p:spPr>
              <a:xfrm>
                <a:off x="9644873" y="3548888"/>
                <a:ext cx="57064" cy="86189"/>
              </a:xfrm>
              <a:custGeom>
                <a:avLst/>
                <a:gdLst/>
                <a:ahLst/>
                <a:cxnLst/>
                <a:rect l="l" t="t" r="r" b="b"/>
                <a:pathLst>
                  <a:path w="57064" h="86189" extrusionOk="0">
                    <a:moveTo>
                      <a:pt x="9478" y="0"/>
                    </a:moveTo>
                    <a:cubicBezTo>
                      <a:pt x="9478" y="0"/>
                      <a:pt x="21018" y="54953"/>
                      <a:pt x="3119" y="66572"/>
                    </a:cubicBezTo>
                    <a:cubicBezTo>
                      <a:pt x="-14780" y="78190"/>
                      <a:pt x="49908" y="93656"/>
                      <a:pt x="56502" y="82116"/>
                    </a:cubicBezTo>
                    <a:cubicBezTo>
                      <a:pt x="63097" y="70575"/>
                      <a:pt x="9478" y="79"/>
                      <a:pt x="9478" y="7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35"/>
              <p:cNvSpPr/>
              <p:nvPr/>
            </p:nvSpPr>
            <p:spPr>
              <a:xfrm>
                <a:off x="9575611" y="3577464"/>
                <a:ext cx="100250" cy="129375"/>
              </a:xfrm>
              <a:custGeom>
                <a:avLst/>
                <a:gdLst/>
                <a:ahLst/>
                <a:cxnLst/>
                <a:rect l="l" t="t" r="r" b="b"/>
                <a:pathLst>
                  <a:path w="100250" h="129375" extrusionOk="0">
                    <a:moveTo>
                      <a:pt x="0" y="88867"/>
                    </a:moveTo>
                    <a:cubicBezTo>
                      <a:pt x="0" y="88867"/>
                      <a:pt x="10834" y="80546"/>
                      <a:pt x="7144" y="56916"/>
                    </a:cubicBezTo>
                    <a:cubicBezTo>
                      <a:pt x="7144" y="56916"/>
                      <a:pt x="36191" y="45611"/>
                      <a:pt x="6751" y="0"/>
                    </a:cubicBezTo>
                    <a:cubicBezTo>
                      <a:pt x="6751" y="0"/>
                      <a:pt x="100172" y="118385"/>
                      <a:pt x="100250" y="119405"/>
                    </a:cubicBezTo>
                    <a:cubicBezTo>
                      <a:pt x="100250" y="120504"/>
                      <a:pt x="93420" y="129375"/>
                      <a:pt x="93420" y="129375"/>
                    </a:cubicBezTo>
                    <a:lnTo>
                      <a:pt x="79" y="88867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35"/>
              <p:cNvSpPr/>
              <p:nvPr/>
            </p:nvSpPr>
            <p:spPr>
              <a:xfrm>
                <a:off x="9541761" y="3934023"/>
                <a:ext cx="98237" cy="166129"/>
              </a:xfrm>
              <a:custGeom>
                <a:avLst/>
                <a:gdLst/>
                <a:ahLst/>
                <a:cxnLst/>
                <a:rect l="l" t="t" r="r" b="b"/>
                <a:pathLst>
                  <a:path w="98237" h="166129" extrusionOk="0">
                    <a:moveTo>
                      <a:pt x="62505" y="1107"/>
                    </a:moveTo>
                    <a:cubicBezTo>
                      <a:pt x="62505" y="1107"/>
                      <a:pt x="30475" y="-8078"/>
                      <a:pt x="15324" y="26464"/>
                    </a:cubicBezTo>
                    <a:cubicBezTo>
                      <a:pt x="2999" y="54569"/>
                      <a:pt x="25372" y="70662"/>
                      <a:pt x="13675" y="78826"/>
                    </a:cubicBezTo>
                    <a:cubicBezTo>
                      <a:pt x="1978" y="87069"/>
                      <a:pt x="-6657" y="99709"/>
                      <a:pt x="6924" y="112662"/>
                    </a:cubicBezTo>
                    <a:cubicBezTo>
                      <a:pt x="20505" y="125615"/>
                      <a:pt x="49866" y="159451"/>
                      <a:pt x="58658" y="164632"/>
                    </a:cubicBezTo>
                    <a:cubicBezTo>
                      <a:pt x="67451" y="169813"/>
                      <a:pt x="79069" y="160628"/>
                      <a:pt x="72397" y="151208"/>
                    </a:cubicBezTo>
                    <a:cubicBezTo>
                      <a:pt x="65724" y="141787"/>
                      <a:pt x="32281" y="103791"/>
                      <a:pt x="40838" y="102535"/>
                    </a:cubicBezTo>
                    <a:cubicBezTo>
                      <a:pt x="73810" y="97746"/>
                      <a:pt x="138968" y="33765"/>
                      <a:pt x="62583" y="110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35"/>
              <p:cNvSpPr/>
              <p:nvPr/>
            </p:nvSpPr>
            <p:spPr>
              <a:xfrm>
                <a:off x="9563928" y="4058407"/>
                <a:ext cx="117193" cy="87507"/>
              </a:xfrm>
              <a:custGeom>
                <a:avLst/>
                <a:gdLst/>
                <a:ahLst/>
                <a:cxnLst/>
                <a:rect l="l" t="t" r="r" b="b"/>
                <a:pathLst>
                  <a:path w="117193" h="87507" extrusionOk="0">
                    <a:moveTo>
                      <a:pt x="38846" y="26352"/>
                    </a:moveTo>
                    <a:cubicBezTo>
                      <a:pt x="38846" y="26352"/>
                      <a:pt x="29897" y="43780"/>
                      <a:pt x="19063" y="45821"/>
                    </a:cubicBezTo>
                    <a:cubicBezTo>
                      <a:pt x="8230" y="47862"/>
                      <a:pt x="-2918" y="61601"/>
                      <a:pt x="693" y="72905"/>
                    </a:cubicBezTo>
                    <a:cubicBezTo>
                      <a:pt x="4383" y="84210"/>
                      <a:pt x="16630" y="87507"/>
                      <a:pt x="16630" y="87507"/>
                    </a:cubicBezTo>
                    <a:cubicBezTo>
                      <a:pt x="16630" y="87507"/>
                      <a:pt x="10428" y="73847"/>
                      <a:pt x="15060" y="69059"/>
                    </a:cubicBezTo>
                    <a:cubicBezTo>
                      <a:pt x="19770" y="64270"/>
                      <a:pt x="55803" y="52808"/>
                      <a:pt x="64910" y="51081"/>
                    </a:cubicBezTo>
                    <a:cubicBezTo>
                      <a:pt x="74016" y="49354"/>
                      <a:pt x="102828" y="43074"/>
                      <a:pt x="106046" y="59088"/>
                    </a:cubicBezTo>
                    <a:cubicBezTo>
                      <a:pt x="106046" y="59088"/>
                      <a:pt x="112484" y="50924"/>
                      <a:pt x="110207" y="40404"/>
                    </a:cubicBezTo>
                    <a:cubicBezTo>
                      <a:pt x="107930" y="29885"/>
                      <a:pt x="77549" y="33810"/>
                      <a:pt x="77549" y="33810"/>
                    </a:cubicBezTo>
                    <a:cubicBezTo>
                      <a:pt x="77549" y="33810"/>
                      <a:pt x="92386" y="21642"/>
                      <a:pt x="99373" y="18894"/>
                    </a:cubicBezTo>
                    <a:cubicBezTo>
                      <a:pt x="106360" y="16146"/>
                      <a:pt x="117194" y="28707"/>
                      <a:pt x="117194" y="28707"/>
                    </a:cubicBezTo>
                    <a:cubicBezTo>
                      <a:pt x="117194" y="28707"/>
                      <a:pt x="113190" y="4763"/>
                      <a:pt x="98981" y="760"/>
                    </a:cubicBezTo>
                    <a:cubicBezTo>
                      <a:pt x="84693" y="-3166"/>
                      <a:pt x="80532" y="8532"/>
                      <a:pt x="38846" y="263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35"/>
              <p:cNvSpPr/>
              <p:nvPr/>
            </p:nvSpPr>
            <p:spPr>
              <a:xfrm>
                <a:off x="9338370" y="3886243"/>
                <a:ext cx="278437" cy="385428"/>
              </a:xfrm>
              <a:custGeom>
                <a:avLst/>
                <a:gdLst/>
                <a:ahLst/>
                <a:cxnLst/>
                <a:rect l="l" t="t" r="r" b="b"/>
                <a:pathLst>
                  <a:path w="278437" h="385428" extrusionOk="0">
                    <a:moveTo>
                      <a:pt x="162034" y="6965"/>
                    </a:moveTo>
                    <a:cubicBezTo>
                      <a:pt x="162034" y="6965"/>
                      <a:pt x="102528" y="44647"/>
                      <a:pt x="61391" y="76442"/>
                    </a:cubicBezTo>
                    <a:cubicBezTo>
                      <a:pt x="20255" y="108236"/>
                      <a:pt x="-46474" y="232666"/>
                      <a:pt x="48517" y="329697"/>
                    </a:cubicBezTo>
                    <a:cubicBezTo>
                      <a:pt x="143507" y="426807"/>
                      <a:pt x="253256" y="387398"/>
                      <a:pt x="277514" y="285342"/>
                    </a:cubicBezTo>
                    <a:cubicBezTo>
                      <a:pt x="277514" y="285342"/>
                      <a:pt x="233238" y="358508"/>
                      <a:pt x="159365" y="335977"/>
                    </a:cubicBezTo>
                    <a:cubicBezTo>
                      <a:pt x="85492" y="313447"/>
                      <a:pt x="47575" y="236983"/>
                      <a:pt x="76700" y="174886"/>
                    </a:cubicBezTo>
                    <a:cubicBezTo>
                      <a:pt x="105825" y="112789"/>
                      <a:pt x="248782" y="142228"/>
                      <a:pt x="273903" y="94733"/>
                    </a:cubicBezTo>
                    <a:cubicBezTo>
                      <a:pt x="299024" y="47238"/>
                      <a:pt x="213926" y="-22317"/>
                      <a:pt x="162034" y="696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35"/>
              <p:cNvSpPr/>
              <p:nvPr/>
            </p:nvSpPr>
            <p:spPr>
              <a:xfrm>
                <a:off x="9150981" y="2828845"/>
                <a:ext cx="454383" cy="1065854"/>
              </a:xfrm>
              <a:custGeom>
                <a:avLst/>
                <a:gdLst/>
                <a:ahLst/>
                <a:cxnLst/>
                <a:rect l="l" t="t" r="r" b="b"/>
                <a:pathLst>
                  <a:path w="454383" h="1065854" extrusionOk="0">
                    <a:moveTo>
                      <a:pt x="0" y="79"/>
                    </a:moveTo>
                    <a:cubicBezTo>
                      <a:pt x="0" y="79"/>
                      <a:pt x="75835" y="165409"/>
                      <a:pt x="7222" y="398175"/>
                    </a:cubicBezTo>
                    <a:cubicBezTo>
                      <a:pt x="7222" y="398175"/>
                      <a:pt x="74815" y="462627"/>
                      <a:pt x="43491" y="635415"/>
                    </a:cubicBezTo>
                    <a:cubicBezTo>
                      <a:pt x="43491" y="635415"/>
                      <a:pt x="102448" y="738805"/>
                      <a:pt x="66022" y="887257"/>
                    </a:cubicBezTo>
                    <a:cubicBezTo>
                      <a:pt x="66022" y="887257"/>
                      <a:pt x="247446" y="898562"/>
                      <a:pt x="278141" y="913399"/>
                    </a:cubicBezTo>
                    <a:cubicBezTo>
                      <a:pt x="308836" y="928237"/>
                      <a:pt x="363868" y="987115"/>
                      <a:pt x="364575" y="1065855"/>
                    </a:cubicBezTo>
                    <a:cubicBezTo>
                      <a:pt x="364575" y="1065855"/>
                      <a:pt x="443236" y="1043874"/>
                      <a:pt x="454384" y="988842"/>
                    </a:cubicBezTo>
                    <a:cubicBezTo>
                      <a:pt x="454384" y="988842"/>
                      <a:pt x="321633" y="876424"/>
                      <a:pt x="319670" y="857897"/>
                    </a:cubicBezTo>
                    <a:cubicBezTo>
                      <a:pt x="317786" y="839370"/>
                      <a:pt x="312055" y="772798"/>
                      <a:pt x="339061" y="725146"/>
                    </a:cubicBezTo>
                    <a:cubicBezTo>
                      <a:pt x="366066" y="677493"/>
                      <a:pt x="379255" y="666974"/>
                      <a:pt x="379255" y="666974"/>
                    </a:cubicBezTo>
                    <a:cubicBezTo>
                      <a:pt x="379255" y="666974"/>
                      <a:pt x="354134" y="25788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35"/>
              <p:cNvSpPr/>
              <p:nvPr/>
            </p:nvSpPr>
            <p:spPr>
              <a:xfrm>
                <a:off x="9150981" y="2828924"/>
                <a:ext cx="474526" cy="1012553"/>
              </a:xfrm>
              <a:custGeom>
                <a:avLst/>
                <a:gdLst/>
                <a:ahLst/>
                <a:cxnLst/>
                <a:rect l="l" t="t" r="r" b="b"/>
                <a:pathLst>
                  <a:path w="474526" h="1012553" extrusionOk="0">
                    <a:moveTo>
                      <a:pt x="469614" y="944252"/>
                    </a:moveTo>
                    <a:cubicBezTo>
                      <a:pt x="469614" y="944252"/>
                      <a:pt x="444728" y="933418"/>
                      <a:pt x="417487" y="921328"/>
                    </a:cubicBezTo>
                    <a:cubicBezTo>
                      <a:pt x="390246" y="909239"/>
                      <a:pt x="328541" y="831598"/>
                      <a:pt x="326735" y="818958"/>
                    </a:cubicBezTo>
                    <a:cubicBezTo>
                      <a:pt x="324930" y="806319"/>
                      <a:pt x="339375" y="731897"/>
                      <a:pt x="388440" y="683617"/>
                    </a:cubicBezTo>
                    <a:cubicBezTo>
                      <a:pt x="388440" y="683617"/>
                      <a:pt x="419999" y="288425"/>
                      <a:pt x="0" y="0"/>
                    </a:cubicBezTo>
                    <a:cubicBezTo>
                      <a:pt x="0" y="0"/>
                      <a:pt x="347696" y="266601"/>
                      <a:pt x="364575" y="651666"/>
                    </a:cubicBezTo>
                    <a:cubicBezTo>
                      <a:pt x="364575" y="651666"/>
                      <a:pt x="317158" y="435543"/>
                      <a:pt x="7222" y="398096"/>
                    </a:cubicBezTo>
                    <a:cubicBezTo>
                      <a:pt x="7222" y="398096"/>
                      <a:pt x="272332" y="442765"/>
                      <a:pt x="345106" y="649703"/>
                    </a:cubicBezTo>
                    <a:cubicBezTo>
                      <a:pt x="345106" y="649703"/>
                      <a:pt x="197203" y="578578"/>
                      <a:pt x="43570" y="635337"/>
                    </a:cubicBezTo>
                    <a:cubicBezTo>
                      <a:pt x="43570" y="635337"/>
                      <a:pt x="211491" y="593494"/>
                      <a:pt x="357274" y="681183"/>
                    </a:cubicBezTo>
                    <a:cubicBezTo>
                      <a:pt x="357274" y="681183"/>
                      <a:pt x="227035" y="861743"/>
                      <a:pt x="66101" y="887179"/>
                    </a:cubicBezTo>
                    <a:cubicBezTo>
                      <a:pt x="66101" y="887179"/>
                      <a:pt x="225622" y="875953"/>
                      <a:pt x="339139" y="725067"/>
                    </a:cubicBezTo>
                    <a:cubicBezTo>
                      <a:pt x="339139" y="725067"/>
                      <a:pt x="304283" y="793052"/>
                      <a:pt x="299023" y="829243"/>
                    </a:cubicBezTo>
                    <a:cubicBezTo>
                      <a:pt x="293764" y="865433"/>
                      <a:pt x="399509" y="947392"/>
                      <a:pt x="412698" y="961601"/>
                    </a:cubicBezTo>
                    <a:cubicBezTo>
                      <a:pt x="425887" y="975810"/>
                      <a:pt x="424474" y="1012943"/>
                      <a:pt x="438683" y="1012550"/>
                    </a:cubicBezTo>
                    <a:cubicBezTo>
                      <a:pt x="452892" y="1012079"/>
                      <a:pt x="487120" y="976595"/>
                      <a:pt x="469692" y="9442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35"/>
              <p:cNvSpPr/>
              <p:nvPr/>
            </p:nvSpPr>
            <p:spPr>
              <a:xfrm>
                <a:off x="9666783" y="3873033"/>
                <a:ext cx="83348" cy="140811"/>
              </a:xfrm>
              <a:custGeom>
                <a:avLst/>
                <a:gdLst/>
                <a:ahLst/>
                <a:cxnLst/>
                <a:rect l="l" t="t" r="r" b="b"/>
                <a:pathLst>
                  <a:path w="83348" h="140811" extrusionOk="0">
                    <a:moveTo>
                      <a:pt x="27841" y="0"/>
                    </a:moveTo>
                    <a:cubicBezTo>
                      <a:pt x="27841" y="0"/>
                      <a:pt x="1228" y="6830"/>
                      <a:pt x="50" y="34385"/>
                    </a:cubicBezTo>
                    <a:cubicBezTo>
                      <a:pt x="-1049" y="62018"/>
                      <a:pt x="16301" y="69948"/>
                      <a:pt x="8686" y="80389"/>
                    </a:cubicBezTo>
                    <a:cubicBezTo>
                      <a:pt x="1071" y="90751"/>
                      <a:pt x="-2540" y="104097"/>
                      <a:pt x="12690" y="111241"/>
                    </a:cubicBezTo>
                    <a:cubicBezTo>
                      <a:pt x="27919" y="118385"/>
                      <a:pt x="62854" y="138717"/>
                      <a:pt x="71803" y="140602"/>
                    </a:cubicBezTo>
                    <a:cubicBezTo>
                      <a:pt x="80831" y="142486"/>
                      <a:pt x="88054" y="131259"/>
                      <a:pt x="79575" y="125136"/>
                    </a:cubicBezTo>
                    <a:cubicBezTo>
                      <a:pt x="71175" y="119013"/>
                      <a:pt x="34435" y="99387"/>
                      <a:pt x="38596" y="92792"/>
                    </a:cubicBezTo>
                    <a:cubicBezTo>
                      <a:pt x="42678" y="86198"/>
                      <a:pt x="79183" y="3690"/>
                      <a:pt x="277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35"/>
              <p:cNvSpPr/>
              <p:nvPr/>
            </p:nvSpPr>
            <p:spPr>
              <a:xfrm>
                <a:off x="9714912" y="3961798"/>
                <a:ext cx="89580" cy="97858"/>
              </a:xfrm>
              <a:custGeom>
                <a:avLst/>
                <a:gdLst/>
                <a:ahLst/>
                <a:cxnLst/>
                <a:rect l="l" t="t" r="r" b="b"/>
                <a:pathLst>
                  <a:path w="89580" h="97858" extrusionOk="0">
                    <a:moveTo>
                      <a:pt x="21790" y="39276"/>
                    </a:moveTo>
                    <a:cubicBezTo>
                      <a:pt x="21790" y="39276"/>
                      <a:pt x="19200" y="56704"/>
                      <a:pt x="10564" y="61649"/>
                    </a:cubicBezTo>
                    <a:cubicBezTo>
                      <a:pt x="1929" y="66517"/>
                      <a:pt x="-3645" y="81432"/>
                      <a:pt x="2792" y="90068"/>
                    </a:cubicBezTo>
                    <a:cubicBezTo>
                      <a:pt x="9151" y="98625"/>
                      <a:pt x="20613" y="97840"/>
                      <a:pt x="20613" y="97840"/>
                    </a:cubicBezTo>
                    <a:cubicBezTo>
                      <a:pt x="20613" y="97840"/>
                      <a:pt x="11349" y="88027"/>
                      <a:pt x="13940" y="82532"/>
                    </a:cubicBezTo>
                    <a:cubicBezTo>
                      <a:pt x="16531" y="77036"/>
                      <a:pt x="43929" y="56861"/>
                      <a:pt x="51230" y="52778"/>
                    </a:cubicBezTo>
                    <a:cubicBezTo>
                      <a:pt x="58452" y="48696"/>
                      <a:pt x="81218" y="34958"/>
                      <a:pt x="88598" y="47676"/>
                    </a:cubicBezTo>
                    <a:cubicBezTo>
                      <a:pt x="88598" y="47676"/>
                      <a:pt x="91738" y="38805"/>
                      <a:pt x="86792" y="30562"/>
                    </a:cubicBezTo>
                    <a:cubicBezTo>
                      <a:pt x="81768" y="22319"/>
                      <a:pt x="57039" y="34408"/>
                      <a:pt x="57039" y="34408"/>
                    </a:cubicBezTo>
                    <a:cubicBezTo>
                      <a:pt x="57039" y="34408"/>
                      <a:pt x="66145" y="19728"/>
                      <a:pt x="71327" y="15410"/>
                    </a:cubicBezTo>
                    <a:cubicBezTo>
                      <a:pt x="76508" y="11092"/>
                      <a:pt x="89383" y="18550"/>
                      <a:pt x="89383" y="18550"/>
                    </a:cubicBezTo>
                    <a:cubicBezTo>
                      <a:pt x="89383" y="18550"/>
                      <a:pt x="79020" y="-762"/>
                      <a:pt x="65753" y="23"/>
                    </a:cubicBezTo>
                    <a:cubicBezTo>
                      <a:pt x="52486" y="808"/>
                      <a:pt x="52250" y="12034"/>
                      <a:pt x="21869" y="392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35"/>
              <p:cNvSpPr/>
              <p:nvPr/>
            </p:nvSpPr>
            <p:spPr>
              <a:xfrm>
                <a:off x="9464321" y="3680933"/>
                <a:ext cx="250562" cy="338178"/>
              </a:xfrm>
              <a:custGeom>
                <a:avLst/>
                <a:gdLst/>
                <a:ahLst/>
                <a:cxnLst/>
                <a:rect l="l" t="t" r="r" b="b"/>
                <a:pathLst>
                  <a:path w="250562" h="338178" extrusionOk="0">
                    <a:moveTo>
                      <a:pt x="168363" y="0"/>
                    </a:moveTo>
                    <a:cubicBezTo>
                      <a:pt x="168363" y="0"/>
                      <a:pt x="149836" y="23394"/>
                      <a:pt x="151092" y="62961"/>
                    </a:cubicBezTo>
                    <a:cubicBezTo>
                      <a:pt x="152348" y="102527"/>
                      <a:pt x="130681" y="157087"/>
                      <a:pt x="91978" y="178127"/>
                    </a:cubicBezTo>
                    <a:cubicBezTo>
                      <a:pt x="53276" y="199244"/>
                      <a:pt x="3975" y="221932"/>
                      <a:pt x="207" y="276807"/>
                    </a:cubicBezTo>
                    <a:cubicBezTo>
                      <a:pt x="-3562" y="331681"/>
                      <a:pt x="44326" y="355390"/>
                      <a:pt x="135156" y="324459"/>
                    </a:cubicBezTo>
                    <a:cubicBezTo>
                      <a:pt x="225985" y="293528"/>
                      <a:pt x="250008" y="225465"/>
                      <a:pt x="250557" y="179383"/>
                    </a:cubicBezTo>
                    <a:cubicBezTo>
                      <a:pt x="251107" y="133301"/>
                      <a:pt x="208636" y="98366"/>
                      <a:pt x="226927" y="39959"/>
                    </a:cubicBezTo>
                    <a:lnTo>
                      <a:pt x="16844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35"/>
              <p:cNvSpPr/>
              <p:nvPr/>
            </p:nvSpPr>
            <p:spPr>
              <a:xfrm>
                <a:off x="9496557" y="3709430"/>
                <a:ext cx="218320" cy="309771"/>
              </a:xfrm>
              <a:custGeom>
                <a:avLst/>
                <a:gdLst/>
                <a:ahLst/>
                <a:cxnLst/>
                <a:rect l="l" t="t" r="r" b="b"/>
                <a:pathLst>
                  <a:path w="218320" h="309771" extrusionOk="0">
                    <a:moveTo>
                      <a:pt x="218242" y="150964"/>
                    </a:moveTo>
                    <a:cubicBezTo>
                      <a:pt x="218792" y="104882"/>
                      <a:pt x="176321" y="69947"/>
                      <a:pt x="194613" y="11540"/>
                    </a:cubicBezTo>
                    <a:lnTo>
                      <a:pt x="177734" y="0"/>
                    </a:lnTo>
                    <a:cubicBezTo>
                      <a:pt x="169099" y="18606"/>
                      <a:pt x="166272" y="43099"/>
                      <a:pt x="166351" y="61233"/>
                    </a:cubicBezTo>
                    <a:cubicBezTo>
                      <a:pt x="166586" y="86904"/>
                      <a:pt x="169805" y="112732"/>
                      <a:pt x="166665" y="138246"/>
                    </a:cubicBezTo>
                    <a:cubicBezTo>
                      <a:pt x="159129" y="198852"/>
                      <a:pt x="112026" y="252627"/>
                      <a:pt x="52912" y="268093"/>
                    </a:cubicBezTo>
                    <a:cubicBezTo>
                      <a:pt x="41764" y="270997"/>
                      <a:pt x="30224" y="272724"/>
                      <a:pt x="19940" y="277827"/>
                    </a:cubicBezTo>
                    <a:cubicBezTo>
                      <a:pt x="9656" y="282930"/>
                      <a:pt x="550" y="292429"/>
                      <a:pt x="0" y="303891"/>
                    </a:cubicBezTo>
                    <a:cubicBezTo>
                      <a:pt x="0" y="304048"/>
                      <a:pt x="0" y="304205"/>
                      <a:pt x="0" y="304440"/>
                    </a:cubicBezTo>
                    <a:cubicBezTo>
                      <a:pt x="22845" y="313311"/>
                      <a:pt x="57544" y="311506"/>
                      <a:pt x="102919" y="296040"/>
                    </a:cubicBezTo>
                    <a:cubicBezTo>
                      <a:pt x="193749" y="265109"/>
                      <a:pt x="217771" y="197046"/>
                      <a:pt x="218321" y="15096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35"/>
              <p:cNvSpPr/>
              <p:nvPr/>
            </p:nvSpPr>
            <p:spPr>
              <a:xfrm>
                <a:off x="9428864" y="3899410"/>
                <a:ext cx="123667" cy="185994"/>
              </a:xfrm>
              <a:custGeom>
                <a:avLst/>
                <a:gdLst/>
                <a:ahLst/>
                <a:cxnLst/>
                <a:rect l="l" t="t" r="r" b="b"/>
                <a:pathLst>
                  <a:path w="123667" h="185994" extrusionOk="0">
                    <a:moveTo>
                      <a:pt x="64397" y="0"/>
                    </a:moveTo>
                    <a:cubicBezTo>
                      <a:pt x="31974" y="18213"/>
                      <a:pt x="37156" y="74108"/>
                      <a:pt x="22240" y="78112"/>
                    </a:cubicBezTo>
                    <a:cubicBezTo>
                      <a:pt x="7324" y="82116"/>
                      <a:pt x="-6022" y="91772"/>
                      <a:pt x="2849" y="109906"/>
                    </a:cubicBezTo>
                    <a:cubicBezTo>
                      <a:pt x="11720" y="128041"/>
                      <a:pt x="29070" y="173181"/>
                      <a:pt x="36057" y="181738"/>
                    </a:cubicBezTo>
                    <a:cubicBezTo>
                      <a:pt x="43043" y="190295"/>
                      <a:pt x="58195" y="185192"/>
                      <a:pt x="54976" y="173181"/>
                    </a:cubicBezTo>
                    <a:cubicBezTo>
                      <a:pt x="51679" y="161170"/>
                      <a:pt x="31817" y="110299"/>
                      <a:pt x="41002" y="112183"/>
                    </a:cubicBezTo>
                    <a:cubicBezTo>
                      <a:pt x="66595" y="117521"/>
                      <a:pt x="121077" y="97424"/>
                      <a:pt x="123668" y="62411"/>
                    </a:cubicBezTo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35"/>
              <p:cNvSpPr/>
              <p:nvPr/>
            </p:nvSpPr>
            <p:spPr>
              <a:xfrm>
                <a:off x="9416469" y="4060570"/>
                <a:ext cx="135382" cy="65404"/>
              </a:xfrm>
              <a:custGeom>
                <a:avLst/>
                <a:gdLst/>
                <a:ahLst/>
                <a:cxnLst/>
                <a:rect l="l" t="t" r="r" b="b"/>
                <a:pathLst>
                  <a:path w="135382" h="65404" extrusionOk="0">
                    <a:moveTo>
                      <a:pt x="55910" y="7389"/>
                    </a:moveTo>
                    <a:cubicBezTo>
                      <a:pt x="55910" y="7389"/>
                      <a:pt x="40366" y="21756"/>
                      <a:pt x="28590" y="19871"/>
                    </a:cubicBezTo>
                    <a:cubicBezTo>
                      <a:pt x="16893" y="17987"/>
                      <a:pt x="485" y="27722"/>
                      <a:pt x="14" y="40518"/>
                    </a:cubicBezTo>
                    <a:cubicBezTo>
                      <a:pt x="-457" y="53314"/>
                      <a:pt x="10770" y="61165"/>
                      <a:pt x="10770" y="61165"/>
                    </a:cubicBezTo>
                    <a:cubicBezTo>
                      <a:pt x="10770" y="61165"/>
                      <a:pt x="9513" y="45071"/>
                      <a:pt x="16029" y="41853"/>
                    </a:cubicBezTo>
                    <a:cubicBezTo>
                      <a:pt x="22545" y="38634"/>
                      <a:pt x="63289" y="40440"/>
                      <a:pt x="73181" y="42088"/>
                    </a:cubicBezTo>
                    <a:cubicBezTo>
                      <a:pt x="83072" y="43737"/>
                      <a:pt x="114552" y="47976"/>
                      <a:pt x="111962" y="65404"/>
                    </a:cubicBezTo>
                    <a:cubicBezTo>
                      <a:pt x="111962" y="65404"/>
                      <a:pt x="121539" y="59516"/>
                      <a:pt x="123109" y="48054"/>
                    </a:cubicBezTo>
                    <a:cubicBezTo>
                      <a:pt x="124679" y="36593"/>
                      <a:pt x="92414" y="29292"/>
                      <a:pt x="92414" y="29292"/>
                    </a:cubicBezTo>
                    <a:cubicBezTo>
                      <a:pt x="92414" y="29292"/>
                      <a:pt x="111962" y="22462"/>
                      <a:pt x="120048" y="22305"/>
                    </a:cubicBezTo>
                    <a:cubicBezTo>
                      <a:pt x="128134" y="22148"/>
                      <a:pt x="134493" y="38791"/>
                      <a:pt x="134493" y="38791"/>
                    </a:cubicBezTo>
                    <a:cubicBezTo>
                      <a:pt x="134493" y="38791"/>
                      <a:pt x="139360" y="13042"/>
                      <a:pt x="126328" y="3778"/>
                    </a:cubicBezTo>
                    <a:cubicBezTo>
                      <a:pt x="113375" y="-5485"/>
                      <a:pt x="104739" y="4877"/>
                      <a:pt x="55910" y="746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35"/>
              <p:cNvSpPr/>
              <p:nvPr/>
            </p:nvSpPr>
            <p:spPr>
              <a:xfrm>
                <a:off x="9575574" y="3611849"/>
                <a:ext cx="166624" cy="134334"/>
              </a:xfrm>
              <a:custGeom>
                <a:avLst/>
                <a:gdLst/>
                <a:ahLst/>
                <a:cxnLst/>
                <a:rect l="l" t="t" r="r" b="b"/>
                <a:pathLst>
                  <a:path w="166624" h="134334" extrusionOk="0">
                    <a:moveTo>
                      <a:pt x="49182" y="83058"/>
                    </a:moveTo>
                    <a:cubicBezTo>
                      <a:pt x="29477" y="71910"/>
                      <a:pt x="-2160" y="54482"/>
                      <a:pt x="116" y="54482"/>
                    </a:cubicBezTo>
                    <a:cubicBezTo>
                      <a:pt x="2943" y="54482"/>
                      <a:pt x="58445" y="72774"/>
                      <a:pt x="58445" y="72774"/>
                    </a:cubicBezTo>
                    <a:lnTo>
                      <a:pt x="7260" y="22452"/>
                    </a:lnTo>
                    <a:cubicBezTo>
                      <a:pt x="7260" y="22452"/>
                      <a:pt x="62841" y="56209"/>
                      <a:pt x="64569" y="56759"/>
                    </a:cubicBezTo>
                    <a:cubicBezTo>
                      <a:pt x="66296" y="57308"/>
                      <a:pt x="37877" y="0"/>
                      <a:pt x="37877" y="0"/>
                    </a:cubicBezTo>
                    <a:lnTo>
                      <a:pt x="166624" y="120347"/>
                    </a:lnTo>
                    <a:cubicBezTo>
                      <a:pt x="166624" y="120347"/>
                      <a:pt x="155869" y="132437"/>
                      <a:pt x="144486" y="134243"/>
                    </a:cubicBezTo>
                    <a:cubicBezTo>
                      <a:pt x="133103" y="136048"/>
                      <a:pt x="114654" y="110534"/>
                      <a:pt x="108924" y="109435"/>
                    </a:cubicBezTo>
                    <a:cubicBezTo>
                      <a:pt x="106097" y="108886"/>
                      <a:pt x="97697" y="106059"/>
                      <a:pt x="88434" y="102527"/>
                    </a:cubicBezTo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35"/>
              <p:cNvSpPr/>
              <p:nvPr/>
            </p:nvSpPr>
            <p:spPr>
              <a:xfrm>
                <a:off x="9582337" y="3548141"/>
                <a:ext cx="190499" cy="226447"/>
              </a:xfrm>
              <a:custGeom>
                <a:avLst/>
                <a:gdLst/>
                <a:ahLst/>
                <a:cxnLst/>
                <a:rect l="l" t="t" r="r" b="b"/>
                <a:pathLst>
                  <a:path w="190499" h="226447" extrusionOk="0">
                    <a:moveTo>
                      <a:pt x="160097" y="103824"/>
                    </a:moveTo>
                    <a:cubicBezTo>
                      <a:pt x="176033" y="121723"/>
                      <a:pt x="168418" y="141428"/>
                      <a:pt x="168418" y="141428"/>
                    </a:cubicBezTo>
                    <a:cubicBezTo>
                      <a:pt x="168418" y="141428"/>
                      <a:pt x="183412" y="168198"/>
                      <a:pt x="189614" y="183741"/>
                    </a:cubicBezTo>
                    <a:cubicBezTo>
                      <a:pt x="195816" y="199285"/>
                      <a:pt x="167398" y="226448"/>
                      <a:pt x="167398" y="226448"/>
                    </a:cubicBezTo>
                    <a:cubicBezTo>
                      <a:pt x="167398" y="226448"/>
                      <a:pt x="170616" y="202111"/>
                      <a:pt x="159704" y="190964"/>
                    </a:cubicBezTo>
                    <a:cubicBezTo>
                      <a:pt x="148792" y="179816"/>
                      <a:pt x="132306" y="183427"/>
                      <a:pt x="121001" y="176519"/>
                    </a:cubicBezTo>
                    <a:cubicBezTo>
                      <a:pt x="109697" y="169689"/>
                      <a:pt x="108598" y="148885"/>
                      <a:pt x="97293" y="142919"/>
                    </a:cubicBezTo>
                    <a:cubicBezTo>
                      <a:pt x="85988" y="136953"/>
                      <a:pt x="3637" y="37959"/>
                      <a:pt x="105" y="29323"/>
                    </a:cubicBezTo>
                    <a:cubicBezTo>
                      <a:pt x="-3428" y="20688"/>
                      <a:pt x="83712" y="74542"/>
                      <a:pt x="83712" y="74542"/>
                    </a:cubicBezTo>
                    <a:lnTo>
                      <a:pt x="104437" y="66534"/>
                    </a:lnTo>
                    <a:cubicBezTo>
                      <a:pt x="104437" y="66534"/>
                      <a:pt x="69189" y="3574"/>
                      <a:pt x="70916" y="41"/>
                    </a:cubicBezTo>
                    <a:cubicBezTo>
                      <a:pt x="72015" y="-2236"/>
                      <a:pt x="148635" y="90949"/>
                      <a:pt x="160097" y="10382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35"/>
              <p:cNvSpPr/>
              <p:nvPr/>
            </p:nvSpPr>
            <p:spPr>
              <a:xfrm>
                <a:off x="9702082" y="3677321"/>
                <a:ext cx="12573" cy="24257"/>
              </a:xfrm>
              <a:custGeom>
                <a:avLst/>
                <a:gdLst/>
                <a:ahLst/>
                <a:cxnLst/>
                <a:rect l="l" t="t" r="r" b="b"/>
                <a:pathLst>
                  <a:path w="12573" h="24257" extrusionOk="0">
                    <a:moveTo>
                      <a:pt x="0" y="0"/>
                    </a:moveTo>
                    <a:cubicBezTo>
                      <a:pt x="0" y="0"/>
                      <a:pt x="13032" y="5417"/>
                      <a:pt x="12561" y="24258"/>
                    </a:cubicBezTo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p35"/>
              <p:cNvSpPr/>
              <p:nvPr/>
            </p:nvSpPr>
            <p:spPr>
              <a:xfrm>
                <a:off x="9587337" y="3802143"/>
                <a:ext cx="83348" cy="135395"/>
              </a:xfrm>
              <a:custGeom>
                <a:avLst/>
                <a:gdLst/>
                <a:ahLst/>
                <a:cxnLst/>
                <a:rect l="l" t="t" r="r" b="b"/>
                <a:pathLst>
                  <a:path w="83348" h="135395" extrusionOk="0">
                    <a:moveTo>
                      <a:pt x="16301" y="0"/>
                    </a:moveTo>
                    <a:cubicBezTo>
                      <a:pt x="8921" y="4946"/>
                      <a:pt x="678" y="13817"/>
                      <a:pt x="50" y="28968"/>
                    </a:cubicBezTo>
                    <a:cubicBezTo>
                      <a:pt x="-1049" y="56602"/>
                      <a:pt x="16301" y="64531"/>
                      <a:pt x="8686" y="74972"/>
                    </a:cubicBezTo>
                    <a:cubicBezTo>
                      <a:pt x="1071" y="85334"/>
                      <a:pt x="-2540" y="98680"/>
                      <a:pt x="12690" y="105824"/>
                    </a:cubicBezTo>
                    <a:cubicBezTo>
                      <a:pt x="27998" y="112968"/>
                      <a:pt x="62854" y="133301"/>
                      <a:pt x="71803" y="135185"/>
                    </a:cubicBezTo>
                    <a:cubicBezTo>
                      <a:pt x="80831" y="137069"/>
                      <a:pt x="88054" y="125843"/>
                      <a:pt x="79575" y="119719"/>
                    </a:cubicBezTo>
                    <a:cubicBezTo>
                      <a:pt x="71175" y="113596"/>
                      <a:pt x="34435" y="93970"/>
                      <a:pt x="38596" y="87375"/>
                    </a:cubicBezTo>
                    <a:cubicBezTo>
                      <a:pt x="41579" y="82587"/>
                      <a:pt x="61833" y="37290"/>
                      <a:pt x="52570" y="11776"/>
                    </a:cubicBezTo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35"/>
              <p:cNvSpPr/>
              <p:nvPr/>
            </p:nvSpPr>
            <p:spPr>
              <a:xfrm>
                <a:off x="9635387" y="3885413"/>
                <a:ext cx="89580" cy="97858"/>
              </a:xfrm>
              <a:custGeom>
                <a:avLst/>
                <a:gdLst/>
                <a:ahLst/>
                <a:cxnLst/>
                <a:rect l="l" t="t" r="r" b="b"/>
                <a:pathLst>
                  <a:path w="89580" h="97858" extrusionOk="0">
                    <a:moveTo>
                      <a:pt x="21790" y="39276"/>
                    </a:moveTo>
                    <a:cubicBezTo>
                      <a:pt x="21790" y="39276"/>
                      <a:pt x="19200" y="56704"/>
                      <a:pt x="10564" y="61649"/>
                    </a:cubicBezTo>
                    <a:cubicBezTo>
                      <a:pt x="1929" y="66517"/>
                      <a:pt x="-3645" y="81432"/>
                      <a:pt x="2792" y="90068"/>
                    </a:cubicBezTo>
                    <a:cubicBezTo>
                      <a:pt x="9151" y="98625"/>
                      <a:pt x="20613" y="97840"/>
                      <a:pt x="20613" y="97840"/>
                    </a:cubicBezTo>
                    <a:cubicBezTo>
                      <a:pt x="20613" y="97840"/>
                      <a:pt x="11349" y="88027"/>
                      <a:pt x="13940" y="82531"/>
                    </a:cubicBezTo>
                    <a:cubicBezTo>
                      <a:pt x="16531" y="77036"/>
                      <a:pt x="43929" y="56861"/>
                      <a:pt x="51230" y="52778"/>
                    </a:cubicBezTo>
                    <a:cubicBezTo>
                      <a:pt x="58452" y="48696"/>
                      <a:pt x="81218" y="34958"/>
                      <a:pt x="88598" y="47675"/>
                    </a:cubicBezTo>
                    <a:cubicBezTo>
                      <a:pt x="88598" y="47675"/>
                      <a:pt x="91738" y="38805"/>
                      <a:pt x="86792" y="30562"/>
                    </a:cubicBezTo>
                    <a:cubicBezTo>
                      <a:pt x="81768" y="22319"/>
                      <a:pt x="57039" y="34408"/>
                      <a:pt x="57039" y="34408"/>
                    </a:cubicBezTo>
                    <a:cubicBezTo>
                      <a:pt x="57039" y="34408"/>
                      <a:pt x="66145" y="19728"/>
                      <a:pt x="71327" y="15410"/>
                    </a:cubicBezTo>
                    <a:cubicBezTo>
                      <a:pt x="76508" y="11092"/>
                      <a:pt x="89383" y="18550"/>
                      <a:pt x="89383" y="18550"/>
                    </a:cubicBezTo>
                    <a:cubicBezTo>
                      <a:pt x="89383" y="18550"/>
                      <a:pt x="79020" y="-762"/>
                      <a:pt x="65753" y="23"/>
                    </a:cubicBezTo>
                    <a:cubicBezTo>
                      <a:pt x="52486" y="808"/>
                      <a:pt x="52250" y="12034"/>
                      <a:pt x="21869" y="392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33" name="Google Shape;1733;p35"/>
          <p:cNvGrpSpPr/>
          <p:nvPr/>
        </p:nvGrpSpPr>
        <p:grpSpPr>
          <a:xfrm flipH="1">
            <a:off x="2560710" y="651015"/>
            <a:ext cx="1281688" cy="455443"/>
            <a:chOff x="541691" y="2306176"/>
            <a:chExt cx="854117" cy="303507"/>
          </a:xfrm>
        </p:grpSpPr>
        <p:sp>
          <p:nvSpPr>
            <p:cNvPr id="1734" name="Google Shape;1734;p35"/>
            <p:cNvSpPr/>
            <p:nvPr/>
          </p:nvSpPr>
          <p:spPr>
            <a:xfrm>
              <a:off x="541691" y="2306176"/>
              <a:ext cx="845420" cy="303507"/>
            </a:xfrm>
            <a:custGeom>
              <a:avLst/>
              <a:gdLst/>
              <a:ahLst/>
              <a:cxnLst/>
              <a:rect l="l" t="t" r="r" b="b"/>
              <a:pathLst>
                <a:path w="845420" h="303507" extrusionOk="0">
                  <a:moveTo>
                    <a:pt x="845421" y="294348"/>
                  </a:moveTo>
                  <a:cubicBezTo>
                    <a:pt x="845421" y="296042"/>
                    <a:pt x="845267" y="297658"/>
                    <a:pt x="845036" y="299274"/>
                  </a:cubicBezTo>
                  <a:cubicBezTo>
                    <a:pt x="844805" y="300660"/>
                    <a:pt x="844574" y="301968"/>
                    <a:pt x="844189" y="303353"/>
                  </a:cubicBezTo>
                  <a:lnTo>
                    <a:pt x="8006" y="303353"/>
                  </a:lnTo>
                  <a:cubicBezTo>
                    <a:pt x="8006" y="303353"/>
                    <a:pt x="7852" y="303353"/>
                    <a:pt x="7775" y="303508"/>
                  </a:cubicBezTo>
                  <a:cubicBezTo>
                    <a:pt x="7775" y="303508"/>
                    <a:pt x="7775" y="303454"/>
                    <a:pt x="7775" y="303353"/>
                  </a:cubicBezTo>
                  <a:cubicBezTo>
                    <a:pt x="2542" y="294964"/>
                    <a:pt x="-75" y="286266"/>
                    <a:pt x="2" y="277184"/>
                  </a:cubicBezTo>
                  <a:cubicBezTo>
                    <a:pt x="540" y="241163"/>
                    <a:pt x="45644" y="210222"/>
                    <a:pt x="112683" y="193982"/>
                  </a:cubicBezTo>
                  <a:cubicBezTo>
                    <a:pt x="112375" y="189517"/>
                    <a:pt x="112221" y="184899"/>
                    <a:pt x="112298" y="180281"/>
                  </a:cubicBezTo>
                  <a:cubicBezTo>
                    <a:pt x="113684" y="79299"/>
                    <a:pt x="202274" y="-1518"/>
                    <a:pt x="310184" y="22"/>
                  </a:cubicBezTo>
                  <a:cubicBezTo>
                    <a:pt x="384766" y="1099"/>
                    <a:pt x="449111" y="41123"/>
                    <a:pt x="481207" y="99157"/>
                  </a:cubicBezTo>
                  <a:cubicBezTo>
                    <a:pt x="496524" y="96001"/>
                    <a:pt x="512610" y="94308"/>
                    <a:pt x="529235" y="94539"/>
                  </a:cubicBezTo>
                  <a:cubicBezTo>
                    <a:pt x="616979" y="95693"/>
                    <a:pt x="688867" y="147570"/>
                    <a:pt x="700336" y="213916"/>
                  </a:cubicBezTo>
                  <a:cubicBezTo>
                    <a:pt x="782538" y="219766"/>
                    <a:pt x="845883" y="253940"/>
                    <a:pt x="845344" y="294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549697" y="2451241"/>
              <a:ext cx="846111" cy="158365"/>
            </a:xfrm>
            <a:custGeom>
              <a:avLst/>
              <a:gdLst/>
              <a:ahLst/>
              <a:cxnLst/>
              <a:rect l="l" t="t" r="r" b="b"/>
              <a:pathLst>
                <a:path w="846111" h="158365" extrusionOk="0">
                  <a:moveTo>
                    <a:pt x="846112" y="158366"/>
                  </a:moveTo>
                  <a:lnTo>
                    <a:pt x="0" y="158366"/>
                  </a:lnTo>
                  <a:cubicBezTo>
                    <a:pt x="38407" y="132119"/>
                    <a:pt x="96749" y="112493"/>
                    <a:pt x="184955" y="110260"/>
                  </a:cubicBezTo>
                  <a:cubicBezTo>
                    <a:pt x="184955" y="110260"/>
                    <a:pt x="192190" y="3890"/>
                    <a:pt x="338891" y="119"/>
                  </a:cubicBezTo>
                  <a:cubicBezTo>
                    <a:pt x="485593" y="-3576"/>
                    <a:pt x="504604" y="80089"/>
                    <a:pt x="504604" y="80089"/>
                  </a:cubicBezTo>
                  <a:cubicBezTo>
                    <a:pt x="504604" y="80089"/>
                    <a:pt x="577570" y="56537"/>
                    <a:pt x="650228" y="139585"/>
                  </a:cubicBezTo>
                  <a:cubicBezTo>
                    <a:pt x="650228" y="139585"/>
                    <a:pt x="762063" y="123345"/>
                    <a:pt x="836953" y="154286"/>
                  </a:cubicBezTo>
                  <a:cubicBezTo>
                    <a:pt x="840108" y="155595"/>
                    <a:pt x="843033" y="156903"/>
                    <a:pt x="846035" y="158366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541691" y="2306176"/>
              <a:ext cx="845420" cy="303507"/>
            </a:xfrm>
            <a:custGeom>
              <a:avLst/>
              <a:gdLst/>
              <a:ahLst/>
              <a:cxnLst/>
              <a:rect l="l" t="t" r="r" b="b"/>
              <a:pathLst>
                <a:path w="845420" h="303507" extrusionOk="0">
                  <a:moveTo>
                    <a:pt x="845421" y="294348"/>
                  </a:moveTo>
                  <a:cubicBezTo>
                    <a:pt x="845421" y="296042"/>
                    <a:pt x="845267" y="297658"/>
                    <a:pt x="845036" y="299274"/>
                  </a:cubicBezTo>
                  <a:cubicBezTo>
                    <a:pt x="844805" y="300660"/>
                    <a:pt x="844574" y="301968"/>
                    <a:pt x="844189" y="303353"/>
                  </a:cubicBezTo>
                  <a:lnTo>
                    <a:pt x="8006" y="303353"/>
                  </a:lnTo>
                  <a:cubicBezTo>
                    <a:pt x="8006" y="303353"/>
                    <a:pt x="7852" y="303353"/>
                    <a:pt x="7775" y="303508"/>
                  </a:cubicBezTo>
                  <a:cubicBezTo>
                    <a:pt x="7775" y="303508"/>
                    <a:pt x="7775" y="303454"/>
                    <a:pt x="7775" y="303353"/>
                  </a:cubicBezTo>
                  <a:cubicBezTo>
                    <a:pt x="2542" y="294964"/>
                    <a:pt x="-75" y="286266"/>
                    <a:pt x="2" y="277184"/>
                  </a:cubicBezTo>
                  <a:cubicBezTo>
                    <a:pt x="540" y="241163"/>
                    <a:pt x="45644" y="210222"/>
                    <a:pt x="112683" y="193982"/>
                  </a:cubicBezTo>
                  <a:cubicBezTo>
                    <a:pt x="112375" y="189517"/>
                    <a:pt x="112221" y="184899"/>
                    <a:pt x="112298" y="180281"/>
                  </a:cubicBezTo>
                  <a:cubicBezTo>
                    <a:pt x="113684" y="79299"/>
                    <a:pt x="202274" y="-1518"/>
                    <a:pt x="310184" y="22"/>
                  </a:cubicBezTo>
                  <a:cubicBezTo>
                    <a:pt x="384766" y="1099"/>
                    <a:pt x="449111" y="41123"/>
                    <a:pt x="481207" y="99157"/>
                  </a:cubicBezTo>
                  <a:cubicBezTo>
                    <a:pt x="496524" y="96001"/>
                    <a:pt x="512610" y="94308"/>
                    <a:pt x="529235" y="94539"/>
                  </a:cubicBezTo>
                  <a:cubicBezTo>
                    <a:pt x="616979" y="95693"/>
                    <a:pt x="688867" y="147570"/>
                    <a:pt x="700336" y="213916"/>
                  </a:cubicBezTo>
                  <a:cubicBezTo>
                    <a:pt x="782538" y="219766"/>
                    <a:pt x="845883" y="253940"/>
                    <a:pt x="845344" y="29427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0B5D548-E901-1EA6-3DE8-9301180BD733}"/>
              </a:ext>
            </a:extLst>
          </p:cNvPr>
          <p:cNvSpPr/>
          <p:nvPr/>
        </p:nvSpPr>
        <p:spPr>
          <a:xfrm>
            <a:off x="4572000" y="3520399"/>
            <a:ext cx="3602516" cy="759523"/>
          </a:xfrm>
          <a:prstGeom prst="rect">
            <a:avLst/>
          </a:prstGeom>
          <a:solidFill>
            <a:srgbClr val="C7E8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did we work on? Books!!</a:t>
            </a:r>
            <a:endParaRPr dirty="0"/>
          </a:p>
        </p:txBody>
      </p:sp>
      <p:sp>
        <p:nvSpPr>
          <p:cNvPr id="232" name="Google Shape;232;p23"/>
          <p:cNvSpPr txBox="1"/>
          <p:nvPr/>
        </p:nvSpPr>
        <p:spPr>
          <a:xfrm>
            <a:off x="551146" y="1332275"/>
            <a:ext cx="3955640" cy="96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Why? Books are the greatest way to transmit human knowledge, and we believe that efficiently storing them should be a priority</a:t>
            </a:r>
          </a:p>
        </p:txBody>
      </p:sp>
      <p:sp>
        <p:nvSpPr>
          <p:cNvPr id="233" name="Google Shape;233;p23"/>
          <p:cNvSpPr txBox="1"/>
          <p:nvPr/>
        </p:nvSpPr>
        <p:spPr>
          <a:xfrm>
            <a:off x="551146" y="2563779"/>
            <a:ext cx="3630600" cy="15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dk1"/>
                </a:solidFill>
                <a:latin typeface="Mulish"/>
              </a:rPr>
              <a:t>We chose books for our project because their structured data suited </a:t>
            </a:r>
            <a:r>
              <a:rPr lang="en-CA" b="1" dirty="0">
                <a:solidFill>
                  <a:schemeClr val="dk1"/>
                </a:solidFill>
                <a:latin typeface="Mulish"/>
              </a:rPr>
              <a:t>SQL</a:t>
            </a:r>
            <a:r>
              <a:rPr lang="en-CA" dirty="0">
                <a:solidFill>
                  <a:schemeClr val="dk1"/>
                </a:solidFill>
                <a:latin typeface="Mulish"/>
              </a:rPr>
              <a:t> well for the first phase. Later, migrating to </a:t>
            </a:r>
            <a:r>
              <a:rPr lang="en-CA" b="1" dirty="0">
                <a:solidFill>
                  <a:schemeClr val="dk1"/>
                </a:solidFill>
                <a:latin typeface="Mulish"/>
              </a:rPr>
              <a:t>NoSQL</a:t>
            </a:r>
            <a:r>
              <a:rPr lang="en-CA" dirty="0">
                <a:solidFill>
                  <a:schemeClr val="dk1"/>
                </a:solidFill>
                <a:latin typeface="Mulish"/>
              </a:rPr>
              <a:t> let us explore flexibility and scalability, highlighting the </a:t>
            </a:r>
            <a:r>
              <a:rPr lang="en-CA" b="1" dirty="0">
                <a:solidFill>
                  <a:schemeClr val="dk1"/>
                </a:solidFill>
                <a:latin typeface="Mulish"/>
              </a:rPr>
              <a:t>strengths</a:t>
            </a:r>
            <a:r>
              <a:rPr lang="en-CA" dirty="0">
                <a:solidFill>
                  <a:schemeClr val="dk1"/>
                </a:solidFill>
                <a:latin typeface="Mulish"/>
              </a:rPr>
              <a:t> and </a:t>
            </a:r>
            <a:r>
              <a:rPr lang="en-CA" b="1" dirty="0">
                <a:solidFill>
                  <a:schemeClr val="dk1"/>
                </a:solidFill>
                <a:latin typeface="Mulish"/>
              </a:rPr>
              <a:t>trade-offs of both approaches.</a:t>
            </a:r>
            <a:endParaRPr b="1" dirty="0">
              <a:solidFill>
                <a:schemeClr val="dk1"/>
              </a:solidFill>
              <a:latin typeface="Mulish"/>
              <a:sym typeface="Mulish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4612900" y="4264525"/>
            <a:ext cx="265500" cy="265500"/>
          </a:xfrm>
          <a:prstGeom prst="star4">
            <a:avLst>
              <a:gd name="adj" fmla="val 2096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4954600" y="4190600"/>
            <a:ext cx="34761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W</a:t>
            </a:r>
            <a:r>
              <a:rPr lang="es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here did the data come from?</a:t>
            </a:r>
            <a:endParaRPr b="1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236" name="Google Shape;236;p23" descr="Fotografía de Caperucita Roja de espaldas yendo por el bosque" title="back-view-little-red-riding-hood-forest.jpg"/>
          <p:cNvPicPr preferRelativeResize="0"/>
          <p:nvPr/>
        </p:nvPicPr>
        <p:blipFill rotWithShape="1">
          <a:blip r:embed="rId3">
            <a:alphaModFix/>
          </a:blip>
          <a:srcRect l="3883" r="3874"/>
          <a:stretch/>
        </p:blipFill>
        <p:spPr>
          <a:xfrm>
            <a:off x="4612900" y="1332275"/>
            <a:ext cx="3811103" cy="2753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37" name="Google Shape;237;p23"/>
          <p:cNvGrpSpPr/>
          <p:nvPr/>
        </p:nvGrpSpPr>
        <p:grpSpPr>
          <a:xfrm>
            <a:off x="7694531" y="1426704"/>
            <a:ext cx="1086354" cy="963226"/>
            <a:chOff x="7694531" y="1426704"/>
            <a:chExt cx="1086354" cy="963226"/>
          </a:xfrm>
        </p:grpSpPr>
        <p:grpSp>
          <p:nvGrpSpPr>
            <p:cNvPr id="238" name="Google Shape;238;p23"/>
            <p:cNvGrpSpPr/>
            <p:nvPr/>
          </p:nvGrpSpPr>
          <p:grpSpPr>
            <a:xfrm>
              <a:off x="7694531" y="1777737"/>
              <a:ext cx="734968" cy="261168"/>
              <a:chOff x="541691" y="2306176"/>
              <a:chExt cx="854117" cy="303507"/>
            </a:xfrm>
          </p:grpSpPr>
          <p:sp>
            <p:nvSpPr>
              <p:cNvPr id="239" name="Google Shape;239;p23"/>
              <p:cNvSpPr/>
              <p:nvPr/>
            </p:nvSpPr>
            <p:spPr>
              <a:xfrm>
                <a:off x="541691" y="2306176"/>
                <a:ext cx="845420" cy="303507"/>
              </a:xfrm>
              <a:custGeom>
                <a:avLst/>
                <a:gdLst/>
                <a:ahLst/>
                <a:cxnLst/>
                <a:rect l="l" t="t" r="r" b="b"/>
                <a:pathLst>
                  <a:path w="845420" h="303507" extrusionOk="0">
                    <a:moveTo>
                      <a:pt x="845421" y="294348"/>
                    </a:moveTo>
                    <a:cubicBezTo>
                      <a:pt x="845421" y="296042"/>
                      <a:pt x="845267" y="297658"/>
                      <a:pt x="845036" y="299274"/>
                    </a:cubicBezTo>
                    <a:cubicBezTo>
                      <a:pt x="844805" y="300660"/>
                      <a:pt x="844574" y="301968"/>
                      <a:pt x="844189" y="303353"/>
                    </a:cubicBezTo>
                    <a:lnTo>
                      <a:pt x="8006" y="303353"/>
                    </a:lnTo>
                    <a:cubicBezTo>
                      <a:pt x="8006" y="303353"/>
                      <a:pt x="7852" y="303353"/>
                      <a:pt x="7775" y="303508"/>
                    </a:cubicBezTo>
                    <a:cubicBezTo>
                      <a:pt x="7775" y="303508"/>
                      <a:pt x="7775" y="303454"/>
                      <a:pt x="7775" y="303353"/>
                    </a:cubicBezTo>
                    <a:cubicBezTo>
                      <a:pt x="2542" y="294964"/>
                      <a:pt x="-75" y="286266"/>
                      <a:pt x="2" y="277184"/>
                    </a:cubicBezTo>
                    <a:cubicBezTo>
                      <a:pt x="540" y="241163"/>
                      <a:pt x="45644" y="210222"/>
                      <a:pt x="112683" y="193982"/>
                    </a:cubicBezTo>
                    <a:cubicBezTo>
                      <a:pt x="112375" y="189517"/>
                      <a:pt x="112221" y="184899"/>
                      <a:pt x="112298" y="180281"/>
                    </a:cubicBezTo>
                    <a:cubicBezTo>
                      <a:pt x="113684" y="79299"/>
                      <a:pt x="202274" y="-1518"/>
                      <a:pt x="310184" y="22"/>
                    </a:cubicBezTo>
                    <a:cubicBezTo>
                      <a:pt x="384766" y="1099"/>
                      <a:pt x="449111" y="41123"/>
                      <a:pt x="481207" y="99157"/>
                    </a:cubicBezTo>
                    <a:cubicBezTo>
                      <a:pt x="496524" y="96001"/>
                      <a:pt x="512610" y="94308"/>
                      <a:pt x="529235" y="94539"/>
                    </a:cubicBezTo>
                    <a:cubicBezTo>
                      <a:pt x="616979" y="95693"/>
                      <a:pt x="688867" y="147570"/>
                      <a:pt x="700336" y="213916"/>
                    </a:cubicBezTo>
                    <a:cubicBezTo>
                      <a:pt x="782538" y="219766"/>
                      <a:pt x="845883" y="253940"/>
                      <a:pt x="845344" y="2942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3"/>
              <p:cNvSpPr/>
              <p:nvPr/>
            </p:nvSpPr>
            <p:spPr>
              <a:xfrm>
                <a:off x="549697" y="2451241"/>
                <a:ext cx="846111" cy="158365"/>
              </a:xfrm>
              <a:custGeom>
                <a:avLst/>
                <a:gdLst/>
                <a:ahLst/>
                <a:cxnLst/>
                <a:rect l="l" t="t" r="r" b="b"/>
                <a:pathLst>
                  <a:path w="846111" h="158365" extrusionOk="0">
                    <a:moveTo>
                      <a:pt x="846112" y="158366"/>
                    </a:moveTo>
                    <a:lnTo>
                      <a:pt x="0" y="158366"/>
                    </a:lnTo>
                    <a:cubicBezTo>
                      <a:pt x="38407" y="132119"/>
                      <a:pt x="96749" y="112493"/>
                      <a:pt x="184955" y="110260"/>
                    </a:cubicBezTo>
                    <a:cubicBezTo>
                      <a:pt x="184955" y="110260"/>
                      <a:pt x="192190" y="3890"/>
                      <a:pt x="338891" y="119"/>
                    </a:cubicBezTo>
                    <a:cubicBezTo>
                      <a:pt x="485593" y="-3576"/>
                      <a:pt x="504604" y="80089"/>
                      <a:pt x="504604" y="80089"/>
                    </a:cubicBezTo>
                    <a:cubicBezTo>
                      <a:pt x="504604" y="80089"/>
                      <a:pt x="577570" y="56537"/>
                      <a:pt x="650228" y="139585"/>
                    </a:cubicBezTo>
                    <a:cubicBezTo>
                      <a:pt x="650228" y="139585"/>
                      <a:pt x="762063" y="123345"/>
                      <a:pt x="836953" y="154286"/>
                    </a:cubicBezTo>
                    <a:cubicBezTo>
                      <a:pt x="840108" y="155595"/>
                      <a:pt x="843033" y="156903"/>
                      <a:pt x="846035" y="158366"/>
                    </a:cubicBezTo>
                    <a:close/>
                  </a:path>
                </a:pathLst>
              </a:custGeom>
              <a:solidFill>
                <a:srgbClr val="9190C6">
                  <a:alpha val="566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>
                <a:off x="541691" y="2306176"/>
                <a:ext cx="845420" cy="303507"/>
              </a:xfrm>
              <a:custGeom>
                <a:avLst/>
                <a:gdLst/>
                <a:ahLst/>
                <a:cxnLst/>
                <a:rect l="l" t="t" r="r" b="b"/>
                <a:pathLst>
                  <a:path w="845420" h="303507" extrusionOk="0">
                    <a:moveTo>
                      <a:pt x="845421" y="294348"/>
                    </a:moveTo>
                    <a:cubicBezTo>
                      <a:pt x="845421" y="296042"/>
                      <a:pt x="845267" y="297658"/>
                      <a:pt x="845036" y="299274"/>
                    </a:cubicBezTo>
                    <a:cubicBezTo>
                      <a:pt x="844805" y="300660"/>
                      <a:pt x="844574" y="301968"/>
                      <a:pt x="844189" y="303353"/>
                    </a:cubicBezTo>
                    <a:lnTo>
                      <a:pt x="8006" y="303353"/>
                    </a:lnTo>
                    <a:cubicBezTo>
                      <a:pt x="8006" y="303353"/>
                      <a:pt x="7852" y="303353"/>
                      <a:pt x="7775" y="303508"/>
                    </a:cubicBezTo>
                    <a:cubicBezTo>
                      <a:pt x="7775" y="303508"/>
                      <a:pt x="7775" y="303454"/>
                      <a:pt x="7775" y="303353"/>
                    </a:cubicBezTo>
                    <a:cubicBezTo>
                      <a:pt x="2542" y="294964"/>
                      <a:pt x="-75" y="286266"/>
                      <a:pt x="2" y="277184"/>
                    </a:cubicBezTo>
                    <a:cubicBezTo>
                      <a:pt x="540" y="241163"/>
                      <a:pt x="45644" y="210222"/>
                      <a:pt x="112683" y="193982"/>
                    </a:cubicBezTo>
                    <a:cubicBezTo>
                      <a:pt x="112375" y="189517"/>
                      <a:pt x="112221" y="184899"/>
                      <a:pt x="112298" y="180281"/>
                    </a:cubicBezTo>
                    <a:cubicBezTo>
                      <a:pt x="113684" y="79299"/>
                      <a:pt x="202274" y="-1518"/>
                      <a:pt x="310184" y="22"/>
                    </a:cubicBezTo>
                    <a:cubicBezTo>
                      <a:pt x="384766" y="1099"/>
                      <a:pt x="449111" y="41123"/>
                      <a:pt x="481207" y="99157"/>
                    </a:cubicBezTo>
                    <a:cubicBezTo>
                      <a:pt x="496524" y="96001"/>
                      <a:pt x="512610" y="94308"/>
                      <a:pt x="529235" y="94539"/>
                    </a:cubicBezTo>
                    <a:cubicBezTo>
                      <a:pt x="616979" y="95693"/>
                      <a:pt x="688867" y="147570"/>
                      <a:pt x="700336" y="213916"/>
                    </a:cubicBezTo>
                    <a:cubicBezTo>
                      <a:pt x="782538" y="219766"/>
                      <a:pt x="845883" y="253940"/>
                      <a:pt x="845344" y="29427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2" name="Google Shape;242;p23"/>
            <p:cNvGrpSpPr/>
            <p:nvPr/>
          </p:nvGrpSpPr>
          <p:grpSpPr>
            <a:xfrm>
              <a:off x="8127150" y="1426704"/>
              <a:ext cx="653735" cy="963226"/>
              <a:chOff x="9029452" y="973352"/>
              <a:chExt cx="1066800" cy="1572100"/>
            </a:xfrm>
          </p:grpSpPr>
          <p:sp>
            <p:nvSpPr>
              <p:cNvPr id="243" name="Google Shape;243;p23"/>
              <p:cNvSpPr/>
              <p:nvPr/>
            </p:nvSpPr>
            <p:spPr>
              <a:xfrm>
                <a:off x="9029452" y="973352"/>
                <a:ext cx="1066609" cy="1251013"/>
              </a:xfrm>
              <a:custGeom>
                <a:avLst/>
                <a:gdLst/>
                <a:ahLst/>
                <a:cxnLst/>
                <a:rect l="l" t="t" r="r" b="b"/>
                <a:pathLst>
                  <a:path w="1066609" h="1251013" extrusionOk="0">
                    <a:moveTo>
                      <a:pt x="0" y="456533"/>
                    </a:moveTo>
                    <a:cubicBezTo>
                      <a:pt x="0" y="802005"/>
                      <a:pt x="366331" y="1251014"/>
                      <a:pt x="533305" y="1251014"/>
                    </a:cubicBezTo>
                    <a:cubicBezTo>
                      <a:pt x="664940" y="1251014"/>
                      <a:pt x="1066610" y="802005"/>
                      <a:pt x="1066610" y="456533"/>
                    </a:cubicBezTo>
                    <a:cubicBezTo>
                      <a:pt x="1066610" y="111062"/>
                      <a:pt x="827913" y="0"/>
                      <a:pt x="533400" y="0"/>
                    </a:cubicBezTo>
                    <a:cubicBezTo>
                      <a:pt x="238887" y="0"/>
                      <a:pt x="95" y="111062"/>
                      <a:pt x="95" y="4565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3"/>
              <p:cNvSpPr/>
              <p:nvPr/>
            </p:nvSpPr>
            <p:spPr>
              <a:xfrm>
                <a:off x="9431312" y="2348857"/>
                <a:ext cx="239172" cy="196595"/>
              </a:xfrm>
              <a:custGeom>
                <a:avLst/>
                <a:gdLst/>
                <a:ahLst/>
                <a:cxnLst/>
                <a:rect l="l" t="t" r="r" b="b"/>
                <a:pathLst>
                  <a:path w="239172" h="196595" extrusionOk="0">
                    <a:moveTo>
                      <a:pt x="239173" y="0"/>
                    </a:moveTo>
                    <a:lnTo>
                      <a:pt x="239173" y="148495"/>
                    </a:lnTo>
                    <a:cubicBezTo>
                      <a:pt x="239173" y="175069"/>
                      <a:pt x="217646" y="196596"/>
                      <a:pt x="191071" y="196596"/>
                    </a:cubicBezTo>
                    <a:lnTo>
                      <a:pt x="48101" y="196596"/>
                    </a:lnTo>
                    <a:cubicBezTo>
                      <a:pt x="21527" y="196596"/>
                      <a:pt x="0" y="175069"/>
                      <a:pt x="0" y="148495"/>
                    </a:cubicBezTo>
                    <a:lnTo>
                      <a:pt x="0" y="0"/>
                    </a:lnTo>
                    <a:lnTo>
                      <a:pt x="23917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5" name="Google Shape;245;p23"/>
              <p:cNvGrpSpPr/>
              <p:nvPr/>
            </p:nvGrpSpPr>
            <p:grpSpPr>
              <a:xfrm>
                <a:off x="9458840" y="2188171"/>
                <a:ext cx="200501" cy="160686"/>
                <a:chOff x="9458840" y="2188171"/>
                <a:chExt cx="200501" cy="160686"/>
              </a:xfrm>
            </p:grpSpPr>
            <p:sp>
              <p:nvSpPr>
                <p:cNvPr id="246" name="Google Shape;246;p23"/>
                <p:cNvSpPr/>
                <p:nvPr/>
              </p:nvSpPr>
              <p:spPr>
                <a:xfrm>
                  <a:off x="9649816" y="2188171"/>
                  <a:ext cx="9525" cy="160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60686" extrusionOk="0">
                      <a:moveTo>
                        <a:pt x="0" y="160687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23"/>
                <p:cNvSpPr/>
                <p:nvPr/>
              </p:nvSpPr>
              <p:spPr>
                <a:xfrm>
                  <a:off x="9458840" y="2188171"/>
                  <a:ext cx="9525" cy="160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60686" extrusionOk="0">
                      <a:moveTo>
                        <a:pt x="0" y="160687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8" name="Google Shape;248;p23"/>
              <p:cNvGrpSpPr/>
              <p:nvPr/>
            </p:nvGrpSpPr>
            <p:grpSpPr>
              <a:xfrm>
                <a:off x="9029548" y="1190141"/>
                <a:ext cx="1066704" cy="828694"/>
                <a:chOff x="9029548" y="1190141"/>
                <a:chExt cx="1066704" cy="828694"/>
              </a:xfrm>
            </p:grpSpPr>
            <p:sp>
              <p:nvSpPr>
                <p:cNvPr id="249" name="Google Shape;249;p23"/>
                <p:cNvSpPr/>
                <p:nvPr/>
              </p:nvSpPr>
              <p:spPr>
                <a:xfrm>
                  <a:off x="9052312" y="1190141"/>
                  <a:ext cx="1019270" cy="112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270" h="112248" extrusionOk="0">
                      <a:moveTo>
                        <a:pt x="989743" y="0"/>
                      </a:moveTo>
                      <a:cubicBezTo>
                        <a:pt x="1001173" y="20955"/>
                        <a:pt x="1011365" y="43148"/>
                        <a:pt x="1019270" y="67818"/>
                      </a:cubicBezTo>
                      <a:cubicBezTo>
                        <a:pt x="681990" y="124968"/>
                        <a:pt x="337852" y="126968"/>
                        <a:pt x="0" y="73914"/>
                      </a:cubicBezTo>
                      <a:cubicBezTo>
                        <a:pt x="7620" y="49149"/>
                        <a:pt x="17336" y="26575"/>
                        <a:pt x="28385" y="5429"/>
                      </a:cubicBezTo>
                      <a:cubicBezTo>
                        <a:pt x="347186" y="52578"/>
                        <a:pt x="671417" y="50959"/>
                        <a:pt x="989743" y="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23"/>
                <p:cNvSpPr/>
                <p:nvPr/>
              </p:nvSpPr>
              <p:spPr>
                <a:xfrm>
                  <a:off x="9029548" y="1316061"/>
                  <a:ext cx="1066704" cy="508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704" h="508040" extrusionOk="0">
                      <a:moveTo>
                        <a:pt x="105537" y="481679"/>
                      </a:moveTo>
                      <a:cubicBezTo>
                        <a:pt x="42672" y="361569"/>
                        <a:pt x="0" y="231648"/>
                        <a:pt x="0" y="113728"/>
                      </a:cubicBezTo>
                      <a:cubicBezTo>
                        <a:pt x="0" y="74962"/>
                        <a:pt x="3429" y="39529"/>
                        <a:pt x="9239" y="6477"/>
                      </a:cubicBezTo>
                      <a:cubicBezTo>
                        <a:pt x="356235" y="62579"/>
                        <a:pt x="710184" y="60389"/>
                        <a:pt x="1056608" y="0"/>
                      </a:cubicBezTo>
                      <a:cubicBezTo>
                        <a:pt x="1063085" y="34766"/>
                        <a:pt x="1066705" y="72485"/>
                        <a:pt x="1066705" y="113728"/>
                      </a:cubicBezTo>
                      <a:cubicBezTo>
                        <a:pt x="1066705" y="230124"/>
                        <a:pt x="1020985" y="358235"/>
                        <a:pt x="955548" y="477012"/>
                      </a:cubicBezTo>
                      <a:cubicBezTo>
                        <a:pt x="673703" y="516731"/>
                        <a:pt x="387858" y="518351"/>
                        <a:pt x="105632" y="48167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Google Shape;251;p23"/>
                <p:cNvSpPr/>
                <p:nvPr/>
              </p:nvSpPr>
              <p:spPr>
                <a:xfrm>
                  <a:off x="9193283" y="1894705"/>
                  <a:ext cx="729615" cy="12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615" h="124130" extrusionOk="0">
                      <a:moveTo>
                        <a:pt x="78676" y="112300"/>
                      </a:moveTo>
                      <a:cubicBezTo>
                        <a:pt x="51435" y="78295"/>
                        <a:pt x="24860" y="41719"/>
                        <a:pt x="0" y="3048"/>
                      </a:cubicBezTo>
                      <a:cubicBezTo>
                        <a:pt x="242506" y="30099"/>
                        <a:pt x="487299" y="29337"/>
                        <a:pt x="729615" y="0"/>
                      </a:cubicBezTo>
                      <a:cubicBezTo>
                        <a:pt x="703421" y="38957"/>
                        <a:pt x="675704" y="75914"/>
                        <a:pt x="647509" y="110204"/>
                      </a:cubicBezTo>
                      <a:cubicBezTo>
                        <a:pt x="458343" y="128111"/>
                        <a:pt x="267938" y="128683"/>
                        <a:pt x="78676" y="11230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52" name="Google Shape;252;p23"/>
          <p:cNvGrpSpPr/>
          <p:nvPr/>
        </p:nvGrpSpPr>
        <p:grpSpPr>
          <a:xfrm>
            <a:off x="426914" y="4345483"/>
            <a:ext cx="834878" cy="1230325"/>
            <a:chOff x="9029452" y="973352"/>
            <a:chExt cx="1066800" cy="1572100"/>
          </a:xfrm>
        </p:grpSpPr>
        <p:sp>
          <p:nvSpPr>
            <p:cNvPr id="253" name="Google Shape;253;p23"/>
            <p:cNvSpPr/>
            <p:nvPr/>
          </p:nvSpPr>
          <p:spPr>
            <a:xfrm>
              <a:off x="9029452" y="973352"/>
              <a:ext cx="1066609" cy="1251013"/>
            </a:xfrm>
            <a:custGeom>
              <a:avLst/>
              <a:gdLst/>
              <a:ahLst/>
              <a:cxnLst/>
              <a:rect l="l" t="t" r="r" b="b"/>
              <a:pathLst>
                <a:path w="1066609" h="1251013" extrusionOk="0">
                  <a:moveTo>
                    <a:pt x="0" y="456533"/>
                  </a:moveTo>
                  <a:cubicBezTo>
                    <a:pt x="0" y="802005"/>
                    <a:pt x="366331" y="1251014"/>
                    <a:pt x="533305" y="1251014"/>
                  </a:cubicBezTo>
                  <a:cubicBezTo>
                    <a:pt x="664940" y="1251014"/>
                    <a:pt x="1066610" y="802005"/>
                    <a:pt x="1066610" y="456533"/>
                  </a:cubicBezTo>
                  <a:cubicBezTo>
                    <a:pt x="1066610" y="111062"/>
                    <a:pt x="827913" y="0"/>
                    <a:pt x="533400" y="0"/>
                  </a:cubicBezTo>
                  <a:cubicBezTo>
                    <a:pt x="238887" y="0"/>
                    <a:pt x="95" y="111062"/>
                    <a:pt x="95" y="456533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9431312" y="2348857"/>
              <a:ext cx="239172" cy="196595"/>
            </a:xfrm>
            <a:custGeom>
              <a:avLst/>
              <a:gdLst/>
              <a:ahLst/>
              <a:cxnLst/>
              <a:rect l="l" t="t" r="r" b="b"/>
              <a:pathLst>
                <a:path w="239172" h="196595" extrusionOk="0">
                  <a:moveTo>
                    <a:pt x="239173" y="0"/>
                  </a:moveTo>
                  <a:lnTo>
                    <a:pt x="239173" y="148495"/>
                  </a:lnTo>
                  <a:cubicBezTo>
                    <a:pt x="239173" y="175069"/>
                    <a:pt x="217646" y="196596"/>
                    <a:pt x="191071" y="196596"/>
                  </a:cubicBezTo>
                  <a:lnTo>
                    <a:pt x="48101" y="196596"/>
                  </a:lnTo>
                  <a:cubicBezTo>
                    <a:pt x="21527" y="196596"/>
                    <a:pt x="0" y="175069"/>
                    <a:pt x="0" y="148495"/>
                  </a:cubicBezTo>
                  <a:lnTo>
                    <a:pt x="0" y="0"/>
                  </a:lnTo>
                  <a:lnTo>
                    <a:pt x="239173" y="0"/>
                  </a:ln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5" name="Google Shape;255;p23"/>
            <p:cNvGrpSpPr/>
            <p:nvPr/>
          </p:nvGrpSpPr>
          <p:grpSpPr>
            <a:xfrm>
              <a:off x="9458840" y="2188171"/>
              <a:ext cx="200501" cy="160686"/>
              <a:chOff x="9458840" y="2188171"/>
              <a:chExt cx="200501" cy="160686"/>
            </a:xfrm>
          </p:grpSpPr>
          <p:sp>
            <p:nvSpPr>
              <p:cNvPr id="256" name="Google Shape;256;p23"/>
              <p:cNvSpPr/>
              <p:nvPr/>
            </p:nvSpPr>
            <p:spPr>
              <a:xfrm>
                <a:off x="9649816" y="2188171"/>
                <a:ext cx="9525" cy="16068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60686" extrusionOk="0">
                    <a:moveTo>
                      <a:pt x="0" y="16068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>
                <a:off x="9458840" y="2188171"/>
                <a:ext cx="9525" cy="16068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60686" extrusionOk="0">
                    <a:moveTo>
                      <a:pt x="0" y="16068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8" name="Google Shape;258;p23"/>
            <p:cNvGrpSpPr/>
            <p:nvPr/>
          </p:nvGrpSpPr>
          <p:grpSpPr>
            <a:xfrm>
              <a:off x="9029548" y="1190141"/>
              <a:ext cx="1066704" cy="828694"/>
              <a:chOff x="9029548" y="1190141"/>
              <a:chExt cx="1066704" cy="828694"/>
            </a:xfrm>
          </p:grpSpPr>
          <p:sp>
            <p:nvSpPr>
              <p:cNvPr id="259" name="Google Shape;259;p23"/>
              <p:cNvSpPr/>
              <p:nvPr/>
            </p:nvSpPr>
            <p:spPr>
              <a:xfrm>
                <a:off x="9052312" y="1190141"/>
                <a:ext cx="1019270" cy="112248"/>
              </a:xfrm>
              <a:custGeom>
                <a:avLst/>
                <a:gdLst/>
                <a:ahLst/>
                <a:cxnLst/>
                <a:rect l="l" t="t" r="r" b="b"/>
                <a:pathLst>
                  <a:path w="1019270" h="112248" extrusionOk="0">
                    <a:moveTo>
                      <a:pt x="989743" y="0"/>
                    </a:moveTo>
                    <a:cubicBezTo>
                      <a:pt x="1001173" y="20955"/>
                      <a:pt x="1011365" y="43148"/>
                      <a:pt x="1019270" y="67818"/>
                    </a:cubicBezTo>
                    <a:cubicBezTo>
                      <a:pt x="681990" y="124968"/>
                      <a:pt x="337852" y="126968"/>
                      <a:pt x="0" y="73914"/>
                    </a:cubicBezTo>
                    <a:cubicBezTo>
                      <a:pt x="7620" y="49149"/>
                      <a:pt x="17336" y="26575"/>
                      <a:pt x="28385" y="5429"/>
                    </a:cubicBezTo>
                    <a:cubicBezTo>
                      <a:pt x="347186" y="52578"/>
                      <a:pt x="671417" y="50959"/>
                      <a:pt x="989743" y="9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3"/>
              <p:cNvSpPr/>
              <p:nvPr/>
            </p:nvSpPr>
            <p:spPr>
              <a:xfrm>
                <a:off x="9029548" y="1316061"/>
                <a:ext cx="1066704" cy="508040"/>
              </a:xfrm>
              <a:custGeom>
                <a:avLst/>
                <a:gdLst/>
                <a:ahLst/>
                <a:cxnLst/>
                <a:rect l="l" t="t" r="r" b="b"/>
                <a:pathLst>
                  <a:path w="1066704" h="508040" extrusionOk="0">
                    <a:moveTo>
                      <a:pt x="105537" y="481679"/>
                    </a:moveTo>
                    <a:cubicBezTo>
                      <a:pt x="42672" y="361569"/>
                      <a:pt x="0" y="231648"/>
                      <a:pt x="0" y="113728"/>
                    </a:cubicBezTo>
                    <a:cubicBezTo>
                      <a:pt x="0" y="74962"/>
                      <a:pt x="3429" y="39529"/>
                      <a:pt x="9239" y="6477"/>
                    </a:cubicBezTo>
                    <a:cubicBezTo>
                      <a:pt x="356235" y="62579"/>
                      <a:pt x="710184" y="60389"/>
                      <a:pt x="1056608" y="0"/>
                    </a:cubicBezTo>
                    <a:cubicBezTo>
                      <a:pt x="1063085" y="34766"/>
                      <a:pt x="1066705" y="72485"/>
                      <a:pt x="1066705" y="113728"/>
                    </a:cubicBezTo>
                    <a:cubicBezTo>
                      <a:pt x="1066705" y="230124"/>
                      <a:pt x="1020985" y="358235"/>
                      <a:pt x="955548" y="477012"/>
                    </a:cubicBezTo>
                    <a:cubicBezTo>
                      <a:pt x="673703" y="516731"/>
                      <a:pt x="387858" y="518351"/>
                      <a:pt x="105632" y="48167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>
                <a:off x="9193283" y="1894705"/>
                <a:ext cx="729615" cy="124130"/>
              </a:xfrm>
              <a:custGeom>
                <a:avLst/>
                <a:gdLst/>
                <a:ahLst/>
                <a:cxnLst/>
                <a:rect l="l" t="t" r="r" b="b"/>
                <a:pathLst>
                  <a:path w="729615" h="124130" extrusionOk="0">
                    <a:moveTo>
                      <a:pt x="78676" y="112300"/>
                    </a:moveTo>
                    <a:cubicBezTo>
                      <a:pt x="51435" y="78295"/>
                      <a:pt x="24860" y="41719"/>
                      <a:pt x="0" y="3048"/>
                    </a:cubicBezTo>
                    <a:cubicBezTo>
                      <a:pt x="242506" y="30099"/>
                      <a:pt x="487299" y="29337"/>
                      <a:pt x="729615" y="0"/>
                    </a:cubicBezTo>
                    <a:cubicBezTo>
                      <a:pt x="703421" y="38957"/>
                      <a:pt x="675704" y="75914"/>
                      <a:pt x="647509" y="110204"/>
                    </a:cubicBezTo>
                    <a:cubicBezTo>
                      <a:pt x="458343" y="128111"/>
                      <a:pt x="267938" y="128683"/>
                      <a:pt x="78676" y="11230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2" name="Google Shape;262;p23"/>
          <p:cNvGrpSpPr/>
          <p:nvPr/>
        </p:nvGrpSpPr>
        <p:grpSpPr>
          <a:xfrm>
            <a:off x="690803" y="4585136"/>
            <a:ext cx="1029688" cy="351510"/>
            <a:chOff x="2357897" y="2826555"/>
            <a:chExt cx="895848" cy="305820"/>
          </a:xfrm>
        </p:grpSpPr>
        <p:sp>
          <p:nvSpPr>
            <p:cNvPr id="263" name="Google Shape;263;p23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2360760" y="2926182"/>
              <a:ext cx="892985" cy="206192"/>
            </a:xfrm>
            <a:custGeom>
              <a:avLst/>
              <a:gdLst/>
              <a:ahLst/>
              <a:cxnLst/>
              <a:rect l="l" t="t" r="r" b="b"/>
              <a:pathLst>
                <a:path w="892985" h="206192" extrusionOk="0">
                  <a:moveTo>
                    <a:pt x="892986" y="166246"/>
                  </a:moveTo>
                  <a:cubicBezTo>
                    <a:pt x="892832" y="180254"/>
                    <a:pt x="889599" y="193570"/>
                    <a:pt x="883826" y="206192"/>
                  </a:cubicBezTo>
                  <a:lnTo>
                    <a:pt x="14547" y="206192"/>
                  </a:lnTo>
                  <a:cubicBezTo>
                    <a:pt x="7774" y="196648"/>
                    <a:pt x="2848" y="186566"/>
                    <a:pt x="0" y="176098"/>
                  </a:cubicBezTo>
                  <a:cubicBezTo>
                    <a:pt x="54801" y="122143"/>
                    <a:pt x="150935" y="79195"/>
                    <a:pt x="319957" y="93819"/>
                  </a:cubicBezTo>
                  <a:cubicBezTo>
                    <a:pt x="319957" y="93819"/>
                    <a:pt x="381609" y="-26713"/>
                    <a:pt x="535237" y="5459"/>
                  </a:cubicBezTo>
                  <a:cubicBezTo>
                    <a:pt x="688866" y="37632"/>
                    <a:pt x="699718" y="109520"/>
                    <a:pt x="699718" y="109520"/>
                  </a:cubicBezTo>
                  <a:cubicBezTo>
                    <a:pt x="699718" y="109520"/>
                    <a:pt x="822329" y="113830"/>
                    <a:pt x="892755" y="160704"/>
                  </a:cubicBezTo>
                  <a:cubicBezTo>
                    <a:pt x="892909" y="162552"/>
                    <a:pt x="892909" y="164399"/>
                    <a:pt x="892909" y="166323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Two data sources</a:t>
            </a:r>
            <a:endParaRPr dirty="0"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4"/>
          </p:nvPr>
        </p:nvSpPr>
        <p:spPr>
          <a:xfrm>
            <a:off x="720000" y="15715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OpenLibrary API</a:t>
            </a:r>
            <a:endParaRPr sz="1800" dirty="0"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5"/>
          </p:nvPr>
        </p:nvSpPr>
        <p:spPr>
          <a:xfrm>
            <a:off x="3419232" y="15715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OpenArchive API</a:t>
            </a:r>
            <a:endParaRPr sz="1800"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6"/>
          </p:nvPr>
        </p:nvSpPr>
        <p:spPr>
          <a:xfrm>
            <a:off x="6118464" y="15715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Our DataSet</a:t>
            </a:r>
            <a:endParaRPr dirty="0"/>
          </a:p>
        </p:txBody>
      </p:sp>
      <p:cxnSp>
        <p:nvCxnSpPr>
          <p:cNvPr id="278" name="Google Shape;278;p24"/>
          <p:cNvCxnSpPr>
            <a:cxnSpLocks/>
          </p:cNvCxnSpPr>
          <p:nvPr/>
        </p:nvCxnSpPr>
        <p:spPr>
          <a:xfrm>
            <a:off x="5780598" y="1865827"/>
            <a:ext cx="28220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9" name="Google Shape;279;p24"/>
          <p:cNvSpPr txBox="1">
            <a:spLocks noGrp="1"/>
          </p:cNvSpPr>
          <p:nvPr>
            <p:ph type="subTitle" idx="1"/>
          </p:nvPr>
        </p:nvSpPr>
        <p:spPr>
          <a:xfrm>
            <a:off x="720000" y="3588175"/>
            <a:ext cx="2305500" cy="717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Extensive collection of Books</a:t>
            </a:r>
            <a:endParaRPr dirty="0"/>
          </a:p>
        </p:txBody>
      </p:sp>
      <p:sp>
        <p:nvSpPr>
          <p:cNvPr id="280" name="Google Shape;280;p24"/>
          <p:cNvSpPr txBox="1">
            <a:spLocks noGrp="1"/>
          </p:cNvSpPr>
          <p:nvPr>
            <p:ph type="subTitle" idx="2"/>
          </p:nvPr>
        </p:nvSpPr>
        <p:spPr>
          <a:xfrm>
            <a:off x="3419232" y="3588175"/>
            <a:ext cx="2305500" cy="717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Additional book metadata</a:t>
            </a:r>
            <a:endParaRPr dirty="0"/>
          </a:p>
        </p:txBody>
      </p:sp>
      <p:sp>
        <p:nvSpPr>
          <p:cNvPr id="281" name="Google Shape;281;p24"/>
          <p:cNvSpPr txBox="1">
            <a:spLocks noGrp="1"/>
          </p:cNvSpPr>
          <p:nvPr>
            <p:ph type="subTitle" idx="3"/>
          </p:nvPr>
        </p:nvSpPr>
        <p:spPr>
          <a:xfrm>
            <a:off x="6118472" y="3588175"/>
            <a:ext cx="2305500" cy="717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600MB Dataset</a:t>
            </a:r>
            <a:endParaRPr dirty="0"/>
          </a:p>
        </p:txBody>
      </p:sp>
      <p:cxnSp>
        <p:nvCxnSpPr>
          <p:cNvPr id="282" name="Google Shape;282;p24"/>
          <p:cNvCxnSpPr>
            <a:cxnSpLocks/>
          </p:cNvCxnSpPr>
          <p:nvPr/>
        </p:nvCxnSpPr>
        <p:spPr>
          <a:xfrm>
            <a:off x="1872750" y="2481952"/>
            <a:ext cx="0" cy="66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24"/>
          <p:cNvCxnSpPr>
            <a:cxnSpLocks/>
          </p:cNvCxnSpPr>
          <p:nvPr/>
        </p:nvCxnSpPr>
        <p:spPr>
          <a:xfrm>
            <a:off x="4572000" y="2481952"/>
            <a:ext cx="0" cy="66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24"/>
          <p:cNvCxnSpPr>
            <a:cxnSpLocks/>
          </p:cNvCxnSpPr>
          <p:nvPr/>
        </p:nvCxnSpPr>
        <p:spPr>
          <a:xfrm>
            <a:off x="7263274" y="2481952"/>
            <a:ext cx="0" cy="66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85" name="Google Shape;285;p24"/>
          <p:cNvGrpSpPr/>
          <p:nvPr/>
        </p:nvGrpSpPr>
        <p:grpSpPr>
          <a:xfrm>
            <a:off x="7719855" y="510870"/>
            <a:ext cx="818422" cy="896199"/>
            <a:chOff x="7880574" y="1256666"/>
            <a:chExt cx="609262" cy="667162"/>
          </a:xfrm>
        </p:grpSpPr>
        <p:sp>
          <p:nvSpPr>
            <p:cNvPr id="286" name="Google Shape;286;p24"/>
            <p:cNvSpPr/>
            <p:nvPr/>
          </p:nvSpPr>
          <p:spPr>
            <a:xfrm>
              <a:off x="8353949" y="1756645"/>
              <a:ext cx="135887" cy="77491"/>
            </a:xfrm>
            <a:custGeom>
              <a:avLst/>
              <a:gdLst/>
              <a:ahLst/>
              <a:cxnLst/>
              <a:rect l="l" t="t" r="r" b="b"/>
              <a:pathLst>
                <a:path w="135887" h="77491" extrusionOk="0">
                  <a:moveTo>
                    <a:pt x="0" y="46533"/>
                  </a:moveTo>
                  <a:cubicBezTo>
                    <a:pt x="19145" y="21006"/>
                    <a:pt x="49244" y="3957"/>
                    <a:pt x="80963" y="528"/>
                  </a:cubicBezTo>
                  <a:cubicBezTo>
                    <a:pt x="90964" y="-520"/>
                    <a:pt x="101346" y="-234"/>
                    <a:pt x="110681" y="3480"/>
                  </a:cubicBezTo>
                  <a:cubicBezTo>
                    <a:pt x="126968" y="10053"/>
                    <a:pt x="138017" y="28245"/>
                    <a:pt x="135541" y="45676"/>
                  </a:cubicBezTo>
                  <a:cubicBezTo>
                    <a:pt x="133064" y="63107"/>
                    <a:pt x="116777" y="77680"/>
                    <a:pt x="99155" y="77490"/>
                  </a:cubicBezTo>
                  <a:cubicBezTo>
                    <a:pt x="88297" y="77299"/>
                    <a:pt x="77438" y="71584"/>
                    <a:pt x="72390" y="61964"/>
                  </a:cubicBezTo>
                  <a:cubicBezTo>
                    <a:pt x="67437" y="52344"/>
                    <a:pt x="69533" y="39199"/>
                    <a:pt x="78105" y="32627"/>
                  </a:cubicBezTo>
                  <a:cubicBezTo>
                    <a:pt x="86677" y="26055"/>
                    <a:pt x="100965" y="28055"/>
                    <a:pt x="106394" y="3748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8357568" y="1808512"/>
              <a:ext cx="81344" cy="79211"/>
            </a:xfrm>
            <a:custGeom>
              <a:avLst/>
              <a:gdLst/>
              <a:ahLst/>
              <a:cxnLst/>
              <a:rect l="l" t="t" r="r" b="b"/>
              <a:pathLst>
                <a:path w="81344" h="79211" extrusionOk="0">
                  <a:moveTo>
                    <a:pt x="0" y="0"/>
                  </a:moveTo>
                  <a:cubicBezTo>
                    <a:pt x="22670" y="476"/>
                    <a:pt x="45149" y="8668"/>
                    <a:pt x="62865" y="22765"/>
                  </a:cubicBezTo>
                  <a:cubicBezTo>
                    <a:pt x="72676" y="30575"/>
                    <a:pt x="81439" y="41434"/>
                    <a:pt x="81344" y="53911"/>
                  </a:cubicBezTo>
                  <a:cubicBezTo>
                    <a:pt x="81153" y="66199"/>
                    <a:pt x="70961" y="77629"/>
                    <a:pt x="58674" y="79057"/>
                  </a:cubicBezTo>
                  <a:cubicBezTo>
                    <a:pt x="46482" y="80486"/>
                    <a:pt x="33814" y="71819"/>
                    <a:pt x="30766" y="59912"/>
                  </a:cubicBezTo>
                  <a:cubicBezTo>
                    <a:pt x="28289" y="50197"/>
                    <a:pt x="32671" y="38576"/>
                    <a:pt x="41815" y="34385"/>
                  </a:cubicBezTo>
                  <a:cubicBezTo>
                    <a:pt x="50959" y="30194"/>
                    <a:pt x="63722" y="35909"/>
                    <a:pt x="65342" y="4581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8" name="Google Shape;288;p24"/>
            <p:cNvGrpSpPr/>
            <p:nvPr/>
          </p:nvGrpSpPr>
          <p:grpSpPr>
            <a:xfrm>
              <a:off x="7895777" y="1256666"/>
              <a:ext cx="420361" cy="579213"/>
              <a:chOff x="7895777" y="1256666"/>
              <a:chExt cx="420361" cy="579213"/>
            </a:xfrm>
          </p:grpSpPr>
          <p:sp>
            <p:nvSpPr>
              <p:cNvPr id="289" name="Google Shape;289;p24"/>
              <p:cNvSpPr/>
              <p:nvPr/>
            </p:nvSpPr>
            <p:spPr>
              <a:xfrm>
                <a:off x="7895777" y="1256666"/>
                <a:ext cx="420361" cy="579213"/>
              </a:xfrm>
              <a:custGeom>
                <a:avLst/>
                <a:gdLst/>
                <a:ahLst/>
                <a:cxnLst/>
                <a:rect l="l" t="t" r="r" b="b"/>
                <a:pathLst>
                  <a:path w="420361" h="579213" extrusionOk="0">
                    <a:moveTo>
                      <a:pt x="408547" y="525271"/>
                    </a:moveTo>
                    <a:cubicBezTo>
                      <a:pt x="408547" y="525271"/>
                      <a:pt x="458458" y="190658"/>
                      <a:pt x="353111" y="51212"/>
                    </a:cubicBezTo>
                    <a:cubicBezTo>
                      <a:pt x="247669" y="-88234"/>
                      <a:pt x="224333" y="97123"/>
                      <a:pt x="217570" y="135508"/>
                    </a:cubicBezTo>
                    <a:cubicBezTo>
                      <a:pt x="210808" y="173894"/>
                      <a:pt x="185471" y="254475"/>
                      <a:pt x="163183" y="258952"/>
                    </a:cubicBezTo>
                    <a:cubicBezTo>
                      <a:pt x="56312" y="280384"/>
                      <a:pt x="-52082" y="441928"/>
                      <a:pt x="27356" y="509174"/>
                    </a:cubicBezTo>
                    <a:cubicBezTo>
                      <a:pt x="106795" y="576420"/>
                      <a:pt x="313106" y="578230"/>
                      <a:pt x="313106" y="578230"/>
                    </a:cubicBezTo>
                    <a:cubicBezTo>
                      <a:pt x="313106" y="578230"/>
                      <a:pt x="388354" y="590899"/>
                      <a:pt x="408547" y="52527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0" name="Google Shape;290;p24"/>
              <p:cNvGrpSpPr/>
              <p:nvPr/>
            </p:nvGrpSpPr>
            <p:grpSpPr>
              <a:xfrm>
                <a:off x="7922702" y="1289494"/>
                <a:ext cx="377073" cy="394700"/>
                <a:chOff x="7922702" y="1289494"/>
                <a:chExt cx="377073" cy="394700"/>
              </a:xfrm>
            </p:grpSpPr>
            <p:sp>
              <p:nvSpPr>
                <p:cNvPr id="291" name="Google Shape;291;p24"/>
                <p:cNvSpPr/>
                <p:nvPr/>
              </p:nvSpPr>
              <p:spPr>
                <a:xfrm>
                  <a:off x="8276034" y="1498292"/>
                  <a:ext cx="23741" cy="53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41" h="53674" extrusionOk="0">
                      <a:moveTo>
                        <a:pt x="15717" y="5611"/>
                      </a:moveTo>
                      <a:cubicBezTo>
                        <a:pt x="14574" y="3896"/>
                        <a:pt x="13335" y="2182"/>
                        <a:pt x="11526" y="1134"/>
                      </a:cubicBezTo>
                      <a:cubicBezTo>
                        <a:pt x="9811" y="-9"/>
                        <a:pt x="7525" y="-390"/>
                        <a:pt x="5620" y="467"/>
                      </a:cubicBezTo>
                      <a:cubicBezTo>
                        <a:pt x="3525" y="1515"/>
                        <a:pt x="2477" y="3896"/>
                        <a:pt x="1810" y="6182"/>
                      </a:cubicBezTo>
                      <a:cubicBezTo>
                        <a:pt x="-2095" y="19422"/>
                        <a:pt x="477" y="34281"/>
                        <a:pt x="8001" y="45806"/>
                      </a:cubicBezTo>
                      <a:cubicBezTo>
                        <a:pt x="11145" y="50664"/>
                        <a:pt x="17241" y="58474"/>
                        <a:pt x="20955" y="49711"/>
                      </a:cubicBezTo>
                      <a:cubicBezTo>
                        <a:pt x="23622" y="43330"/>
                        <a:pt x="24099" y="35424"/>
                        <a:pt x="23527" y="28566"/>
                      </a:cubicBezTo>
                      <a:cubicBezTo>
                        <a:pt x="22860" y="20470"/>
                        <a:pt x="20193" y="12469"/>
                        <a:pt x="15717" y="56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" name="Google Shape;292;p24"/>
                <p:cNvSpPr/>
                <p:nvPr/>
              </p:nvSpPr>
              <p:spPr>
                <a:xfrm>
                  <a:off x="8250424" y="1383178"/>
                  <a:ext cx="28061" cy="6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61" h="66961" extrusionOk="0">
                      <a:moveTo>
                        <a:pt x="179" y="12426"/>
                      </a:moveTo>
                      <a:cubicBezTo>
                        <a:pt x="-964" y="27380"/>
                        <a:pt x="3417" y="42525"/>
                        <a:pt x="11990" y="54812"/>
                      </a:cubicBezTo>
                      <a:cubicBezTo>
                        <a:pt x="13990" y="57765"/>
                        <a:pt x="19991" y="67766"/>
                        <a:pt x="23991" y="66909"/>
                      </a:cubicBezTo>
                      <a:cubicBezTo>
                        <a:pt x="29135" y="65861"/>
                        <a:pt x="27897" y="56622"/>
                        <a:pt x="27992" y="53003"/>
                      </a:cubicBezTo>
                      <a:cubicBezTo>
                        <a:pt x="28182" y="48050"/>
                        <a:pt x="27992" y="43097"/>
                        <a:pt x="27325" y="38144"/>
                      </a:cubicBezTo>
                      <a:cubicBezTo>
                        <a:pt x="26087" y="28047"/>
                        <a:pt x="23325" y="18141"/>
                        <a:pt x="18943" y="8997"/>
                      </a:cubicBezTo>
                      <a:cubicBezTo>
                        <a:pt x="17895" y="6711"/>
                        <a:pt x="16657" y="4425"/>
                        <a:pt x="14847" y="2711"/>
                      </a:cubicBezTo>
                      <a:cubicBezTo>
                        <a:pt x="13038" y="901"/>
                        <a:pt x="10561" y="-242"/>
                        <a:pt x="7989" y="44"/>
                      </a:cubicBezTo>
                      <a:cubicBezTo>
                        <a:pt x="5322" y="425"/>
                        <a:pt x="3132" y="2330"/>
                        <a:pt x="1893" y="4711"/>
                      </a:cubicBezTo>
                      <a:cubicBezTo>
                        <a:pt x="655" y="7092"/>
                        <a:pt x="274" y="9759"/>
                        <a:pt x="84" y="124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" name="Google Shape;293;p24"/>
                <p:cNvSpPr/>
                <p:nvPr/>
              </p:nvSpPr>
              <p:spPr>
                <a:xfrm>
                  <a:off x="8202393" y="1396229"/>
                  <a:ext cx="44502" cy="66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02" h="66824" extrusionOk="0">
                      <a:moveTo>
                        <a:pt x="13348" y="2518"/>
                      </a:moveTo>
                      <a:cubicBezTo>
                        <a:pt x="10109" y="-435"/>
                        <a:pt x="5918" y="-1292"/>
                        <a:pt x="2680" y="2709"/>
                      </a:cubicBezTo>
                      <a:cubicBezTo>
                        <a:pt x="1060" y="4804"/>
                        <a:pt x="394" y="7471"/>
                        <a:pt x="108" y="10043"/>
                      </a:cubicBezTo>
                      <a:cubicBezTo>
                        <a:pt x="-464" y="16520"/>
                        <a:pt x="1251" y="23187"/>
                        <a:pt x="4870" y="28617"/>
                      </a:cubicBezTo>
                      <a:cubicBezTo>
                        <a:pt x="8299" y="33855"/>
                        <a:pt x="11728" y="39285"/>
                        <a:pt x="15443" y="44428"/>
                      </a:cubicBezTo>
                      <a:cubicBezTo>
                        <a:pt x="19825" y="50334"/>
                        <a:pt x="24968" y="55572"/>
                        <a:pt x="30778" y="60049"/>
                      </a:cubicBezTo>
                      <a:cubicBezTo>
                        <a:pt x="33826" y="62335"/>
                        <a:pt x="44399" y="71765"/>
                        <a:pt x="44494" y="63478"/>
                      </a:cubicBezTo>
                      <a:cubicBezTo>
                        <a:pt x="44780" y="48048"/>
                        <a:pt x="37446" y="33093"/>
                        <a:pt x="28969" y="20616"/>
                      </a:cubicBezTo>
                      <a:cubicBezTo>
                        <a:pt x="24492" y="14043"/>
                        <a:pt x="19253" y="7947"/>
                        <a:pt x="13348" y="251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Google Shape;294;p24"/>
                <p:cNvSpPr/>
                <p:nvPr/>
              </p:nvSpPr>
              <p:spPr>
                <a:xfrm>
                  <a:off x="8188900" y="1310941"/>
                  <a:ext cx="40044" cy="63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44" h="63946" extrusionOk="0">
                      <a:moveTo>
                        <a:pt x="16649" y="5225"/>
                      </a:moveTo>
                      <a:cubicBezTo>
                        <a:pt x="13315" y="1891"/>
                        <a:pt x="8457" y="-1443"/>
                        <a:pt x="4171" y="653"/>
                      </a:cubicBezTo>
                      <a:cubicBezTo>
                        <a:pt x="1790" y="1796"/>
                        <a:pt x="361" y="4463"/>
                        <a:pt x="75" y="7130"/>
                      </a:cubicBezTo>
                      <a:cubicBezTo>
                        <a:pt x="-210" y="9797"/>
                        <a:pt x="361" y="12464"/>
                        <a:pt x="1028" y="15035"/>
                      </a:cubicBezTo>
                      <a:cubicBezTo>
                        <a:pt x="5219" y="30752"/>
                        <a:pt x="12839" y="45611"/>
                        <a:pt x="23221" y="58279"/>
                      </a:cubicBezTo>
                      <a:cubicBezTo>
                        <a:pt x="26460" y="62279"/>
                        <a:pt x="30841" y="65804"/>
                        <a:pt x="36080" y="62851"/>
                      </a:cubicBezTo>
                      <a:cubicBezTo>
                        <a:pt x="39509" y="60851"/>
                        <a:pt x="40461" y="58088"/>
                        <a:pt x="39890" y="54374"/>
                      </a:cubicBezTo>
                      <a:cubicBezTo>
                        <a:pt x="38175" y="43420"/>
                        <a:pt x="34842" y="32085"/>
                        <a:pt x="29508" y="22274"/>
                      </a:cubicBezTo>
                      <a:cubicBezTo>
                        <a:pt x="26079" y="15988"/>
                        <a:pt x="21792" y="10178"/>
                        <a:pt x="16744" y="512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Google Shape;295;p24"/>
                <p:cNvSpPr/>
                <p:nvPr/>
              </p:nvSpPr>
              <p:spPr>
                <a:xfrm>
                  <a:off x="8216038" y="1289494"/>
                  <a:ext cx="23078" cy="41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8" h="41495" extrusionOk="0">
                      <a:moveTo>
                        <a:pt x="8752" y="3145"/>
                      </a:moveTo>
                      <a:cubicBezTo>
                        <a:pt x="7799" y="2097"/>
                        <a:pt x="6656" y="954"/>
                        <a:pt x="5323" y="382"/>
                      </a:cubicBezTo>
                      <a:cubicBezTo>
                        <a:pt x="3989" y="-189"/>
                        <a:pt x="2275" y="-189"/>
                        <a:pt x="1132" y="859"/>
                      </a:cubicBezTo>
                      <a:cubicBezTo>
                        <a:pt x="-297" y="2192"/>
                        <a:pt x="-107" y="4573"/>
                        <a:pt x="274" y="6478"/>
                      </a:cubicBezTo>
                      <a:cubicBezTo>
                        <a:pt x="2370" y="16765"/>
                        <a:pt x="6180" y="26576"/>
                        <a:pt x="11419" y="35720"/>
                      </a:cubicBezTo>
                      <a:cubicBezTo>
                        <a:pt x="12276" y="37339"/>
                        <a:pt x="13324" y="38863"/>
                        <a:pt x="14657" y="40006"/>
                      </a:cubicBezTo>
                      <a:cubicBezTo>
                        <a:pt x="16086" y="41149"/>
                        <a:pt x="17991" y="41816"/>
                        <a:pt x="19705" y="41340"/>
                      </a:cubicBezTo>
                      <a:cubicBezTo>
                        <a:pt x="25135" y="39816"/>
                        <a:pt x="22563" y="30291"/>
                        <a:pt x="21801" y="26481"/>
                      </a:cubicBezTo>
                      <a:cubicBezTo>
                        <a:pt x="20086" y="17813"/>
                        <a:pt x="14562" y="9622"/>
                        <a:pt x="8656" y="314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p24"/>
                <p:cNvSpPr/>
                <p:nvPr/>
              </p:nvSpPr>
              <p:spPr>
                <a:xfrm>
                  <a:off x="8140695" y="1333189"/>
                  <a:ext cx="46372" cy="47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72" h="47576" extrusionOk="0">
                      <a:moveTo>
                        <a:pt x="18372" y="5360"/>
                      </a:moveTo>
                      <a:cubicBezTo>
                        <a:pt x="16181" y="3455"/>
                        <a:pt x="13895" y="1550"/>
                        <a:pt x="11133" y="597"/>
                      </a:cubicBezTo>
                      <a:cubicBezTo>
                        <a:pt x="8371" y="-355"/>
                        <a:pt x="5132" y="-260"/>
                        <a:pt x="2846" y="1550"/>
                      </a:cubicBezTo>
                      <a:cubicBezTo>
                        <a:pt x="-678" y="4312"/>
                        <a:pt x="-392" y="9741"/>
                        <a:pt x="846" y="14028"/>
                      </a:cubicBezTo>
                      <a:cubicBezTo>
                        <a:pt x="5323" y="29744"/>
                        <a:pt x="18467" y="42698"/>
                        <a:pt x="34183" y="46889"/>
                      </a:cubicBezTo>
                      <a:cubicBezTo>
                        <a:pt x="37993" y="47937"/>
                        <a:pt x="42661" y="48127"/>
                        <a:pt x="45042" y="44984"/>
                      </a:cubicBezTo>
                      <a:cubicBezTo>
                        <a:pt x="49233" y="39269"/>
                        <a:pt x="42470" y="31173"/>
                        <a:pt x="39232" y="26696"/>
                      </a:cubicBezTo>
                      <a:cubicBezTo>
                        <a:pt x="33326" y="18790"/>
                        <a:pt x="25801" y="11837"/>
                        <a:pt x="18372" y="536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Google Shape;297;p24"/>
                <p:cNvSpPr/>
                <p:nvPr/>
              </p:nvSpPr>
              <p:spPr>
                <a:xfrm>
                  <a:off x="8118020" y="1417497"/>
                  <a:ext cx="27338" cy="31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8" h="31471" extrusionOk="0">
                      <a:moveTo>
                        <a:pt x="9519" y="30018"/>
                      </a:moveTo>
                      <a:cubicBezTo>
                        <a:pt x="6186" y="28113"/>
                        <a:pt x="3804" y="24970"/>
                        <a:pt x="2185" y="21541"/>
                      </a:cubicBezTo>
                      <a:cubicBezTo>
                        <a:pt x="566" y="18207"/>
                        <a:pt x="-291" y="14492"/>
                        <a:pt x="90" y="10778"/>
                      </a:cubicBezTo>
                      <a:cubicBezTo>
                        <a:pt x="566" y="7158"/>
                        <a:pt x="2471" y="3539"/>
                        <a:pt x="5614" y="1634"/>
                      </a:cubicBezTo>
                      <a:cubicBezTo>
                        <a:pt x="15996" y="-4558"/>
                        <a:pt x="25426" y="8206"/>
                        <a:pt x="27141" y="17255"/>
                      </a:cubicBezTo>
                      <a:cubicBezTo>
                        <a:pt x="28950" y="26780"/>
                        <a:pt x="17997" y="34876"/>
                        <a:pt x="9424" y="300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24"/>
                <p:cNvSpPr/>
                <p:nvPr/>
              </p:nvSpPr>
              <p:spPr>
                <a:xfrm>
                  <a:off x="8087799" y="1497139"/>
                  <a:ext cx="19283" cy="23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83" h="23074" extrusionOk="0">
                      <a:moveTo>
                        <a:pt x="1640" y="17908"/>
                      </a:moveTo>
                      <a:cubicBezTo>
                        <a:pt x="116" y="14193"/>
                        <a:pt x="-646" y="9812"/>
                        <a:pt x="688" y="6002"/>
                      </a:cubicBezTo>
                      <a:cubicBezTo>
                        <a:pt x="4974" y="-5904"/>
                        <a:pt x="19928" y="1906"/>
                        <a:pt x="19261" y="12098"/>
                      </a:cubicBezTo>
                      <a:cubicBezTo>
                        <a:pt x="18690" y="21051"/>
                        <a:pt x="6022" y="28481"/>
                        <a:pt x="1640" y="178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Google Shape;299;p24"/>
                <p:cNvSpPr/>
                <p:nvPr/>
              </p:nvSpPr>
              <p:spPr>
                <a:xfrm>
                  <a:off x="7939934" y="1612572"/>
                  <a:ext cx="52149" cy="45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9" h="45455" extrusionOk="0">
                      <a:moveTo>
                        <a:pt x="19394" y="4393"/>
                      </a:moveTo>
                      <a:cubicBezTo>
                        <a:pt x="16822" y="2678"/>
                        <a:pt x="14155" y="964"/>
                        <a:pt x="11202" y="297"/>
                      </a:cubicBezTo>
                      <a:cubicBezTo>
                        <a:pt x="8154" y="-370"/>
                        <a:pt x="4725" y="11"/>
                        <a:pt x="2534" y="2202"/>
                      </a:cubicBezTo>
                      <a:cubicBezTo>
                        <a:pt x="534" y="4107"/>
                        <a:pt x="-228" y="7155"/>
                        <a:pt x="58" y="9917"/>
                      </a:cubicBezTo>
                      <a:cubicBezTo>
                        <a:pt x="344" y="12680"/>
                        <a:pt x="1582" y="15347"/>
                        <a:pt x="2915" y="17728"/>
                      </a:cubicBezTo>
                      <a:cubicBezTo>
                        <a:pt x="10345" y="30872"/>
                        <a:pt x="23204" y="40778"/>
                        <a:pt x="37777" y="44684"/>
                      </a:cubicBezTo>
                      <a:cubicBezTo>
                        <a:pt x="42444" y="45922"/>
                        <a:pt x="48635" y="46208"/>
                        <a:pt x="51398" y="41350"/>
                      </a:cubicBezTo>
                      <a:cubicBezTo>
                        <a:pt x="53684" y="37254"/>
                        <a:pt x="50255" y="33635"/>
                        <a:pt x="47778" y="30587"/>
                      </a:cubicBezTo>
                      <a:cubicBezTo>
                        <a:pt x="39587" y="20585"/>
                        <a:pt x="30062" y="11822"/>
                        <a:pt x="19394" y="44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Google Shape;300;p24"/>
                <p:cNvSpPr/>
                <p:nvPr/>
              </p:nvSpPr>
              <p:spPr>
                <a:xfrm>
                  <a:off x="7964059" y="1578810"/>
                  <a:ext cx="31179" cy="4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79" h="46124" extrusionOk="0">
                      <a:moveTo>
                        <a:pt x="20510" y="8246"/>
                      </a:moveTo>
                      <a:cubicBezTo>
                        <a:pt x="18605" y="4722"/>
                        <a:pt x="15843" y="817"/>
                        <a:pt x="11938" y="150"/>
                      </a:cubicBezTo>
                      <a:cubicBezTo>
                        <a:pt x="4032" y="-1184"/>
                        <a:pt x="-1397" y="6627"/>
                        <a:pt x="317" y="13866"/>
                      </a:cubicBezTo>
                      <a:cubicBezTo>
                        <a:pt x="2317" y="22343"/>
                        <a:pt x="9842" y="31106"/>
                        <a:pt x="15938" y="36916"/>
                      </a:cubicBezTo>
                      <a:cubicBezTo>
                        <a:pt x="18034" y="38917"/>
                        <a:pt x="27178" y="48251"/>
                        <a:pt x="30226" y="45679"/>
                      </a:cubicBezTo>
                      <a:cubicBezTo>
                        <a:pt x="31273" y="44822"/>
                        <a:pt x="31273" y="43203"/>
                        <a:pt x="31083" y="41869"/>
                      </a:cubicBezTo>
                      <a:cubicBezTo>
                        <a:pt x="30035" y="31297"/>
                        <a:pt x="26416" y="19771"/>
                        <a:pt x="21558" y="10342"/>
                      </a:cubicBezTo>
                      <a:cubicBezTo>
                        <a:pt x="21177" y="9675"/>
                        <a:pt x="20796" y="8913"/>
                        <a:pt x="20415" y="81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24"/>
                <p:cNvSpPr/>
                <p:nvPr/>
              </p:nvSpPr>
              <p:spPr>
                <a:xfrm>
                  <a:off x="7922702" y="1660476"/>
                  <a:ext cx="42048" cy="23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8" h="23718" extrusionOk="0">
                      <a:moveTo>
                        <a:pt x="9099" y="2304"/>
                      </a:moveTo>
                      <a:cubicBezTo>
                        <a:pt x="2812" y="3923"/>
                        <a:pt x="-2331" y="10877"/>
                        <a:pt x="1098" y="17354"/>
                      </a:cubicBezTo>
                      <a:cubicBezTo>
                        <a:pt x="3098" y="21068"/>
                        <a:pt x="7289" y="23259"/>
                        <a:pt x="11480" y="23640"/>
                      </a:cubicBezTo>
                      <a:cubicBezTo>
                        <a:pt x="15671" y="24021"/>
                        <a:pt x="19862" y="22973"/>
                        <a:pt x="23862" y="21449"/>
                      </a:cubicBezTo>
                      <a:cubicBezTo>
                        <a:pt x="29768" y="19259"/>
                        <a:pt x="35007" y="17258"/>
                        <a:pt x="39388" y="12686"/>
                      </a:cubicBezTo>
                      <a:cubicBezTo>
                        <a:pt x="42912" y="8972"/>
                        <a:pt x="43293" y="5066"/>
                        <a:pt x="38340" y="2495"/>
                      </a:cubicBezTo>
                      <a:cubicBezTo>
                        <a:pt x="30435" y="-1601"/>
                        <a:pt x="17290" y="113"/>
                        <a:pt x="9003" y="22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02" name="Google Shape;302;p24"/>
            <p:cNvSpPr/>
            <p:nvPr/>
          </p:nvSpPr>
          <p:spPr>
            <a:xfrm>
              <a:off x="8315289" y="1784235"/>
              <a:ext cx="48173" cy="48173"/>
            </a:xfrm>
            <a:custGeom>
              <a:avLst/>
              <a:gdLst/>
              <a:ahLst/>
              <a:cxnLst/>
              <a:rect l="l" t="t" r="r" b="b"/>
              <a:pathLst>
                <a:path w="48173" h="48173" extrusionOk="0">
                  <a:moveTo>
                    <a:pt x="6942" y="7132"/>
                  </a:moveTo>
                  <a:cubicBezTo>
                    <a:pt x="-2393" y="16562"/>
                    <a:pt x="-2298" y="31802"/>
                    <a:pt x="7132" y="41232"/>
                  </a:cubicBezTo>
                  <a:cubicBezTo>
                    <a:pt x="16562" y="50566"/>
                    <a:pt x="31802" y="50471"/>
                    <a:pt x="41232" y="41041"/>
                  </a:cubicBezTo>
                  <a:cubicBezTo>
                    <a:pt x="50566" y="31612"/>
                    <a:pt x="50471" y="16371"/>
                    <a:pt x="41041" y="6942"/>
                  </a:cubicBezTo>
                  <a:cubicBezTo>
                    <a:pt x="31612" y="-2393"/>
                    <a:pt x="16372" y="-2298"/>
                    <a:pt x="6942" y="7132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8205286" y="1803252"/>
              <a:ext cx="123410" cy="120576"/>
            </a:xfrm>
            <a:custGeom>
              <a:avLst/>
              <a:gdLst/>
              <a:ahLst/>
              <a:cxnLst/>
              <a:rect l="l" t="t" r="r" b="b"/>
              <a:pathLst>
                <a:path w="123410" h="120576" extrusionOk="0">
                  <a:moveTo>
                    <a:pt x="109039" y="43646"/>
                  </a:moveTo>
                  <a:cubicBezTo>
                    <a:pt x="96085" y="50504"/>
                    <a:pt x="82941" y="57172"/>
                    <a:pt x="71034" y="65839"/>
                  </a:cubicBezTo>
                  <a:cubicBezTo>
                    <a:pt x="59128" y="74507"/>
                    <a:pt x="48460" y="85175"/>
                    <a:pt x="41983" y="98415"/>
                  </a:cubicBezTo>
                  <a:cubicBezTo>
                    <a:pt x="39697" y="102987"/>
                    <a:pt x="37983" y="107844"/>
                    <a:pt x="35125" y="112131"/>
                  </a:cubicBezTo>
                  <a:cubicBezTo>
                    <a:pt x="32268" y="116417"/>
                    <a:pt x="27981" y="120036"/>
                    <a:pt x="22933" y="120513"/>
                  </a:cubicBezTo>
                  <a:cubicBezTo>
                    <a:pt x="17409" y="121084"/>
                    <a:pt x="12075" y="117751"/>
                    <a:pt x="8360" y="113560"/>
                  </a:cubicBezTo>
                  <a:cubicBezTo>
                    <a:pt x="-22" y="103939"/>
                    <a:pt x="-1737" y="89747"/>
                    <a:pt x="1597" y="77365"/>
                  </a:cubicBezTo>
                  <a:cubicBezTo>
                    <a:pt x="4931" y="64982"/>
                    <a:pt x="12551" y="54314"/>
                    <a:pt x="21028" y="44694"/>
                  </a:cubicBezTo>
                  <a:cubicBezTo>
                    <a:pt x="31506" y="32883"/>
                    <a:pt x="43507" y="22405"/>
                    <a:pt x="56652" y="13738"/>
                  </a:cubicBezTo>
                  <a:cubicBezTo>
                    <a:pt x="65034" y="8213"/>
                    <a:pt x="73987" y="3260"/>
                    <a:pt x="83798" y="1165"/>
                  </a:cubicBezTo>
                  <a:cubicBezTo>
                    <a:pt x="92561" y="-740"/>
                    <a:pt x="105515" y="-931"/>
                    <a:pt x="112754" y="5451"/>
                  </a:cubicBezTo>
                  <a:cubicBezTo>
                    <a:pt x="118659" y="10594"/>
                    <a:pt x="125232" y="22977"/>
                    <a:pt x="122946" y="30787"/>
                  </a:cubicBezTo>
                  <a:cubicBezTo>
                    <a:pt x="121041" y="37264"/>
                    <a:pt x="114564" y="40884"/>
                    <a:pt x="109039" y="43836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4" name="Google Shape;304;p24"/>
            <p:cNvGrpSpPr/>
            <p:nvPr/>
          </p:nvGrpSpPr>
          <p:grpSpPr>
            <a:xfrm>
              <a:off x="7880574" y="1309387"/>
              <a:ext cx="418796" cy="578229"/>
              <a:chOff x="7880574" y="1309387"/>
              <a:chExt cx="418796" cy="578229"/>
            </a:xfrm>
          </p:grpSpPr>
          <p:sp>
            <p:nvSpPr>
              <p:cNvPr id="305" name="Google Shape;305;p24"/>
              <p:cNvSpPr/>
              <p:nvPr/>
            </p:nvSpPr>
            <p:spPr>
              <a:xfrm>
                <a:off x="7880574" y="1309387"/>
                <a:ext cx="418796" cy="578229"/>
              </a:xfrm>
              <a:custGeom>
                <a:avLst/>
                <a:gdLst/>
                <a:ahLst/>
                <a:cxnLst/>
                <a:rect l="l" t="t" r="r" b="b"/>
                <a:pathLst>
                  <a:path w="418796" h="578229" extrusionOk="0">
                    <a:moveTo>
                      <a:pt x="418701" y="470932"/>
                    </a:moveTo>
                    <a:cubicBezTo>
                      <a:pt x="418701" y="470932"/>
                      <a:pt x="372791" y="135747"/>
                      <a:pt x="232487" y="31543"/>
                    </a:cubicBezTo>
                    <a:cubicBezTo>
                      <a:pt x="92184" y="-72756"/>
                      <a:pt x="121712" y="111744"/>
                      <a:pt x="126093" y="150415"/>
                    </a:cubicBezTo>
                    <a:cubicBezTo>
                      <a:pt x="130475" y="189087"/>
                      <a:pt x="128665" y="273574"/>
                      <a:pt x="108472" y="284146"/>
                    </a:cubicBezTo>
                    <a:cubicBezTo>
                      <a:pt x="11888" y="334629"/>
                      <a:pt x="-46786" y="520176"/>
                      <a:pt x="48369" y="562467"/>
                    </a:cubicBezTo>
                    <a:cubicBezTo>
                      <a:pt x="143429" y="604758"/>
                      <a:pt x="342025" y="548560"/>
                      <a:pt x="342025" y="548560"/>
                    </a:cubicBezTo>
                    <a:cubicBezTo>
                      <a:pt x="342025" y="548560"/>
                      <a:pt x="417844" y="539607"/>
                      <a:pt x="418796" y="470932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6" name="Google Shape;306;p24"/>
              <p:cNvGrpSpPr/>
              <p:nvPr/>
            </p:nvGrpSpPr>
            <p:grpSpPr>
              <a:xfrm>
                <a:off x="7902113" y="1331270"/>
                <a:ext cx="324764" cy="459407"/>
                <a:chOff x="7902113" y="1331270"/>
                <a:chExt cx="324764" cy="459407"/>
              </a:xfrm>
            </p:grpSpPr>
            <p:sp>
              <p:nvSpPr>
                <p:cNvPr id="307" name="Google Shape;307;p24"/>
                <p:cNvSpPr/>
                <p:nvPr/>
              </p:nvSpPr>
              <p:spPr>
                <a:xfrm>
                  <a:off x="8196120" y="1513604"/>
                  <a:ext cx="30757" cy="4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57" h="49484" extrusionOk="0">
                      <a:moveTo>
                        <a:pt x="13049" y="3443"/>
                      </a:moveTo>
                      <a:cubicBezTo>
                        <a:pt x="11430" y="2110"/>
                        <a:pt x="9811" y="871"/>
                        <a:pt x="7810" y="300"/>
                      </a:cubicBezTo>
                      <a:cubicBezTo>
                        <a:pt x="5810" y="-272"/>
                        <a:pt x="3524" y="-81"/>
                        <a:pt x="2000" y="1348"/>
                      </a:cubicBezTo>
                      <a:cubicBezTo>
                        <a:pt x="286" y="2967"/>
                        <a:pt x="0" y="5539"/>
                        <a:pt x="0" y="7920"/>
                      </a:cubicBezTo>
                      <a:cubicBezTo>
                        <a:pt x="0" y="21731"/>
                        <a:pt x="6572" y="35257"/>
                        <a:pt x="17050" y="44210"/>
                      </a:cubicBezTo>
                      <a:cubicBezTo>
                        <a:pt x="21431" y="48020"/>
                        <a:pt x="29432" y="53830"/>
                        <a:pt x="30575" y="44305"/>
                      </a:cubicBezTo>
                      <a:cubicBezTo>
                        <a:pt x="31337" y="37352"/>
                        <a:pt x="29623" y="29732"/>
                        <a:pt x="27146" y="23255"/>
                      </a:cubicBezTo>
                      <a:cubicBezTo>
                        <a:pt x="24194" y="15635"/>
                        <a:pt x="19431" y="8682"/>
                        <a:pt x="13144" y="34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24"/>
                <p:cNvSpPr/>
                <p:nvPr/>
              </p:nvSpPr>
              <p:spPr>
                <a:xfrm>
                  <a:off x="8138751" y="1409954"/>
                  <a:ext cx="40978" cy="60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8" h="60616" extrusionOk="0">
                      <a:moveTo>
                        <a:pt x="505" y="14701"/>
                      </a:moveTo>
                      <a:cubicBezTo>
                        <a:pt x="3553" y="29370"/>
                        <a:pt x="12125" y="42705"/>
                        <a:pt x="23746" y="52039"/>
                      </a:cubicBezTo>
                      <a:cubicBezTo>
                        <a:pt x="26508" y="54230"/>
                        <a:pt x="35080" y="62231"/>
                        <a:pt x="38700" y="60326"/>
                      </a:cubicBezTo>
                      <a:cubicBezTo>
                        <a:pt x="43367" y="57945"/>
                        <a:pt x="39557" y="49372"/>
                        <a:pt x="38700" y="45848"/>
                      </a:cubicBezTo>
                      <a:cubicBezTo>
                        <a:pt x="37462" y="40990"/>
                        <a:pt x="35842" y="36323"/>
                        <a:pt x="33937" y="31751"/>
                      </a:cubicBezTo>
                      <a:cubicBezTo>
                        <a:pt x="29937" y="22417"/>
                        <a:pt x="24508" y="13749"/>
                        <a:pt x="17745" y="6129"/>
                      </a:cubicBezTo>
                      <a:cubicBezTo>
                        <a:pt x="16030" y="4224"/>
                        <a:pt x="14316" y="2414"/>
                        <a:pt x="12030" y="1176"/>
                      </a:cubicBezTo>
                      <a:cubicBezTo>
                        <a:pt x="9839" y="33"/>
                        <a:pt x="7077" y="-443"/>
                        <a:pt x="4696" y="509"/>
                      </a:cubicBezTo>
                      <a:cubicBezTo>
                        <a:pt x="2219" y="1557"/>
                        <a:pt x="695" y="4129"/>
                        <a:pt x="219" y="6700"/>
                      </a:cubicBezTo>
                      <a:cubicBezTo>
                        <a:pt x="-257" y="9272"/>
                        <a:pt x="124" y="12034"/>
                        <a:pt x="600" y="1460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24"/>
                <p:cNvSpPr/>
                <p:nvPr/>
              </p:nvSpPr>
              <p:spPr>
                <a:xfrm>
                  <a:off x="8095724" y="1436301"/>
                  <a:ext cx="58260" cy="54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60" h="54982" extrusionOk="0">
                      <a:moveTo>
                        <a:pt x="10956" y="1117"/>
                      </a:moveTo>
                      <a:cubicBezTo>
                        <a:pt x="6955" y="-883"/>
                        <a:pt x="2765" y="-407"/>
                        <a:pt x="764" y="4261"/>
                      </a:cubicBezTo>
                      <a:cubicBezTo>
                        <a:pt x="-283" y="6737"/>
                        <a:pt x="-93" y="9499"/>
                        <a:pt x="383" y="12071"/>
                      </a:cubicBezTo>
                      <a:cubicBezTo>
                        <a:pt x="1622" y="18453"/>
                        <a:pt x="5146" y="24358"/>
                        <a:pt x="10194" y="28645"/>
                      </a:cubicBezTo>
                      <a:cubicBezTo>
                        <a:pt x="14956" y="32740"/>
                        <a:pt x="19719" y="37027"/>
                        <a:pt x="24767" y="40837"/>
                      </a:cubicBezTo>
                      <a:cubicBezTo>
                        <a:pt x="30577" y="45313"/>
                        <a:pt x="37054" y="48933"/>
                        <a:pt x="43913" y="51505"/>
                      </a:cubicBezTo>
                      <a:cubicBezTo>
                        <a:pt x="47437" y="52838"/>
                        <a:pt x="60200" y="58934"/>
                        <a:pt x="58010" y="50933"/>
                      </a:cubicBezTo>
                      <a:cubicBezTo>
                        <a:pt x="53914" y="35979"/>
                        <a:pt x="42770" y="23692"/>
                        <a:pt x="31054" y="14167"/>
                      </a:cubicBezTo>
                      <a:cubicBezTo>
                        <a:pt x="24863" y="9118"/>
                        <a:pt x="18100" y="4737"/>
                        <a:pt x="10956" y="121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24"/>
                <p:cNvSpPr/>
                <p:nvPr/>
              </p:nvSpPr>
              <p:spPr>
                <a:xfrm>
                  <a:off x="8058230" y="1358414"/>
                  <a:ext cx="52655" cy="54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55" h="54972" extrusionOk="0">
                      <a:moveTo>
                        <a:pt x="15493" y="2614"/>
                      </a:moveTo>
                      <a:cubicBezTo>
                        <a:pt x="11398" y="328"/>
                        <a:pt x="5778" y="-1482"/>
                        <a:pt x="2254" y="1757"/>
                      </a:cubicBezTo>
                      <a:cubicBezTo>
                        <a:pt x="253" y="3566"/>
                        <a:pt x="-318" y="6519"/>
                        <a:pt x="158" y="9186"/>
                      </a:cubicBezTo>
                      <a:cubicBezTo>
                        <a:pt x="634" y="11853"/>
                        <a:pt x="1968" y="14234"/>
                        <a:pt x="3301" y="16521"/>
                      </a:cubicBezTo>
                      <a:cubicBezTo>
                        <a:pt x="11779" y="30427"/>
                        <a:pt x="23209" y="42619"/>
                        <a:pt x="36734" y="51763"/>
                      </a:cubicBezTo>
                      <a:cubicBezTo>
                        <a:pt x="41020" y="54621"/>
                        <a:pt x="46164" y="56906"/>
                        <a:pt x="50355" y="52525"/>
                      </a:cubicBezTo>
                      <a:cubicBezTo>
                        <a:pt x="53117" y="49667"/>
                        <a:pt x="53212" y="46715"/>
                        <a:pt x="51593" y="43381"/>
                      </a:cubicBezTo>
                      <a:cubicBezTo>
                        <a:pt x="46831" y="33284"/>
                        <a:pt x="40544" y="23379"/>
                        <a:pt x="32638" y="15568"/>
                      </a:cubicBezTo>
                      <a:cubicBezTo>
                        <a:pt x="27590" y="10520"/>
                        <a:pt x="21780" y="6138"/>
                        <a:pt x="15589" y="270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24"/>
                <p:cNvSpPr/>
                <p:nvPr/>
              </p:nvSpPr>
              <p:spPr>
                <a:xfrm>
                  <a:off x="8077148" y="1331270"/>
                  <a:ext cx="31711" cy="36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11" h="36068" extrusionOk="0">
                      <a:moveTo>
                        <a:pt x="8481" y="1755"/>
                      </a:moveTo>
                      <a:cubicBezTo>
                        <a:pt x="7243" y="993"/>
                        <a:pt x="5909" y="231"/>
                        <a:pt x="4385" y="40"/>
                      </a:cubicBezTo>
                      <a:cubicBezTo>
                        <a:pt x="2957" y="-150"/>
                        <a:pt x="1242" y="326"/>
                        <a:pt x="480" y="1660"/>
                      </a:cubicBezTo>
                      <a:cubicBezTo>
                        <a:pt x="-568" y="3374"/>
                        <a:pt x="290" y="5565"/>
                        <a:pt x="1242" y="7279"/>
                      </a:cubicBezTo>
                      <a:cubicBezTo>
                        <a:pt x="6195" y="16519"/>
                        <a:pt x="12577" y="24996"/>
                        <a:pt x="20102" y="32235"/>
                      </a:cubicBezTo>
                      <a:cubicBezTo>
                        <a:pt x="21435" y="33473"/>
                        <a:pt x="22769" y="34711"/>
                        <a:pt x="24483" y="35473"/>
                      </a:cubicBezTo>
                      <a:cubicBezTo>
                        <a:pt x="26198" y="36235"/>
                        <a:pt x="28198" y="36331"/>
                        <a:pt x="29722" y="35378"/>
                      </a:cubicBezTo>
                      <a:cubicBezTo>
                        <a:pt x="34484" y="32425"/>
                        <a:pt x="29436" y="23948"/>
                        <a:pt x="27626" y="20614"/>
                      </a:cubicBezTo>
                      <a:cubicBezTo>
                        <a:pt x="23531" y="12804"/>
                        <a:pt x="15911" y="6422"/>
                        <a:pt x="8481" y="185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24"/>
                <p:cNvSpPr/>
                <p:nvPr/>
              </p:nvSpPr>
              <p:spPr>
                <a:xfrm>
                  <a:off x="8018177" y="1392915"/>
                  <a:ext cx="54333" cy="37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33" h="37943" extrusionOk="0">
                      <a:moveTo>
                        <a:pt x="17256" y="2594"/>
                      </a:moveTo>
                      <a:cubicBezTo>
                        <a:pt x="14589" y="1355"/>
                        <a:pt x="11922" y="212"/>
                        <a:pt x="8969" y="22"/>
                      </a:cubicBezTo>
                      <a:cubicBezTo>
                        <a:pt x="6016" y="-169"/>
                        <a:pt x="2968" y="879"/>
                        <a:pt x="1254" y="3260"/>
                      </a:cubicBezTo>
                      <a:cubicBezTo>
                        <a:pt x="-1318" y="6880"/>
                        <a:pt x="492" y="12023"/>
                        <a:pt x="2873" y="15738"/>
                      </a:cubicBezTo>
                      <a:cubicBezTo>
                        <a:pt x="11541" y="29549"/>
                        <a:pt x="27828" y="38312"/>
                        <a:pt x="44116" y="37931"/>
                      </a:cubicBezTo>
                      <a:cubicBezTo>
                        <a:pt x="48021" y="37931"/>
                        <a:pt x="52593" y="36693"/>
                        <a:pt x="53927" y="33074"/>
                      </a:cubicBezTo>
                      <a:cubicBezTo>
                        <a:pt x="56308" y="26406"/>
                        <a:pt x="47640" y="20501"/>
                        <a:pt x="43259" y="17167"/>
                      </a:cubicBezTo>
                      <a:cubicBezTo>
                        <a:pt x="35448" y="11261"/>
                        <a:pt x="26209" y="6594"/>
                        <a:pt x="17256" y="259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24"/>
                <p:cNvSpPr/>
                <p:nvPr/>
              </p:nvSpPr>
              <p:spPr>
                <a:xfrm>
                  <a:off x="8021166" y="1479321"/>
                  <a:ext cx="29230" cy="30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0" h="30034" extrusionOk="0">
                      <a:moveTo>
                        <a:pt x="14553" y="29631"/>
                      </a:moveTo>
                      <a:cubicBezTo>
                        <a:pt x="10838" y="28773"/>
                        <a:pt x="7695" y="26392"/>
                        <a:pt x="5123" y="23535"/>
                      </a:cubicBezTo>
                      <a:cubicBezTo>
                        <a:pt x="2646" y="20772"/>
                        <a:pt x="741" y="17439"/>
                        <a:pt x="170" y="13819"/>
                      </a:cubicBezTo>
                      <a:cubicBezTo>
                        <a:pt x="-402" y="10200"/>
                        <a:pt x="456" y="6199"/>
                        <a:pt x="2932" y="3532"/>
                      </a:cubicBezTo>
                      <a:cubicBezTo>
                        <a:pt x="11219" y="-5326"/>
                        <a:pt x="23792" y="4294"/>
                        <a:pt x="27983" y="12486"/>
                      </a:cubicBezTo>
                      <a:cubicBezTo>
                        <a:pt x="32460" y="21153"/>
                        <a:pt x="24173" y="32012"/>
                        <a:pt x="14553" y="297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Google Shape;314;p24"/>
                <p:cNvSpPr/>
                <p:nvPr/>
              </p:nvSpPr>
              <p:spPr>
                <a:xfrm>
                  <a:off x="8013798" y="1565146"/>
                  <a:ext cx="19796" cy="2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96" h="22723" extrusionOk="0">
                      <a:moveTo>
                        <a:pt x="4299" y="19339"/>
                      </a:moveTo>
                      <a:cubicBezTo>
                        <a:pt x="1728" y="16196"/>
                        <a:pt x="-177" y="12290"/>
                        <a:pt x="13" y="8195"/>
                      </a:cubicBezTo>
                      <a:cubicBezTo>
                        <a:pt x="775" y="-4378"/>
                        <a:pt x="17349" y="-1140"/>
                        <a:pt x="19539" y="8861"/>
                      </a:cubicBezTo>
                      <a:cubicBezTo>
                        <a:pt x="21540" y="17624"/>
                        <a:pt x="11443" y="28292"/>
                        <a:pt x="4204" y="1933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p24"/>
                <p:cNvSpPr/>
                <p:nvPr/>
              </p:nvSpPr>
              <p:spPr>
                <a:xfrm>
                  <a:off x="7903916" y="1717065"/>
                  <a:ext cx="59001" cy="35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01" h="35171" extrusionOk="0">
                      <a:moveTo>
                        <a:pt x="17883" y="1722"/>
                      </a:moveTo>
                      <a:cubicBezTo>
                        <a:pt x="14930" y="769"/>
                        <a:pt x="11882" y="-88"/>
                        <a:pt x="8834" y="7"/>
                      </a:cubicBezTo>
                      <a:cubicBezTo>
                        <a:pt x="5786" y="198"/>
                        <a:pt x="2548" y="1626"/>
                        <a:pt x="1024" y="4293"/>
                      </a:cubicBezTo>
                      <a:cubicBezTo>
                        <a:pt x="-405" y="6675"/>
                        <a:pt x="-214" y="9818"/>
                        <a:pt x="833" y="12390"/>
                      </a:cubicBezTo>
                      <a:cubicBezTo>
                        <a:pt x="1881" y="14962"/>
                        <a:pt x="3786" y="17152"/>
                        <a:pt x="5786" y="19057"/>
                      </a:cubicBezTo>
                      <a:cubicBezTo>
                        <a:pt x="16550" y="29535"/>
                        <a:pt x="31694" y="35536"/>
                        <a:pt x="46744" y="35155"/>
                      </a:cubicBezTo>
                      <a:cubicBezTo>
                        <a:pt x="51602" y="35059"/>
                        <a:pt x="57602" y="33630"/>
                        <a:pt x="58841" y="28106"/>
                      </a:cubicBezTo>
                      <a:cubicBezTo>
                        <a:pt x="59888" y="23534"/>
                        <a:pt x="55602" y="20962"/>
                        <a:pt x="52364" y="18772"/>
                      </a:cubicBezTo>
                      <a:cubicBezTo>
                        <a:pt x="41696" y="11532"/>
                        <a:pt x="30075" y="5722"/>
                        <a:pt x="17788" y="172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24"/>
                <p:cNvSpPr/>
                <p:nvPr/>
              </p:nvSpPr>
              <p:spPr>
                <a:xfrm>
                  <a:off x="7918322" y="1677683"/>
                  <a:ext cx="39596" cy="39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96" h="39628" extrusionOk="0">
                      <a:moveTo>
                        <a:pt x="19289" y="5385"/>
                      </a:moveTo>
                      <a:cubicBezTo>
                        <a:pt x="16431" y="2527"/>
                        <a:pt x="12717" y="-425"/>
                        <a:pt x="8811" y="51"/>
                      </a:cubicBezTo>
                      <a:cubicBezTo>
                        <a:pt x="906" y="1003"/>
                        <a:pt x="-2142" y="9957"/>
                        <a:pt x="1572" y="16529"/>
                      </a:cubicBezTo>
                      <a:cubicBezTo>
                        <a:pt x="5859" y="24054"/>
                        <a:pt x="15479" y="30340"/>
                        <a:pt x="23004" y="34246"/>
                      </a:cubicBezTo>
                      <a:cubicBezTo>
                        <a:pt x="25575" y="35579"/>
                        <a:pt x="37005" y="41961"/>
                        <a:pt x="39196" y="38722"/>
                      </a:cubicBezTo>
                      <a:cubicBezTo>
                        <a:pt x="39958" y="37579"/>
                        <a:pt x="39482" y="36055"/>
                        <a:pt x="39006" y="34817"/>
                      </a:cubicBezTo>
                      <a:cubicBezTo>
                        <a:pt x="35005" y="24911"/>
                        <a:pt x="28242" y="14910"/>
                        <a:pt x="21003" y="7195"/>
                      </a:cubicBezTo>
                      <a:cubicBezTo>
                        <a:pt x="20527" y="6623"/>
                        <a:pt x="19956" y="6052"/>
                        <a:pt x="19289" y="548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Google Shape;317;p24"/>
                <p:cNvSpPr/>
                <p:nvPr/>
              </p:nvSpPr>
              <p:spPr>
                <a:xfrm>
                  <a:off x="7902113" y="1762206"/>
                  <a:ext cx="39440" cy="2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40" h="28471" extrusionOk="0">
                      <a:moveTo>
                        <a:pt x="6066" y="8302"/>
                      </a:moveTo>
                      <a:cubicBezTo>
                        <a:pt x="541" y="11540"/>
                        <a:pt x="-2507" y="19732"/>
                        <a:pt x="2637" y="25066"/>
                      </a:cubicBezTo>
                      <a:cubicBezTo>
                        <a:pt x="5590" y="28114"/>
                        <a:pt x="10257" y="28971"/>
                        <a:pt x="14448" y="28209"/>
                      </a:cubicBezTo>
                      <a:cubicBezTo>
                        <a:pt x="18639" y="27447"/>
                        <a:pt x="22354" y="25161"/>
                        <a:pt x="25687" y="22589"/>
                      </a:cubicBezTo>
                      <a:cubicBezTo>
                        <a:pt x="30736" y="18779"/>
                        <a:pt x="35212" y="15446"/>
                        <a:pt x="38165" y="9826"/>
                      </a:cubicBezTo>
                      <a:cubicBezTo>
                        <a:pt x="40546" y="5254"/>
                        <a:pt x="39784" y="1349"/>
                        <a:pt x="34260" y="301"/>
                      </a:cubicBezTo>
                      <a:cubicBezTo>
                        <a:pt x="25497" y="-1318"/>
                        <a:pt x="13400" y="3920"/>
                        <a:pt x="6066" y="830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8" name="Google Shape;318;p24"/>
              <p:cNvGrpSpPr/>
              <p:nvPr/>
            </p:nvGrpSpPr>
            <p:grpSpPr>
              <a:xfrm>
                <a:off x="7936334" y="1469041"/>
                <a:ext cx="326364" cy="380333"/>
                <a:chOff x="7936334" y="1469041"/>
                <a:chExt cx="326364" cy="380333"/>
              </a:xfrm>
            </p:grpSpPr>
            <p:sp>
              <p:nvSpPr>
                <p:cNvPr id="319" name="Google Shape;319;p24"/>
                <p:cNvSpPr/>
                <p:nvPr/>
              </p:nvSpPr>
              <p:spPr>
                <a:xfrm>
                  <a:off x="8046101" y="1588390"/>
                  <a:ext cx="169735" cy="10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735" h="109156" extrusionOk="0">
                      <a:moveTo>
                        <a:pt x="169736" y="109156"/>
                      </a:moveTo>
                      <a:cubicBezTo>
                        <a:pt x="100489" y="62865"/>
                        <a:pt x="51530" y="38672"/>
                        <a:pt x="22574" y="24384"/>
                      </a:cubicBezTo>
                      <a:cubicBezTo>
                        <a:pt x="13430" y="19812"/>
                        <a:pt x="4572" y="15526"/>
                        <a:pt x="0" y="12668"/>
                      </a:cubicBezTo>
                      <a:cubicBezTo>
                        <a:pt x="2572" y="1619"/>
                        <a:pt x="9239" y="0"/>
                        <a:pt x="16288" y="0"/>
                      </a:cubicBezTo>
                      <a:cubicBezTo>
                        <a:pt x="45434" y="0"/>
                        <a:pt x="100489" y="35433"/>
                        <a:pt x="142494" y="68675"/>
                      </a:cubicBezTo>
                      <a:cubicBezTo>
                        <a:pt x="151638" y="83344"/>
                        <a:pt x="160877" y="96965"/>
                        <a:pt x="169640" y="1091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24"/>
                <p:cNvSpPr/>
                <p:nvPr/>
              </p:nvSpPr>
              <p:spPr>
                <a:xfrm>
                  <a:off x="8172021" y="1547432"/>
                  <a:ext cx="90677" cy="171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7" h="171164" extrusionOk="0">
                      <a:moveTo>
                        <a:pt x="90678" y="171164"/>
                      </a:moveTo>
                      <a:cubicBezTo>
                        <a:pt x="59341" y="134684"/>
                        <a:pt x="13049" y="70771"/>
                        <a:pt x="0" y="0"/>
                      </a:cubicBezTo>
                      <a:cubicBezTo>
                        <a:pt x="44005" y="46958"/>
                        <a:pt x="77248" y="126873"/>
                        <a:pt x="90678" y="17116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Google Shape;321;p24"/>
                <p:cNvSpPr/>
                <p:nvPr/>
              </p:nvSpPr>
              <p:spPr>
                <a:xfrm>
                  <a:off x="8052654" y="1527811"/>
                  <a:ext cx="113843" cy="83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43" h="83058" extrusionOk="0">
                      <a:moveTo>
                        <a:pt x="113843" y="83058"/>
                      </a:moveTo>
                      <a:cubicBezTo>
                        <a:pt x="82601" y="61817"/>
                        <a:pt x="37453" y="35814"/>
                        <a:pt x="4496" y="35814"/>
                      </a:cubicBezTo>
                      <a:cubicBezTo>
                        <a:pt x="3925" y="35814"/>
                        <a:pt x="3258" y="35814"/>
                        <a:pt x="2686" y="35814"/>
                      </a:cubicBezTo>
                      <a:cubicBezTo>
                        <a:pt x="1067" y="32861"/>
                        <a:pt x="-171" y="28480"/>
                        <a:pt x="19" y="21812"/>
                      </a:cubicBezTo>
                      <a:cubicBezTo>
                        <a:pt x="3639" y="0"/>
                        <a:pt x="13640" y="0"/>
                        <a:pt x="17926" y="0"/>
                      </a:cubicBezTo>
                      <a:cubicBezTo>
                        <a:pt x="44501" y="0"/>
                        <a:pt x="89745" y="40958"/>
                        <a:pt x="102985" y="54578"/>
                      </a:cubicBezTo>
                      <a:cubicBezTo>
                        <a:pt x="106223" y="63722"/>
                        <a:pt x="109843" y="73343"/>
                        <a:pt x="113748" y="8305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Google Shape;322;p24"/>
                <p:cNvSpPr/>
                <p:nvPr/>
              </p:nvSpPr>
              <p:spPr>
                <a:xfrm>
                  <a:off x="8071109" y="1469041"/>
                  <a:ext cx="78718" cy="7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18" h="74295" extrusionOk="0">
                      <a:moveTo>
                        <a:pt x="78719" y="74295"/>
                      </a:moveTo>
                      <a:cubicBezTo>
                        <a:pt x="72051" y="69914"/>
                        <a:pt x="64336" y="65532"/>
                        <a:pt x="56144" y="60865"/>
                      </a:cubicBezTo>
                      <a:cubicBezTo>
                        <a:pt x="19283" y="39910"/>
                        <a:pt x="-6340" y="23050"/>
                        <a:pt x="1376" y="0"/>
                      </a:cubicBezTo>
                      <a:cubicBezTo>
                        <a:pt x="11948" y="2286"/>
                        <a:pt x="39380" y="18764"/>
                        <a:pt x="60240" y="43625"/>
                      </a:cubicBezTo>
                      <a:cubicBezTo>
                        <a:pt x="69098" y="54102"/>
                        <a:pt x="75290" y="64579"/>
                        <a:pt x="78719" y="74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Google Shape;323;p24"/>
                <p:cNvSpPr/>
                <p:nvPr/>
              </p:nvSpPr>
              <p:spPr>
                <a:xfrm>
                  <a:off x="8116395" y="1730408"/>
                  <a:ext cx="128015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15" h="45815" extrusionOk="0">
                      <a:moveTo>
                        <a:pt x="81534" y="45815"/>
                      </a:moveTo>
                      <a:cubicBezTo>
                        <a:pt x="33814" y="45815"/>
                        <a:pt x="8953" y="32290"/>
                        <a:pt x="0" y="0"/>
                      </a:cubicBezTo>
                      <a:cubicBezTo>
                        <a:pt x="30480" y="15050"/>
                        <a:pt x="64199" y="24670"/>
                        <a:pt x="94583" y="33338"/>
                      </a:cubicBezTo>
                      <a:cubicBezTo>
                        <a:pt x="106680" y="36767"/>
                        <a:pt x="118015" y="40005"/>
                        <a:pt x="128016" y="43244"/>
                      </a:cubicBezTo>
                      <a:cubicBezTo>
                        <a:pt x="112490" y="44482"/>
                        <a:pt x="96583" y="45815"/>
                        <a:pt x="81534" y="4581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24"/>
                <p:cNvSpPr/>
                <p:nvPr/>
              </p:nvSpPr>
              <p:spPr>
                <a:xfrm>
                  <a:off x="8112585" y="1792987"/>
                  <a:ext cx="142589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89" h="19050" extrusionOk="0">
                      <a:moveTo>
                        <a:pt x="81820" y="19050"/>
                      </a:moveTo>
                      <a:cubicBezTo>
                        <a:pt x="66484" y="19050"/>
                        <a:pt x="50387" y="17907"/>
                        <a:pt x="34766" y="16764"/>
                      </a:cubicBezTo>
                      <a:cubicBezTo>
                        <a:pt x="22574" y="15907"/>
                        <a:pt x="10858" y="15050"/>
                        <a:pt x="0" y="14764"/>
                      </a:cubicBezTo>
                      <a:cubicBezTo>
                        <a:pt x="10573" y="4477"/>
                        <a:pt x="25527" y="0"/>
                        <a:pt x="47149" y="0"/>
                      </a:cubicBezTo>
                      <a:cubicBezTo>
                        <a:pt x="60579" y="0"/>
                        <a:pt x="75438" y="1810"/>
                        <a:pt x="89821" y="3429"/>
                      </a:cubicBezTo>
                      <a:cubicBezTo>
                        <a:pt x="104775" y="5239"/>
                        <a:pt x="120301" y="7048"/>
                        <a:pt x="134969" y="7048"/>
                      </a:cubicBezTo>
                      <a:cubicBezTo>
                        <a:pt x="137541" y="7048"/>
                        <a:pt x="140113" y="7048"/>
                        <a:pt x="142589" y="6858"/>
                      </a:cubicBezTo>
                      <a:cubicBezTo>
                        <a:pt x="129159" y="15145"/>
                        <a:pt x="109442" y="18955"/>
                        <a:pt x="81915" y="1895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24"/>
                <p:cNvSpPr/>
                <p:nvPr/>
              </p:nvSpPr>
              <p:spPr>
                <a:xfrm>
                  <a:off x="8057531" y="1642111"/>
                  <a:ext cx="184118" cy="109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18" h="109823" extrusionOk="0">
                      <a:moveTo>
                        <a:pt x="184118" y="109823"/>
                      </a:moveTo>
                      <a:cubicBezTo>
                        <a:pt x="123158" y="94964"/>
                        <a:pt x="45529" y="52102"/>
                        <a:pt x="0" y="0"/>
                      </a:cubicBezTo>
                      <a:cubicBezTo>
                        <a:pt x="62008" y="26670"/>
                        <a:pt x="140494" y="79153"/>
                        <a:pt x="184118" y="10982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24"/>
                <p:cNvSpPr/>
                <p:nvPr/>
              </p:nvSpPr>
              <p:spPr>
                <a:xfrm>
                  <a:off x="7952756" y="1764507"/>
                  <a:ext cx="147828" cy="41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828" h="41243" extrusionOk="0">
                      <a:moveTo>
                        <a:pt x="101251" y="41243"/>
                      </a:moveTo>
                      <a:cubicBezTo>
                        <a:pt x="75914" y="41243"/>
                        <a:pt x="47149" y="33814"/>
                        <a:pt x="24098" y="27908"/>
                      </a:cubicBezTo>
                      <a:cubicBezTo>
                        <a:pt x="14954" y="25527"/>
                        <a:pt x="6858" y="23431"/>
                        <a:pt x="0" y="22098"/>
                      </a:cubicBezTo>
                      <a:cubicBezTo>
                        <a:pt x="13811" y="2953"/>
                        <a:pt x="26003" y="0"/>
                        <a:pt x="37243" y="0"/>
                      </a:cubicBezTo>
                      <a:cubicBezTo>
                        <a:pt x="49625" y="0"/>
                        <a:pt x="64198" y="4477"/>
                        <a:pt x="80963" y="9525"/>
                      </a:cubicBezTo>
                      <a:cubicBezTo>
                        <a:pt x="99441" y="15145"/>
                        <a:pt x="121634" y="21907"/>
                        <a:pt x="147828" y="24670"/>
                      </a:cubicBezTo>
                      <a:cubicBezTo>
                        <a:pt x="138398" y="35909"/>
                        <a:pt x="123253" y="41243"/>
                        <a:pt x="101346" y="4124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24"/>
                <p:cNvSpPr/>
                <p:nvPr/>
              </p:nvSpPr>
              <p:spPr>
                <a:xfrm>
                  <a:off x="7936334" y="1810037"/>
                  <a:ext cx="127293" cy="3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93" h="39147" extrusionOk="0">
                      <a:moveTo>
                        <a:pt x="58999" y="39148"/>
                      </a:moveTo>
                      <a:cubicBezTo>
                        <a:pt x="31757" y="39148"/>
                        <a:pt x="8897" y="31147"/>
                        <a:pt x="2135" y="19240"/>
                      </a:cubicBezTo>
                      <a:cubicBezTo>
                        <a:pt x="-818" y="13906"/>
                        <a:pt x="-723" y="7525"/>
                        <a:pt x="2516" y="0"/>
                      </a:cubicBezTo>
                      <a:cubicBezTo>
                        <a:pt x="29376" y="5524"/>
                        <a:pt x="74715" y="13906"/>
                        <a:pt x="127293" y="19336"/>
                      </a:cubicBezTo>
                      <a:cubicBezTo>
                        <a:pt x="110148" y="32956"/>
                        <a:pt x="82621" y="39148"/>
                        <a:pt x="59094" y="3914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24"/>
                <p:cNvSpPr/>
                <p:nvPr/>
              </p:nvSpPr>
              <p:spPr>
                <a:xfrm>
                  <a:off x="7970219" y="1663637"/>
                  <a:ext cx="134622" cy="97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22" h="97821" extrusionOk="0">
                      <a:moveTo>
                        <a:pt x="116934" y="97631"/>
                      </a:moveTo>
                      <a:cubicBezTo>
                        <a:pt x="96360" y="97631"/>
                        <a:pt x="66261" y="89154"/>
                        <a:pt x="42163" y="82296"/>
                      </a:cubicBezTo>
                      <a:cubicBezTo>
                        <a:pt x="30447" y="78962"/>
                        <a:pt x="20541" y="76200"/>
                        <a:pt x="13207" y="74771"/>
                      </a:cubicBezTo>
                      <a:cubicBezTo>
                        <a:pt x="1110" y="31623"/>
                        <a:pt x="-2700" y="6763"/>
                        <a:pt x="1872" y="762"/>
                      </a:cubicBezTo>
                      <a:cubicBezTo>
                        <a:pt x="2063" y="571"/>
                        <a:pt x="2444" y="0"/>
                        <a:pt x="4920" y="0"/>
                      </a:cubicBezTo>
                      <a:cubicBezTo>
                        <a:pt x="16922" y="0"/>
                        <a:pt x="43878" y="14002"/>
                        <a:pt x="77977" y="31718"/>
                      </a:cubicBezTo>
                      <a:cubicBezTo>
                        <a:pt x="90264" y="38100"/>
                        <a:pt x="103980" y="45244"/>
                        <a:pt x="118935" y="52769"/>
                      </a:cubicBezTo>
                      <a:cubicBezTo>
                        <a:pt x="137413" y="81248"/>
                        <a:pt x="135032" y="90678"/>
                        <a:pt x="133794" y="92964"/>
                      </a:cubicBezTo>
                      <a:cubicBezTo>
                        <a:pt x="132174" y="96012"/>
                        <a:pt x="126078" y="97822"/>
                        <a:pt x="117030" y="9782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Google Shape;329;p24"/>
                <p:cNvSpPr/>
                <p:nvPr/>
              </p:nvSpPr>
              <p:spPr>
                <a:xfrm>
                  <a:off x="7981140" y="1627061"/>
                  <a:ext cx="79724" cy="49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24" h="49148" extrusionOk="0">
                      <a:moveTo>
                        <a:pt x="76486" y="47625"/>
                      </a:moveTo>
                      <a:cubicBezTo>
                        <a:pt x="50387" y="35528"/>
                        <a:pt x="7810" y="15811"/>
                        <a:pt x="0" y="5715"/>
                      </a:cubicBezTo>
                      <a:cubicBezTo>
                        <a:pt x="2857" y="4286"/>
                        <a:pt x="10382" y="1619"/>
                        <a:pt x="28956" y="0"/>
                      </a:cubicBezTo>
                      <a:cubicBezTo>
                        <a:pt x="46196" y="7810"/>
                        <a:pt x="63151" y="27242"/>
                        <a:pt x="79724" y="49149"/>
                      </a:cubicBezTo>
                      <a:cubicBezTo>
                        <a:pt x="78676" y="48673"/>
                        <a:pt x="77629" y="48196"/>
                        <a:pt x="76486" y="4762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24"/>
                <p:cNvSpPr/>
                <p:nvPr/>
              </p:nvSpPr>
              <p:spPr>
                <a:xfrm>
                  <a:off x="8074485" y="1832039"/>
                  <a:ext cx="127158" cy="17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58" h="17335" extrusionOk="0">
                      <a:moveTo>
                        <a:pt x="0" y="17335"/>
                      </a:moveTo>
                      <a:cubicBezTo>
                        <a:pt x="6382" y="12001"/>
                        <a:pt x="12668" y="6286"/>
                        <a:pt x="18764" y="0"/>
                      </a:cubicBezTo>
                      <a:cubicBezTo>
                        <a:pt x="42196" y="1810"/>
                        <a:pt x="64770" y="2667"/>
                        <a:pt x="85820" y="2667"/>
                      </a:cubicBezTo>
                      <a:cubicBezTo>
                        <a:pt x="100203" y="2667"/>
                        <a:pt x="113919" y="2286"/>
                        <a:pt x="127159" y="1429"/>
                      </a:cubicBezTo>
                      <a:cubicBezTo>
                        <a:pt x="91059" y="12668"/>
                        <a:pt x="47625" y="16002"/>
                        <a:pt x="0" y="1733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31" name="Google Shape;331;p24"/>
          <p:cNvGrpSpPr/>
          <p:nvPr/>
        </p:nvGrpSpPr>
        <p:grpSpPr>
          <a:xfrm>
            <a:off x="-402903" y="4603994"/>
            <a:ext cx="1142118" cy="396744"/>
            <a:chOff x="3146911" y="2116144"/>
            <a:chExt cx="763142" cy="265097"/>
          </a:xfrm>
        </p:grpSpPr>
        <p:sp>
          <p:nvSpPr>
            <p:cNvPr id="332" name="Google Shape;332;p24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3153610" y="2246024"/>
              <a:ext cx="756443" cy="134678"/>
            </a:xfrm>
            <a:custGeom>
              <a:avLst/>
              <a:gdLst/>
              <a:ahLst/>
              <a:cxnLst/>
              <a:rect l="l" t="t" r="r" b="b"/>
              <a:pathLst>
                <a:path w="756443" h="134678" extrusionOk="0">
                  <a:moveTo>
                    <a:pt x="756444" y="134678"/>
                  </a:moveTo>
                  <a:lnTo>
                    <a:pt x="0" y="134678"/>
                  </a:lnTo>
                  <a:cubicBezTo>
                    <a:pt x="37791" y="103122"/>
                    <a:pt x="105908" y="80801"/>
                    <a:pt x="228057" y="95656"/>
                  </a:cubicBezTo>
                  <a:cubicBezTo>
                    <a:pt x="228057" y="95656"/>
                    <a:pt x="270851" y="36236"/>
                    <a:pt x="357056" y="51476"/>
                  </a:cubicBezTo>
                  <a:cubicBezTo>
                    <a:pt x="357056" y="51476"/>
                    <a:pt x="388690" y="-6481"/>
                    <a:pt x="481667" y="600"/>
                  </a:cubicBezTo>
                  <a:cubicBezTo>
                    <a:pt x="574568" y="7681"/>
                    <a:pt x="580495" y="65330"/>
                    <a:pt x="580495" y="65330"/>
                  </a:cubicBezTo>
                  <a:cubicBezTo>
                    <a:pt x="580495" y="65330"/>
                    <a:pt x="689558" y="87266"/>
                    <a:pt x="751595" y="131061"/>
                  </a:cubicBezTo>
                  <a:cubicBezTo>
                    <a:pt x="753211" y="132292"/>
                    <a:pt x="754905" y="133447"/>
                    <a:pt x="756444" y="134678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p24"/>
          <p:cNvGrpSpPr/>
          <p:nvPr/>
        </p:nvGrpSpPr>
        <p:grpSpPr>
          <a:xfrm>
            <a:off x="916415" y="4816781"/>
            <a:ext cx="1142117" cy="389890"/>
            <a:chOff x="2357897" y="2826555"/>
            <a:chExt cx="895848" cy="305820"/>
          </a:xfrm>
        </p:grpSpPr>
        <p:sp>
          <p:nvSpPr>
            <p:cNvPr id="336" name="Google Shape;336;p24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2360760" y="2926182"/>
              <a:ext cx="892985" cy="206192"/>
            </a:xfrm>
            <a:custGeom>
              <a:avLst/>
              <a:gdLst/>
              <a:ahLst/>
              <a:cxnLst/>
              <a:rect l="l" t="t" r="r" b="b"/>
              <a:pathLst>
                <a:path w="892985" h="206192" extrusionOk="0">
                  <a:moveTo>
                    <a:pt x="892986" y="166246"/>
                  </a:moveTo>
                  <a:cubicBezTo>
                    <a:pt x="892832" y="180254"/>
                    <a:pt x="889599" y="193570"/>
                    <a:pt x="883826" y="206192"/>
                  </a:cubicBezTo>
                  <a:lnTo>
                    <a:pt x="14547" y="206192"/>
                  </a:lnTo>
                  <a:cubicBezTo>
                    <a:pt x="7774" y="196648"/>
                    <a:pt x="2848" y="186566"/>
                    <a:pt x="0" y="176098"/>
                  </a:cubicBezTo>
                  <a:cubicBezTo>
                    <a:pt x="54801" y="122143"/>
                    <a:pt x="150935" y="79195"/>
                    <a:pt x="319957" y="93819"/>
                  </a:cubicBezTo>
                  <a:cubicBezTo>
                    <a:pt x="319957" y="93819"/>
                    <a:pt x="381609" y="-26713"/>
                    <a:pt x="535237" y="5459"/>
                  </a:cubicBezTo>
                  <a:cubicBezTo>
                    <a:pt x="688866" y="37632"/>
                    <a:pt x="699718" y="109520"/>
                    <a:pt x="699718" y="109520"/>
                  </a:cubicBezTo>
                  <a:cubicBezTo>
                    <a:pt x="699718" y="109520"/>
                    <a:pt x="822329" y="113830"/>
                    <a:pt x="892755" y="160704"/>
                  </a:cubicBezTo>
                  <a:cubicBezTo>
                    <a:pt x="892909" y="162552"/>
                    <a:pt x="892909" y="164399"/>
                    <a:pt x="892909" y="166323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Plus 2">
            <a:extLst>
              <a:ext uri="{FF2B5EF4-FFF2-40B4-BE49-F238E27FC236}">
                <a16:creationId xmlns:a16="http://schemas.microsoft.com/office/drawing/2014/main" id="{AD2E0FAD-26F5-4631-67FD-C1B44399C8AF}"/>
              </a:ext>
            </a:extLst>
          </p:cNvPr>
          <p:cNvSpPr/>
          <p:nvPr/>
        </p:nvSpPr>
        <p:spPr>
          <a:xfrm>
            <a:off x="3081159" y="1757237"/>
            <a:ext cx="282207" cy="255765"/>
          </a:xfrm>
          <a:prstGeom prst="mathPlus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ER Data Model</a:t>
            </a:r>
            <a:endParaRPr dirty="0"/>
          </a:p>
        </p:txBody>
      </p:sp>
      <p:sp>
        <p:nvSpPr>
          <p:cNvPr id="372" name="Google Shape;372;p26"/>
          <p:cNvSpPr/>
          <p:nvPr/>
        </p:nvSpPr>
        <p:spPr>
          <a:xfrm>
            <a:off x="5381116" y="4783989"/>
            <a:ext cx="265500" cy="265500"/>
          </a:xfrm>
          <a:prstGeom prst="star4">
            <a:avLst>
              <a:gd name="adj" fmla="val 2096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73" name="Google Shape;373;p26"/>
          <p:cNvSpPr txBox="1"/>
          <p:nvPr/>
        </p:nvSpPr>
        <p:spPr>
          <a:xfrm>
            <a:off x="5646616" y="4698475"/>
            <a:ext cx="3395106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How do we load that data in our DB?</a:t>
            </a:r>
            <a:endParaRPr b="1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378" name="Google Shape;378;p26"/>
          <p:cNvGrpSpPr/>
          <p:nvPr/>
        </p:nvGrpSpPr>
        <p:grpSpPr>
          <a:xfrm>
            <a:off x="8115743" y="2835388"/>
            <a:ext cx="630052" cy="928482"/>
            <a:chOff x="9029452" y="973352"/>
            <a:chExt cx="1066800" cy="1572100"/>
          </a:xfrm>
        </p:grpSpPr>
        <p:sp>
          <p:nvSpPr>
            <p:cNvPr id="379" name="Google Shape;379;p26"/>
            <p:cNvSpPr/>
            <p:nvPr/>
          </p:nvSpPr>
          <p:spPr>
            <a:xfrm>
              <a:off x="9029452" y="973352"/>
              <a:ext cx="1066609" cy="1251013"/>
            </a:xfrm>
            <a:custGeom>
              <a:avLst/>
              <a:gdLst/>
              <a:ahLst/>
              <a:cxnLst/>
              <a:rect l="l" t="t" r="r" b="b"/>
              <a:pathLst>
                <a:path w="1066609" h="1251013" extrusionOk="0">
                  <a:moveTo>
                    <a:pt x="0" y="456533"/>
                  </a:moveTo>
                  <a:cubicBezTo>
                    <a:pt x="0" y="802005"/>
                    <a:pt x="366331" y="1251014"/>
                    <a:pt x="533305" y="1251014"/>
                  </a:cubicBezTo>
                  <a:cubicBezTo>
                    <a:pt x="664940" y="1251014"/>
                    <a:pt x="1066610" y="802005"/>
                    <a:pt x="1066610" y="456533"/>
                  </a:cubicBezTo>
                  <a:cubicBezTo>
                    <a:pt x="1066610" y="111062"/>
                    <a:pt x="827913" y="0"/>
                    <a:pt x="533400" y="0"/>
                  </a:cubicBezTo>
                  <a:cubicBezTo>
                    <a:pt x="238887" y="0"/>
                    <a:pt x="95" y="111062"/>
                    <a:pt x="95" y="456533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9431312" y="2348857"/>
              <a:ext cx="239172" cy="196595"/>
            </a:xfrm>
            <a:custGeom>
              <a:avLst/>
              <a:gdLst/>
              <a:ahLst/>
              <a:cxnLst/>
              <a:rect l="l" t="t" r="r" b="b"/>
              <a:pathLst>
                <a:path w="239172" h="196595" extrusionOk="0">
                  <a:moveTo>
                    <a:pt x="239173" y="0"/>
                  </a:moveTo>
                  <a:lnTo>
                    <a:pt x="239173" y="148495"/>
                  </a:lnTo>
                  <a:cubicBezTo>
                    <a:pt x="239173" y="175069"/>
                    <a:pt x="217646" y="196596"/>
                    <a:pt x="191071" y="196596"/>
                  </a:cubicBezTo>
                  <a:lnTo>
                    <a:pt x="48101" y="196596"/>
                  </a:lnTo>
                  <a:cubicBezTo>
                    <a:pt x="21527" y="196596"/>
                    <a:pt x="0" y="175069"/>
                    <a:pt x="0" y="148495"/>
                  </a:cubicBezTo>
                  <a:lnTo>
                    <a:pt x="0" y="0"/>
                  </a:lnTo>
                  <a:lnTo>
                    <a:pt x="239173" y="0"/>
                  </a:ln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1" name="Google Shape;381;p26"/>
            <p:cNvGrpSpPr/>
            <p:nvPr/>
          </p:nvGrpSpPr>
          <p:grpSpPr>
            <a:xfrm>
              <a:off x="9458840" y="2188171"/>
              <a:ext cx="200501" cy="160686"/>
              <a:chOff x="9458840" y="2188171"/>
              <a:chExt cx="200501" cy="160686"/>
            </a:xfrm>
          </p:grpSpPr>
          <p:sp>
            <p:nvSpPr>
              <p:cNvPr id="382" name="Google Shape;382;p26"/>
              <p:cNvSpPr/>
              <p:nvPr/>
            </p:nvSpPr>
            <p:spPr>
              <a:xfrm>
                <a:off x="9649816" y="2188171"/>
                <a:ext cx="9525" cy="16068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60686" extrusionOk="0">
                    <a:moveTo>
                      <a:pt x="0" y="16068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6"/>
              <p:cNvSpPr/>
              <p:nvPr/>
            </p:nvSpPr>
            <p:spPr>
              <a:xfrm>
                <a:off x="9458840" y="2188171"/>
                <a:ext cx="9525" cy="16068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60686" extrusionOk="0">
                    <a:moveTo>
                      <a:pt x="0" y="16068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4" name="Google Shape;384;p26"/>
            <p:cNvGrpSpPr/>
            <p:nvPr/>
          </p:nvGrpSpPr>
          <p:grpSpPr>
            <a:xfrm>
              <a:off x="9029548" y="1190141"/>
              <a:ext cx="1066704" cy="828694"/>
              <a:chOff x="9029548" y="1190141"/>
              <a:chExt cx="1066704" cy="828694"/>
            </a:xfrm>
          </p:grpSpPr>
          <p:sp>
            <p:nvSpPr>
              <p:cNvPr id="385" name="Google Shape;385;p26"/>
              <p:cNvSpPr/>
              <p:nvPr/>
            </p:nvSpPr>
            <p:spPr>
              <a:xfrm>
                <a:off x="9052312" y="1190141"/>
                <a:ext cx="1019270" cy="112248"/>
              </a:xfrm>
              <a:custGeom>
                <a:avLst/>
                <a:gdLst/>
                <a:ahLst/>
                <a:cxnLst/>
                <a:rect l="l" t="t" r="r" b="b"/>
                <a:pathLst>
                  <a:path w="1019270" h="112248" extrusionOk="0">
                    <a:moveTo>
                      <a:pt x="989743" y="0"/>
                    </a:moveTo>
                    <a:cubicBezTo>
                      <a:pt x="1001173" y="20955"/>
                      <a:pt x="1011365" y="43148"/>
                      <a:pt x="1019270" y="67818"/>
                    </a:cubicBezTo>
                    <a:cubicBezTo>
                      <a:pt x="681990" y="124968"/>
                      <a:pt x="337852" y="126968"/>
                      <a:pt x="0" y="73914"/>
                    </a:cubicBezTo>
                    <a:cubicBezTo>
                      <a:pt x="7620" y="49149"/>
                      <a:pt x="17336" y="26575"/>
                      <a:pt x="28385" y="5429"/>
                    </a:cubicBezTo>
                    <a:cubicBezTo>
                      <a:pt x="347186" y="52578"/>
                      <a:pt x="671417" y="50959"/>
                      <a:pt x="989743" y="9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6"/>
              <p:cNvSpPr/>
              <p:nvPr/>
            </p:nvSpPr>
            <p:spPr>
              <a:xfrm>
                <a:off x="9029548" y="1316061"/>
                <a:ext cx="1066704" cy="508040"/>
              </a:xfrm>
              <a:custGeom>
                <a:avLst/>
                <a:gdLst/>
                <a:ahLst/>
                <a:cxnLst/>
                <a:rect l="l" t="t" r="r" b="b"/>
                <a:pathLst>
                  <a:path w="1066704" h="508040" extrusionOk="0">
                    <a:moveTo>
                      <a:pt x="105537" y="481679"/>
                    </a:moveTo>
                    <a:cubicBezTo>
                      <a:pt x="42672" y="361569"/>
                      <a:pt x="0" y="231648"/>
                      <a:pt x="0" y="113728"/>
                    </a:cubicBezTo>
                    <a:cubicBezTo>
                      <a:pt x="0" y="74962"/>
                      <a:pt x="3429" y="39529"/>
                      <a:pt x="9239" y="6477"/>
                    </a:cubicBezTo>
                    <a:cubicBezTo>
                      <a:pt x="356235" y="62579"/>
                      <a:pt x="710184" y="60389"/>
                      <a:pt x="1056608" y="0"/>
                    </a:cubicBezTo>
                    <a:cubicBezTo>
                      <a:pt x="1063085" y="34766"/>
                      <a:pt x="1066705" y="72485"/>
                      <a:pt x="1066705" y="113728"/>
                    </a:cubicBezTo>
                    <a:cubicBezTo>
                      <a:pt x="1066705" y="230124"/>
                      <a:pt x="1020985" y="358235"/>
                      <a:pt x="955548" y="477012"/>
                    </a:cubicBezTo>
                    <a:cubicBezTo>
                      <a:pt x="673703" y="516731"/>
                      <a:pt x="387858" y="518351"/>
                      <a:pt x="105632" y="48167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6"/>
              <p:cNvSpPr/>
              <p:nvPr/>
            </p:nvSpPr>
            <p:spPr>
              <a:xfrm>
                <a:off x="9193283" y="1894705"/>
                <a:ext cx="729615" cy="124130"/>
              </a:xfrm>
              <a:custGeom>
                <a:avLst/>
                <a:gdLst/>
                <a:ahLst/>
                <a:cxnLst/>
                <a:rect l="l" t="t" r="r" b="b"/>
                <a:pathLst>
                  <a:path w="729615" h="124130" extrusionOk="0">
                    <a:moveTo>
                      <a:pt x="78676" y="112300"/>
                    </a:moveTo>
                    <a:cubicBezTo>
                      <a:pt x="51435" y="78295"/>
                      <a:pt x="24860" y="41719"/>
                      <a:pt x="0" y="3048"/>
                    </a:cubicBezTo>
                    <a:cubicBezTo>
                      <a:pt x="242506" y="30099"/>
                      <a:pt x="487299" y="29337"/>
                      <a:pt x="729615" y="0"/>
                    </a:cubicBezTo>
                    <a:cubicBezTo>
                      <a:pt x="703421" y="38957"/>
                      <a:pt x="675704" y="75914"/>
                      <a:pt x="647509" y="110204"/>
                    </a:cubicBezTo>
                    <a:cubicBezTo>
                      <a:pt x="458343" y="128111"/>
                      <a:pt x="267938" y="128683"/>
                      <a:pt x="78676" y="11230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8" name="Google Shape;388;p26"/>
          <p:cNvGrpSpPr/>
          <p:nvPr/>
        </p:nvGrpSpPr>
        <p:grpSpPr>
          <a:xfrm>
            <a:off x="7643157" y="3007009"/>
            <a:ext cx="780847" cy="271247"/>
            <a:chOff x="3146911" y="2116144"/>
            <a:chExt cx="763142" cy="265097"/>
          </a:xfrm>
        </p:grpSpPr>
        <p:sp>
          <p:nvSpPr>
            <p:cNvPr id="389" name="Google Shape;389;p26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3153610" y="2246024"/>
              <a:ext cx="756443" cy="134678"/>
            </a:xfrm>
            <a:custGeom>
              <a:avLst/>
              <a:gdLst/>
              <a:ahLst/>
              <a:cxnLst/>
              <a:rect l="l" t="t" r="r" b="b"/>
              <a:pathLst>
                <a:path w="756443" h="134678" extrusionOk="0">
                  <a:moveTo>
                    <a:pt x="756444" y="134678"/>
                  </a:moveTo>
                  <a:lnTo>
                    <a:pt x="0" y="134678"/>
                  </a:lnTo>
                  <a:cubicBezTo>
                    <a:pt x="37791" y="103122"/>
                    <a:pt x="105908" y="80801"/>
                    <a:pt x="228057" y="95656"/>
                  </a:cubicBezTo>
                  <a:cubicBezTo>
                    <a:pt x="228057" y="95656"/>
                    <a:pt x="270851" y="36236"/>
                    <a:pt x="357056" y="51476"/>
                  </a:cubicBezTo>
                  <a:cubicBezTo>
                    <a:pt x="357056" y="51476"/>
                    <a:pt x="388690" y="-6481"/>
                    <a:pt x="481667" y="600"/>
                  </a:cubicBezTo>
                  <a:cubicBezTo>
                    <a:pt x="574568" y="7681"/>
                    <a:pt x="580495" y="65330"/>
                    <a:pt x="580495" y="65330"/>
                  </a:cubicBezTo>
                  <a:cubicBezTo>
                    <a:pt x="580495" y="65330"/>
                    <a:pt x="689558" y="87266"/>
                    <a:pt x="751595" y="131061"/>
                  </a:cubicBezTo>
                  <a:cubicBezTo>
                    <a:pt x="753211" y="132292"/>
                    <a:pt x="754905" y="133447"/>
                    <a:pt x="756444" y="134678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F5DF40-D43C-79DF-D145-1F06AFCAF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33" y="1192497"/>
            <a:ext cx="5175639" cy="342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58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loading (SQL-PostgreSQL)</a:t>
            </a:r>
            <a:endParaRPr dirty="0"/>
          </a:p>
        </p:txBody>
      </p:sp>
      <p:sp>
        <p:nvSpPr>
          <p:cNvPr id="344" name="Google Shape;344;p25"/>
          <p:cNvSpPr txBox="1"/>
          <p:nvPr/>
        </p:nvSpPr>
        <p:spPr>
          <a:xfrm>
            <a:off x="461175" y="1083947"/>
            <a:ext cx="8221649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W</a:t>
            </a:r>
            <a:r>
              <a:rPr lang="es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 use pg8000 as our postgreSQL python client along with PGAdmin for visualisation of the data</a:t>
            </a:r>
            <a:endParaRPr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45" name="Google Shape;345;p25"/>
          <p:cNvSpPr txBox="1"/>
          <p:nvPr/>
        </p:nvSpPr>
        <p:spPr>
          <a:xfrm>
            <a:off x="858444" y="2699002"/>
            <a:ext cx="1695600" cy="70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</a:t>
            </a:r>
            <a:r>
              <a:rPr lang="es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g8000</a:t>
            </a:r>
            <a:endParaRPr b="1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46" name="Google Shape;346;p25"/>
          <p:cNvSpPr txBox="1"/>
          <p:nvPr/>
        </p:nvSpPr>
        <p:spPr>
          <a:xfrm>
            <a:off x="4224823" y="1892015"/>
            <a:ext cx="2738422" cy="3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Fetch and normalize the data</a:t>
            </a:r>
            <a:endParaRPr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47" name="Google Shape;347;p25"/>
          <p:cNvSpPr txBox="1"/>
          <p:nvPr/>
        </p:nvSpPr>
        <p:spPr>
          <a:xfrm>
            <a:off x="4668999" y="2886794"/>
            <a:ext cx="1971213" cy="266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Run the DDL queries</a:t>
            </a:r>
            <a:endParaRPr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48" name="Google Shape;348;p25"/>
          <p:cNvSpPr txBox="1"/>
          <p:nvPr/>
        </p:nvSpPr>
        <p:spPr>
          <a:xfrm>
            <a:off x="4668999" y="3578478"/>
            <a:ext cx="1430524" cy="315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Insert the data</a:t>
            </a:r>
            <a:endParaRPr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349" name="Google Shape;349;p25"/>
          <p:cNvCxnSpPr>
            <a:cxnSpLocks/>
            <a:stCxn id="346" idx="1"/>
            <a:endCxn id="345" idx="0"/>
          </p:cNvCxnSpPr>
          <p:nvPr/>
        </p:nvCxnSpPr>
        <p:spPr>
          <a:xfrm rot="10800000" flipV="1">
            <a:off x="1706245" y="2053782"/>
            <a:ext cx="2518579" cy="645219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" name="Google Shape;350;p25"/>
          <p:cNvCxnSpPr>
            <a:cxnSpLocks/>
          </p:cNvCxnSpPr>
          <p:nvPr/>
        </p:nvCxnSpPr>
        <p:spPr>
          <a:xfrm>
            <a:off x="2544018" y="3013833"/>
            <a:ext cx="1994708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" name="Google Shape;351;p25"/>
          <p:cNvCxnSpPr>
            <a:cxnSpLocks/>
          </p:cNvCxnSpPr>
          <p:nvPr/>
        </p:nvCxnSpPr>
        <p:spPr>
          <a:xfrm>
            <a:off x="2554044" y="3026533"/>
            <a:ext cx="1984682" cy="7098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2" name="Google Shape;352;p25"/>
          <p:cNvSpPr/>
          <p:nvPr/>
        </p:nvSpPr>
        <p:spPr>
          <a:xfrm>
            <a:off x="137700" y="4423633"/>
            <a:ext cx="265500" cy="265500"/>
          </a:xfrm>
          <a:prstGeom prst="star4">
            <a:avLst>
              <a:gd name="adj" fmla="val 2096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53" name="Google Shape;353;p25"/>
          <p:cNvSpPr txBox="1"/>
          <p:nvPr/>
        </p:nvSpPr>
        <p:spPr>
          <a:xfrm>
            <a:off x="461175" y="4358666"/>
            <a:ext cx="2608028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Where</a:t>
            </a:r>
            <a:r>
              <a:rPr lang="fr-FR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fr-FR" b="1" dirty="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is</a:t>
            </a:r>
            <a:r>
              <a:rPr lang="fr-FR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the code?</a:t>
            </a:r>
            <a:endParaRPr b="1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354" name="Google Shape;354;p25"/>
          <p:cNvGrpSpPr/>
          <p:nvPr/>
        </p:nvGrpSpPr>
        <p:grpSpPr>
          <a:xfrm>
            <a:off x="6726806" y="3400702"/>
            <a:ext cx="1142118" cy="396744"/>
            <a:chOff x="3146911" y="2116144"/>
            <a:chExt cx="763142" cy="265097"/>
          </a:xfrm>
        </p:grpSpPr>
        <p:sp>
          <p:nvSpPr>
            <p:cNvPr id="355" name="Google Shape;355;p25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3153610" y="2246024"/>
              <a:ext cx="756443" cy="134678"/>
            </a:xfrm>
            <a:custGeom>
              <a:avLst/>
              <a:gdLst/>
              <a:ahLst/>
              <a:cxnLst/>
              <a:rect l="l" t="t" r="r" b="b"/>
              <a:pathLst>
                <a:path w="756443" h="134678" extrusionOk="0">
                  <a:moveTo>
                    <a:pt x="756444" y="134678"/>
                  </a:moveTo>
                  <a:lnTo>
                    <a:pt x="0" y="134678"/>
                  </a:lnTo>
                  <a:cubicBezTo>
                    <a:pt x="37791" y="103122"/>
                    <a:pt x="105908" y="80801"/>
                    <a:pt x="228057" y="95656"/>
                  </a:cubicBezTo>
                  <a:cubicBezTo>
                    <a:pt x="228057" y="95656"/>
                    <a:pt x="270851" y="36236"/>
                    <a:pt x="357056" y="51476"/>
                  </a:cubicBezTo>
                  <a:cubicBezTo>
                    <a:pt x="357056" y="51476"/>
                    <a:pt x="388690" y="-6481"/>
                    <a:pt x="481667" y="600"/>
                  </a:cubicBezTo>
                  <a:cubicBezTo>
                    <a:pt x="574568" y="7681"/>
                    <a:pt x="580495" y="65330"/>
                    <a:pt x="580495" y="65330"/>
                  </a:cubicBezTo>
                  <a:cubicBezTo>
                    <a:pt x="580495" y="65330"/>
                    <a:pt x="689558" y="87266"/>
                    <a:pt x="751595" y="131061"/>
                  </a:cubicBezTo>
                  <a:cubicBezTo>
                    <a:pt x="753211" y="132292"/>
                    <a:pt x="754905" y="133447"/>
                    <a:pt x="756444" y="134678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25"/>
          <p:cNvGrpSpPr/>
          <p:nvPr/>
        </p:nvGrpSpPr>
        <p:grpSpPr>
          <a:xfrm flipH="1">
            <a:off x="8441798" y="1199955"/>
            <a:ext cx="901576" cy="313212"/>
            <a:chOff x="3146911" y="2116144"/>
            <a:chExt cx="763142" cy="265097"/>
          </a:xfrm>
        </p:grpSpPr>
        <p:sp>
          <p:nvSpPr>
            <p:cNvPr id="359" name="Google Shape;359;p25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3153610" y="2246024"/>
              <a:ext cx="756443" cy="134678"/>
            </a:xfrm>
            <a:custGeom>
              <a:avLst/>
              <a:gdLst/>
              <a:ahLst/>
              <a:cxnLst/>
              <a:rect l="l" t="t" r="r" b="b"/>
              <a:pathLst>
                <a:path w="756443" h="134678" extrusionOk="0">
                  <a:moveTo>
                    <a:pt x="756444" y="134678"/>
                  </a:moveTo>
                  <a:lnTo>
                    <a:pt x="0" y="134678"/>
                  </a:lnTo>
                  <a:cubicBezTo>
                    <a:pt x="37791" y="103122"/>
                    <a:pt x="105908" y="80801"/>
                    <a:pt x="228057" y="95656"/>
                  </a:cubicBezTo>
                  <a:cubicBezTo>
                    <a:pt x="228057" y="95656"/>
                    <a:pt x="270851" y="36236"/>
                    <a:pt x="357056" y="51476"/>
                  </a:cubicBezTo>
                  <a:cubicBezTo>
                    <a:pt x="357056" y="51476"/>
                    <a:pt x="388690" y="-6481"/>
                    <a:pt x="481667" y="600"/>
                  </a:cubicBezTo>
                  <a:cubicBezTo>
                    <a:pt x="574568" y="7681"/>
                    <a:pt x="580495" y="65330"/>
                    <a:pt x="580495" y="65330"/>
                  </a:cubicBezTo>
                  <a:cubicBezTo>
                    <a:pt x="580495" y="65330"/>
                    <a:pt x="689558" y="87266"/>
                    <a:pt x="751595" y="131061"/>
                  </a:cubicBezTo>
                  <a:cubicBezTo>
                    <a:pt x="753211" y="132292"/>
                    <a:pt x="754905" y="133447"/>
                    <a:pt x="756444" y="134678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25"/>
          <p:cNvGrpSpPr/>
          <p:nvPr/>
        </p:nvGrpSpPr>
        <p:grpSpPr>
          <a:xfrm>
            <a:off x="-204325" y="1451345"/>
            <a:ext cx="1142117" cy="389890"/>
            <a:chOff x="2357897" y="2826555"/>
            <a:chExt cx="895848" cy="305820"/>
          </a:xfrm>
        </p:grpSpPr>
        <p:sp>
          <p:nvSpPr>
            <p:cNvPr id="363" name="Google Shape;363;p25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2360760" y="2926182"/>
              <a:ext cx="892985" cy="206192"/>
            </a:xfrm>
            <a:custGeom>
              <a:avLst/>
              <a:gdLst/>
              <a:ahLst/>
              <a:cxnLst/>
              <a:rect l="l" t="t" r="r" b="b"/>
              <a:pathLst>
                <a:path w="892985" h="206192" extrusionOk="0">
                  <a:moveTo>
                    <a:pt x="892986" y="166246"/>
                  </a:moveTo>
                  <a:cubicBezTo>
                    <a:pt x="892832" y="180254"/>
                    <a:pt x="889599" y="193570"/>
                    <a:pt x="883826" y="206192"/>
                  </a:cubicBezTo>
                  <a:lnTo>
                    <a:pt x="14547" y="206192"/>
                  </a:lnTo>
                  <a:cubicBezTo>
                    <a:pt x="7774" y="196648"/>
                    <a:pt x="2848" y="186566"/>
                    <a:pt x="0" y="176098"/>
                  </a:cubicBezTo>
                  <a:cubicBezTo>
                    <a:pt x="54801" y="122143"/>
                    <a:pt x="150935" y="79195"/>
                    <a:pt x="319957" y="93819"/>
                  </a:cubicBezTo>
                  <a:cubicBezTo>
                    <a:pt x="319957" y="93819"/>
                    <a:pt x="381609" y="-26713"/>
                    <a:pt x="535237" y="5459"/>
                  </a:cubicBezTo>
                  <a:cubicBezTo>
                    <a:pt x="688866" y="37632"/>
                    <a:pt x="699718" y="109520"/>
                    <a:pt x="699718" y="109520"/>
                  </a:cubicBezTo>
                  <a:cubicBezTo>
                    <a:pt x="699718" y="109520"/>
                    <a:pt x="822329" y="113830"/>
                    <a:pt x="892755" y="160704"/>
                  </a:cubicBezTo>
                  <a:cubicBezTo>
                    <a:pt x="892909" y="162552"/>
                    <a:pt x="892909" y="164399"/>
                    <a:pt x="892909" y="166323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p29"/>
          <p:cNvGrpSpPr/>
          <p:nvPr/>
        </p:nvGrpSpPr>
        <p:grpSpPr>
          <a:xfrm>
            <a:off x="-195128" y="2675144"/>
            <a:ext cx="1142118" cy="396744"/>
            <a:chOff x="3146911" y="2116144"/>
            <a:chExt cx="763142" cy="265097"/>
          </a:xfrm>
        </p:grpSpPr>
        <p:sp>
          <p:nvSpPr>
            <p:cNvPr id="813" name="Google Shape;813;p29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3153610" y="2246024"/>
              <a:ext cx="756443" cy="134678"/>
            </a:xfrm>
            <a:custGeom>
              <a:avLst/>
              <a:gdLst/>
              <a:ahLst/>
              <a:cxnLst/>
              <a:rect l="l" t="t" r="r" b="b"/>
              <a:pathLst>
                <a:path w="756443" h="134678" extrusionOk="0">
                  <a:moveTo>
                    <a:pt x="756444" y="134678"/>
                  </a:moveTo>
                  <a:lnTo>
                    <a:pt x="0" y="134678"/>
                  </a:lnTo>
                  <a:cubicBezTo>
                    <a:pt x="37791" y="103122"/>
                    <a:pt x="105908" y="80801"/>
                    <a:pt x="228057" y="95656"/>
                  </a:cubicBezTo>
                  <a:cubicBezTo>
                    <a:pt x="228057" y="95656"/>
                    <a:pt x="270851" y="36236"/>
                    <a:pt x="357056" y="51476"/>
                  </a:cubicBezTo>
                  <a:cubicBezTo>
                    <a:pt x="357056" y="51476"/>
                    <a:pt x="388690" y="-6481"/>
                    <a:pt x="481667" y="600"/>
                  </a:cubicBezTo>
                  <a:cubicBezTo>
                    <a:pt x="574568" y="7681"/>
                    <a:pt x="580495" y="65330"/>
                    <a:pt x="580495" y="65330"/>
                  </a:cubicBezTo>
                  <a:cubicBezTo>
                    <a:pt x="580495" y="65330"/>
                    <a:pt x="689558" y="87266"/>
                    <a:pt x="751595" y="131061"/>
                  </a:cubicBezTo>
                  <a:cubicBezTo>
                    <a:pt x="753211" y="132292"/>
                    <a:pt x="754905" y="133447"/>
                    <a:pt x="756444" y="134678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6" name="Google Shape;816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PosgreSQL Data loading</a:t>
            </a:r>
            <a:endParaRPr dirty="0"/>
          </a:p>
        </p:txBody>
      </p:sp>
      <p:sp>
        <p:nvSpPr>
          <p:cNvPr id="823" name="Google Shape;823;p29"/>
          <p:cNvSpPr txBox="1"/>
          <p:nvPr/>
        </p:nvSpPr>
        <p:spPr>
          <a:xfrm>
            <a:off x="318979" y="4193265"/>
            <a:ext cx="2429100" cy="62785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Fetch and normalize the data</a:t>
            </a:r>
            <a:endParaRPr lang="en-CA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824" name="Google Shape;824;p29"/>
          <p:cNvSpPr txBox="1"/>
          <p:nvPr/>
        </p:nvSpPr>
        <p:spPr>
          <a:xfrm>
            <a:off x="3357449" y="4193265"/>
            <a:ext cx="2485411" cy="627854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Run the DDL queries</a:t>
            </a:r>
            <a:endParaRPr lang="en-CA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825" name="Google Shape;825;p29"/>
          <p:cNvSpPr txBox="1"/>
          <p:nvPr/>
        </p:nvSpPr>
        <p:spPr>
          <a:xfrm>
            <a:off x="6452230" y="4193264"/>
            <a:ext cx="2603047" cy="627854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Insert the data</a:t>
            </a:r>
            <a:endParaRPr lang="en-CA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826" name="Google Shape;826;p29"/>
          <p:cNvGrpSpPr/>
          <p:nvPr/>
        </p:nvGrpSpPr>
        <p:grpSpPr>
          <a:xfrm flipH="1">
            <a:off x="7393896" y="961269"/>
            <a:ext cx="901576" cy="313212"/>
            <a:chOff x="3146911" y="2116144"/>
            <a:chExt cx="763142" cy="265097"/>
          </a:xfrm>
        </p:grpSpPr>
        <p:sp>
          <p:nvSpPr>
            <p:cNvPr id="827" name="Google Shape;827;p29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3153610" y="2246024"/>
              <a:ext cx="756443" cy="134678"/>
            </a:xfrm>
            <a:custGeom>
              <a:avLst/>
              <a:gdLst/>
              <a:ahLst/>
              <a:cxnLst/>
              <a:rect l="l" t="t" r="r" b="b"/>
              <a:pathLst>
                <a:path w="756443" h="134678" extrusionOk="0">
                  <a:moveTo>
                    <a:pt x="756444" y="134678"/>
                  </a:moveTo>
                  <a:lnTo>
                    <a:pt x="0" y="134678"/>
                  </a:lnTo>
                  <a:cubicBezTo>
                    <a:pt x="37791" y="103122"/>
                    <a:pt x="105908" y="80801"/>
                    <a:pt x="228057" y="95656"/>
                  </a:cubicBezTo>
                  <a:cubicBezTo>
                    <a:pt x="228057" y="95656"/>
                    <a:pt x="270851" y="36236"/>
                    <a:pt x="357056" y="51476"/>
                  </a:cubicBezTo>
                  <a:cubicBezTo>
                    <a:pt x="357056" y="51476"/>
                    <a:pt x="388690" y="-6481"/>
                    <a:pt x="481667" y="600"/>
                  </a:cubicBezTo>
                  <a:cubicBezTo>
                    <a:pt x="574568" y="7681"/>
                    <a:pt x="580495" y="65330"/>
                    <a:pt x="580495" y="65330"/>
                  </a:cubicBezTo>
                  <a:cubicBezTo>
                    <a:pt x="580495" y="65330"/>
                    <a:pt x="689558" y="87266"/>
                    <a:pt x="751595" y="131061"/>
                  </a:cubicBezTo>
                  <a:cubicBezTo>
                    <a:pt x="753211" y="132292"/>
                    <a:pt x="754905" y="133447"/>
                    <a:pt x="756444" y="134678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0" name="Google Shape;830;p29"/>
          <p:cNvGrpSpPr/>
          <p:nvPr/>
        </p:nvGrpSpPr>
        <p:grpSpPr>
          <a:xfrm>
            <a:off x="7739328" y="2102006"/>
            <a:ext cx="1142117" cy="389890"/>
            <a:chOff x="2357897" y="2826555"/>
            <a:chExt cx="895848" cy="305820"/>
          </a:xfrm>
        </p:grpSpPr>
        <p:sp>
          <p:nvSpPr>
            <p:cNvPr id="831" name="Google Shape;831;p29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2360760" y="2926182"/>
              <a:ext cx="892985" cy="206192"/>
            </a:xfrm>
            <a:custGeom>
              <a:avLst/>
              <a:gdLst/>
              <a:ahLst/>
              <a:cxnLst/>
              <a:rect l="l" t="t" r="r" b="b"/>
              <a:pathLst>
                <a:path w="892985" h="206192" extrusionOk="0">
                  <a:moveTo>
                    <a:pt x="892986" y="166246"/>
                  </a:moveTo>
                  <a:cubicBezTo>
                    <a:pt x="892832" y="180254"/>
                    <a:pt x="889599" y="193570"/>
                    <a:pt x="883826" y="206192"/>
                  </a:cubicBezTo>
                  <a:lnTo>
                    <a:pt x="14547" y="206192"/>
                  </a:lnTo>
                  <a:cubicBezTo>
                    <a:pt x="7774" y="196648"/>
                    <a:pt x="2848" y="186566"/>
                    <a:pt x="0" y="176098"/>
                  </a:cubicBezTo>
                  <a:cubicBezTo>
                    <a:pt x="54801" y="122143"/>
                    <a:pt x="150935" y="79195"/>
                    <a:pt x="319957" y="93819"/>
                  </a:cubicBezTo>
                  <a:cubicBezTo>
                    <a:pt x="319957" y="93819"/>
                    <a:pt x="381609" y="-26713"/>
                    <a:pt x="535237" y="5459"/>
                  </a:cubicBezTo>
                  <a:cubicBezTo>
                    <a:pt x="688866" y="37632"/>
                    <a:pt x="699718" y="109520"/>
                    <a:pt x="699718" y="109520"/>
                  </a:cubicBezTo>
                  <a:cubicBezTo>
                    <a:pt x="699718" y="109520"/>
                    <a:pt x="822329" y="113830"/>
                    <a:pt x="892755" y="160704"/>
                  </a:cubicBezTo>
                  <a:cubicBezTo>
                    <a:pt x="892909" y="162552"/>
                    <a:pt x="892909" y="164399"/>
                    <a:pt x="892909" y="166323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9B9DE16-4580-582A-C7F5-19BEA6B6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5" y="1773971"/>
            <a:ext cx="2651360" cy="22909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D840C5-D9F3-20F5-89A9-022CECAF6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266" y="1773972"/>
            <a:ext cx="3179141" cy="2290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93AF33-06A8-BF5D-76D6-A0F8DF638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758" y="1790726"/>
            <a:ext cx="2732966" cy="221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5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NoSQL (Neo4j) Domain Model</a:t>
            </a:r>
            <a:endParaRPr dirty="0"/>
          </a:p>
        </p:txBody>
      </p:sp>
      <p:sp>
        <p:nvSpPr>
          <p:cNvPr id="372" name="Google Shape;372;p26"/>
          <p:cNvSpPr/>
          <p:nvPr/>
        </p:nvSpPr>
        <p:spPr>
          <a:xfrm>
            <a:off x="6453965" y="4256568"/>
            <a:ext cx="265500" cy="265500"/>
          </a:xfrm>
          <a:prstGeom prst="star4">
            <a:avLst>
              <a:gd name="adj" fmla="val 2096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73" name="Google Shape;373;p26"/>
          <p:cNvSpPr txBox="1"/>
          <p:nvPr/>
        </p:nvSpPr>
        <p:spPr>
          <a:xfrm>
            <a:off x="6795385" y="4051975"/>
            <a:ext cx="2348615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How did we do the migration</a:t>
            </a:r>
            <a:endParaRPr b="1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378" name="Google Shape;378;p26"/>
          <p:cNvGrpSpPr/>
          <p:nvPr/>
        </p:nvGrpSpPr>
        <p:grpSpPr>
          <a:xfrm>
            <a:off x="8115743" y="2835388"/>
            <a:ext cx="630052" cy="928482"/>
            <a:chOff x="9029452" y="973352"/>
            <a:chExt cx="1066800" cy="1572100"/>
          </a:xfrm>
        </p:grpSpPr>
        <p:sp>
          <p:nvSpPr>
            <p:cNvPr id="379" name="Google Shape;379;p26"/>
            <p:cNvSpPr/>
            <p:nvPr/>
          </p:nvSpPr>
          <p:spPr>
            <a:xfrm>
              <a:off x="9029452" y="973352"/>
              <a:ext cx="1066609" cy="1251013"/>
            </a:xfrm>
            <a:custGeom>
              <a:avLst/>
              <a:gdLst/>
              <a:ahLst/>
              <a:cxnLst/>
              <a:rect l="l" t="t" r="r" b="b"/>
              <a:pathLst>
                <a:path w="1066609" h="1251013" extrusionOk="0">
                  <a:moveTo>
                    <a:pt x="0" y="456533"/>
                  </a:moveTo>
                  <a:cubicBezTo>
                    <a:pt x="0" y="802005"/>
                    <a:pt x="366331" y="1251014"/>
                    <a:pt x="533305" y="1251014"/>
                  </a:cubicBezTo>
                  <a:cubicBezTo>
                    <a:pt x="664940" y="1251014"/>
                    <a:pt x="1066610" y="802005"/>
                    <a:pt x="1066610" y="456533"/>
                  </a:cubicBezTo>
                  <a:cubicBezTo>
                    <a:pt x="1066610" y="111062"/>
                    <a:pt x="827913" y="0"/>
                    <a:pt x="533400" y="0"/>
                  </a:cubicBezTo>
                  <a:cubicBezTo>
                    <a:pt x="238887" y="0"/>
                    <a:pt x="95" y="111062"/>
                    <a:pt x="95" y="456533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9431312" y="2348857"/>
              <a:ext cx="239172" cy="196595"/>
            </a:xfrm>
            <a:custGeom>
              <a:avLst/>
              <a:gdLst/>
              <a:ahLst/>
              <a:cxnLst/>
              <a:rect l="l" t="t" r="r" b="b"/>
              <a:pathLst>
                <a:path w="239172" h="196595" extrusionOk="0">
                  <a:moveTo>
                    <a:pt x="239173" y="0"/>
                  </a:moveTo>
                  <a:lnTo>
                    <a:pt x="239173" y="148495"/>
                  </a:lnTo>
                  <a:cubicBezTo>
                    <a:pt x="239173" y="175069"/>
                    <a:pt x="217646" y="196596"/>
                    <a:pt x="191071" y="196596"/>
                  </a:cubicBezTo>
                  <a:lnTo>
                    <a:pt x="48101" y="196596"/>
                  </a:lnTo>
                  <a:cubicBezTo>
                    <a:pt x="21527" y="196596"/>
                    <a:pt x="0" y="175069"/>
                    <a:pt x="0" y="148495"/>
                  </a:cubicBezTo>
                  <a:lnTo>
                    <a:pt x="0" y="0"/>
                  </a:lnTo>
                  <a:lnTo>
                    <a:pt x="239173" y="0"/>
                  </a:ln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1" name="Google Shape;381;p26"/>
            <p:cNvGrpSpPr/>
            <p:nvPr/>
          </p:nvGrpSpPr>
          <p:grpSpPr>
            <a:xfrm>
              <a:off x="9458840" y="2188171"/>
              <a:ext cx="200501" cy="160686"/>
              <a:chOff x="9458840" y="2188171"/>
              <a:chExt cx="200501" cy="160686"/>
            </a:xfrm>
          </p:grpSpPr>
          <p:sp>
            <p:nvSpPr>
              <p:cNvPr id="382" name="Google Shape;382;p26"/>
              <p:cNvSpPr/>
              <p:nvPr/>
            </p:nvSpPr>
            <p:spPr>
              <a:xfrm>
                <a:off x="9649816" y="2188171"/>
                <a:ext cx="9525" cy="16068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60686" extrusionOk="0">
                    <a:moveTo>
                      <a:pt x="0" y="16068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6"/>
              <p:cNvSpPr/>
              <p:nvPr/>
            </p:nvSpPr>
            <p:spPr>
              <a:xfrm>
                <a:off x="9458840" y="2188171"/>
                <a:ext cx="9525" cy="16068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60686" extrusionOk="0">
                    <a:moveTo>
                      <a:pt x="0" y="160687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4" name="Google Shape;384;p26"/>
            <p:cNvGrpSpPr/>
            <p:nvPr/>
          </p:nvGrpSpPr>
          <p:grpSpPr>
            <a:xfrm>
              <a:off x="9029548" y="1190141"/>
              <a:ext cx="1066704" cy="828694"/>
              <a:chOff x="9029548" y="1190141"/>
              <a:chExt cx="1066704" cy="828694"/>
            </a:xfrm>
          </p:grpSpPr>
          <p:sp>
            <p:nvSpPr>
              <p:cNvPr id="385" name="Google Shape;385;p26"/>
              <p:cNvSpPr/>
              <p:nvPr/>
            </p:nvSpPr>
            <p:spPr>
              <a:xfrm>
                <a:off x="9052312" y="1190141"/>
                <a:ext cx="1019270" cy="112248"/>
              </a:xfrm>
              <a:custGeom>
                <a:avLst/>
                <a:gdLst/>
                <a:ahLst/>
                <a:cxnLst/>
                <a:rect l="l" t="t" r="r" b="b"/>
                <a:pathLst>
                  <a:path w="1019270" h="112248" extrusionOk="0">
                    <a:moveTo>
                      <a:pt x="989743" y="0"/>
                    </a:moveTo>
                    <a:cubicBezTo>
                      <a:pt x="1001173" y="20955"/>
                      <a:pt x="1011365" y="43148"/>
                      <a:pt x="1019270" y="67818"/>
                    </a:cubicBezTo>
                    <a:cubicBezTo>
                      <a:pt x="681990" y="124968"/>
                      <a:pt x="337852" y="126968"/>
                      <a:pt x="0" y="73914"/>
                    </a:cubicBezTo>
                    <a:cubicBezTo>
                      <a:pt x="7620" y="49149"/>
                      <a:pt x="17336" y="26575"/>
                      <a:pt x="28385" y="5429"/>
                    </a:cubicBezTo>
                    <a:cubicBezTo>
                      <a:pt x="347186" y="52578"/>
                      <a:pt x="671417" y="50959"/>
                      <a:pt x="989743" y="9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6"/>
              <p:cNvSpPr/>
              <p:nvPr/>
            </p:nvSpPr>
            <p:spPr>
              <a:xfrm>
                <a:off x="9029548" y="1316061"/>
                <a:ext cx="1066704" cy="508040"/>
              </a:xfrm>
              <a:custGeom>
                <a:avLst/>
                <a:gdLst/>
                <a:ahLst/>
                <a:cxnLst/>
                <a:rect l="l" t="t" r="r" b="b"/>
                <a:pathLst>
                  <a:path w="1066704" h="508040" extrusionOk="0">
                    <a:moveTo>
                      <a:pt x="105537" y="481679"/>
                    </a:moveTo>
                    <a:cubicBezTo>
                      <a:pt x="42672" y="361569"/>
                      <a:pt x="0" y="231648"/>
                      <a:pt x="0" y="113728"/>
                    </a:cubicBezTo>
                    <a:cubicBezTo>
                      <a:pt x="0" y="74962"/>
                      <a:pt x="3429" y="39529"/>
                      <a:pt x="9239" y="6477"/>
                    </a:cubicBezTo>
                    <a:cubicBezTo>
                      <a:pt x="356235" y="62579"/>
                      <a:pt x="710184" y="60389"/>
                      <a:pt x="1056608" y="0"/>
                    </a:cubicBezTo>
                    <a:cubicBezTo>
                      <a:pt x="1063085" y="34766"/>
                      <a:pt x="1066705" y="72485"/>
                      <a:pt x="1066705" y="113728"/>
                    </a:cubicBezTo>
                    <a:cubicBezTo>
                      <a:pt x="1066705" y="230124"/>
                      <a:pt x="1020985" y="358235"/>
                      <a:pt x="955548" y="477012"/>
                    </a:cubicBezTo>
                    <a:cubicBezTo>
                      <a:pt x="673703" y="516731"/>
                      <a:pt x="387858" y="518351"/>
                      <a:pt x="105632" y="48167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6"/>
              <p:cNvSpPr/>
              <p:nvPr/>
            </p:nvSpPr>
            <p:spPr>
              <a:xfrm>
                <a:off x="9193283" y="1894705"/>
                <a:ext cx="729615" cy="124130"/>
              </a:xfrm>
              <a:custGeom>
                <a:avLst/>
                <a:gdLst/>
                <a:ahLst/>
                <a:cxnLst/>
                <a:rect l="l" t="t" r="r" b="b"/>
                <a:pathLst>
                  <a:path w="729615" h="124130" extrusionOk="0">
                    <a:moveTo>
                      <a:pt x="78676" y="112300"/>
                    </a:moveTo>
                    <a:cubicBezTo>
                      <a:pt x="51435" y="78295"/>
                      <a:pt x="24860" y="41719"/>
                      <a:pt x="0" y="3048"/>
                    </a:cubicBezTo>
                    <a:cubicBezTo>
                      <a:pt x="242506" y="30099"/>
                      <a:pt x="487299" y="29337"/>
                      <a:pt x="729615" y="0"/>
                    </a:cubicBezTo>
                    <a:cubicBezTo>
                      <a:pt x="703421" y="38957"/>
                      <a:pt x="675704" y="75914"/>
                      <a:pt x="647509" y="110204"/>
                    </a:cubicBezTo>
                    <a:cubicBezTo>
                      <a:pt x="458343" y="128111"/>
                      <a:pt x="267938" y="128683"/>
                      <a:pt x="78676" y="11230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8" name="Google Shape;388;p26"/>
          <p:cNvGrpSpPr/>
          <p:nvPr/>
        </p:nvGrpSpPr>
        <p:grpSpPr>
          <a:xfrm>
            <a:off x="7643157" y="3007009"/>
            <a:ext cx="780847" cy="271247"/>
            <a:chOff x="3146911" y="2116144"/>
            <a:chExt cx="763142" cy="265097"/>
          </a:xfrm>
        </p:grpSpPr>
        <p:sp>
          <p:nvSpPr>
            <p:cNvPr id="389" name="Google Shape;389;p26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3153610" y="2246024"/>
              <a:ext cx="756443" cy="134678"/>
            </a:xfrm>
            <a:custGeom>
              <a:avLst/>
              <a:gdLst/>
              <a:ahLst/>
              <a:cxnLst/>
              <a:rect l="l" t="t" r="r" b="b"/>
              <a:pathLst>
                <a:path w="756443" h="134678" extrusionOk="0">
                  <a:moveTo>
                    <a:pt x="756444" y="134678"/>
                  </a:moveTo>
                  <a:lnTo>
                    <a:pt x="0" y="134678"/>
                  </a:lnTo>
                  <a:cubicBezTo>
                    <a:pt x="37791" y="103122"/>
                    <a:pt x="105908" y="80801"/>
                    <a:pt x="228057" y="95656"/>
                  </a:cubicBezTo>
                  <a:cubicBezTo>
                    <a:pt x="228057" y="95656"/>
                    <a:pt x="270851" y="36236"/>
                    <a:pt x="357056" y="51476"/>
                  </a:cubicBezTo>
                  <a:cubicBezTo>
                    <a:pt x="357056" y="51476"/>
                    <a:pt x="388690" y="-6481"/>
                    <a:pt x="481667" y="600"/>
                  </a:cubicBezTo>
                  <a:cubicBezTo>
                    <a:pt x="574568" y="7681"/>
                    <a:pt x="580495" y="65330"/>
                    <a:pt x="580495" y="65330"/>
                  </a:cubicBezTo>
                  <a:cubicBezTo>
                    <a:pt x="580495" y="65330"/>
                    <a:pt x="689558" y="87266"/>
                    <a:pt x="751595" y="131061"/>
                  </a:cubicBezTo>
                  <a:cubicBezTo>
                    <a:pt x="753211" y="132292"/>
                    <a:pt x="754905" y="133447"/>
                    <a:pt x="756444" y="134678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0BED18CA-1377-F814-6878-B11D2B1F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17" y="1201505"/>
            <a:ext cx="3716457" cy="387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B0EDF1-364D-45C2-2E02-2D5A8475F350}"/>
              </a:ext>
            </a:extLst>
          </p:cNvPr>
          <p:cNvSpPr txBox="1"/>
          <p:nvPr/>
        </p:nvSpPr>
        <p:spPr>
          <a:xfrm>
            <a:off x="4744971" y="3082960"/>
            <a:ext cx="447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Book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66799-59C8-A72D-ADAA-69782FE0FD74}"/>
              </a:ext>
            </a:extLst>
          </p:cNvPr>
          <p:cNvSpPr txBox="1"/>
          <p:nvPr/>
        </p:nvSpPr>
        <p:spPr>
          <a:xfrm>
            <a:off x="3747400" y="4515784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Archive</a:t>
            </a:r>
          </a:p>
          <a:p>
            <a:r>
              <a:rPr lang="en-US" sz="7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Document</a:t>
            </a:r>
            <a:endParaRPr lang="en-US" sz="10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CA7DB-4678-71CB-C3A9-67772A08880F}"/>
              </a:ext>
            </a:extLst>
          </p:cNvPr>
          <p:cNvSpPr txBox="1"/>
          <p:nvPr/>
        </p:nvSpPr>
        <p:spPr>
          <a:xfrm>
            <a:off x="2910480" y="2963424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Edition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Migration from SQL to NoSQL</a:t>
            </a:r>
            <a:endParaRPr dirty="0"/>
          </a:p>
        </p:txBody>
      </p:sp>
      <p:sp>
        <p:nvSpPr>
          <p:cNvPr id="399" name="Google Shape;399;p27"/>
          <p:cNvSpPr txBox="1"/>
          <p:nvPr/>
        </p:nvSpPr>
        <p:spPr>
          <a:xfrm>
            <a:off x="952474" y="1320445"/>
            <a:ext cx="2979927" cy="3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Relational (SQL)</a:t>
            </a:r>
            <a:endParaRPr b="1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00" name="Google Shape;400;p27"/>
          <p:cNvSpPr txBox="1"/>
          <p:nvPr/>
        </p:nvSpPr>
        <p:spPr>
          <a:xfrm>
            <a:off x="826183" y="1617311"/>
            <a:ext cx="3819600" cy="11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</a:pPr>
            <a:r>
              <a:rPr lang="en-CA" dirty="0">
                <a:solidFill>
                  <a:schemeClr val="dk1"/>
                </a:solidFill>
                <a:latin typeface="Mulish"/>
              </a:rPr>
              <a:t>Book → </a:t>
            </a:r>
            <a:r>
              <a:rPr lang="en-CA" dirty="0" err="1">
                <a:solidFill>
                  <a:schemeClr val="dk1"/>
                </a:solidFill>
                <a:latin typeface="Mulish"/>
              </a:rPr>
              <a:t>book_author</a:t>
            </a:r>
            <a:r>
              <a:rPr lang="en-CA" dirty="0">
                <a:solidFill>
                  <a:schemeClr val="dk1"/>
                </a:solidFill>
                <a:latin typeface="Mulish"/>
              </a:rPr>
              <a:t> ← Author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</a:pPr>
            <a:r>
              <a:rPr lang="en-CA" dirty="0">
                <a:solidFill>
                  <a:schemeClr val="dk1"/>
                </a:solidFill>
                <a:latin typeface="Mulish"/>
              </a:rPr>
              <a:t>Book → </a:t>
            </a:r>
            <a:r>
              <a:rPr lang="en-CA" dirty="0" err="1">
                <a:solidFill>
                  <a:schemeClr val="dk1"/>
                </a:solidFill>
                <a:latin typeface="Mulish"/>
              </a:rPr>
              <a:t>book_edition</a:t>
            </a:r>
            <a:endParaRPr dirty="0">
              <a:solidFill>
                <a:schemeClr val="dk1"/>
              </a:solidFill>
              <a:latin typeface="Mulish"/>
              <a:sym typeface="Mulish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</a:pPr>
            <a:r>
              <a:rPr lang="en-CA" dirty="0">
                <a:solidFill>
                  <a:schemeClr val="dk1"/>
                </a:solidFill>
                <a:latin typeface="Mulish"/>
              </a:rPr>
              <a:t>Book ↔ </a:t>
            </a:r>
            <a:r>
              <a:rPr lang="en-CA" dirty="0" err="1">
                <a:solidFill>
                  <a:schemeClr val="dk1"/>
                </a:solidFill>
                <a:latin typeface="Mulish"/>
              </a:rPr>
              <a:t>archive_document</a:t>
            </a:r>
            <a:r>
              <a:rPr lang="en-CA" dirty="0">
                <a:solidFill>
                  <a:schemeClr val="dk1"/>
                </a:solidFill>
                <a:latin typeface="Mulish"/>
              </a:rPr>
              <a:t> via </a:t>
            </a:r>
            <a:r>
              <a:rPr lang="en-CA" dirty="0" err="1">
                <a:solidFill>
                  <a:schemeClr val="dk1"/>
                </a:solidFill>
                <a:latin typeface="Mulish"/>
              </a:rPr>
              <a:t>book_archive_link</a:t>
            </a:r>
            <a:endParaRPr dirty="0">
              <a:solidFill>
                <a:schemeClr val="dk1"/>
              </a:solidFill>
              <a:latin typeface="Mulish"/>
              <a:sym typeface="Mulish"/>
            </a:endParaRPr>
          </a:p>
        </p:txBody>
      </p:sp>
      <p:grpSp>
        <p:nvGrpSpPr>
          <p:cNvPr id="401" name="Google Shape;401;p27"/>
          <p:cNvGrpSpPr/>
          <p:nvPr/>
        </p:nvGrpSpPr>
        <p:grpSpPr>
          <a:xfrm>
            <a:off x="5089237" y="1499851"/>
            <a:ext cx="3341750" cy="3104156"/>
            <a:chOff x="5089237" y="1499851"/>
            <a:chExt cx="3341750" cy="3104156"/>
          </a:xfrm>
        </p:grpSpPr>
        <p:sp>
          <p:nvSpPr>
            <p:cNvPr id="402" name="Google Shape;402;p27"/>
            <p:cNvSpPr/>
            <p:nvPr/>
          </p:nvSpPr>
          <p:spPr>
            <a:xfrm>
              <a:off x="5286233" y="1605654"/>
              <a:ext cx="411452" cy="2689189"/>
            </a:xfrm>
            <a:custGeom>
              <a:avLst/>
              <a:gdLst/>
              <a:ahLst/>
              <a:cxnLst/>
              <a:rect l="l" t="t" r="r" b="b"/>
              <a:pathLst>
                <a:path w="447230" h="2923032" extrusionOk="0">
                  <a:moveTo>
                    <a:pt x="341948" y="95"/>
                  </a:moveTo>
                  <a:cubicBezTo>
                    <a:pt x="341948" y="95"/>
                    <a:pt x="239363" y="194881"/>
                    <a:pt x="0" y="294037"/>
                  </a:cubicBezTo>
                  <a:lnTo>
                    <a:pt x="0" y="2840450"/>
                  </a:lnTo>
                  <a:cubicBezTo>
                    <a:pt x="0" y="2840450"/>
                    <a:pt x="138779" y="2827973"/>
                    <a:pt x="341948" y="2923032"/>
                  </a:cubicBezTo>
                  <a:cubicBezTo>
                    <a:pt x="341948" y="2923032"/>
                    <a:pt x="578834" y="571881"/>
                    <a:pt x="341948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5600883" y="1613454"/>
              <a:ext cx="1261818" cy="2681477"/>
            </a:xfrm>
            <a:custGeom>
              <a:avLst/>
              <a:gdLst/>
              <a:ahLst/>
              <a:cxnLst/>
              <a:rect l="l" t="t" r="r" b="b"/>
              <a:pathLst>
                <a:path w="1371541" h="2914649" extrusionOk="0">
                  <a:moveTo>
                    <a:pt x="1362265" y="506921"/>
                  </a:moveTo>
                  <a:cubicBezTo>
                    <a:pt x="1372648" y="515588"/>
                    <a:pt x="1371505" y="2724531"/>
                    <a:pt x="1371505" y="2724531"/>
                  </a:cubicBezTo>
                  <a:cubicBezTo>
                    <a:pt x="1371505" y="2724531"/>
                    <a:pt x="1022794" y="2801493"/>
                    <a:pt x="701516" y="2828639"/>
                  </a:cubicBezTo>
                  <a:cubicBezTo>
                    <a:pt x="380143" y="2855786"/>
                    <a:pt x="0" y="2914650"/>
                    <a:pt x="0" y="2914650"/>
                  </a:cubicBezTo>
                  <a:lnTo>
                    <a:pt x="0" y="0"/>
                  </a:lnTo>
                  <a:cubicBezTo>
                    <a:pt x="0" y="0"/>
                    <a:pt x="383381" y="146399"/>
                    <a:pt x="583216" y="176308"/>
                  </a:cubicBezTo>
                  <a:cubicBezTo>
                    <a:pt x="888778" y="222123"/>
                    <a:pt x="1142048" y="323183"/>
                    <a:pt x="1362265" y="50682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5677485" y="2844622"/>
              <a:ext cx="1104313" cy="1361945"/>
            </a:xfrm>
            <a:custGeom>
              <a:avLst/>
              <a:gdLst/>
              <a:ahLst/>
              <a:cxnLst/>
              <a:rect l="l" t="t" r="r" b="b"/>
              <a:pathLst>
                <a:path w="1200340" h="1480375" extrusionOk="0">
                  <a:moveTo>
                    <a:pt x="1200245" y="0"/>
                  </a:moveTo>
                  <a:cubicBezTo>
                    <a:pt x="1200245" y="13430"/>
                    <a:pt x="1200245" y="26956"/>
                    <a:pt x="1200245" y="40577"/>
                  </a:cubicBezTo>
                  <a:cubicBezTo>
                    <a:pt x="1200245" y="44101"/>
                    <a:pt x="1200245" y="47530"/>
                    <a:pt x="1200245" y="51054"/>
                  </a:cubicBezTo>
                  <a:cubicBezTo>
                    <a:pt x="1200245" y="72200"/>
                    <a:pt x="1200245" y="93631"/>
                    <a:pt x="1200150" y="115157"/>
                  </a:cubicBezTo>
                  <a:cubicBezTo>
                    <a:pt x="1199960" y="226981"/>
                    <a:pt x="1199769" y="343472"/>
                    <a:pt x="1199388" y="461677"/>
                  </a:cubicBezTo>
                  <a:cubicBezTo>
                    <a:pt x="1199388" y="478441"/>
                    <a:pt x="1199293" y="495205"/>
                    <a:pt x="1199198" y="512064"/>
                  </a:cubicBezTo>
                  <a:cubicBezTo>
                    <a:pt x="1198626" y="726281"/>
                    <a:pt x="1197864" y="944404"/>
                    <a:pt x="1197007" y="1148048"/>
                  </a:cubicBezTo>
                  <a:cubicBezTo>
                    <a:pt x="1196721" y="1206437"/>
                    <a:pt x="1196531" y="1263682"/>
                    <a:pt x="1196245" y="1319213"/>
                  </a:cubicBezTo>
                  <a:cubicBezTo>
                    <a:pt x="1083659" y="1342263"/>
                    <a:pt x="841248" y="1388364"/>
                    <a:pt x="611315" y="1407795"/>
                  </a:cubicBezTo>
                  <a:cubicBezTo>
                    <a:pt x="388048" y="1426655"/>
                    <a:pt x="134588" y="1461040"/>
                    <a:pt x="0" y="1480376"/>
                  </a:cubicBezTo>
                  <a:lnTo>
                    <a:pt x="0" y="0"/>
                  </a:lnTo>
                  <a:lnTo>
                    <a:pt x="1200341" y="0"/>
                  </a:lnTo>
                  <a:close/>
                </a:path>
              </a:pathLst>
            </a:custGeom>
            <a:solidFill>
              <a:srgbClr val="B2B2DB"/>
            </a:solidFill>
            <a:ln w="9525" cap="rnd" cmpd="sng">
              <a:solidFill>
                <a:srgbClr val="1E42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5677485" y="1723011"/>
              <a:ext cx="1104466" cy="2483346"/>
            </a:xfrm>
            <a:custGeom>
              <a:avLst/>
              <a:gdLst/>
              <a:ahLst/>
              <a:cxnLst/>
              <a:rect l="l" t="t" r="r" b="b"/>
              <a:pathLst>
                <a:path w="1200507" h="2699289" extrusionOk="0">
                  <a:moveTo>
                    <a:pt x="1200245" y="1179957"/>
                  </a:moveTo>
                  <a:cubicBezTo>
                    <a:pt x="1200341" y="1192816"/>
                    <a:pt x="1200245" y="1205865"/>
                    <a:pt x="1200245" y="1218914"/>
                  </a:cubicBezTo>
                  <a:cubicBezTo>
                    <a:pt x="1200245" y="1231964"/>
                    <a:pt x="1200245" y="1245870"/>
                    <a:pt x="1200245" y="1259491"/>
                  </a:cubicBezTo>
                  <a:cubicBezTo>
                    <a:pt x="1200245" y="1263015"/>
                    <a:pt x="1200245" y="1266444"/>
                    <a:pt x="1200245" y="1269968"/>
                  </a:cubicBezTo>
                  <a:cubicBezTo>
                    <a:pt x="1200245" y="1291114"/>
                    <a:pt x="1200245" y="1312545"/>
                    <a:pt x="1200150" y="1334072"/>
                  </a:cubicBezTo>
                  <a:cubicBezTo>
                    <a:pt x="1199960" y="1445895"/>
                    <a:pt x="1199769" y="1562386"/>
                    <a:pt x="1199388" y="1680591"/>
                  </a:cubicBezTo>
                  <a:cubicBezTo>
                    <a:pt x="1199388" y="1697355"/>
                    <a:pt x="1199293" y="1714119"/>
                    <a:pt x="1199198" y="1730978"/>
                  </a:cubicBezTo>
                  <a:cubicBezTo>
                    <a:pt x="1198626" y="1945196"/>
                    <a:pt x="1197864" y="2163318"/>
                    <a:pt x="1197007" y="2366963"/>
                  </a:cubicBezTo>
                  <a:cubicBezTo>
                    <a:pt x="1196721" y="2425351"/>
                    <a:pt x="1196531" y="2482596"/>
                    <a:pt x="1196245" y="2538127"/>
                  </a:cubicBezTo>
                  <a:cubicBezTo>
                    <a:pt x="1083659" y="2561177"/>
                    <a:pt x="841248" y="2607278"/>
                    <a:pt x="611315" y="2626709"/>
                  </a:cubicBezTo>
                  <a:cubicBezTo>
                    <a:pt x="388048" y="2645569"/>
                    <a:pt x="134588" y="2679954"/>
                    <a:pt x="0" y="2699290"/>
                  </a:cubicBezTo>
                  <a:lnTo>
                    <a:pt x="0" y="0"/>
                  </a:lnTo>
                  <a:cubicBezTo>
                    <a:pt x="131731" y="46673"/>
                    <a:pt x="348615" y="118777"/>
                    <a:pt x="487680" y="139541"/>
                  </a:cubicBezTo>
                  <a:cubicBezTo>
                    <a:pt x="776478" y="182880"/>
                    <a:pt x="1003364" y="275273"/>
                    <a:pt x="1198054" y="429196"/>
                  </a:cubicBezTo>
                  <a:cubicBezTo>
                    <a:pt x="1200341" y="524732"/>
                    <a:pt x="1200817" y="816197"/>
                    <a:pt x="1200341" y="1179957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6" name="Google Shape;406;p27"/>
            <p:cNvGrpSpPr/>
            <p:nvPr/>
          </p:nvGrpSpPr>
          <p:grpSpPr>
            <a:xfrm>
              <a:off x="5677456" y="2246341"/>
              <a:ext cx="1104640" cy="1790630"/>
              <a:chOff x="1897730" y="1551600"/>
              <a:chExt cx="1200435" cy="1945914"/>
            </a:xfrm>
          </p:grpSpPr>
          <p:sp>
            <p:nvSpPr>
              <p:cNvPr id="407" name="Google Shape;407;p27"/>
              <p:cNvSpPr/>
              <p:nvPr/>
            </p:nvSpPr>
            <p:spPr>
              <a:xfrm>
                <a:off x="2639156" y="1708243"/>
                <a:ext cx="459009" cy="349472"/>
              </a:xfrm>
              <a:custGeom>
                <a:avLst/>
                <a:gdLst/>
                <a:ahLst/>
                <a:cxnLst/>
                <a:rect l="l" t="t" r="r" b="b"/>
                <a:pathLst>
                  <a:path w="459009" h="349472" extrusionOk="0">
                    <a:moveTo>
                      <a:pt x="458915" y="269938"/>
                    </a:moveTo>
                    <a:cubicBezTo>
                      <a:pt x="459010" y="282797"/>
                      <a:pt x="458915" y="295846"/>
                      <a:pt x="458915" y="308896"/>
                    </a:cubicBezTo>
                    <a:cubicBezTo>
                      <a:pt x="458915" y="321945"/>
                      <a:pt x="458915" y="335851"/>
                      <a:pt x="458915" y="349472"/>
                    </a:cubicBezTo>
                    <a:lnTo>
                      <a:pt x="0" y="349472"/>
                    </a:lnTo>
                    <a:cubicBezTo>
                      <a:pt x="0" y="349472"/>
                      <a:pt x="4763" y="333756"/>
                      <a:pt x="10287" y="308896"/>
                    </a:cubicBezTo>
                    <a:cubicBezTo>
                      <a:pt x="15812" y="283750"/>
                      <a:pt x="21908" y="249269"/>
                      <a:pt x="24194" y="212598"/>
                    </a:cubicBezTo>
                    <a:cubicBezTo>
                      <a:pt x="24194" y="212598"/>
                      <a:pt x="39338" y="172784"/>
                      <a:pt x="62579" y="127635"/>
                    </a:cubicBezTo>
                    <a:cubicBezTo>
                      <a:pt x="65627" y="121539"/>
                      <a:pt x="68961" y="115348"/>
                      <a:pt x="72390" y="109061"/>
                    </a:cubicBezTo>
                    <a:cubicBezTo>
                      <a:pt x="74676" y="104966"/>
                      <a:pt x="76962" y="100775"/>
                      <a:pt x="79343" y="96679"/>
                    </a:cubicBezTo>
                    <a:cubicBezTo>
                      <a:pt x="82391" y="91345"/>
                      <a:pt x="85534" y="86106"/>
                      <a:pt x="88773" y="80867"/>
                    </a:cubicBezTo>
                    <a:cubicBezTo>
                      <a:pt x="91154" y="76962"/>
                      <a:pt x="93631" y="73152"/>
                      <a:pt x="96107" y="69437"/>
                    </a:cubicBezTo>
                    <a:cubicBezTo>
                      <a:pt x="98774" y="65342"/>
                      <a:pt x="101441" y="61341"/>
                      <a:pt x="104299" y="57436"/>
                    </a:cubicBezTo>
                    <a:cubicBezTo>
                      <a:pt x="110490" y="48673"/>
                      <a:pt x="116872" y="40577"/>
                      <a:pt x="123444" y="33242"/>
                    </a:cubicBezTo>
                    <a:cubicBezTo>
                      <a:pt x="125540" y="30861"/>
                      <a:pt x="127635" y="28670"/>
                      <a:pt x="129635" y="26575"/>
                    </a:cubicBezTo>
                    <a:cubicBezTo>
                      <a:pt x="133255" y="22860"/>
                      <a:pt x="136970" y="19431"/>
                      <a:pt x="140684" y="16383"/>
                    </a:cubicBezTo>
                    <a:cubicBezTo>
                      <a:pt x="142208" y="15050"/>
                      <a:pt x="143732" y="13811"/>
                      <a:pt x="145352" y="12668"/>
                    </a:cubicBezTo>
                    <a:cubicBezTo>
                      <a:pt x="146399" y="11811"/>
                      <a:pt x="147542" y="11049"/>
                      <a:pt x="148590" y="10382"/>
                    </a:cubicBezTo>
                    <a:cubicBezTo>
                      <a:pt x="150686" y="8858"/>
                      <a:pt x="152781" y="7525"/>
                      <a:pt x="154877" y="6382"/>
                    </a:cubicBezTo>
                    <a:cubicBezTo>
                      <a:pt x="159163" y="4000"/>
                      <a:pt x="163449" y="2096"/>
                      <a:pt x="167735" y="857"/>
                    </a:cubicBezTo>
                    <a:cubicBezTo>
                      <a:pt x="169640" y="286"/>
                      <a:pt x="171641" y="0"/>
                      <a:pt x="173641" y="0"/>
                    </a:cubicBezTo>
                    <a:cubicBezTo>
                      <a:pt x="174784" y="0"/>
                      <a:pt x="175927" y="95"/>
                      <a:pt x="177070" y="286"/>
                    </a:cubicBezTo>
                    <a:cubicBezTo>
                      <a:pt x="178213" y="381"/>
                      <a:pt x="179356" y="667"/>
                      <a:pt x="180594" y="1048"/>
                    </a:cubicBezTo>
                    <a:cubicBezTo>
                      <a:pt x="181166" y="1048"/>
                      <a:pt x="181737" y="1333"/>
                      <a:pt x="182309" y="1619"/>
                    </a:cubicBezTo>
                    <a:cubicBezTo>
                      <a:pt x="182975" y="1810"/>
                      <a:pt x="183642" y="2000"/>
                      <a:pt x="184309" y="2286"/>
                    </a:cubicBezTo>
                    <a:cubicBezTo>
                      <a:pt x="185547" y="2858"/>
                      <a:pt x="186785" y="3429"/>
                      <a:pt x="188119" y="4096"/>
                    </a:cubicBezTo>
                    <a:cubicBezTo>
                      <a:pt x="189357" y="4667"/>
                      <a:pt x="190500" y="5334"/>
                      <a:pt x="191643" y="6096"/>
                    </a:cubicBezTo>
                    <a:cubicBezTo>
                      <a:pt x="192881" y="6858"/>
                      <a:pt x="194215" y="7715"/>
                      <a:pt x="195453" y="8573"/>
                    </a:cubicBezTo>
                    <a:cubicBezTo>
                      <a:pt x="197358" y="9906"/>
                      <a:pt x="199358" y="11430"/>
                      <a:pt x="201454" y="13144"/>
                    </a:cubicBezTo>
                    <a:cubicBezTo>
                      <a:pt x="202216" y="13811"/>
                      <a:pt x="203073" y="14478"/>
                      <a:pt x="203930" y="15240"/>
                    </a:cubicBezTo>
                    <a:cubicBezTo>
                      <a:pt x="204788" y="16002"/>
                      <a:pt x="205645" y="16764"/>
                      <a:pt x="206502" y="17526"/>
                    </a:cubicBezTo>
                    <a:cubicBezTo>
                      <a:pt x="212217" y="22574"/>
                      <a:pt x="218218" y="28765"/>
                      <a:pt x="224600" y="35719"/>
                    </a:cubicBezTo>
                    <a:cubicBezTo>
                      <a:pt x="226695" y="38005"/>
                      <a:pt x="228791" y="40291"/>
                      <a:pt x="230886" y="42767"/>
                    </a:cubicBezTo>
                    <a:cubicBezTo>
                      <a:pt x="247269" y="61150"/>
                      <a:pt x="265748" y="84201"/>
                      <a:pt x="286988" y="109442"/>
                    </a:cubicBezTo>
                    <a:cubicBezTo>
                      <a:pt x="330899" y="161449"/>
                      <a:pt x="386620" y="222504"/>
                      <a:pt x="459010" y="26993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2711450" y="1708274"/>
                <a:ext cx="214598" cy="144300"/>
              </a:xfrm>
              <a:custGeom>
                <a:avLst/>
                <a:gdLst/>
                <a:ahLst/>
                <a:cxnLst/>
                <a:rect l="l" t="t" r="r" b="b"/>
                <a:pathLst>
                  <a:path w="214598" h="144300" extrusionOk="0">
                    <a:moveTo>
                      <a:pt x="25146" y="101029"/>
                    </a:moveTo>
                    <a:cubicBezTo>
                      <a:pt x="28670" y="93504"/>
                      <a:pt x="30575" y="84837"/>
                      <a:pt x="36481" y="79122"/>
                    </a:cubicBezTo>
                    <a:cubicBezTo>
                      <a:pt x="59341" y="65501"/>
                      <a:pt x="110109" y="69692"/>
                      <a:pt x="115538" y="102267"/>
                    </a:cubicBezTo>
                    <a:cubicBezTo>
                      <a:pt x="118872" y="119698"/>
                      <a:pt x="126016" y="148845"/>
                      <a:pt x="149162" y="143701"/>
                    </a:cubicBezTo>
                    <a:cubicBezTo>
                      <a:pt x="143828" y="135319"/>
                      <a:pt x="140018" y="119603"/>
                      <a:pt x="152114" y="115507"/>
                    </a:cubicBezTo>
                    <a:cubicBezTo>
                      <a:pt x="190691" y="131985"/>
                      <a:pt x="209645" y="125794"/>
                      <a:pt x="214598" y="109411"/>
                    </a:cubicBezTo>
                    <a:cubicBezTo>
                      <a:pt x="159449" y="43974"/>
                      <a:pt x="122873" y="-7175"/>
                      <a:pt x="95345" y="826"/>
                    </a:cubicBezTo>
                    <a:cubicBezTo>
                      <a:pt x="61246" y="10732"/>
                      <a:pt x="26670" y="60357"/>
                      <a:pt x="0" y="109030"/>
                    </a:cubicBezTo>
                    <a:cubicBezTo>
                      <a:pt x="6572" y="116269"/>
                      <a:pt x="18098" y="116650"/>
                      <a:pt x="25051" y="101029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2173288" y="1626447"/>
                <a:ext cx="924686" cy="505908"/>
              </a:xfrm>
              <a:custGeom>
                <a:avLst/>
                <a:gdLst/>
                <a:ahLst/>
                <a:cxnLst/>
                <a:rect l="l" t="t" r="r" b="b"/>
                <a:pathLst>
                  <a:path w="924686" h="505908" extrusionOk="0">
                    <a:moveTo>
                      <a:pt x="924687" y="441746"/>
                    </a:moveTo>
                    <a:cubicBezTo>
                      <a:pt x="924687" y="462891"/>
                      <a:pt x="924687" y="484322"/>
                      <a:pt x="924592" y="505849"/>
                    </a:cubicBezTo>
                    <a:lnTo>
                      <a:pt x="159544" y="505849"/>
                    </a:lnTo>
                    <a:cubicBezTo>
                      <a:pt x="159544" y="505849"/>
                      <a:pt x="74104" y="512326"/>
                      <a:pt x="28194" y="390692"/>
                    </a:cubicBezTo>
                    <a:cubicBezTo>
                      <a:pt x="11906" y="347353"/>
                      <a:pt x="571" y="287726"/>
                      <a:pt x="0" y="205716"/>
                    </a:cubicBezTo>
                    <a:cubicBezTo>
                      <a:pt x="0" y="202859"/>
                      <a:pt x="23622" y="164568"/>
                      <a:pt x="59055" y="121801"/>
                    </a:cubicBezTo>
                    <a:cubicBezTo>
                      <a:pt x="62865" y="117229"/>
                      <a:pt x="66770" y="112657"/>
                      <a:pt x="70866" y="107990"/>
                    </a:cubicBezTo>
                    <a:cubicBezTo>
                      <a:pt x="89725" y="86368"/>
                      <a:pt x="111157" y="64556"/>
                      <a:pt x="133731" y="46172"/>
                    </a:cubicBezTo>
                    <a:cubicBezTo>
                      <a:pt x="137160" y="43315"/>
                      <a:pt x="140684" y="40648"/>
                      <a:pt x="144209" y="37981"/>
                    </a:cubicBezTo>
                    <a:cubicBezTo>
                      <a:pt x="153543" y="30932"/>
                      <a:pt x="163068" y="24646"/>
                      <a:pt x="172688" y="19217"/>
                    </a:cubicBezTo>
                    <a:cubicBezTo>
                      <a:pt x="174498" y="18264"/>
                      <a:pt x="176213" y="17312"/>
                      <a:pt x="178022" y="16359"/>
                    </a:cubicBezTo>
                    <a:cubicBezTo>
                      <a:pt x="181832" y="14359"/>
                      <a:pt x="185642" y="12549"/>
                      <a:pt x="189452" y="10835"/>
                    </a:cubicBezTo>
                    <a:cubicBezTo>
                      <a:pt x="191357" y="9977"/>
                      <a:pt x="193262" y="9215"/>
                      <a:pt x="195167" y="8453"/>
                    </a:cubicBezTo>
                    <a:cubicBezTo>
                      <a:pt x="196786" y="7787"/>
                      <a:pt x="198311" y="7215"/>
                      <a:pt x="199930" y="6644"/>
                    </a:cubicBezTo>
                    <a:cubicBezTo>
                      <a:pt x="202978" y="5596"/>
                      <a:pt x="205931" y="4643"/>
                      <a:pt x="208979" y="3786"/>
                    </a:cubicBezTo>
                    <a:cubicBezTo>
                      <a:pt x="212598" y="2834"/>
                      <a:pt x="216122" y="1976"/>
                      <a:pt x="219742" y="1405"/>
                    </a:cubicBezTo>
                    <a:cubicBezTo>
                      <a:pt x="221552" y="1024"/>
                      <a:pt x="223361" y="833"/>
                      <a:pt x="225076" y="643"/>
                    </a:cubicBezTo>
                    <a:cubicBezTo>
                      <a:pt x="232219" y="-214"/>
                      <a:pt x="239173" y="-214"/>
                      <a:pt x="246126" y="643"/>
                    </a:cubicBezTo>
                    <a:cubicBezTo>
                      <a:pt x="247840" y="833"/>
                      <a:pt x="249555" y="1119"/>
                      <a:pt x="251365" y="1595"/>
                    </a:cubicBezTo>
                    <a:cubicBezTo>
                      <a:pt x="253175" y="1976"/>
                      <a:pt x="254984" y="2453"/>
                      <a:pt x="256889" y="3024"/>
                    </a:cubicBezTo>
                    <a:cubicBezTo>
                      <a:pt x="256984" y="3024"/>
                      <a:pt x="257080" y="3024"/>
                      <a:pt x="257270" y="3024"/>
                    </a:cubicBezTo>
                    <a:cubicBezTo>
                      <a:pt x="259080" y="3596"/>
                      <a:pt x="260890" y="4262"/>
                      <a:pt x="262700" y="5024"/>
                    </a:cubicBezTo>
                    <a:cubicBezTo>
                      <a:pt x="264223" y="5596"/>
                      <a:pt x="265748" y="6167"/>
                      <a:pt x="267367" y="6929"/>
                    </a:cubicBezTo>
                    <a:cubicBezTo>
                      <a:pt x="271939" y="8930"/>
                      <a:pt x="276701" y="11311"/>
                      <a:pt x="281654" y="14168"/>
                    </a:cubicBezTo>
                    <a:cubicBezTo>
                      <a:pt x="282511" y="14645"/>
                      <a:pt x="283369" y="15121"/>
                      <a:pt x="284226" y="15597"/>
                    </a:cubicBezTo>
                    <a:cubicBezTo>
                      <a:pt x="289274" y="18550"/>
                      <a:pt x="294513" y="21884"/>
                      <a:pt x="300037" y="25598"/>
                    </a:cubicBezTo>
                    <a:cubicBezTo>
                      <a:pt x="301847" y="26741"/>
                      <a:pt x="303562" y="27980"/>
                      <a:pt x="305372" y="29218"/>
                    </a:cubicBezTo>
                    <a:cubicBezTo>
                      <a:pt x="307086" y="30456"/>
                      <a:pt x="308896" y="31694"/>
                      <a:pt x="310706" y="33028"/>
                    </a:cubicBezTo>
                    <a:cubicBezTo>
                      <a:pt x="313373" y="34838"/>
                      <a:pt x="316040" y="36838"/>
                      <a:pt x="318802" y="38838"/>
                    </a:cubicBezTo>
                    <a:cubicBezTo>
                      <a:pt x="324040" y="42743"/>
                      <a:pt x="329470" y="46934"/>
                      <a:pt x="335090" y="51221"/>
                    </a:cubicBezTo>
                    <a:cubicBezTo>
                      <a:pt x="361188" y="71604"/>
                      <a:pt x="391001" y="96845"/>
                      <a:pt x="424815" y="125135"/>
                    </a:cubicBezTo>
                    <a:cubicBezTo>
                      <a:pt x="455962" y="151233"/>
                      <a:pt x="490442" y="179808"/>
                      <a:pt x="528352" y="209336"/>
                    </a:cubicBezTo>
                    <a:cubicBezTo>
                      <a:pt x="607028" y="270582"/>
                      <a:pt x="700564" y="335828"/>
                      <a:pt x="809815" y="390596"/>
                    </a:cubicBezTo>
                    <a:cubicBezTo>
                      <a:pt x="838200" y="404979"/>
                      <a:pt x="867728" y="418505"/>
                      <a:pt x="898303" y="431173"/>
                    </a:cubicBezTo>
                    <a:cubicBezTo>
                      <a:pt x="906970" y="434792"/>
                      <a:pt x="915733" y="438317"/>
                      <a:pt x="924687" y="44165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2244154" y="1626258"/>
                <a:ext cx="353948" cy="183031"/>
              </a:xfrm>
              <a:custGeom>
                <a:avLst/>
                <a:gdLst/>
                <a:ahLst/>
                <a:cxnLst/>
                <a:rect l="l" t="t" r="r" b="b"/>
                <a:pathLst>
                  <a:path w="353948" h="183031" extrusionOk="0">
                    <a:moveTo>
                      <a:pt x="143161" y="85414"/>
                    </a:moveTo>
                    <a:cubicBezTo>
                      <a:pt x="177355" y="87414"/>
                      <a:pt x="176403" y="147327"/>
                      <a:pt x="214979" y="178664"/>
                    </a:cubicBezTo>
                    <a:cubicBezTo>
                      <a:pt x="228028" y="189237"/>
                      <a:pt x="247364" y="179331"/>
                      <a:pt x="246126" y="162662"/>
                    </a:cubicBezTo>
                    <a:cubicBezTo>
                      <a:pt x="239840" y="77032"/>
                      <a:pt x="277463" y="165615"/>
                      <a:pt x="300323" y="148279"/>
                    </a:cubicBezTo>
                    <a:cubicBezTo>
                      <a:pt x="289465" y="99892"/>
                      <a:pt x="333756" y="131325"/>
                      <a:pt x="353949" y="125324"/>
                    </a:cubicBezTo>
                    <a:cubicBezTo>
                      <a:pt x="271939" y="56649"/>
                      <a:pt x="212884" y="5404"/>
                      <a:pt x="175260" y="642"/>
                    </a:cubicBezTo>
                    <a:cubicBezTo>
                      <a:pt x="116205" y="-6788"/>
                      <a:pt x="49244" y="51600"/>
                      <a:pt x="0" y="107989"/>
                    </a:cubicBezTo>
                    <a:cubicBezTo>
                      <a:pt x="3048" y="111608"/>
                      <a:pt x="8191" y="113513"/>
                      <a:pt x="15430" y="111798"/>
                    </a:cubicBezTo>
                    <a:cubicBezTo>
                      <a:pt x="40291" y="102750"/>
                      <a:pt x="58198" y="63697"/>
                      <a:pt x="89154" y="77889"/>
                    </a:cubicBezTo>
                    <a:cubicBezTo>
                      <a:pt x="110966" y="96654"/>
                      <a:pt x="118491" y="102940"/>
                      <a:pt x="143161" y="85224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1897730" y="1551600"/>
                <a:ext cx="1175670" cy="738525"/>
              </a:xfrm>
              <a:custGeom>
                <a:avLst/>
                <a:gdLst/>
                <a:ahLst/>
                <a:cxnLst/>
                <a:rect l="l" t="t" r="r" b="b"/>
                <a:pathLst>
                  <a:path w="1175670" h="738525" extrusionOk="0">
                    <a:moveTo>
                      <a:pt x="1175671" y="738525"/>
                    </a:moveTo>
                    <a:lnTo>
                      <a:pt x="0" y="738525"/>
                    </a:lnTo>
                    <a:lnTo>
                      <a:pt x="0" y="22626"/>
                    </a:lnTo>
                    <a:cubicBezTo>
                      <a:pt x="1715" y="21388"/>
                      <a:pt x="3429" y="20150"/>
                      <a:pt x="5144" y="19007"/>
                    </a:cubicBezTo>
                    <a:cubicBezTo>
                      <a:pt x="7239" y="17578"/>
                      <a:pt x="9239" y="16245"/>
                      <a:pt x="11240" y="14911"/>
                    </a:cubicBezTo>
                    <a:cubicBezTo>
                      <a:pt x="13144" y="13768"/>
                      <a:pt x="15050" y="12625"/>
                      <a:pt x="16954" y="11577"/>
                    </a:cubicBezTo>
                    <a:cubicBezTo>
                      <a:pt x="18859" y="10530"/>
                      <a:pt x="20669" y="9577"/>
                      <a:pt x="22574" y="8625"/>
                    </a:cubicBezTo>
                    <a:cubicBezTo>
                      <a:pt x="24479" y="7672"/>
                      <a:pt x="26384" y="6815"/>
                      <a:pt x="28194" y="6053"/>
                    </a:cubicBezTo>
                    <a:cubicBezTo>
                      <a:pt x="30480" y="5100"/>
                      <a:pt x="32766" y="4338"/>
                      <a:pt x="34957" y="3576"/>
                    </a:cubicBezTo>
                    <a:cubicBezTo>
                      <a:pt x="36481" y="3005"/>
                      <a:pt x="38005" y="2624"/>
                      <a:pt x="39433" y="2243"/>
                    </a:cubicBezTo>
                    <a:cubicBezTo>
                      <a:pt x="41434" y="1671"/>
                      <a:pt x="43434" y="1290"/>
                      <a:pt x="45434" y="909"/>
                    </a:cubicBezTo>
                    <a:cubicBezTo>
                      <a:pt x="46958" y="624"/>
                      <a:pt x="48577" y="433"/>
                      <a:pt x="50102" y="338"/>
                    </a:cubicBezTo>
                    <a:cubicBezTo>
                      <a:pt x="53911" y="-43"/>
                      <a:pt x="57721" y="-138"/>
                      <a:pt x="61436" y="243"/>
                    </a:cubicBezTo>
                    <a:cubicBezTo>
                      <a:pt x="63246" y="433"/>
                      <a:pt x="65246" y="814"/>
                      <a:pt x="67342" y="1386"/>
                    </a:cubicBezTo>
                    <a:cubicBezTo>
                      <a:pt x="68390" y="1576"/>
                      <a:pt x="69342" y="1957"/>
                      <a:pt x="70390" y="2243"/>
                    </a:cubicBezTo>
                    <a:cubicBezTo>
                      <a:pt x="71819" y="2719"/>
                      <a:pt x="73247" y="3291"/>
                      <a:pt x="74771" y="3862"/>
                    </a:cubicBezTo>
                    <a:cubicBezTo>
                      <a:pt x="76486" y="4529"/>
                      <a:pt x="78296" y="5291"/>
                      <a:pt x="80296" y="6243"/>
                    </a:cubicBezTo>
                    <a:cubicBezTo>
                      <a:pt x="81725" y="6910"/>
                      <a:pt x="83153" y="7577"/>
                      <a:pt x="84677" y="8339"/>
                    </a:cubicBezTo>
                    <a:cubicBezTo>
                      <a:pt x="85915" y="9006"/>
                      <a:pt x="87058" y="9577"/>
                      <a:pt x="88297" y="10244"/>
                    </a:cubicBezTo>
                    <a:cubicBezTo>
                      <a:pt x="90773" y="11577"/>
                      <a:pt x="93345" y="13006"/>
                      <a:pt x="96107" y="14530"/>
                    </a:cubicBezTo>
                    <a:cubicBezTo>
                      <a:pt x="97631" y="15387"/>
                      <a:pt x="99155" y="16340"/>
                      <a:pt x="100679" y="17292"/>
                    </a:cubicBezTo>
                    <a:cubicBezTo>
                      <a:pt x="101917" y="17959"/>
                      <a:pt x="103156" y="18721"/>
                      <a:pt x="104394" y="19578"/>
                    </a:cubicBezTo>
                    <a:cubicBezTo>
                      <a:pt x="105823" y="20436"/>
                      <a:pt x="107347" y="21388"/>
                      <a:pt x="108871" y="22341"/>
                    </a:cubicBezTo>
                    <a:cubicBezTo>
                      <a:pt x="115062" y="26246"/>
                      <a:pt x="121729" y="30723"/>
                      <a:pt x="128778" y="35676"/>
                    </a:cubicBezTo>
                    <a:cubicBezTo>
                      <a:pt x="130873" y="37104"/>
                      <a:pt x="132969" y="38533"/>
                      <a:pt x="135065" y="40057"/>
                    </a:cubicBezTo>
                    <a:cubicBezTo>
                      <a:pt x="137922" y="41962"/>
                      <a:pt x="140779" y="44058"/>
                      <a:pt x="143732" y="46153"/>
                    </a:cubicBezTo>
                    <a:cubicBezTo>
                      <a:pt x="147352" y="48820"/>
                      <a:pt x="151067" y="51582"/>
                      <a:pt x="154877" y="54345"/>
                    </a:cubicBezTo>
                    <a:cubicBezTo>
                      <a:pt x="157258" y="56059"/>
                      <a:pt x="159639" y="57869"/>
                      <a:pt x="162115" y="59774"/>
                    </a:cubicBezTo>
                    <a:cubicBezTo>
                      <a:pt x="164497" y="61488"/>
                      <a:pt x="166878" y="63393"/>
                      <a:pt x="169354" y="65203"/>
                    </a:cubicBezTo>
                    <a:cubicBezTo>
                      <a:pt x="174308" y="68918"/>
                      <a:pt x="179261" y="72728"/>
                      <a:pt x="184404" y="76728"/>
                    </a:cubicBezTo>
                    <a:cubicBezTo>
                      <a:pt x="188976" y="80157"/>
                      <a:pt x="193548" y="83777"/>
                      <a:pt x="198311" y="87396"/>
                    </a:cubicBezTo>
                    <a:cubicBezTo>
                      <a:pt x="217742" y="102541"/>
                      <a:pt x="238696" y="119305"/>
                      <a:pt x="260985" y="137212"/>
                    </a:cubicBezTo>
                    <a:cubicBezTo>
                      <a:pt x="284131" y="155786"/>
                      <a:pt x="308705" y="175693"/>
                      <a:pt x="334613" y="196648"/>
                    </a:cubicBezTo>
                    <a:cubicBezTo>
                      <a:pt x="435483" y="278182"/>
                      <a:pt x="555784" y="374861"/>
                      <a:pt x="683228" y="465539"/>
                    </a:cubicBezTo>
                    <a:cubicBezTo>
                      <a:pt x="702374" y="479255"/>
                      <a:pt x="721805" y="492780"/>
                      <a:pt x="741331" y="506115"/>
                    </a:cubicBezTo>
                    <a:cubicBezTo>
                      <a:pt x="741331" y="506115"/>
                      <a:pt x="741331" y="506211"/>
                      <a:pt x="741331" y="506115"/>
                    </a:cubicBezTo>
                    <a:cubicBezTo>
                      <a:pt x="778955" y="532023"/>
                      <a:pt x="817150" y="556979"/>
                      <a:pt x="855440" y="580696"/>
                    </a:cubicBezTo>
                    <a:cubicBezTo>
                      <a:pt x="963168" y="647466"/>
                      <a:pt x="1072134" y="703854"/>
                      <a:pt x="1175576" y="73852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1897730" y="2070193"/>
                <a:ext cx="1199387" cy="891540"/>
              </a:xfrm>
              <a:custGeom>
                <a:avLst/>
                <a:gdLst/>
                <a:ahLst/>
                <a:cxnLst/>
                <a:rect l="l" t="t" r="r" b="b"/>
                <a:pathLst>
                  <a:path w="1199387" h="891540" extrusionOk="0">
                    <a:moveTo>
                      <a:pt x="499682" y="532733"/>
                    </a:moveTo>
                    <a:cubicBezTo>
                      <a:pt x="543782" y="553688"/>
                      <a:pt x="879920" y="599980"/>
                      <a:pt x="903160" y="623221"/>
                    </a:cubicBezTo>
                    <a:cubicBezTo>
                      <a:pt x="923639" y="643700"/>
                      <a:pt x="234791" y="760476"/>
                      <a:pt x="0" y="891540"/>
                    </a:cubicBezTo>
                    <a:lnTo>
                      <a:pt x="0" y="0"/>
                    </a:lnTo>
                    <a:cubicBezTo>
                      <a:pt x="166497" y="31623"/>
                      <a:pt x="595979" y="115348"/>
                      <a:pt x="675894" y="151543"/>
                    </a:cubicBezTo>
                    <a:cubicBezTo>
                      <a:pt x="720090" y="171545"/>
                      <a:pt x="806387" y="196215"/>
                      <a:pt x="892493" y="219932"/>
                    </a:cubicBezTo>
                    <a:cubicBezTo>
                      <a:pt x="1001078" y="249936"/>
                      <a:pt x="1109377" y="278416"/>
                      <a:pt x="1132618" y="293942"/>
                    </a:cubicBezTo>
                    <a:cubicBezTo>
                      <a:pt x="1174433" y="321755"/>
                      <a:pt x="893826" y="326422"/>
                      <a:pt x="893826" y="326422"/>
                    </a:cubicBezTo>
                    <a:cubicBezTo>
                      <a:pt x="893826" y="326422"/>
                      <a:pt x="1004697" y="384334"/>
                      <a:pt x="1102043" y="393668"/>
                    </a:cubicBezTo>
                    <a:cubicBezTo>
                      <a:pt x="1137952" y="397097"/>
                      <a:pt x="1171194" y="402431"/>
                      <a:pt x="1199388" y="408622"/>
                    </a:cubicBezTo>
                    <a:cubicBezTo>
                      <a:pt x="1199388" y="425387"/>
                      <a:pt x="1199293" y="442150"/>
                      <a:pt x="1199198" y="459010"/>
                    </a:cubicBezTo>
                    <a:cubicBezTo>
                      <a:pt x="1045083" y="476155"/>
                      <a:pt x="728853" y="496253"/>
                      <a:pt x="553022" y="497967"/>
                    </a:cubicBezTo>
                    <a:cubicBezTo>
                      <a:pt x="553022" y="497967"/>
                      <a:pt x="455676" y="511874"/>
                      <a:pt x="499682" y="532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1897730" y="2997480"/>
                <a:ext cx="1197006" cy="500034"/>
              </a:xfrm>
              <a:custGeom>
                <a:avLst/>
                <a:gdLst/>
                <a:ahLst/>
                <a:cxnLst/>
                <a:rect l="l" t="t" r="r" b="b"/>
                <a:pathLst>
                  <a:path w="1197006" h="500034" extrusionOk="0">
                    <a:moveTo>
                      <a:pt x="1197007" y="167707"/>
                    </a:moveTo>
                    <a:cubicBezTo>
                      <a:pt x="1196721" y="226095"/>
                      <a:pt x="1196531" y="283341"/>
                      <a:pt x="1196245" y="338871"/>
                    </a:cubicBezTo>
                    <a:cubicBezTo>
                      <a:pt x="1083659" y="361922"/>
                      <a:pt x="841248" y="408023"/>
                      <a:pt x="611314" y="427454"/>
                    </a:cubicBezTo>
                    <a:cubicBezTo>
                      <a:pt x="388048" y="446313"/>
                      <a:pt x="134588" y="480699"/>
                      <a:pt x="0" y="500034"/>
                    </a:cubicBezTo>
                    <a:lnTo>
                      <a:pt x="0" y="8068"/>
                    </a:lnTo>
                    <a:cubicBezTo>
                      <a:pt x="236315" y="-8220"/>
                      <a:pt x="767334" y="-18030"/>
                      <a:pt x="1197007" y="1677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1897730" y="1551600"/>
                <a:ext cx="260985" cy="256088"/>
              </a:xfrm>
              <a:custGeom>
                <a:avLst/>
                <a:gdLst/>
                <a:ahLst/>
                <a:cxnLst/>
                <a:rect l="l" t="t" r="r" b="b"/>
                <a:pathLst>
                  <a:path w="260985" h="256088" extrusionOk="0">
                    <a:moveTo>
                      <a:pt x="260985" y="137212"/>
                    </a:moveTo>
                    <a:cubicBezTo>
                      <a:pt x="254508" y="138450"/>
                      <a:pt x="245650" y="138260"/>
                      <a:pt x="233648" y="135688"/>
                    </a:cubicBezTo>
                    <a:cubicBezTo>
                      <a:pt x="194881" y="129783"/>
                      <a:pt x="224314" y="154452"/>
                      <a:pt x="229934" y="169883"/>
                    </a:cubicBezTo>
                    <a:cubicBezTo>
                      <a:pt x="226886" y="192743"/>
                      <a:pt x="197644" y="182551"/>
                      <a:pt x="188119" y="168835"/>
                    </a:cubicBezTo>
                    <a:cubicBezTo>
                      <a:pt x="75819" y="57583"/>
                      <a:pt x="223933" y="289231"/>
                      <a:pt x="128588" y="251988"/>
                    </a:cubicBezTo>
                    <a:cubicBezTo>
                      <a:pt x="71914" y="210936"/>
                      <a:pt x="87058" y="67584"/>
                      <a:pt x="29527" y="148356"/>
                    </a:cubicBezTo>
                    <a:cubicBezTo>
                      <a:pt x="20098" y="150547"/>
                      <a:pt x="12763" y="139974"/>
                      <a:pt x="10287" y="130640"/>
                    </a:cubicBezTo>
                    <a:cubicBezTo>
                      <a:pt x="7334" y="118638"/>
                      <a:pt x="3905" y="111114"/>
                      <a:pt x="0" y="106827"/>
                    </a:cubicBezTo>
                    <a:lnTo>
                      <a:pt x="0" y="22626"/>
                    </a:lnTo>
                    <a:cubicBezTo>
                      <a:pt x="1715" y="21388"/>
                      <a:pt x="3429" y="20150"/>
                      <a:pt x="5144" y="19007"/>
                    </a:cubicBezTo>
                    <a:cubicBezTo>
                      <a:pt x="7239" y="17578"/>
                      <a:pt x="9239" y="16245"/>
                      <a:pt x="11240" y="14911"/>
                    </a:cubicBezTo>
                    <a:cubicBezTo>
                      <a:pt x="13144" y="13768"/>
                      <a:pt x="15050" y="12625"/>
                      <a:pt x="16954" y="11577"/>
                    </a:cubicBezTo>
                    <a:cubicBezTo>
                      <a:pt x="18859" y="10530"/>
                      <a:pt x="20669" y="9577"/>
                      <a:pt x="22574" y="8625"/>
                    </a:cubicBezTo>
                    <a:cubicBezTo>
                      <a:pt x="24479" y="7672"/>
                      <a:pt x="26384" y="6815"/>
                      <a:pt x="28194" y="6053"/>
                    </a:cubicBezTo>
                    <a:cubicBezTo>
                      <a:pt x="30480" y="5100"/>
                      <a:pt x="32766" y="4338"/>
                      <a:pt x="34957" y="3576"/>
                    </a:cubicBezTo>
                    <a:cubicBezTo>
                      <a:pt x="36481" y="3005"/>
                      <a:pt x="38005" y="2624"/>
                      <a:pt x="39433" y="2243"/>
                    </a:cubicBezTo>
                    <a:cubicBezTo>
                      <a:pt x="41434" y="1671"/>
                      <a:pt x="43434" y="1290"/>
                      <a:pt x="45434" y="909"/>
                    </a:cubicBezTo>
                    <a:cubicBezTo>
                      <a:pt x="46958" y="624"/>
                      <a:pt x="48577" y="433"/>
                      <a:pt x="50102" y="338"/>
                    </a:cubicBezTo>
                    <a:cubicBezTo>
                      <a:pt x="53911" y="-43"/>
                      <a:pt x="57721" y="-138"/>
                      <a:pt x="61436" y="243"/>
                    </a:cubicBezTo>
                    <a:cubicBezTo>
                      <a:pt x="63246" y="433"/>
                      <a:pt x="65246" y="814"/>
                      <a:pt x="67342" y="1386"/>
                    </a:cubicBezTo>
                    <a:cubicBezTo>
                      <a:pt x="68390" y="1576"/>
                      <a:pt x="69342" y="1957"/>
                      <a:pt x="70390" y="2243"/>
                    </a:cubicBezTo>
                    <a:cubicBezTo>
                      <a:pt x="71819" y="2719"/>
                      <a:pt x="73247" y="3291"/>
                      <a:pt x="74771" y="3862"/>
                    </a:cubicBezTo>
                    <a:cubicBezTo>
                      <a:pt x="76486" y="4529"/>
                      <a:pt x="78391" y="5291"/>
                      <a:pt x="80296" y="6243"/>
                    </a:cubicBezTo>
                    <a:cubicBezTo>
                      <a:pt x="81725" y="6910"/>
                      <a:pt x="83153" y="7577"/>
                      <a:pt x="84677" y="8339"/>
                    </a:cubicBezTo>
                    <a:cubicBezTo>
                      <a:pt x="85915" y="9006"/>
                      <a:pt x="87058" y="9577"/>
                      <a:pt x="88297" y="10244"/>
                    </a:cubicBezTo>
                    <a:cubicBezTo>
                      <a:pt x="90773" y="11577"/>
                      <a:pt x="93345" y="13006"/>
                      <a:pt x="96107" y="14530"/>
                    </a:cubicBezTo>
                    <a:cubicBezTo>
                      <a:pt x="97631" y="15387"/>
                      <a:pt x="99155" y="16340"/>
                      <a:pt x="100679" y="17292"/>
                    </a:cubicBezTo>
                    <a:cubicBezTo>
                      <a:pt x="101917" y="17959"/>
                      <a:pt x="103156" y="18721"/>
                      <a:pt x="104394" y="19578"/>
                    </a:cubicBezTo>
                    <a:cubicBezTo>
                      <a:pt x="105823" y="20436"/>
                      <a:pt x="107347" y="21388"/>
                      <a:pt x="108871" y="22341"/>
                    </a:cubicBezTo>
                    <a:cubicBezTo>
                      <a:pt x="115062" y="26246"/>
                      <a:pt x="121729" y="30723"/>
                      <a:pt x="128778" y="35676"/>
                    </a:cubicBezTo>
                    <a:cubicBezTo>
                      <a:pt x="130873" y="37104"/>
                      <a:pt x="132969" y="38533"/>
                      <a:pt x="135065" y="40057"/>
                    </a:cubicBezTo>
                    <a:cubicBezTo>
                      <a:pt x="137922" y="41962"/>
                      <a:pt x="140779" y="44058"/>
                      <a:pt x="143732" y="46153"/>
                    </a:cubicBezTo>
                    <a:cubicBezTo>
                      <a:pt x="147352" y="48820"/>
                      <a:pt x="151067" y="51582"/>
                      <a:pt x="154877" y="54345"/>
                    </a:cubicBezTo>
                    <a:cubicBezTo>
                      <a:pt x="157258" y="56059"/>
                      <a:pt x="159639" y="57869"/>
                      <a:pt x="162115" y="59774"/>
                    </a:cubicBezTo>
                    <a:cubicBezTo>
                      <a:pt x="164497" y="61488"/>
                      <a:pt x="166878" y="63393"/>
                      <a:pt x="169354" y="65203"/>
                    </a:cubicBezTo>
                    <a:cubicBezTo>
                      <a:pt x="174308" y="68918"/>
                      <a:pt x="179261" y="72728"/>
                      <a:pt x="184404" y="76728"/>
                    </a:cubicBezTo>
                    <a:cubicBezTo>
                      <a:pt x="188976" y="80157"/>
                      <a:pt x="193548" y="83777"/>
                      <a:pt x="198311" y="87396"/>
                    </a:cubicBezTo>
                    <a:cubicBezTo>
                      <a:pt x="217742" y="102541"/>
                      <a:pt x="238696" y="119305"/>
                      <a:pt x="260985" y="13721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5" name="Google Shape;415;p27"/>
            <p:cNvGrpSpPr/>
            <p:nvPr/>
          </p:nvGrpSpPr>
          <p:grpSpPr>
            <a:xfrm>
              <a:off x="5324493" y="1721370"/>
              <a:ext cx="248047" cy="2511583"/>
              <a:chOff x="1514158" y="796415"/>
              <a:chExt cx="269558" cy="2729388"/>
            </a:xfrm>
          </p:grpSpPr>
          <p:sp>
            <p:nvSpPr>
              <p:cNvPr id="416" name="Google Shape;416;p27"/>
              <p:cNvSpPr/>
              <p:nvPr/>
            </p:nvSpPr>
            <p:spPr>
              <a:xfrm>
                <a:off x="1774191" y="796415"/>
                <a:ext cx="9525" cy="272938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2729388" extrusionOk="0">
                    <a:moveTo>
                      <a:pt x="0" y="0"/>
                    </a:moveTo>
                    <a:lnTo>
                      <a:pt x="0" y="272938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1722184" y="836991"/>
                <a:ext cx="9525" cy="267242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2672429" extrusionOk="0">
                    <a:moveTo>
                      <a:pt x="0" y="0"/>
                    </a:moveTo>
                    <a:lnTo>
                      <a:pt x="0" y="267242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1670178" y="877663"/>
                <a:ext cx="9525" cy="261537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2615374" extrusionOk="0">
                    <a:moveTo>
                      <a:pt x="0" y="0"/>
                    </a:moveTo>
                    <a:lnTo>
                      <a:pt x="0" y="261537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1618171" y="918240"/>
                <a:ext cx="9525" cy="255841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2558415" extrusionOk="0">
                    <a:moveTo>
                      <a:pt x="0" y="0"/>
                    </a:moveTo>
                    <a:lnTo>
                      <a:pt x="0" y="255841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1566165" y="958911"/>
                <a:ext cx="9525" cy="250136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2501360" extrusionOk="0">
                    <a:moveTo>
                      <a:pt x="0" y="0"/>
                    </a:moveTo>
                    <a:lnTo>
                      <a:pt x="0" y="250136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1514158" y="999488"/>
                <a:ext cx="9525" cy="244430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2444305" extrusionOk="0">
                    <a:moveTo>
                      <a:pt x="0" y="0"/>
                    </a:moveTo>
                    <a:lnTo>
                      <a:pt x="0" y="244430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2" name="Google Shape;422;p27"/>
            <p:cNvSpPr/>
            <p:nvPr/>
          </p:nvSpPr>
          <p:spPr>
            <a:xfrm>
              <a:off x="8019536" y="1605654"/>
              <a:ext cx="411452" cy="2689189"/>
            </a:xfrm>
            <a:custGeom>
              <a:avLst/>
              <a:gdLst/>
              <a:ahLst/>
              <a:cxnLst/>
              <a:rect l="l" t="t" r="r" b="b"/>
              <a:pathLst>
                <a:path w="447230" h="2923032" extrusionOk="0">
                  <a:moveTo>
                    <a:pt x="105283" y="95"/>
                  </a:moveTo>
                  <a:cubicBezTo>
                    <a:pt x="105283" y="95"/>
                    <a:pt x="207867" y="194881"/>
                    <a:pt x="447231" y="294037"/>
                  </a:cubicBezTo>
                  <a:lnTo>
                    <a:pt x="447231" y="2840450"/>
                  </a:lnTo>
                  <a:cubicBezTo>
                    <a:pt x="447231" y="2840450"/>
                    <a:pt x="308451" y="2827973"/>
                    <a:pt x="105283" y="2923032"/>
                  </a:cubicBezTo>
                  <a:cubicBezTo>
                    <a:pt x="105283" y="2923032"/>
                    <a:pt x="-131604" y="571881"/>
                    <a:pt x="105283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6851608" y="1613454"/>
              <a:ext cx="1264572" cy="2681477"/>
            </a:xfrm>
            <a:custGeom>
              <a:avLst/>
              <a:gdLst/>
              <a:ahLst/>
              <a:cxnLst/>
              <a:rect l="l" t="t" r="r" b="b"/>
              <a:pathLst>
                <a:path w="1374535" h="2914649" extrusionOk="0">
                  <a:moveTo>
                    <a:pt x="3031" y="506921"/>
                  </a:moveTo>
                  <a:cubicBezTo>
                    <a:pt x="-7351" y="515588"/>
                    <a:pt x="12270" y="2724531"/>
                    <a:pt x="12270" y="2724531"/>
                  </a:cubicBezTo>
                  <a:cubicBezTo>
                    <a:pt x="12270" y="2724531"/>
                    <a:pt x="351741" y="2801493"/>
                    <a:pt x="673019" y="2828639"/>
                  </a:cubicBezTo>
                  <a:cubicBezTo>
                    <a:pt x="994393" y="2855786"/>
                    <a:pt x="1374536" y="2914650"/>
                    <a:pt x="1374536" y="2914650"/>
                  </a:cubicBezTo>
                  <a:lnTo>
                    <a:pt x="1374536" y="0"/>
                  </a:lnTo>
                  <a:cubicBezTo>
                    <a:pt x="1374536" y="0"/>
                    <a:pt x="991155" y="146399"/>
                    <a:pt x="791320" y="176308"/>
                  </a:cubicBezTo>
                  <a:cubicBezTo>
                    <a:pt x="485758" y="222123"/>
                    <a:pt x="223249" y="323183"/>
                    <a:pt x="3031" y="50682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6935469" y="2968290"/>
              <a:ext cx="262" cy="106996"/>
            </a:xfrm>
            <a:custGeom>
              <a:avLst/>
              <a:gdLst/>
              <a:ahLst/>
              <a:cxnLst/>
              <a:rect l="l" t="t" r="r" b="b"/>
              <a:pathLst>
                <a:path w="285" h="116300" extrusionOk="0">
                  <a:moveTo>
                    <a:pt x="286" y="116300"/>
                  </a:moveTo>
                  <a:cubicBezTo>
                    <a:pt x="191" y="77057"/>
                    <a:pt x="95" y="38291"/>
                    <a:pt x="0" y="0"/>
                  </a:cubicBezTo>
                </a:path>
              </a:pathLst>
            </a:custGeom>
            <a:noFill/>
            <a:ln w="9525" cap="rnd" cmpd="sng">
              <a:solidFill>
                <a:srgbClr val="1E42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6935469" y="2964873"/>
              <a:ext cx="1104225" cy="1241717"/>
            </a:xfrm>
            <a:custGeom>
              <a:avLst/>
              <a:gdLst/>
              <a:ahLst/>
              <a:cxnLst/>
              <a:rect l="l" t="t" r="r" b="b"/>
              <a:pathLst>
                <a:path w="1200245" h="1349692" extrusionOk="0">
                  <a:moveTo>
                    <a:pt x="1200245" y="0"/>
                  </a:moveTo>
                  <a:lnTo>
                    <a:pt x="1200245" y="1349693"/>
                  </a:lnTo>
                  <a:cubicBezTo>
                    <a:pt x="1065657" y="1330357"/>
                    <a:pt x="812102" y="1295972"/>
                    <a:pt x="588931" y="1277112"/>
                  </a:cubicBezTo>
                  <a:cubicBezTo>
                    <a:pt x="358997" y="1257681"/>
                    <a:pt x="116586" y="1211580"/>
                    <a:pt x="4001" y="1188530"/>
                  </a:cubicBezTo>
                  <a:cubicBezTo>
                    <a:pt x="3715" y="1130141"/>
                    <a:pt x="3429" y="1070039"/>
                    <a:pt x="3239" y="1008602"/>
                  </a:cubicBezTo>
                  <a:cubicBezTo>
                    <a:pt x="2096" y="736473"/>
                    <a:pt x="1048" y="438912"/>
                    <a:pt x="381" y="159734"/>
                  </a:cubicBezTo>
                  <a:cubicBezTo>
                    <a:pt x="286" y="146495"/>
                    <a:pt x="286" y="133255"/>
                    <a:pt x="286" y="120015"/>
                  </a:cubicBezTo>
                  <a:cubicBezTo>
                    <a:pt x="191" y="80772"/>
                    <a:pt x="95" y="42005"/>
                    <a:pt x="0" y="3715"/>
                  </a:cubicBezTo>
                  <a:lnTo>
                    <a:pt x="0" y="0"/>
                  </a:lnTo>
                  <a:lnTo>
                    <a:pt x="1200245" y="0"/>
                  </a:lnTo>
                  <a:close/>
                </a:path>
              </a:pathLst>
            </a:custGeom>
            <a:solidFill>
              <a:srgbClr val="B2B2DB"/>
            </a:solidFill>
            <a:ln w="9525" cap="rnd" cmpd="sng">
              <a:solidFill>
                <a:srgbClr val="1E42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6935141" y="1723011"/>
              <a:ext cx="1104554" cy="2483346"/>
            </a:xfrm>
            <a:custGeom>
              <a:avLst/>
              <a:gdLst/>
              <a:ahLst/>
              <a:cxnLst/>
              <a:rect l="l" t="t" r="r" b="b"/>
              <a:pathLst>
                <a:path w="1200602" h="2699289" extrusionOk="0">
                  <a:moveTo>
                    <a:pt x="1200603" y="0"/>
                  </a:moveTo>
                  <a:lnTo>
                    <a:pt x="1200603" y="2699290"/>
                  </a:lnTo>
                  <a:cubicBezTo>
                    <a:pt x="1066015" y="2679954"/>
                    <a:pt x="812459" y="2645569"/>
                    <a:pt x="589288" y="2626709"/>
                  </a:cubicBezTo>
                  <a:cubicBezTo>
                    <a:pt x="359355" y="2607278"/>
                    <a:pt x="116944" y="2561177"/>
                    <a:pt x="4358" y="2538127"/>
                  </a:cubicBezTo>
                  <a:cubicBezTo>
                    <a:pt x="4072" y="2479739"/>
                    <a:pt x="3786" y="2419636"/>
                    <a:pt x="3596" y="2358200"/>
                  </a:cubicBezTo>
                  <a:cubicBezTo>
                    <a:pt x="2453" y="2086070"/>
                    <a:pt x="1405" y="1788509"/>
                    <a:pt x="739" y="1509332"/>
                  </a:cubicBezTo>
                  <a:cubicBezTo>
                    <a:pt x="643" y="1496092"/>
                    <a:pt x="643" y="1482852"/>
                    <a:pt x="643" y="1469612"/>
                  </a:cubicBezTo>
                  <a:cubicBezTo>
                    <a:pt x="548" y="1430369"/>
                    <a:pt x="453" y="1391603"/>
                    <a:pt x="357" y="1353312"/>
                  </a:cubicBezTo>
                  <a:lnTo>
                    <a:pt x="357" y="1349597"/>
                  </a:lnTo>
                  <a:cubicBezTo>
                    <a:pt x="357" y="1319784"/>
                    <a:pt x="262" y="1290447"/>
                    <a:pt x="167" y="1261396"/>
                  </a:cubicBezTo>
                  <a:cubicBezTo>
                    <a:pt x="-309" y="860108"/>
                    <a:pt x="167" y="531781"/>
                    <a:pt x="2453" y="429196"/>
                  </a:cubicBezTo>
                  <a:cubicBezTo>
                    <a:pt x="197239" y="275273"/>
                    <a:pt x="424030" y="182880"/>
                    <a:pt x="712828" y="139541"/>
                  </a:cubicBezTo>
                  <a:cubicBezTo>
                    <a:pt x="851892" y="118777"/>
                    <a:pt x="1068872" y="46673"/>
                    <a:pt x="1200603" y="0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7" name="Google Shape;427;p27"/>
            <p:cNvGrpSpPr/>
            <p:nvPr/>
          </p:nvGrpSpPr>
          <p:grpSpPr>
            <a:xfrm>
              <a:off x="6943259" y="2129641"/>
              <a:ext cx="1104640" cy="2077280"/>
              <a:chOff x="3264758" y="1240092"/>
              <a:chExt cx="1200435" cy="2257422"/>
            </a:xfrm>
          </p:grpSpPr>
          <p:sp>
            <p:nvSpPr>
              <p:cNvPr id="428" name="Google Shape;428;p27"/>
              <p:cNvSpPr/>
              <p:nvPr/>
            </p:nvSpPr>
            <p:spPr>
              <a:xfrm>
                <a:off x="3264758" y="1450109"/>
                <a:ext cx="796787" cy="711047"/>
              </a:xfrm>
              <a:custGeom>
                <a:avLst/>
                <a:gdLst/>
                <a:ahLst/>
                <a:cxnLst/>
                <a:rect l="l" t="t" r="r" b="b"/>
                <a:pathLst>
                  <a:path w="796787" h="711047" extrusionOk="0">
                    <a:moveTo>
                      <a:pt x="190" y="701427"/>
                    </a:moveTo>
                    <a:cubicBezTo>
                      <a:pt x="25717" y="704380"/>
                      <a:pt x="57912" y="706571"/>
                      <a:pt x="98012" y="708190"/>
                    </a:cubicBezTo>
                    <a:cubicBezTo>
                      <a:pt x="151447" y="710191"/>
                      <a:pt x="219075" y="711048"/>
                      <a:pt x="303847" y="711048"/>
                    </a:cubicBezTo>
                    <a:cubicBezTo>
                      <a:pt x="357664" y="711048"/>
                      <a:pt x="407765" y="706762"/>
                      <a:pt x="453771" y="697713"/>
                    </a:cubicBezTo>
                    <a:cubicBezTo>
                      <a:pt x="676084" y="654279"/>
                      <a:pt x="803910" y="501212"/>
                      <a:pt x="796480" y="194507"/>
                    </a:cubicBezTo>
                    <a:cubicBezTo>
                      <a:pt x="796385" y="190792"/>
                      <a:pt x="782764" y="169171"/>
                      <a:pt x="761429" y="141548"/>
                    </a:cubicBezTo>
                    <a:cubicBezTo>
                      <a:pt x="757238" y="136119"/>
                      <a:pt x="752761" y="130499"/>
                      <a:pt x="747998" y="124689"/>
                    </a:cubicBezTo>
                    <a:cubicBezTo>
                      <a:pt x="744950" y="120974"/>
                      <a:pt x="741807" y="117164"/>
                      <a:pt x="738569" y="113449"/>
                    </a:cubicBezTo>
                    <a:cubicBezTo>
                      <a:pt x="735425" y="109639"/>
                      <a:pt x="732091" y="105829"/>
                      <a:pt x="728567" y="102019"/>
                    </a:cubicBezTo>
                    <a:cubicBezTo>
                      <a:pt x="726567" y="99733"/>
                      <a:pt x="724472" y="97447"/>
                      <a:pt x="722376" y="95161"/>
                    </a:cubicBezTo>
                    <a:cubicBezTo>
                      <a:pt x="717042" y="89160"/>
                      <a:pt x="711327" y="83160"/>
                      <a:pt x="705517" y="77254"/>
                    </a:cubicBezTo>
                    <a:lnTo>
                      <a:pt x="699802" y="71539"/>
                    </a:lnTo>
                    <a:cubicBezTo>
                      <a:pt x="698659" y="70301"/>
                      <a:pt x="697516" y="69253"/>
                      <a:pt x="696373" y="68205"/>
                    </a:cubicBezTo>
                    <a:cubicBezTo>
                      <a:pt x="691801" y="63824"/>
                      <a:pt x="687229" y="59538"/>
                      <a:pt x="682657" y="55347"/>
                    </a:cubicBezTo>
                    <a:cubicBezTo>
                      <a:pt x="678275" y="51442"/>
                      <a:pt x="673894" y="47631"/>
                      <a:pt x="669512" y="43917"/>
                    </a:cubicBezTo>
                    <a:cubicBezTo>
                      <a:pt x="666940" y="41726"/>
                      <a:pt x="664273" y="39630"/>
                      <a:pt x="661702" y="37630"/>
                    </a:cubicBezTo>
                    <a:cubicBezTo>
                      <a:pt x="659702" y="36011"/>
                      <a:pt x="657606" y="34487"/>
                      <a:pt x="655606" y="32963"/>
                    </a:cubicBezTo>
                    <a:cubicBezTo>
                      <a:pt x="651986" y="30201"/>
                      <a:pt x="648367" y="27629"/>
                      <a:pt x="644747" y="25248"/>
                    </a:cubicBezTo>
                    <a:cubicBezTo>
                      <a:pt x="642652" y="23819"/>
                      <a:pt x="640652" y="22485"/>
                      <a:pt x="638556" y="21247"/>
                    </a:cubicBezTo>
                    <a:cubicBezTo>
                      <a:pt x="633127" y="17818"/>
                      <a:pt x="627793" y="14675"/>
                      <a:pt x="622459" y="12103"/>
                    </a:cubicBezTo>
                    <a:cubicBezTo>
                      <a:pt x="620935" y="11341"/>
                      <a:pt x="619411" y="10579"/>
                      <a:pt x="617887" y="9912"/>
                    </a:cubicBezTo>
                    <a:cubicBezTo>
                      <a:pt x="611124" y="6674"/>
                      <a:pt x="604456" y="4197"/>
                      <a:pt x="597980" y="2673"/>
                    </a:cubicBezTo>
                    <a:cubicBezTo>
                      <a:pt x="597217" y="2388"/>
                      <a:pt x="596551" y="2197"/>
                      <a:pt x="595789" y="2102"/>
                    </a:cubicBezTo>
                    <a:cubicBezTo>
                      <a:pt x="593788" y="1530"/>
                      <a:pt x="591883" y="1149"/>
                      <a:pt x="589979" y="959"/>
                    </a:cubicBezTo>
                    <a:cubicBezTo>
                      <a:pt x="588169" y="578"/>
                      <a:pt x="586359" y="387"/>
                      <a:pt x="584549" y="292"/>
                    </a:cubicBezTo>
                    <a:cubicBezTo>
                      <a:pt x="582739" y="102"/>
                      <a:pt x="580930" y="6"/>
                      <a:pt x="579120" y="6"/>
                    </a:cubicBezTo>
                    <a:cubicBezTo>
                      <a:pt x="572738" y="-89"/>
                      <a:pt x="566547" y="864"/>
                      <a:pt x="560641" y="2959"/>
                    </a:cubicBezTo>
                    <a:cubicBezTo>
                      <a:pt x="559308" y="3435"/>
                      <a:pt x="557879" y="4007"/>
                      <a:pt x="556546" y="4674"/>
                    </a:cubicBezTo>
                    <a:cubicBezTo>
                      <a:pt x="553117" y="6198"/>
                      <a:pt x="549402" y="8388"/>
                      <a:pt x="545687" y="11055"/>
                    </a:cubicBezTo>
                    <a:cubicBezTo>
                      <a:pt x="544449" y="11913"/>
                      <a:pt x="543211" y="12865"/>
                      <a:pt x="541877" y="13818"/>
                    </a:cubicBezTo>
                    <a:cubicBezTo>
                      <a:pt x="538448" y="16485"/>
                      <a:pt x="535019" y="19437"/>
                      <a:pt x="531495" y="22771"/>
                    </a:cubicBezTo>
                    <a:cubicBezTo>
                      <a:pt x="529590" y="24486"/>
                      <a:pt x="527685" y="26296"/>
                      <a:pt x="525780" y="28296"/>
                    </a:cubicBezTo>
                    <a:cubicBezTo>
                      <a:pt x="523875" y="30105"/>
                      <a:pt x="521970" y="32106"/>
                      <a:pt x="520160" y="34106"/>
                    </a:cubicBezTo>
                    <a:cubicBezTo>
                      <a:pt x="518922" y="35440"/>
                      <a:pt x="517588" y="36773"/>
                      <a:pt x="516350" y="38202"/>
                    </a:cubicBezTo>
                    <a:cubicBezTo>
                      <a:pt x="514540" y="40202"/>
                      <a:pt x="512731" y="42202"/>
                      <a:pt x="510921" y="44298"/>
                    </a:cubicBezTo>
                    <a:cubicBezTo>
                      <a:pt x="508921" y="46679"/>
                      <a:pt x="506825" y="49060"/>
                      <a:pt x="504730" y="51632"/>
                    </a:cubicBezTo>
                    <a:cubicBezTo>
                      <a:pt x="499967" y="57252"/>
                      <a:pt x="495205" y="63348"/>
                      <a:pt x="490347" y="69729"/>
                    </a:cubicBezTo>
                    <a:cubicBezTo>
                      <a:pt x="488252" y="72492"/>
                      <a:pt x="486156" y="75254"/>
                      <a:pt x="484061" y="78111"/>
                    </a:cubicBezTo>
                    <a:cubicBezTo>
                      <a:pt x="481870" y="80969"/>
                      <a:pt x="479774" y="83922"/>
                      <a:pt x="477679" y="86874"/>
                    </a:cubicBezTo>
                    <a:cubicBezTo>
                      <a:pt x="475488" y="89732"/>
                      <a:pt x="473392" y="92780"/>
                      <a:pt x="471202" y="95828"/>
                    </a:cubicBezTo>
                    <a:cubicBezTo>
                      <a:pt x="467963" y="100495"/>
                      <a:pt x="464630" y="105258"/>
                      <a:pt x="461296" y="110115"/>
                    </a:cubicBezTo>
                    <a:cubicBezTo>
                      <a:pt x="461105" y="110401"/>
                      <a:pt x="460915" y="110687"/>
                      <a:pt x="460724" y="110877"/>
                    </a:cubicBezTo>
                    <a:cubicBezTo>
                      <a:pt x="457295" y="116021"/>
                      <a:pt x="453676" y="121355"/>
                      <a:pt x="450056" y="126689"/>
                    </a:cubicBezTo>
                    <a:cubicBezTo>
                      <a:pt x="447675" y="130404"/>
                      <a:pt x="445294" y="134023"/>
                      <a:pt x="442817" y="137833"/>
                    </a:cubicBezTo>
                    <a:cubicBezTo>
                      <a:pt x="436626" y="147358"/>
                      <a:pt x="430339" y="157169"/>
                      <a:pt x="424053" y="167170"/>
                    </a:cubicBezTo>
                    <a:cubicBezTo>
                      <a:pt x="418243" y="176409"/>
                      <a:pt x="412432" y="185839"/>
                      <a:pt x="406622" y="195364"/>
                    </a:cubicBezTo>
                    <a:lnTo>
                      <a:pt x="406527" y="195364"/>
                    </a:lnTo>
                    <a:cubicBezTo>
                      <a:pt x="329755" y="320713"/>
                      <a:pt x="251460" y="467493"/>
                      <a:pt x="214313" y="508070"/>
                    </a:cubicBezTo>
                    <a:cubicBezTo>
                      <a:pt x="174974" y="550933"/>
                      <a:pt x="74485" y="582555"/>
                      <a:pt x="0" y="609511"/>
                    </a:cubicBezTo>
                    <a:cubicBezTo>
                      <a:pt x="95" y="638563"/>
                      <a:pt x="190" y="667900"/>
                      <a:pt x="190" y="697713"/>
                    </a:cubicBezTo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>
                <a:off x="3671285" y="1450080"/>
                <a:ext cx="354901" cy="195392"/>
              </a:xfrm>
              <a:custGeom>
                <a:avLst/>
                <a:gdLst/>
                <a:ahLst/>
                <a:cxnLst/>
                <a:rect l="l" t="t" r="r" b="b"/>
                <a:pathLst>
                  <a:path w="354901" h="195392" extrusionOk="0">
                    <a:moveTo>
                      <a:pt x="313277" y="177581"/>
                    </a:moveTo>
                    <a:cubicBezTo>
                      <a:pt x="326041" y="177486"/>
                      <a:pt x="339280" y="172819"/>
                      <a:pt x="347186" y="162817"/>
                    </a:cubicBezTo>
                    <a:cubicBezTo>
                      <a:pt x="352235" y="156531"/>
                      <a:pt x="354425" y="149196"/>
                      <a:pt x="354902" y="141577"/>
                    </a:cubicBezTo>
                    <a:cubicBezTo>
                      <a:pt x="305467" y="77664"/>
                      <a:pt x="214598" y="-18158"/>
                      <a:pt x="154114" y="2988"/>
                    </a:cubicBezTo>
                    <a:cubicBezTo>
                      <a:pt x="116586" y="16132"/>
                      <a:pt x="58769" y="99476"/>
                      <a:pt x="0" y="195393"/>
                    </a:cubicBezTo>
                    <a:cubicBezTo>
                      <a:pt x="15050" y="182248"/>
                      <a:pt x="30099" y="169199"/>
                      <a:pt x="45148" y="156054"/>
                    </a:cubicBezTo>
                    <a:cubicBezTo>
                      <a:pt x="59912" y="143196"/>
                      <a:pt x="77724" y="129385"/>
                      <a:pt x="97060" y="133004"/>
                    </a:cubicBezTo>
                    <a:cubicBezTo>
                      <a:pt x="106204" y="134719"/>
                      <a:pt x="115538" y="140243"/>
                      <a:pt x="124206" y="136719"/>
                    </a:cubicBezTo>
                    <a:cubicBezTo>
                      <a:pt x="135922" y="131956"/>
                      <a:pt x="136684" y="114525"/>
                      <a:pt x="147066" y="107287"/>
                    </a:cubicBezTo>
                    <a:cubicBezTo>
                      <a:pt x="159448" y="98714"/>
                      <a:pt x="175641" y="109382"/>
                      <a:pt x="187452" y="118717"/>
                    </a:cubicBezTo>
                    <a:cubicBezTo>
                      <a:pt x="214122" y="139957"/>
                      <a:pt x="244221" y="157102"/>
                      <a:pt x="276130" y="169199"/>
                    </a:cubicBezTo>
                    <a:cubicBezTo>
                      <a:pt x="288036" y="173676"/>
                      <a:pt x="300514" y="177581"/>
                      <a:pt x="313277" y="177486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3265234" y="1240121"/>
                <a:ext cx="1199959" cy="1100840"/>
              </a:xfrm>
              <a:custGeom>
                <a:avLst/>
                <a:gdLst/>
                <a:ahLst/>
                <a:cxnLst/>
                <a:rect l="l" t="t" r="r" b="b"/>
                <a:pathLst>
                  <a:path w="1199959" h="1100840" extrusionOk="0">
                    <a:moveTo>
                      <a:pt x="1199960" y="254571"/>
                    </a:moveTo>
                    <a:lnTo>
                      <a:pt x="1199960" y="1100772"/>
                    </a:lnTo>
                    <a:cubicBezTo>
                      <a:pt x="1117092" y="1100963"/>
                      <a:pt x="994601" y="1100772"/>
                      <a:pt x="858679" y="1100010"/>
                    </a:cubicBezTo>
                    <a:cubicBezTo>
                      <a:pt x="525399" y="1097819"/>
                      <a:pt x="111062" y="1090295"/>
                      <a:pt x="95" y="1067435"/>
                    </a:cubicBezTo>
                    <a:cubicBezTo>
                      <a:pt x="0" y="1054195"/>
                      <a:pt x="0" y="1040955"/>
                      <a:pt x="0" y="1027715"/>
                    </a:cubicBezTo>
                    <a:cubicBezTo>
                      <a:pt x="25051" y="1002950"/>
                      <a:pt x="58865" y="964184"/>
                      <a:pt x="97536" y="918178"/>
                    </a:cubicBezTo>
                    <a:cubicBezTo>
                      <a:pt x="100394" y="914749"/>
                      <a:pt x="103346" y="911225"/>
                      <a:pt x="106299" y="907700"/>
                    </a:cubicBezTo>
                    <a:cubicBezTo>
                      <a:pt x="227743" y="762635"/>
                      <a:pt x="392335" y="553656"/>
                      <a:pt x="485489" y="477742"/>
                    </a:cubicBezTo>
                    <a:cubicBezTo>
                      <a:pt x="522161" y="447929"/>
                      <a:pt x="562261" y="395541"/>
                      <a:pt x="602933" y="336105"/>
                    </a:cubicBezTo>
                    <a:cubicBezTo>
                      <a:pt x="622363" y="307625"/>
                      <a:pt x="641890" y="277622"/>
                      <a:pt x="661226" y="247618"/>
                    </a:cubicBezTo>
                    <a:cubicBezTo>
                      <a:pt x="667988" y="237140"/>
                      <a:pt x="674751" y="226758"/>
                      <a:pt x="681419" y="216376"/>
                    </a:cubicBezTo>
                    <a:cubicBezTo>
                      <a:pt x="688277" y="205803"/>
                      <a:pt x="695039" y="195230"/>
                      <a:pt x="701802" y="184943"/>
                    </a:cubicBezTo>
                    <a:cubicBezTo>
                      <a:pt x="706279" y="177990"/>
                      <a:pt x="710755" y="171132"/>
                      <a:pt x="715232" y="164465"/>
                    </a:cubicBezTo>
                    <a:cubicBezTo>
                      <a:pt x="730091" y="141890"/>
                      <a:pt x="744664" y="120459"/>
                      <a:pt x="758762" y="100933"/>
                    </a:cubicBezTo>
                    <a:cubicBezTo>
                      <a:pt x="760190" y="98933"/>
                      <a:pt x="761619" y="96932"/>
                      <a:pt x="763048" y="95027"/>
                    </a:cubicBezTo>
                    <a:cubicBezTo>
                      <a:pt x="783146" y="67500"/>
                      <a:pt x="802196" y="44069"/>
                      <a:pt x="819817" y="27400"/>
                    </a:cubicBezTo>
                    <a:cubicBezTo>
                      <a:pt x="821627" y="25685"/>
                      <a:pt x="823436" y="23971"/>
                      <a:pt x="825246" y="22447"/>
                    </a:cubicBezTo>
                    <a:cubicBezTo>
                      <a:pt x="827246" y="20637"/>
                      <a:pt x="829247" y="18922"/>
                      <a:pt x="831342" y="17303"/>
                    </a:cubicBezTo>
                    <a:cubicBezTo>
                      <a:pt x="832485" y="16351"/>
                      <a:pt x="833628" y="15398"/>
                      <a:pt x="834866" y="14541"/>
                    </a:cubicBezTo>
                    <a:cubicBezTo>
                      <a:pt x="836867" y="13017"/>
                      <a:pt x="838867" y="11588"/>
                      <a:pt x="840867" y="10255"/>
                    </a:cubicBezTo>
                    <a:cubicBezTo>
                      <a:pt x="842582" y="9112"/>
                      <a:pt x="844296" y="8159"/>
                      <a:pt x="845915" y="7207"/>
                    </a:cubicBezTo>
                    <a:cubicBezTo>
                      <a:pt x="847249" y="6350"/>
                      <a:pt x="848678" y="5683"/>
                      <a:pt x="850011" y="5016"/>
                    </a:cubicBezTo>
                    <a:cubicBezTo>
                      <a:pt x="851916" y="4064"/>
                      <a:pt x="853726" y="3302"/>
                      <a:pt x="855536" y="2635"/>
                    </a:cubicBezTo>
                    <a:cubicBezTo>
                      <a:pt x="856393" y="2349"/>
                      <a:pt x="857250" y="2063"/>
                      <a:pt x="858012" y="1778"/>
                    </a:cubicBezTo>
                    <a:cubicBezTo>
                      <a:pt x="858203" y="1682"/>
                      <a:pt x="858393" y="1682"/>
                      <a:pt x="858584" y="1682"/>
                    </a:cubicBezTo>
                    <a:cubicBezTo>
                      <a:pt x="859536" y="1397"/>
                      <a:pt x="860393" y="1111"/>
                      <a:pt x="861346" y="920"/>
                    </a:cubicBezTo>
                    <a:cubicBezTo>
                      <a:pt x="871347" y="-1366"/>
                      <a:pt x="880491" y="539"/>
                      <a:pt x="888587" y="7397"/>
                    </a:cubicBezTo>
                    <a:cubicBezTo>
                      <a:pt x="902399" y="19113"/>
                      <a:pt x="922020" y="35210"/>
                      <a:pt x="944975" y="53784"/>
                    </a:cubicBezTo>
                    <a:cubicBezTo>
                      <a:pt x="947642" y="55880"/>
                      <a:pt x="950309" y="58070"/>
                      <a:pt x="952976" y="60166"/>
                    </a:cubicBezTo>
                    <a:cubicBezTo>
                      <a:pt x="957548" y="63881"/>
                      <a:pt x="962216" y="67595"/>
                      <a:pt x="967073" y="71405"/>
                    </a:cubicBezTo>
                    <a:cubicBezTo>
                      <a:pt x="972884" y="76168"/>
                      <a:pt x="978789" y="80835"/>
                      <a:pt x="984790" y="85598"/>
                    </a:cubicBezTo>
                    <a:cubicBezTo>
                      <a:pt x="994601" y="93408"/>
                      <a:pt x="1004697" y="101504"/>
                      <a:pt x="1014889" y="109601"/>
                    </a:cubicBezTo>
                    <a:cubicBezTo>
                      <a:pt x="1021747" y="115030"/>
                      <a:pt x="1028700" y="120459"/>
                      <a:pt x="1035653" y="125984"/>
                    </a:cubicBezTo>
                    <a:cubicBezTo>
                      <a:pt x="1046131" y="134270"/>
                      <a:pt x="1056608" y="142557"/>
                      <a:pt x="1067086" y="150749"/>
                    </a:cubicBezTo>
                    <a:cubicBezTo>
                      <a:pt x="1116902" y="189896"/>
                      <a:pt x="1165765" y="227996"/>
                      <a:pt x="1199960" y="25457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3425622" y="2185922"/>
                <a:ext cx="1039571" cy="581215"/>
              </a:xfrm>
              <a:custGeom>
                <a:avLst/>
                <a:gdLst/>
                <a:ahLst/>
                <a:cxnLst/>
                <a:rect l="l" t="t" r="r" b="b"/>
                <a:pathLst>
                  <a:path w="1039571" h="581215" extrusionOk="0">
                    <a:moveTo>
                      <a:pt x="1039571" y="0"/>
                    </a:moveTo>
                    <a:lnTo>
                      <a:pt x="1039571" y="581216"/>
                    </a:lnTo>
                    <a:cubicBezTo>
                      <a:pt x="902983" y="580073"/>
                      <a:pt x="722484" y="577501"/>
                      <a:pt x="635997" y="571405"/>
                    </a:cubicBezTo>
                    <a:cubicBezTo>
                      <a:pt x="486454" y="560832"/>
                      <a:pt x="439020" y="526447"/>
                      <a:pt x="435401" y="515874"/>
                    </a:cubicBezTo>
                    <a:cubicBezTo>
                      <a:pt x="431876" y="505301"/>
                      <a:pt x="2584" y="515874"/>
                      <a:pt x="13" y="481489"/>
                    </a:cubicBezTo>
                    <a:cubicBezTo>
                      <a:pt x="-2654" y="447104"/>
                      <a:pt x="415207" y="333375"/>
                      <a:pt x="378155" y="317564"/>
                    </a:cubicBezTo>
                    <a:cubicBezTo>
                      <a:pt x="341103" y="301657"/>
                      <a:pt x="5251" y="285750"/>
                      <a:pt x="58115" y="262033"/>
                    </a:cubicBezTo>
                    <a:cubicBezTo>
                      <a:pt x="92881" y="246412"/>
                      <a:pt x="445116" y="205073"/>
                      <a:pt x="698290" y="154210"/>
                    </a:cubicBezTo>
                    <a:cubicBezTo>
                      <a:pt x="830402" y="127635"/>
                      <a:pt x="935653" y="98393"/>
                      <a:pt x="954703" y="68961"/>
                    </a:cubicBezTo>
                    <a:cubicBezTo>
                      <a:pt x="976325" y="35528"/>
                      <a:pt x="1008425" y="13907"/>
                      <a:pt x="10395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3268187" y="3047130"/>
                <a:ext cx="1197006" cy="450384"/>
              </a:xfrm>
              <a:custGeom>
                <a:avLst/>
                <a:gdLst/>
                <a:ahLst/>
                <a:cxnLst/>
                <a:rect l="l" t="t" r="r" b="b"/>
                <a:pathLst>
                  <a:path w="1197006" h="450384" extrusionOk="0">
                    <a:moveTo>
                      <a:pt x="1197007" y="450384"/>
                    </a:moveTo>
                    <a:cubicBezTo>
                      <a:pt x="1062418" y="431049"/>
                      <a:pt x="808863" y="396663"/>
                      <a:pt x="585692" y="377804"/>
                    </a:cubicBezTo>
                    <a:cubicBezTo>
                      <a:pt x="355759" y="358373"/>
                      <a:pt x="113347" y="312272"/>
                      <a:pt x="762" y="289221"/>
                    </a:cubicBezTo>
                    <a:cubicBezTo>
                      <a:pt x="476" y="230833"/>
                      <a:pt x="190" y="170730"/>
                      <a:pt x="0" y="109294"/>
                    </a:cubicBezTo>
                    <a:cubicBezTo>
                      <a:pt x="104013" y="77862"/>
                      <a:pt x="473297" y="-13769"/>
                      <a:pt x="1197007" y="1757"/>
                    </a:cubicBezTo>
                    <a:lnTo>
                      <a:pt x="1197007" y="4503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27"/>
              <p:cNvSpPr/>
              <p:nvPr/>
            </p:nvSpPr>
            <p:spPr>
              <a:xfrm>
                <a:off x="3946557" y="1240092"/>
                <a:ext cx="385762" cy="227920"/>
              </a:xfrm>
              <a:custGeom>
                <a:avLst/>
                <a:gdLst/>
                <a:ahLst/>
                <a:cxnLst/>
                <a:rect l="l" t="t" r="r" b="b"/>
                <a:pathLst>
                  <a:path w="385762" h="227920" extrusionOk="0">
                    <a:moveTo>
                      <a:pt x="207264" y="7426"/>
                    </a:moveTo>
                    <a:cubicBezTo>
                      <a:pt x="162116" y="-31055"/>
                      <a:pt x="84106" y="86198"/>
                      <a:pt x="0" y="216405"/>
                    </a:cubicBezTo>
                    <a:cubicBezTo>
                      <a:pt x="5905" y="230121"/>
                      <a:pt x="23051" y="234598"/>
                      <a:pt x="41053" y="212786"/>
                    </a:cubicBezTo>
                    <a:cubicBezTo>
                      <a:pt x="65818" y="193831"/>
                      <a:pt x="110300" y="110963"/>
                      <a:pt x="136017" y="167065"/>
                    </a:cubicBezTo>
                    <a:cubicBezTo>
                      <a:pt x="146399" y="184972"/>
                      <a:pt x="160211" y="172876"/>
                      <a:pt x="162020" y="156683"/>
                    </a:cubicBezTo>
                    <a:cubicBezTo>
                      <a:pt x="164021" y="137633"/>
                      <a:pt x="196215" y="139348"/>
                      <a:pt x="206502" y="147730"/>
                    </a:cubicBezTo>
                    <a:cubicBezTo>
                      <a:pt x="222028" y="160303"/>
                      <a:pt x="231934" y="188497"/>
                      <a:pt x="245554" y="204499"/>
                    </a:cubicBezTo>
                    <a:cubicBezTo>
                      <a:pt x="249269" y="208785"/>
                      <a:pt x="253175" y="213071"/>
                      <a:pt x="258223" y="215643"/>
                    </a:cubicBezTo>
                    <a:cubicBezTo>
                      <a:pt x="263271" y="218215"/>
                      <a:pt x="269748" y="218691"/>
                      <a:pt x="274415" y="215548"/>
                    </a:cubicBezTo>
                    <a:cubicBezTo>
                      <a:pt x="280702" y="211261"/>
                      <a:pt x="281559" y="202308"/>
                      <a:pt x="279940" y="194878"/>
                    </a:cubicBezTo>
                    <a:cubicBezTo>
                      <a:pt x="278225" y="187544"/>
                      <a:pt x="274606" y="180591"/>
                      <a:pt x="274034" y="172971"/>
                    </a:cubicBezTo>
                    <a:cubicBezTo>
                      <a:pt x="273082" y="161827"/>
                      <a:pt x="279559" y="150492"/>
                      <a:pt x="289465" y="145539"/>
                    </a:cubicBezTo>
                    <a:cubicBezTo>
                      <a:pt x="317754" y="131537"/>
                      <a:pt x="362236" y="182020"/>
                      <a:pt x="385763" y="150682"/>
                    </a:cubicBezTo>
                    <a:cubicBezTo>
                      <a:pt x="315087" y="95057"/>
                      <a:pt x="242411" y="37335"/>
                      <a:pt x="207264" y="733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4" name="Google Shape;434;p27"/>
            <p:cNvGrpSpPr/>
            <p:nvPr/>
          </p:nvGrpSpPr>
          <p:grpSpPr>
            <a:xfrm>
              <a:off x="8153629" y="1721370"/>
              <a:ext cx="248134" cy="2511583"/>
              <a:chOff x="4588638" y="796415"/>
              <a:chExt cx="269652" cy="2729388"/>
            </a:xfrm>
          </p:grpSpPr>
          <p:sp>
            <p:nvSpPr>
              <p:cNvPr id="435" name="Google Shape;435;p27"/>
              <p:cNvSpPr/>
              <p:nvPr/>
            </p:nvSpPr>
            <p:spPr>
              <a:xfrm>
                <a:off x="4588638" y="796415"/>
                <a:ext cx="9525" cy="272938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2729388" extrusionOk="0">
                    <a:moveTo>
                      <a:pt x="0" y="0"/>
                    </a:moveTo>
                    <a:lnTo>
                      <a:pt x="0" y="272938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>
                <a:off x="4640739" y="836991"/>
                <a:ext cx="9525" cy="267242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2672429" extrusionOk="0">
                    <a:moveTo>
                      <a:pt x="0" y="0"/>
                    </a:moveTo>
                    <a:lnTo>
                      <a:pt x="0" y="267242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>
                <a:off x="4692746" y="877663"/>
                <a:ext cx="9525" cy="261537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2615374" extrusionOk="0">
                    <a:moveTo>
                      <a:pt x="0" y="0"/>
                    </a:moveTo>
                    <a:lnTo>
                      <a:pt x="0" y="261537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27"/>
              <p:cNvSpPr/>
              <p:nvPr/>
            </p:nvSpPr>
            <p:spPr>
              <a:xfrm>
                <a:off x="4744752" y="918240"/>
                <a:ext cx="9525" cy="255841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2558415" extrusionOk="0">
                    <a:moveTo>
                      <a:pt x="0" y="0"/>
                    </a:moveTo>
                    <a:lnTo>
                      <a:pt x="0" y="255841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27"/>
              <p:cNvSpPr/>
              <p:nvPr/>
            </p:nvSpPr>
            <p:spPr>
              <a:xfrm>
                <a:off x="4796759" y="958911"/>
                <a:ext cx="9525" cy="250136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2501360" extrusionOk="0">
                    <a:moveTo>
                      <a:pt x="0" y="0"/>
                    </a:moveTo>
                    <a:lnTo>
                      <a:pt x="0" y="250136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7"/>
              <p:cNvSpPr/>
              <p:nvPr/>
            </p:nvSpPr>
            <p:spPr>
              <a:xfrm>
                <a:off x="4848765" y="999488"/>
                <a:ext cx="9525" cy="244430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2444305" extrusionOk="0">
                    <a:moveTo>
                      <a:pt x="0" y="0"/>
                    </a:moveTo>
                    <a:lnTo>
                      <a:pt x="0" y="244430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1" name="Google Shape;441;p27"/>
            <p:cNvGrpSpPr/>
            <p:nvPr/>
          </p:nvGrpSpPr>
          <p:grpSpPr>
            <a:xfrm>
              <a:off x="5437463" y="3419132"/>
              <a:ext cx="1313557" cy="1046226"/>
              <a:chOff x="1636925" y="2641407"/>
              <a:chExt cx="1427469" cy="1136955"/>
            </a:xfrm>
          </p:grpSpPr>
          <p:grpSp>
            <p:nvGrpSpPr>
              <p:cNvPr id="442" name="Google Shape;442;p27"/>
              <p:cNvGrpSpPr/>
              <p:nvPr/>
            </p:nvGrpSpPr>
            <p:grpSpPr>
              <a:xfrm>
                <a:off x="2190522" y="2641407"/>
                <a:ext cx="332600" cy="693756"/>
                <a:chOff x="2190522" y="2641407"/>
                <a:chExt cx="332600" cy="693756"/>
              </a:xfrm>
            </p:grpSpPr>
            <p:grpSp>
              <p:nvGrpSpPr>
                <p:cNvPr id="443" name="Google Shape;443;p27"/>
                <p:cNvGrpSpPr/>
                <p:nvPr/>
              </p:nvGrpSpPr>
              <p:grpSpPr>
                <a:xfrm>
                  <a:off x="2292732" y="3109847"/>
                  <a:ext cx="118205" cy="225316"/>
                  <a:chOff x="2292732" y="3109847"/>
                  <a:chExt cx="118205" cy="225316"/>
                </a:xfrm>
              </p:grpSpPr>
              <p:sp>
                <p:nvSpPr>
                  <p:cNvPr id="444" name="Google Shape;444;p27"/>
                  <p:cNvSpPr/>
                  <p:nvPr/>
                </p:nvSpPr>
                <p:spPr>
                  <a:xfrm>
                    <a:off x="2292732" y="3109847"/>
                    <a:ext cx="118205" cy="225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205" h="225316" extrusionOk="0">
                        <a:moveTo>
                          <a:pt x="14192" y="8001"/>
                        </a:moveTo>
                        <a:cubicBezTo>
                          <a:pt x="14192" y="8001"/>
                          <a:pt x="18669" y="128873"/>
                          <a:pt x="0" y="199168"/>
                        </a:cubicBezTo>
                        <a:cubicBezTo>
                          <a:pt x="18859" y="234696"/>
                          <a:pt x="100013" y="233363"/>
                          <a:pt x="118205" y="199168"/>
                        </a:cubicBezTo>
                        <a:cubicBezTo>
                          <a:pt x="118205" y="199168"/>
                          <a:pt x="102203" y="90678"/>
                          <a:pt x="103061" y="0"/>
                        </a:cubicBezTo>
                        <a:lnTo>
                          <a:pt x="14192" y="800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5" name="Google Shape;445;p27"/>
                  <p:cNvSpPr/>
                  <p:nvPr/>
                </p:nvSpPr>
                <p:spPr>
                  <a:xfrm>
                    <a:off x="2292732" y="3109847"/>
                    <a:ext cx="118205" cy="225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205" h="225316" extrusionOk="0">
                        <a:moveTo>
                          <a:pt x="14192" y="8001"/>
                        </a:moveTo>
                        <a:cubicBezTo>
                          <a:pt x="14192" y="8001"/>
                          <a:pt x="18669" y="128873"/>
                          <a:pt x="0" y="199168"/>
                        </a:cubicBezTo>
                        <a:cubicBezTo>
                          <a:pt x="18859" y="234696"/>
                          <a:pt x="100013" y="233363"/>
                          <a:pt x="118205" y="199168"/>
                        </a:cubicBezTo>
                        <a:cubicBezTo>
                          <a:pt x="118205" y="199168"/>
                          <a:pt x="102203" y="90678"/>
                          <a:pt x="103061" y="0"/>
                        </a:cubicBezTo>
                        <a:lnTo>
                          <a:pt x="14192" y="800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46" name="Google Shape;446;p27"/>
                <p:cNvGrpSpPr/>
                <p:nvPr/>
              </p:nvGrpSpPr>
              <p:grpSpPr>
                <a:xfrm>
                  <a:off x="2190522" y="2859336"/>
                  <a:ext cx="332600" cy="318293"/>
                  <a:chOff x="2190522" y="2859336"/>
                  <a:chExt cx="332600" cy="318293"/>
                </a:xfrm>
              </p:grpSpPr>
              <p:sp>
                <p:nvSpPr>
                  <p:cNvPr id="447" name="Google Shape;447;p27"/>
                  <p:cNvSpPr/>
                  <p:nvPr/>
                </p:nvSpPr>
                <p:spPr>
                  <a:xfrm>
                    <a:off x="2190522" y="2859336"/>
                    <a:ext cx="332600" cy="3182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600" h="318293" extrusionOk="0">
                        <a:moveTo>
                          <a:pt x="14580" y="253369"/>
                        </a:moveTo>
                        <a:cubicBezTo>
                          <a:pt x="-20282" y="304327"/>
                          <a:pt x="12865" y="309471"/>
                          <a:pt x="56299" y="288802"/>
                        </a:cubicBezTo>
                        <a:cubicBezTo>
                          <a:pt x="78969" y="279372"/>
                          <a:pt x="84874" y="314329"/>
                          <a:pt x="103829" y="317948"/>
                        </a:cubicBezTo>
                        <a:cubicBezTo>
                          <a:pt x="114402" y="320044"/>
                          <a:pt x="124213" y="312233"/>
                          <a:pt x="131928" y="304708"/>
                        </a:cubicBezTo>
                        <a:cubicBezTo>
                          <a:pt x="172219" y="253369"/>
                          <a:pt x="195174" y="351571"/>
                          <a:pt x="235369" y="300422"/>
                        </a:cubicBezTo>
                        <a:cubicBezTo>
                          <a:pt x="252800" y="277848"/>
                          <a:pt x="273184" y="288040"/>
                          <a:pt x="290614" y="303661"/>
                        </a:cubicBezTo>
                        <a:cubicBezTo>
                          <a:pt x="318904" y="318234"/>
                          <a:pt x="341954" y="281277"/>
                          <a:pt x="328810" y="256988"/>
                        </a:cubicBezTo>
                        <a:cubicBezTo>
                          <a:pt x="269088" y="197933"/>
                          <a:pt x="280137" y="105826"/>
                          <a:pt x="234512" y="38675"/>
                        </a:cubicBezTo>
                        <a:cubicBezTo>
                          <a:pt x="211652" y="-16284"/>
                          <a:pt x="137452" y="-7045"/>
                          <a:pt x="102591" y="31341"/>
                        </a:cubicBezTo>
                        <a:cubicBezTo>
                          <a:pt x="49251" y="93634"/>
                          <a:pt x="60205" y="186313"/>
                          <a:pt x="14389" y="25346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8" name="Google Shape;448;p27"/>
                  <p:cNvSpPr/>
                  <p:nvPr/>
                </p:nvSpPr>
                <p:spPr>
                  <a:xfrm>
                    <a:off x="2190522" y="2859336"/>
                    <a:ext cx="332600" cy="3182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600" h="318293" extrusionOk="0">
                        <a:moveTo>
                          <a:pt x="14580" y="253369"/>
                        </a:moveTo>
                        <a:cubicBezTo>
                          <a:pt x="-20282" y="304327"/>
                          <a:pt x="12865" y="309471"/>
                          <a:pt x="56299" y="288802"/>
                        </a:cubicBezTo>
                        <a:cubicBezTo>
                          <a:pt x="78969" y="279372"/>
                          <a:pt x="84874" y="314329"/>
                          <a:pt x="103829" y="317948"/>
                        </a:cubicBezTo>
                        <a:cubicBezTo>
                          <a:pt x="114402" y="320044"/>
                          <a:pt x="124213" y="312233"/>
                          <a:pt x="131928" y="304708"/>
                        </a:cubicBezTo>
                        <a:cubicBezTo>
                          <a:pt x="172219" y="253369"/>
                          <a:pt x="195174" y="351571"/>
                          <a:pt x="235369" y="300422"/>
                        </a:cubicBezTo>
                        <a:cubicBezTo>
                          <a:pt x="252800" y="277848"/>
                          <a:pt x="273184" y="288040"/>
                          <a:pt x="290614" y="303661"/>
                        </a:cubicBezTo>
                        <a:cubicBezTo>
                          <a:pt x="318904" y="318234"/>
                          <a:pt x="341954" y="281277"/>
                          <a:pt x="328810" y="256988"/>
                        </a:cubicBezTo>
                        <a:cubicBezTo>
                          <a:pt x="269088" y="197933"/>
                          <a:pt x="280137" y="105826"/>
                          <a:pt x="234512" y="38675"/>
                        </a:cubicBezTo>
                        <a:cubicBezTo>
                          <a:pt x="211652" y="-16284"/>
                          <a:pt x="137452" y="-7045"/>
                          <a:pt x="102591" y="31341"/>
                        </a:cubicBezTo>
                        <a:cubicBezTo>
                          <a:pt x="49251" y="93634"/>
                          <a:pt x="60205" y="186313"/>
                          <a:pt x="14389" y="25346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49" name="Google Shape;449;p27"/>
                <p:cNvGrpSpPr/>
                <p:nvPr/>
              </p:nvGrpSpPr>
              <p:grpSpPr>
                <a:xfrm>
                  <a:off x="2223235" y="2755926"/>
                  <a:ext cx="263554" cy="236591"/>
                  <a:chOff x="2223235" y="2755926"/>
                  <a:chExt cx="263554" cy="236591"/>
                </a:xfrm>
              </p:grpSpPr>
              <p:sp>
                <p:nvSpPr>
                  <p:cNvPr id="450" name="Google Shape;450;p27"/>
                  <p:cNvSpPr/>
                  <p:nvPr/>
                </p:nvSpPr>
                <p:spPr>
                  <a:xfrm>
                    <a:off x="2223235" y="2755926"/>
                    <a:ext cx="263554" cy="236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3554" h="236591" extrusionOk="0">
                        <a:moveTo>
                          <a:pt x="6918" y="194472"/>
                        </a:moveTo>
                        <a:cubicBezTo>
                          <a:pt x="-6513" y="208569"/>
                          <a:pt x="250" y="231715"/>
                          <a:pt x="21681" y="224380"/>
                        </a:cubicBezTo>
                        <a:cubicBezTo>
                          <a:pt x="36064" y="219142"/>
                          <a:pt x="45303" y="200949"/>
                          <a:pt x="61877" y="201139"/>
                        </a:cubicBezTo>
                        <a:cubicBezTo>
                          <a:pt x="84166" y="201901"/>
                          <a:pt x="92547" y="239335"/>
                          <a:pt x="116455" y="234763"/>
                        </a:cubicBezTo>
                        <a:cubicBezTo>
                          <a:pt x="130266" y="231524"/>
                          <a:pt x="136362" y="211807"/>
                          <a:pt x="150460" y="210950"/>
                        </a:cubicBezTo>
                        <a:cubicBezTo>
                          <a:pt x="168843" y="209902"/>
                          <a:pt x="177701" y="242573"/>
                          <a:pt x="197227" y="235620"/>
                        </a:cubicBezTo>
                        <a:cubicBezTo>
                          <a:pt x="221230" y="209521"/>
                          <a:pt x="218563" y="208093"/>
                          <a:pt x="251139" y="226095"/>
                        </a:cubicBezTo>
                        <a:cubicBezTo>
                          <a:pt x="302764" y="235525"/>
                          <a:pt x="177034" y="65027"/>
                          <a:pt x="171891" y="39214"/>
                        </a:cubicBezTo>
                        <a:cubicBezTo>
                          <a:pt x="158841" y="-2219"/>
                          <a:pt x="97596" y="-18031"/>
                          <a:pt x="79879" y="27784"/>
                        </a:cubicBezTo>
                        <a:cubicBezTo>
                          <a:pt x="62258" y="86077"/>
                          <a:pt x="42446" y="143989"/>
                          <a:pt x="6918" y="19437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1" name="Google Shape;451;p27"/>
                  <p:cNvSpPr/>
                  <p:nvPr/>
                </p:nvSpPr>
                <p:spPr>
                  <a:xfrm>
                    <a:off x="2223235" y="2755926"/>
                    <a:ext cx="263554" cy="236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3554" h="236591" extrusionOk="0">
                        <a:moveTo>
                          <a:pt x="6918" y="194472"/>
                        </a:moveTo>
                        <a:cubicBezTo>
                          <a:pt x="-6513" y="208569"/>
                          <a:pt x="250" y="231715"/>
                          <a:pt x="21681" y="224380"/>
                        </a:cubicBezTo>
                        <a:cubicBezTo>
                          <a:pt x="36064" y="219142"/>
                          <a:pt x="45303" y="200949"/>
                          <a:pt x="61877" y="201139"/>
                        </a:cubicBezTo>
                        <a:cubicBezTo>
                          <a:pt x="84166" y="201901"/>
                          <a:pt x="92547" y="239335"/>
                          <a:pt x="116455" y="234763"/>
                        </a:cubicBezTo>
                        <a:cubicBezTo>
                          <a:pt x="130266" y="231524"/>
                          <a:pt x="136362" y="211807"/>
                          <a:pt x="150460" y="210950"/>
                        </a:cubicBezTo>
                        <a:cubicBezTo>
                          <a:pt x="168843" y="209902"/>
                          <a:pt x="177701" y="242573"/>
                          <a:pt x="197227" y="235620"/>
                        </a:cubicBezTo>
                        <a:cubicBezTo>
                          <a:pt x="221230" y="209521"/>
                          <a:pt x="218563" y="208093"/>
                          <a:pt x="251139" y="226095"/>
                        </a:cubicBezTo>
                        <a:cubicBezTo>
                          <a:pt x="302764" y="235525"/>
                          <a:pt x="177034" y="65027"/>
                          <a:pt x="171891" y="39214"/>
                        </a:cubicBezTo>
                        <a:cubicBezTo>
                          <a:pt x="158841" y="-2219"/>
                          <a:pt x="97596" y="-18031"/>
                          <a:pt x="79879" y="27784"/>
                        </a:cubicBezTo>
                        <a:cubicBezTo>
                          <a:pt x="62258" y="86077"/>
                          <a:pt x="42446" y="143989"/>
                          <a:pt x="6918" y="19437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52" name="Google Shape;452;p27"/>
                <p:cNvGrpSpPr/>
                <p:nvPr/>
              </p:nvGrpSpPr>
              <p:grpSpPr>
                <a:xfrm>
                  <a:off x="2255728" y="2641407"/>
                  <a:ext cx="188491" cy="200793"/>
                  <a:chOff x="2255728" y="2641407"/>
                  <a:chExt cx="188491" cy="200793"/>
                </a:xfrm>
              </p:grpSpPr>
              <p:sp>
                <p:nvSpPr>
                  <p:cNvPr id="453" name="Google Shape;453;p27"/>
                  <p:cNvSpPr/>
                  <p:nvPr/>
                </p:nvSpPr>
                <p:spPr>
                  <a:xfrm>
                    <a:off x="2255728" y="2641407"/>
                    <a:ext cx="188491" cy="2007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491" h="200793" extrusionOk="0">
                        <a:moveTo>
                          <a:pt x="19763" y="150019"/>
                        </a:moveTo>
                        <a:cubicBezTo>
                          <a:pt x="2333" y="164783"/>
                          <a:pt x="-15860" y="207360"/>
                          <a:pt x="23478" y="199930"/>
                        </a:cubicBezTo>
                        <a:cubicBezTo>
                          <a:pt x="38051" y="195358"/>
                          <a:pt x="49767" y="179356"/>
                          <a:pt x="66245" y="181547"/>
                        </a:cubicBezTo>
                        <a:cubicBezTo>
                          <a:pt x="92725" y="191739"/>
                          <a:pt x="101583" y="213742"/>
                          <a:pt x="125396" y="182595"/>
                        </a:cubicBezTo>
                        <a:cubicBezTo>
                          <a:pt x="144255" y="173832"/>
                          <a:pt x="159400" y="205455"/>
                          <a:pt x="178164" y="198692"/>
                        </a:cubicBezTo>
                        <a:cubicBezTo>
                          <a:pt x="199405" y="187643"/>
                          <a:pt x="183212" y="161259"/>
                          <a:pt x="171116" y="148781"/>
                        </a:cubicBezTo>
                        <a:cubicBezTo>
                          <a:pt x="137873" y="109252"/>
                          <a:pt x="141112" y="52579"/>
                          <a:pt x="122729" y="7335"/>
                        </a:cubicBezTo>
                        <a:cubicBezTo>
                          <a:pt x="52244" y="-34861"/>
                          <a:pt x="61197" y="117349"/>
                          <a:pt x="19668" y="1499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4" name="Google Shape;454;p27"/>
                  <p:cNvSpPr/>
                  <p:nvPr/>
                </p:nvSpPr>
                <p:spPr>
                  <a:xfrm>
                    <a:off x="2255728" y="2641407"/>
                    <a:ext cx="188491" cy="2007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491" h="200793" extrusionOk="0">
                        <a:moveTo>
                          <a:pt x="19763" y="150019"/>
                        </a:moveTo>
                        <a:cubicBezTo>
                          <a:pt x="2333" y="164783"/>
                          <a:pt x="-15860" y="207360"/>
                          <a:pt x="23478" y="199930"/>
                        </a:cubicBezTo>
                        <a:cubicBezTo>
                          <a:pt x="38051" y="195358"/>
                          <a:pt x="49767" y="179356"/>
                          <a:pt x="66245" y="181547"/>
                        </a:cubicBezTo>
                        <a:cubicBezTo>
                          <a:pt x="92725" y="191739"/>
                          <a:pt x="101583" y="213742"/>
                          <a:pt x="125396" y="182595"/>
                        </a:cubicBezTo>
                        <a:cubicBezTo>
                          <a:pt x="144255" y="173832"/>
                          <a:pt x="159400" y="205455"/>
                          <a:pt x="178164" y="198692"/>
                        </a:cubicBezTo>
                        <a:cubicBezTo>
                          <a:pt x="199405" y="187643"/>
                          <a:pt x="183212" y="161259"/>
                          <a:pt x="171116" y="148781"/>
                        </a:cubicBezTo>
                        <a:cubicBezTo>
                          <a:pt x="137873" y="109252"/>
                          <a:pt x="141112" y="52579"/>
                          <a:pt x="122729" y="7335"/>
                        </a:cubicBezTo>
                        <a:cubicBezTo>
                          <a:pt x="52244" y="-34861"/>
                          <a:pt x="61197" y="117349"/>
                          <a:pt x="19668" y="1499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55" name="Google Shape;455;p27"/>
              <p:cNvGrpSpPr/>
              <p:nvPr/>
            </p:nvGrpSpPr>
            <p:grpSpPr>
              <a:xfrm>
                <a:off x="1973640" y="2879741"/>
                <a:ext cx="349486" cy="756923"/>
                <a:chOff x="1973640" y="2879741"/>
                <a:chExt cx="349486" cy="756923"/>
              </a:xfrm>
            </p:grpSpPr>
            <p:grpSp>
              <p:nvGrpSpPr>
                <p:cNvPr id="456" name="Google Shape;456;p27"/>
                <p:cNvGrpSpPr/>
                <p:nvPr/>
              </p:nvGrpSpPr>
              <p:grpSpPr>
                <a:xfrm>
                  <a:off x="2090516" y="3391596"/>
                  <a:ext cx="128587" cy="245068"/>
                  <a:chOff x="2090516" y="3391596"/>
                  <a:chExt cx="128587" cy="245068"/>
                </a:xfrm>
              </p:grpSpPr>
              <p:sp>
                <p:nvSpPr>
                  <p:cNvPr id="457" name="Google Shape;457;p27"/>
                  <p:cNvSpPr/>
                  <p:nvPr/>
                </p:nvSpPr>
                <p:spPr>
                  <a:xfrm>
                    <a:off x="2090516" y="3391596"/>
                    <a:ext cx="128587" cy="245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87" h="245068" extrusionOk="0">
                        <a:moveTo>
                          <a:pt x="15431" y="8763"/>
                        </a:moveTo>
                        <a:cubicBezTo>
                          <a:pt x="15431" y="8763"/>
                          <a:pt x="20288" y="140303"/>
                          <a:pt x="0" y="216598"/>
                        </a:cubicBezTo>
                        <a:cubicBezTo>
                          <a:pt x="20479" y="255270"/>
                          <a:pt x="108775" y="253841"/>
                          <a:pt x="128588" y="216598"/>
                        </a:cubicBezTo>
                        <a:cubicBezTo>
                          <a:pt x="128588" y="216598"/>
                          <a:pt x="111157" y="98679"/>
                          <a:pt x="112109" y="0"/>
                        </a:cubicBezTo>
                        <a:lnTo>
                          <a:pt x="15431" y="866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8" name="Google Shape;458;p27"/>
                  <p:cNvSpPr/>
                  <p:nvPr/>
                </p:nvSpPr>
                <p:spPr>
                  <a:xfrm>
                    <a:off x="2090516" y="3391596"/>
                    <a:ext cx="128587" cy="245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87" h="245068" extrusionOk="0">
                        <a:moveTo>
                          <a:pt x="15431" y="8763"/>
                        </a:moveTo>
                        <a:cubicBezTo>
                          <a:pt x="15431" y="8763"/>
                          <a:pt x="20288" y="140303"/>
                          <a:pt x="0" y="216598"/>
                        </a:cubicBezTo>
                        <a:cubicBezTo>
                          <a:pt x="20479" y="255270"/>
                          <a:pt x="108775" y="253841"/>
                          <a:pt x="128588" y="216598"/>
                        </a:cubicBezTo>
                        <a:cubicBezTo>
                          <a:pt x="128588" y="216598"/>
                          <a:pt x="111157" y="98679"/>
                          <a:pt x="112109" y="0"/>
                        </a:cubicBezTo>
                        <a:lnTo>
                          <a:pt x="15431" y="866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59" name="Google Shape;459;p27"/>
                <p:cNvGrpSpPr/>
                <p:nvPr/>
              </p:nvGrpSpPr>
              <p:grpSpPr>
                <a:xfrm>
                  <a:off x="1973640" y="3102655"/>
                  <a:ext cx="349486" cy="385762"/>
                  <a:chOff x="1973640" y="3102655"/>
                  <a:chExt cx="349486" cy="385762"/>
                </a:xfrm>
              </p:grpSpPr>
              <p:sp>
                <p:nvSpPr>
                  <p:cNvPr id="460" name="Google Shape;460;p27"/>
                  <p:cNvSpPr/>
                  <p:nvPr/>
                </p:nvSpPr>
                <p:spPr>
                  <a:xfrm>
                    <a:off x="1973640" y="3102655"/>
                    <a:ext cx="349486" cy="385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486" h="385762" extrusionOk="0">
                        <a:moveTo>
                          <a:pt x="3814" y="331042"/>
                        </a:moveTo>
                        <a:cubicBezTo>
                          <a:pt x="-14855" y="395907"/>
                          <a:pt x="39247" y="379619"/>
                          <a:pt x="74299" y="355045"/>
                        </a:cubicBezTo>
                        <a:cubicBezTo>
                          <a:pt x="93444" y="349711"/>
                          <a:pt x="101255" y="365999"/>
                          <a:pt x="113828" y="376285"/>
                        </a:cubicBezTo>
                        <a:cubicBezTo>
                          <a:pt x="144498" y="402193"/>
                          <a:pt x="154976" y="368666"/>
                          <a:pt x="173169" y="350949"/>
                        </a:cubicBezTo>
                        <a:cubicBezTo>
                          <a:pt x="185646" y="344282"/>
                          <a:pt x="200696" y="352854"/>
                          <a:pt x="211269" y="362284"/>
                        </a:cubicBezTo>
                        <a:cubicBezTo>
                          <a:pt x="274134" y="418291"/>
                          <a:pt x="247845" y="329232"/>
                          <a:pt x="319949" y="362855"/>
                        </a:cubicBezTo>
                        <a:cubicBezTo>
                          <a:pt x="389481" y="395145"/>
                          <a:pt x="316139" y="254651"/>
                          <a:pt x="303375" y="206550"/>
                        </a:cubicBezTo>
                        <a:cubicBezTo>
                          <a:pt x="288516" y="150638"/>
                          <a:pt x="268228" y="93107"/>
                          <a:pt x="240225" y="42434"/>
                        </a:cubicBezTo>
                        <a:cubicBezTo>
                          <a:pt x="211554" y="1286"/>
                          <a:pt x="98683" y="-28432"/>
                          <a:pt x="86872" y="44053"/>
                        </a:cubicBezTo>
                        <a:cubicBezTo>
                          <a:pt x="68584" y="141780"/>
                          <a:pt x="36961" y="237411"/>
                          <a:pt x="3719" y="33113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1" name="Google Shape;461;p27"/>
                  <p:cNvSpPr/>
                  <p:nvPr/>
                </p:nvSpPr>
                <p:spPr>
                  <a:xfrm>
                    <a:off x="1973640" y="3102655"/>
                    <a:ext cx="349486" cy="385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486" h="385762" extrusionOk="0">
                        <a:moveTo>
                          <a:pt x="3814" y="331042"/>
                        </a:moveTo>
                        <a:cubicBezTo>
                          <a:pt x="-14855" y="395907"/>
                          <a:pt x="39247" y="379619"/>
                          <a:pt x="74299" y="355045"/>
                        </a:cubicBezTo>
                        <a:cubicBezTo>
                          <a:pt x="93444" y="349711"/>
                          <a:pt x="101255" y="365999"/>
                          <a:pt x="113828" y="376285"/>
                        </a:cubicBezTo>
                        <a:cubicBezTo>
                          <a:pt x="144498" y="402193"/>
                          <a:pt x="154976" y="368666"/>
                          <a:pt x="173169" y="350949"/>
                        </a:cubicBezTo>
                        <a:cubicBezTo>
                          <a:pt x="185646" y="344282"/>
                          <a:pt x="200696" y="352854"/>
                          <a:pt x="211269" y="362284"/>
                        </a:cubicBezTo>
                        <a:cubicBezTo>
                          <a:pt x="274134" y="418291"/>
                          <a:pt x="247845" y="329232"/>
                          <a:pt x="319949" y="362855"/>
                        </a:cubicBezTo>
                        <a:cubicBezTo>
                          <a:pt x="389481" y="395145"/>
                          <a:pt x="316139" y="254651"/>
                          <a:pt x="303375" y="206550"/>
                        </a:cubicBezTo>
                        <a:cubicBezTo>
                          <a:pt x="288516" y="150638"/>
                          <a:pt x="268228" y="93107"/>
                          <a:pt x="240225" y="42434"/>
                        </a:cubicBezTo>
                        <a:cubicBezTo>
                          <a:pt x="211554" y="1286"/>
                          <a:pt x="98683" y="-28432"/>
                          <a:pt x="86872" y="44053"/>
                        </a:cubicBezTo>
                        <a:cubicBezTo>
                          <a:pt x="68584" y="141780"/>
                          <a:pt x="36961" y="237411"/>
                          <a:pt x="3719" y="33113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62" name="Google Shape;462;p27"/>
                <p:cNvGrpSpPr/>
                <p:nvPr/>
              </p:nvGrpSpPr>
              <p:grpSpPr>
                <a:xfrm>
                  <a:off x="1993256" y="3009818"/>
                  <a:ext cx="290796" cy="264626"/>
                  <a:chOff x="1993256" y="3009818"/>
                  <a:chExt cx="290796" cy="264626"/>
                </a:xfrm>
              </p:grpSpPr>
              <p:sp>
                <p:nvSpPr>
                  <p:cNvPr id="463" name="Google Shape;463;p27"/>
                  <p:cNvSpPr/>
                  <p:nvPr/>
                </p:nvSpPr>
                <p:spPr>
                  <a:xfrm>
                    <a:off x="1993256" y="3009818"/>
                    <a:ext cx="290796" cy="264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0796" h="264626" extrusionOk="0">
                        <a:moveTo>
                          <a:pt x="7535" y="217281"/>
                        </a:moveTo>
                        <a:cubicBezTo>
                          <a:pt x="-8658" y="232140"/>
                          <a:pt x="3249" y="259287"/>
                          <a:pt x="24299" y="242332"/>
                        </a:cubicBezTo>
                        <a:cubicBezTo>
                          <a:pt x="30204" y="238046"/>
                          <a:pt x="36110" y="232521"/>
                          <a:pt x="43349" y="232426"/>
                        </a:cubicBezTo>
                        <a:cubicBezTo>
                          <a:pt x="59732" y="232140"/>
                          <a:pt x="66113" y="257858"/>
                          <a:pt x="82401" y="259858"/>
                        </a:cubicBezTo>
                        <a:cubicBezTo>
                          <a:pt x="101737" y="262239"/>
                          <a:pt x="108595" y="235093"/>
                          <a:pt x="128121" y="234903"/>
                        </a:cubicBezTo>
                        <a:cubicBezTo>
                          <a:pt x="155172" y="238141"/>
                          <a:pt x="184414" y="292243"/>
                          <a:pt x="203750" y="246047"/>
                        </a:cubicBezTo>
                        <a:cubicBezTo>
                          <a:pt x="231086" y="221282"/>
                          <a:pt x="260424" y="280432"/>
                          <a:pt x="289760" y="253953"/>
                        </a:cubicBezTo>
                        <a:cubicBezTo>
                          <a:pt x="298047" y="215853"/>
                          <a:pt x="254137" y="181563"/>
                          <a:pt x="246136" y="143368"/>
                        </a:cubicBezTo>
                        <a:cubicBezTo>
                          <a:pt x="221847" y="89456"/>
                          <a:pt x="177842" y="-49895"/>
                          <a:pt x="101165" y="18495"/>
                        </a:cubicBezTo>
                        <a:cubicBezTo>
                          <a:pt x="75067" y="86694"/>
                          <a:pt x="53255" y="158322"/>
                          <a:pt x="7439" y="21728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4" name="Google Shape;464;p27"/>
                  <p:cNvSpPr/>
                  <p:nvPr/>
                </p:nvSpPr>
                <p:spPr>
                  <a:xfrm>
                    <a:off x="1993256" y="3009818"/>
                    <a:ext cx="290796" cy="264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0796" h="264626" extrusionOk="0">
                        <a:moveTo>
                          <a:pt x="7535" y="217281"/>
                        </a:moveTo>
                        <a:cubicBezTo>
                          <a:pt x="-8658" y="232140"/>
                          <a:pt x="3249" y="259287"/>
                          <a:pt x="24299" y="242332"/>
                        </a:cubicBezTo>
                        <a:cubicBezTo>
                          <a:pt x="30204" y="238046"/>
                          <a:pt x="36110" y="232521"/>
                          <a:pt x="43349" y="232426"/>
                        </a:cubicBezTo>
                        <a:cubicBezTo>
                          <a:pt x="59732" y="232140"/>
                          <a:pt x="66113" y="257858"/>
                          <a:pt x="82401" y="259858"/>
                        </a:cubicBezTo>
                        <a:cubicBezTo>
                          <a:pt x="101737" y="262239"/>
                          <a:pt x="108595" y="235093"/>
                          <a:pt x="128121" y="234903"/>
                        </a:cubicBezTo>
                        <a:cubicBezTo>
                          <a:pt x="155172" y="238141"/>
                          <a:pt x="184414" y="292243"/>
                          <a:pt x="203750" y="246047"/>
                        </a:cubicBezTo>
                        <a:cubicBezTo>
                          <a:pt x="231086" y="221282"/>
                          <a:pt x="260424" y="280432"/>
                          <a:pt x="289760" y="253953"/>
                        </a:cubicBezTo>
                        <a:cubicBezTo>
                          <a:pt x="298047" y="215853"/>
                          <a:pt x="254137" y="181563"/>
                          <a:pt x="246136" y="143368"/>
                        </a:cubicBezTo>
                        <a:cubicBezTo>
                          <a:pt x="221847" y="89456"/>
                          <a:pt x="177842" y="-49895"/>
                          <a:pt x="101165" y="18495"/>
                        </a:cubicBezTo>
                        <a:cubicBezTo>
                          <a:pt x="75067" y="86694"/>
                          <a:pt x="53255" y="158322"/>
                          <a:pt x="7439" y="21728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65" name="Google Shape;465;p27"/>
                <p:cNvGrpSpPr/>
                <p:nvPr/>
              </p:nvGrpSpPr>
              <p:grpSpPr>
                <a:xfrm>
                  <a:off x="2031365" y="2879741"/>
                  <a:ext cx="213022" cy="233521"/>
                  <a:chOff x="2031365" y="2879741"/>
                  <a:chExt cx="213022" cy="233521"/>
                </a:xfrm>
              </p:grpSpPr>
              <p:sp>
                <p:nvSpPr>
                  <p:cNvPr id="466" name="Google Shape;466;p27"/>
                  <p:cNvSpPr/>
                  <p:nvPr/>
                </p:nvSpPr>
                <p:spPr>
                  <a:xfrm>
                    <a:off x="2031365" y="2879741"/>
                    <a:ext cx="213022" cy="233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022" h="233521" extrusionOk="0">
                        <a:moveTo>
                          <a:pt x="95" y="200864"/>
                        </a:moveTo>
                        <a:cubicBezTo>
                          <a:pt x="14859" y="213723"/>
                          <a:pt x="39624" y="212961"/>
                          <a:pt x="53531" y="199150"/>
                        </a:cubicBezTo>
                        <a:cubicBezTo>
                          <a:pt x="55531" y="215437"/>
                          <a:pt x="69342" y="239250"/>
                          <a:pt x="88011" y="228677"/>
                        </a:cubicBezTo>
                        <a:cubicBezTo>
                          <a:pt x="96012" y="222962"/>
                          <a:pt x="97346" y="209532"/>
                          <a:pt x="106775" y="206865"/>
                        </a:cubicBezTo>
                        <a:cubicBezTo>
                          <a:pt x="124968" y="202293"/>
                          <a:pt x="130207" y="238393"/>
                          <a:pt x="148685" y="232964"/>
                        </a:cubicBezTo>
                        <a:cubicBezTo>
                          <a:pt x="159258" y="229344"/>
                          <a:pt x="158877" y="211437"/>
                          <a:pt x="169450" y="207913"/>
                        </a:cubicBezTo>
                        <a:cubicBezTo>
                          <a:pt x="276320" y="268777"/>
                          <a:pt x="154496" y="111806"/>
                          <a:pt x="142399" y="77992"/>
                        </a:cubicBezTo>
                        <a:cubicBezTo>
                          <a:pt x="106775" y="-135749"/>
                          <a:pt x="89725" y="152382"/>
                          <a:pt x="0" y="20086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7" name="Google Shape;467;p27"/>
                  <p:cNvSpPr/>
                  <p:nvPr/>
                </p:nvSpPr>
                <p:spPr>
                  <a:xfrm>
                    <a:off x="2031365" y="2879741"/>
                    <a:ext cx="213022" cy="233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022" h="233521" extrusionOk="0">
                        <a:moveTo>
                          <a:pt x="95" y="200864"/>
                        </a:moveTo>
                        <a:cubicBezTo>
                          <a:pt x="14859" y="213723"/>
                          <a:pt x="39624" y="212961"/>
                          <a:pt x="53531" y="199150"/>
                        </a:cubicBezTo>
                        <a:cubicBezTo>
                          <a:pt x="55531" y="215437"/>
                          <a:pt x="69342" y="239250"/>
                          <a:pt x="88011" y="228677"/>
                        </a:cubicBezTo>
                        <a:cubicBezTo>
                          <a:pt x="96012" y="222962"/>
                          <a:pt x="97346" y="209532"/>
                          <a:pt x="106775" y="206865"/>
                        </a:cubicBezTo>
                        <a:cubicBezTo>
                          <a:pt x="124968" y="202293"/>
                          <a:pt x="130207" y="238393"/>
                          <a:pt x="148685" y="232964"/>
                        </a:cubicBezTo>
                        <a:cubicBezTo>
                          <a:pt x="159258" y="229344"/>
                          <a:pt x="158877" y="211437"/>
                          <a:pt x="169450" y="207913"/>
                        </a:cubicBezTo>
                        <a:cubicBezTo>
                          <a:pt x="276320" y="268777"/>
                          <a:pt x="154496" y="111806"/>
                          <a:pt x="142399" y="77992"/>
                        </a:cubicBezTo>
                        <a:cubicBezTo>
                          <a:pt x="106775" y="-135749"/>
                          <a:pt x="89725" y="152382"/>
                          <a:pt x="0" y="20086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68" name="Google Shape;468;p27"/>
              <p:cNvGrpSpPr/>
              <p:nvPr/>
            </p:nvGrpSpPr>
            <p:grpSpPr>
              <a:xfrm>
                <a:off x="1636925" y="2857985"/>
                <a:ext cx="441472" cy="920377"/>
                <a:chOff x="1636925" y="2857985"/>
                <a:chExt cx="441472" cy="920377"/>
              </a:xfrm>
            </p:grpSpPr>
            <p:grpSp>
              <p:nvGrpSpPr>
                <p:cNvPr id="469" name="Google Shape;469;p27"/>
                <p:cNvGrpSpPr/>
                <p:nvPr/>
              </p:nvGrpSpPr>
              <p:grpSpPr>
                <a:xfrm>
                  <a:off x="1772476" y="3479417"/>
                  <a:ext cx="156876" cy="298945"/>
                  <a:chOff x="1772476" y="3479417"/>
                  <a:chExt cx="156876" cy="298945"/>
                </a:xfrm>
              </p:grpSpPr>
              <p:sp>
                <p:nvSpPr>
                  <p:cNvPr id="470" name="Google Shape;470;p27"/>
                  <p:cNvSpPr/>
                  <p:nvPr/>
                </p:nvSpPr>
                <p:spPr>
                  <a:xfrm>
                    <a:off x="1772476" y="3479417"/>
                    <a:ext cx="156876" cy="298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876" h="298945" extrusionOk="0">
                        <a:moveTo>
                          <a:pt x="18859" y="10668"/>
                        </a:moveTo>
                        <a:cubicBezTo>
                          <a:pt x="18859" y="10668"/>
                          <a:pt x="24765" y="171069"/>
                          <a:pt x="0" y="264223"/>
                        </a:cubicBezTo>
                        <a:cubicBezTo>
                          <a:pt x="25051" y="311467"/>
                          <a:pt x="132683" y="309563"/>
                          <a:pt x="156877" y="264223"/>
                        </a:cubicBezTo>
                        <a:cubicBezTo>
                          <a:pt x="156877" y="264223"/>
                          <a:pt x="135636" y="120301"/>
                          <a:pt x="136779" y="0"/>
                        </a:cubicBezTo>
                        <a:lnTo>
                          <a:pt x="18859" y="10573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1" name="Google Shape;471;p27"/>
                  <p:cNvSpPr/>
                  <p:nvPr/>
                </p:nvSpPr>
                <p:spPr>
                  <a:xfrm>
                    <a:off x="1772476" y="3479417"/>
                    <a:ext cx="156876" cy="298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876" h="298945" extrusionOk="0">
                        <a:moveTo>
                          <a:pt x="18859" y="10668"/>
                        </a:moveTo>
                        <a:cubicBezTo>
                          <a:pt x="18859" y="10668"/>
                          <a:pt x="24765" y="171069"/>
                          <a:pt x="0" y="264223"/>
                        </a:cubicBezTo>
                        <a:cubicBezTo>
                          <a:pt x="25051" y="311467"/>
                          <a:pt x="132683" y="309563"/>
                          <a:pt x="156877" y="264223"/>
                        </a:cubicBezTo>
                        <a:cubicBezTo>
                          <a:pt x="156877" y="264223"/>
                          <a:pt x="135636" y="120301"/>
                          <a:pt x="136779" y="0"/>
                        </a:cubicBezTo>
                        <a:lnTo>
                          <a:pt x="18859" y="1057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72" name="Google Shape;472;p27"/>
                <p:cNvGrpSpPr/>
                <p:nvPr/>
              </p:nvGrpSpPr>
              <p:grpSpPr>
                <a:xfrm>
                  <a:off x="1636925" y="3147037"/>
                  <a:ext cx="441472" cy="422274"/>
                  <a:chOff x="1636925" y="3147037"/>
                  <a:chExt cx="441472" cy="422274"/>
                </a:xfrm>
              </p:grpSpPr>
              <p:sp>
                <p:nvSpPr>
                  <p:cNvPr id="473" name="Google Shape;473;p27"/>
                  <p:cNvSpPr/>
                  <p:nvPr/>
                </p:nvSpPr>
                <p:spPr>
                  <a:xfrm>
                    <a:off x="1636925" y="3147037"/>
                    <a:ext cx="441472" cy="4222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472" h="422274" extrusionOk="0">
                        <a:moveTo>
                          <a:pt x="19346" y="336285"/>
                        </a:moveTo>
                        <a:cubicBezTo>
                          <a:pt x="-26946" y="403912"/>
                          <a:pt x="17155" y="410675"/>
                          <a:pt x="74686" y="383243"/>
                        </a:cubicBezTo>
                        <a:cubicBezTo>
                          <a:pt x="104785" y="370670"/>
                          <a:pt x="112596" y="417057"/>
                          <a:pt x="137837" y="421819"/>
                        </a:cubicBezTo>
                        <a:cubicBezTo>
                          <a:pt x="151934" y="424581"/>
                          <a:pt x="164888" y="414294"/>
                          <a:pt x="175080" y="404293"/>
                        </a:cubicBezTo>
                        <a:cubicBezTo>
                          <a:pt x="228515" y="336190"/>
                          <a:pt x="258995" y="466491"/>
                          <a:pt x="312430" y="398578"/>
                        </a:cubicBezTo>
                        <a:cubicBezTo>
                          <a:pt x="335576" y="368670"/>
                          <a:pt x="362627" y="382100"/>
                          <a:pt x="385773" y="402865"/>
                        </a:cubicBezTo>
                        <a:cubicBezTo>
                          <a:pt x="423301" y="422200"/>
                          <a:pt x="453876" y="373242"/>
                          <a:pt x="436446" y="340952"/>
                        </a:cubicBezTo>
                        <a:cubicBezTo>
                          <a:pt x="357198" y="262656"/>
                          <a:pt x="371866" y="140451"/>
                          <a:pt x="311382" y="51297"/>
                        </a:cubicBezTo>
                        <a:cubicBezTo>
                          <a:pt x="281093" y="-21569"/>
                          <a:pt x="182604" y="-9377"/>
                          <a:pt x="136313" y="41581"/>
                        </a:cubicBezTo>
                        <a:cubicBezTo>
                          <a:pt x="65542" y="124258"/>
                          <a:pt x="80115" y="247226"/>
                          <a:pt x="19346" y="33628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4" name="Google Shape;474;p27"/>
                  <p:cNvSpPr/>
                  <p:nvPr/>
                </p:nvSpPr>
                <p:spPr>
                  <a:xfrm>
                    <a:off x="1636925" y="3147037"/>
                    <a:ext cx="441472" cy="4222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472" h="422274" extrusionOk="0">
                        <a:moveTo>
                          <a:pt x="19346" y="336285"/>
                        </a:moveTo>
                        <a:cubicBezTo>
                          <a:pt x="-26946" y="403912"/>
                          <a:pt x="17155" y="410675"/>
                          <a:pt x="74686" y="383243"/>
                        </a:cubicBezTo>
                        <a:cubicBezTo>
                          <a:pt x="104785" y="370670"/>
                          <a:pt x="112596" y="417057"/>
                          <a:pt x="137837" y="421819"/>
                        </a:cubicBezTo>
                        <a:cubicBezTo>
                          <a:pt x="151934" y="424581"/>
                          <a:pt x="164888" y="414294"/>
                          <a:pt x="175080" y="404293"/>
                        </a:cubicBezTo>
                        <a:cubicBezTo>
                          <a:pt x="228515" y="336190"/>
                          <a:pt x="258995" y="466491"/>
                          <a:pt x="312430" y="398578"/>
                        </a:cubicBezTo>
                        <a:cubicBezTo>
                          <a:pt x="335576" y="368670"/>
                          <a:pt x="362627" y="382100"/>
                          <a:pt x="385773" y="402865"/>
                        </a:cubicBezTo>
                        <a:cubicBezTo>
                          <a:pt x="423301" y="422200"/>
                          <a:pt x="453876" y="373242"/>
                          <a:pt x="436446" y="340952"/>
                        </a:cubicBezTo>
                        <a:cubicBezTo>
                          <a:pt x="357198" y="262656"/>
                          <a:pt x="371866" y="140451"/>
                          <a:pt x="311382" y="51297"/>
                        </a:cubicBezTo>
                        <a:cubicBezTo>
                          <a:pt x="281093" y="-21569"/>
                          <a:pt x="182604" y="-9377"/>
                          <a:pt x="136313" y="41581"/>
                        </a:cubicBezTo>
                        <a:cubicBezTo>
                          <a:pt x="65542" y="124258"/>
                          <a:pt x="80115" y="247226"/>
                          <a:pt x="19346" y="33628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75" name="Google Shape;475;p27"/>
                <p:cNvGrpSpPr/>
                <p:nvPr/>
              </p:nvGrpSpPr>
              <p:grpSpPr>
                <a:xfrm>
                  <a:off x="1680333" y="3009891"/>
                  <a:ext cx="349630" cy="313917"/>
                  <a:chOff x="1680333" y="3009891"/>
                  <a:chExt cx="349630" cy="313917"/>
                </a:xfrm>
              </p:grpSpPr>
              <p:sp>
                <p:nvSpPr>
                  <p:cNvPr id="476" name="Google Shape;476;p27"/>
                  <p:cNvSpPr/>
                  <p:nvPr/>
                </p:nvSpPr>
                <p:spPr>
                  <a:xfrm>
                    <a:off x="1680333" y="3009891"/>
                    <a:ext cx="349630" cy="3139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630" h="313917" extrusionOk="0">
                        <a:moveTo>
                          <a:pt x="9181" y="257975"/>
                        </a:moveTo>
                        <a:cubicBezTo>
                          <a:pt x="-8631" y="276740"/>
                          <a:pt x="322" y="307410"/>
                          <a:pt x="28707" y="297599"/>
                        </a:cubicBezTo>
                        <a:cubicBezTo>
                          <a:pt x="47852" y="290741"/>
                          <a:pt x="60044" y="266453"/>
                          <a:pt x="82047" y="266834"/>
                        </a:cubicBezTo>
                        <a:cubicBezTo>
                          <a:pt x="111574" y="267786"/>
                          <a:pt x="122814" y="317602"/>
                          <a:pt x="154437" y="311411"/>
                        </a:cubicBezTo>
                        <a:cubicBezTo>
                          <a:pt x="172725" y="307124"/>
                          <a:pt x="180821" y="280931"/>
                          <a:pt x="199585" y="279883"/>
                        </a:cubicBezTo>
                        <a:cubicBezTo>
                          <a:pt x="223969" y="278454"/>
                          <a:pt x="235685" y="321793"/>
                          <a:pt x="261688" y="312649"/>
                        </a:cubicBezTo>
                        <a:cubicBezTo>
                          <a:pt x="293502" y="278073"/>
                          <a:pt x="289978" y="276168"/>
                          <a:pt x="333126" y="300076"/>
                        </a:cubicBezTo>
                        <a:cubicBezTo>
                          <a:pt x="401706" y="312649"/>
                          <a:pt x="234828" y="86430"/>
                          <a:pt x="228065" y="52045"/>
                        </a:cubicBezTo>
                        <a:cubicBezTo>
                          <a:pt x="210730" y="-2914"/>
                          <a:pt x="129481" y="-23965"/>
                          <a:pt x="106050" y="36900"/>
                        </a:cubicBezTo>
                        <a:cubicBezTo>
                          <a:pt x="82618" y="114243"/>
                          <a:pt x="56425" y="191110"/>
                          <a:pt x="9181" y="25788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7" name="Google Shape;477;p27"/>
                  <p:cNvSpPr/>
                  <p:nvPr/>
                </p:nvSpPr>
                <p:spPr>
                  <a:xfrm>
                    <a:off x="1680333" y="3009891"/>
                    <a:ext cx="349630" cy="3139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630" h="313917" extrusionOk="0">
                        <a:moveTo>
                          <a:pt x="9181" y="257975"/>
                        </a:moveTo>
                        <a:cubicBezTo>
                          <a:pt x="-8631" y="276740"/>
                          <a:pt x="322" y="307410"/>
                          <a:pt x="28707" y="297599"/>
                        </a:cubicBezTo>
                        <a:cubicBezTo>
                          <a:pt x="47852" y="290741"/>
                          <a:pt x="60044" y="266453"/>
                          <a:pt x="82047" y="266834"/>
                        </a:cubicBezTo>
                        <a:cubicBezTo>
                          <a:pt x="111574" y="267786"/>
                          <a:pt x="122814" y="317602"/>
                          <a:pt x="154437" y="311411"/>
                        </a:cubicBezTo>
                        <a:cubicBezTo>
                          <a:pt x="172725" y="307124"/>
                          <a:pt x="180821" y="280931"/>
                          <a:pt x="199585" y="279883"/>
                        </a:cubicBezTo>
                        <a:cubicBezTo>
                          <a:pt x="223969" y="278454"/>
                          <a:pt x="235685" y="321793"/>
                          <a:pt x="261688" y="312649"/>
                        </a:cubicBezTo>
                        <a:cubicBezTo>
                          <a:pt x="293502" y="278073"/>
                          <a:pt x="289978" y="276168"/>
                          <a:pt x="333126" y="300076"/>
                        </a:cubicBezTo>
                        <a:cubicBezTo>
                          <a:pt x="401706" y="312649"/>
                          <a:pt x="234828" y="86430"/>
                          <a:pt x="228065" y="52045"/>
                        </a:cubicBezTo>
                        <a:cubicBezTo>
                          <a:pt x="210730" y="-2914"/>
                          <a:pt x="129481" y="-23965"/>
                          <a:pt x="106050" y="36900"/>
                        </a:cubicBezTo>
                        <a:cubicBezTo>
                          <a:pt x="82618" y="114243"/>
                          <a:pt x="56425" y="191110"/>
                          <a:pt x="9181" y="25788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78" name="Google Shape;478;p27"/>
                <p:cNvGrpSpPr/>
                <p:nvPr/>
              </p:nvGrpSpPr>
              <p:grpSpPr>
                <a:xfrm>
                  <a:off x="1723362" y="2857985"/>
                  <a:ext cx="250290" cy="266426"/>
                  <a:chOff x="1723362" y="2857985"/>
                  <a:chExt cx="250290" cy="266426"/>
                </a:xfrm>
              </p:grpSpPr>
              <p:sp>
                <p:nvSpPr>
                  <p:cNvPr id="479" name="Google Shape;479;p27"/>
                  <p:cNvSpPr/>
                  <p:nvPr/>
                </p:nvSpPr>
                <p:spPr>
                  <a:xfrm>
                    <a:off x="1723362" y="2857985"/>
                    <a:ext cx="250290" cy="2664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290" h="266426" extrusionOk="0">
                        <a:moveTo>
                          <a:pt x="26254" y="198998"/>
                        </a:moveTo>
                        <a:cubicBezTo>
                          <a:pt x="3109" y="218619"/>
                          <a:pt x="-21085" y="275102"/>
                          <a:pt x="31207" y="265292"/>
                        </a:cubicBezTo>
                        <a:cubicBezTo>
                          <a:pt x="50543" y="259196"/>
                          <a:pt x="66069" y="237955"/>
                          <a:pt x="87976" y="240908"/>
                        </a:cubicBezTo>
                        <a:cubicBezTo>
                          <a:pt x="123124" y="254433"/>
                          <a:pt x="134839" y="283580"/>
                          <a:pt x="166462" y="242336"/>
                        </a:cubicBezTo>
                        <a:cubicBezTo>
                          <a:pt x="191418" y="230811"/>
                          <a:pt x="211611" y="272721"/>
                          <a:pt x="236566" y="263768"/>
                        </a:cubicBezTo>
                        <a:cubicBezTo>
                          <a:pt x="264760" y="249099"/>
                          <a:pt x="243329" y="214142"/>
                          <a:pt x="227232" y="197474"/>
                        </a:cubicBezTo>
                        <a:cubicBezTo>
                          <a:pt x="183036" y="145086"/>
                          <a:pt x="187417" y="69839"/>
                          <a:pt x="163033" y="9736"/>
                        </a:cubicBezTo>
                        <a:cubicBezTo>
                          <a:pt x="69498" y="-46271"/>
                          <a:pt x="81404" y="155754"/>
                          <a:pt x="26254" y="1989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0" name="Google Shape;480;p27"/>
                  <p:cNvSpPr/>
                  <p:nvPr/>
                </p:nvSpPr>
                <p:spPr>
                  <a:xfrm>
                    <a:off x="1723362" y="2857985"/>
                    <a:ext cx="250290" cy="2664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290" h="266426" extrusionOk="0">
                        <a:moveTo>
                          <a:pt x="26254" y="198998"/>
                        </a:moveTo>
                        <a:cubicBezTo>
                          <a:pt x="3109" y="218619"/>
                          <a:pt x="-21085" y="275102"/>
                          <a:pt x="31207" y="265292"/>
                        </a:cubicBezTo>
                        <a:cubicBezTo>
                          <a:pt x="50543" y="259196"/>
                          <a:pt x="66069" y="237955"/>
                          <a:pt x="87976" y="240908"/>
                        </a:cubicBezTo>
                        <a:cubicBezTo>
                          <a:pt x="123124" y="254433"/>
                          <a:pt x="134839" y="283580"/>
                          <a:pt x="166462" y="242336"/>
                        </a:cubicBezTo>
                        <a:cubicBezTo>
                          <a:pt x="191418" y="230811"/>
                          <a:pt x="211611" y="272721"/>
                          <a:pt x="236566" y="263768"/>
                        </a:cubicBezTo>
                        <a:cubicBezTo>
                          <a:pt x="264760" y="249099"/>
                          <a:pt x="243329" y="214142"/>
                          <a:pt x="227232" y="197474"/>
                        </a:cubicBezTo>
                        <a:cubicBezTo>
                          <a:pt x="183036" y="145086"/>
                          <a:pt x="187417" y="69839"/>
                          <a:pt x="163033" y="9736"/>
                        </a:cubicBezTo>
                        <a:cubicBezTo>
                          <a:pt x="69498" y="-46271"/>
                          <a:pt x="81404" y="155754"/>
                          <a:pt x="26254" y="1989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81" name="Google Shape;481;p27"/>
              <p:cNvGrpSpPr/>
              <p:nvPr/>
            </p:nvGrpSpPr>
            <p:grpSpPr>
              <a:xfrm>
                <a:off x="2485381" y="2768332"/>
                <a:ext cx="265679" cy="575379"/>
                <a:chOff x="2485381" y="2768332"/>
                <a:chExt cx="265679" cy="575379"/>
              </a:xfrm>
            </p:grpSpPr>
            <p:grpSp>
              <p:nvGrpSpPr>
                <p:cNvPr id="482" name="Google Shape;482;p27"/>
                <p:cNvGrpSpPr/>
                <p:nvPr/>
              </p:nvGrpSpPr>
              <p:grpSpPr>
                <a:xfrm>
                  <a:off x="2574290" y="3157472"/>
                  <a:ext cx="97726" cy="186239"/>
                  <a:chOff x="2574290" y="3157472"/>
                  <a:chExt cx="97726" cy="186239"/>
                </a:xfrm>
              </p:grpSpPr>
              <p:sp>
                <p:nvSpPr>
                  <p:cNvPr id="483" name="Google Shape;483;p27"/>
                  <p:cNvSpPr/>
                  <p:nvPr/>
                </p:nvSpPr>
                <p:spPr>
                  <a:xfrm>
                    <a:off x="2574290" y="3157472"/>
                    <a:ext cx="97726" cy="186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26" h="186239" extrusionOk="0">
                        <a:moveTo>
                          <a:pt x="11716" y="6572"/>
                        </a:moveTo>
                        <a:cubicBezTo>
                          <a:pt x="11716" y="6572"/>
                          <a:pt x="15430" y="106489"/>
                          <a:pt x="0" y="164592"/>
                        </a:cubicBezTo>
                        <a:cubicBezTo>
                          <a:pt x="15621" y="194024"/>
                          <a:pt x="82677" y="192881"/>
                          <a:pt x="97726" y="164592"/>
                        </a:cubicBezTo>
                        <a:cubicBezTo>
                          <a:pt x="97726" y="164592"/>
                          <a:pt x="84487" y="74962"/>
                          <a:pt x="85249" y="0"/>
                        </a:cubicBezTo>
                        <a:lnTo>
                          <a:pt x="11716" y="6572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4" name="Google Shape;484;p27"/>
                  <p:cNvSpPr/>
                  <p:nvPr/>
                </p:nvSpPr>
                <p:spPr>
                  <a:xfrm>
                    <a:off x="2574290" y="3157472"/>
                    <a:ext cx="97726" cy="186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26" h="186239" extrusionOk="0">
                        <a:moveTo>
                          <a:pt x="11716" y="6572"/>
                        </a:moveTo>
                        <a:cubicBezTo>
                          <a:pt x="11716" y="6572"/>
                          <a:pt x="15430" y="106489"/>
                          <a:pt x="0" y="164592"/>
                        </a:cubicBezTo>
                        <a:cubicBezTo>
                          <a:pt x="15621" y="194024"/>
                          <a:pt x="82677" y="192881"/>
                          <a:pt x="97726" y="164592"/>
                        </a:cubicBezTo>
                        <a:cubicBezTo>
                          <a:pt x="97726" y="164592"/>
                          <a:pt x="84487" y="74962"/>
                          <a:pt x="85249" y="0"/>
                        </a:cubicBezTo>
                        <a:lnTo>
                          <a:pt x="11716" y="6572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85" name="Google Shape;485;p27"/>
                <p:cNvGrpSpPr/>
                <p:nvPr/>
              </p:nvGrpSpPr>
              <p:grpSpPr>
                <a:xfrm>
                  <a:off x="2485381" y="2937759"/>
                  <a:ext cx="265679" cy="293313"/>
                  <a:chOff x="2485381" y="2937759"/>
                  <a:chExt cx="265679" cy="293313"/>
                </a:xfrm>
              </p:grpSpPr>
              <p:sp>
                <p:nvSpPr>
                  <p:cNvPr id="486" name="Google Shape;486;p27"/>
                  <p:cNvSpPr/>
                  <p:nvPr/>
                </p:nvSpPr>
                <p:spPr>
                  <a:xfrm>
                    <a:off x="2485381" y="2937759"/>
                    <a:ext cx="265679" cy="2933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679" h="293313" extrusionOk="0">
                        <a:moveTo>
                          <a:pt x="2898" y="251717"/>
                        </a:moveTo>
                        <a:cubicBezTo>
                          <a:pt x="-11294" y="300961"/>
                          <a:pt x="29854" y="288674"/>
                          <a:pt x="56524" y="269910"/>
                        </a:cubicBezTo>
                        <a:cubicBezTo>
                          <a:pt x="71097" y="265814"/>
                          <a:pt x="77003" y="278291"/>
                          <a:pt x="86623" y="286102"/>
                        </a:cubicBezTo>
                        <a:cubicBezTo>
                          <a:pt x="109959" y="305819"/>
                          <a:pt x="117865" y="280292"/>
                          <a:pt x="131676" y="266862"/>
                        </a:cubicBezTo>
                        <a:cubicBezTo>
                          <a:pt x="141106" y="261813"/>
                          <a:pt x="152631" y="268290"/>
                          <a:pt x="160632" y="275434"/>
                        </a:cubicBezTo>
                        <a:cubicBezTo>
                          <a:pt x="208448" y="318011"/>
                          <a:pt x="188445" y="250383"/>
                          <a:pt x="243214" y="275815"/>
                        </a:cubicBezTo>
                        <a:cubicBezTo>
                          <a:pt x="296078" y="300390"/>
                          <a:pt x="240357" y="193614"/>
                          <a:pt x="230641" y="157038"/>
                        </a:cubicBezTo>
                        <a:cubicBezTo>
                          <a:pt x="219306" y="114557"/>
                          <a:pt x="203971" y="70837"/>
                          <a:pt x="182635" y="32261"/>
                        </a:cubicBezTo>
                        <a:cubicBezTo>
                          <a:pt x="160823" y="1019"/>
                          <a:pt x="75003" y="-21651"/>
                          <a:pt x="66049" y="33499"/>
                        </a:cubicBezTo>
                        <a:cubicBezTo>
                          <a:pt x="52143" y="107794"/>
                          <a:pt x="28140" y="180470"/>
                          <a:pt x="2898" y="2517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7" name="Google Shape;487;p27"/>
                  <p:cNvSpPr/>
                  <p:nvPr/>
                </p:nvSpPr>
                <p:spPr>
                  <a:xfrm>
                    <a:off x="2485381" y="2937759"/>
                    <a:ext cx="265679" cy="2933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679" h="293313" extrusionOk="0">
                        <a:moveTo>
                          <a:pt x="2898" y="251717"/>
                        </a:moveTo>
                        <a:cubicBezTo>
                          <a:pt x="-11294" y="300961"/>
                          <a:pt x="29854" y="288674"/>
                          <a:pt x="56524" y="269910"/>
                        </a:cubicBezTo>
                        <a:cubicBezTo>
                          <a:pt x="71097" y="265814"/>
                          <a:pt x="77003" y="278291"/>
                          <a:pt x="86623" y="286102"/>
                        </a:cubicBezTo>
                        <a:cubicBezTo>
                          <a:pt x="109959" y="305819"/>
                          <a:pt x="117865" y="280292"/>
                          <a:pt x="131676" y="266862"/>
                        </a:cubicBezTo>
                        <a:cubicBezTo>
                          <a:pt x="141106" y="261813"/>
                          <a:pt x="152631" y="268290"/>
                          <a:pt x="160632" y="275434"/>
                        </a:cubicBezTo>
                        <a:cubicBezTo>
                          <a:pt x="208448" y="318011"/>
                          <a:pt x="188445" y="250383"/>
                          <a:pt x="243214" y="275815"/>
                        </a:cubicBezTo>
                        <a:cubicBezTo>
                          <a:pt x="296078" y="300390"/>
                          <a:pt x="240357" y="193614"/>
                          <a:pt x="230641" y="157038"/>
                        </a:cubicBezTo>
                        <a:cubicBezTo>
                          <a:pt x="219306" y="114557"/>
                          <a:pt x="203971" y="70837"/>
                          <a:pt x="182635" y="32261"/>
                        </a:cubicBezTo>
                        <a:cubicBezTo>
                          <a:pt x="160823" y="1019"/>
                          <a:pt x="75003" y="-21651"/>
                          <a:pt x="66049" y="33499"/>
                        </a:cubicBezTo>
                        <a:cubicBezTo>
                          <a:pt x="52143" y="107794"/>
                          <a:pt x="28140" y="180470"/>
                          <a:pt x="2898" y="2517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88" name="Google Shape;488;p27"/>
                <p:cNvGrpSpPr/>
                <p:nvPr/>
              </p:nvGrpSpPr>
              <p:grpSpPr>
                <a:xfrm>
                  <a:off x="2500378" y="2867273"/>
                  <a:ext cx="220906" cy="201086"/>
                  <a:chOff x="2500378" y="2867273"/>
                  <a:chExt cx="220906" cy="201086"/>
                </a:xfrm>
              </p:grpSpPr>
              <p:sp>
                <p:nvSpPr>
                  <p:cNvPr id="489" name="Google Shape;489;p27"/>
                  <p:cNvSpPr/>
                  <p:nvPr/>
                </p:nvSpPr>
                <p:spPr>
                  <a:xfrm>
                    <a:off x="2500378" y="2867273"/>
                    <a:ext cx="220906" cy="2010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06" h="201086" extrusionOk="0">
                        <a:moveTo>
                          <a:pt x="5713" y="165041"/>
                        </a:moveTo>
                        <a:cubicBezTo>
                          <a:pt x="-6574" y="176375"/>
                          <a:pt x="2475" y="196949"/>
                          <a:pt x="18477" y="184091"/>
                        </a:cubicBezTo>
                        <a:cubicBezTo>
                          <a:pt x="22953" y="180852"/>
                          <a:pt x="27430" y="176661"/>
                          <a:pt x="32955" y="176566"/>
                        </a:cubicBezTo>
                        <a:cubicBezTo>
                          <a:pt x="45432" y="176375"/>
                          <a:pt x="50195" y="195902"/>
                          <a:pt x="62577" y="197426"/>
                        </a:cubicBezTo>
                        <a:cubicBezTo>
                          <a:pt x="77246" y="199235"/>
                          <a:pt x="82485" y="178661"/>
                          <a:pt x="97248" y="178471"/>
                        </a:cubicBezTo>
                        <a:cubicBezTo>
                          <a:pt x="117822" y="180947"/>
                          <a:pt x="140016" y="222095"/>
                          <a:pt x="154684" y="186948"/>
                        </a:cubicBezTo>
                        <a:cubicBezTo>
                          <a:pt x="175449" y="168184"/>
                          <a:pt x="197737" y="213046"/>
                          <a:pt x="220121" y="192949"/>
                        </a:cubicBezTo>
                        <a:cubicBezTo>
                          <a:pt x="226407" y="163993"/>
                          <a:pt x="193070" y="137894"/>
                          <a:pt x="186974" y="108938"/>
                        </a:cubicBezTo>
                        <a:cubicBezTo>
                          <a:pt x="168495" y="67981"/>
                          <a:pt x="135063" y="-37937"/>
                          <a:pt x="76770" y="14069"/>
                        </a:cubicBezTo>
                        <a:cubicBezTo>
                          <a:pt x="56958" y="65885"/>
                          <a:pt x="40384" y="120273"/>
                          <a:pt x="5523" y="16513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0" name="Google Shape;490;p27"/>
                  <p:cNvSpPr/>
                  <p:nvPr/>
                </p:nvSpPr>
                <p:spPr>
                  <a:xfrm>
                    <a:off x="2500378" y="2867273"/>
                    <a:ext cx="220906" cy="2010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06" h="201086" extrusionOk="0">
                        <a:moveTo>
                          <a:pt x="5713" y="165041"/>
                        </a:moveTo>
                        <a:cubicBezTo>
                          <a:pt x="-6574" y="176375"/>
                          <a:pt x="2475" y="196949"/>
                          <a:pt x="18477" y="184091"/>
                        </a:cubicBezTo>
                        <a:cubicBezTo>
                          <a:pt x="22953" y="180852"/>
                          <a:pt x="27430" y="176661"/>
                          <a:pt x="32955" y="176566"/>
                        </a:cubicBezTo>
                        <a:cubicBezTo>
                          <a:pt x="45432" y="176375"/>
                          <a:pt x="50195" y="195902"/>
                          <a:pt x="62577" y="197426"/>
                        </a:cubicBezTo>
                        <a:cubicBezTo>
                          <a:pt x="77246" y="199235"/>
                          <a:pt x="82485" y="178661"/>
                          <a:pt x="97248" y="178471"/>
                        </a:cubicBezTo>
                        <a:cubicBezTo>
                          <a:pt x="117822" y="180947"/>
                          <a:pt x="140016" y="222095"/>
                          <a:pt x="154684" y="186948"/>
                        </a:cubicBezTo>
                        <a:cubicBezTo>
                          <a:pt x="175449" y="168184"/>
                          <a:pt x="197737" y="213046"/>
                          <a:pt x="220121" y="192949"/>
                        </a:cubicBezTo>
                        <a:cubicBezTo>
                          <a:pt x="226407" y="163993"/>
                          <a:pt x="193070" y="137894"/>
                          <a:pt x="186974" y="108938"/>
                        </a:cubicBezTo>
                        <a:cubicBezTo>
                          <a:pt x="168495" y="67981"/>
                          <a:pt x="135063" y="-37937"/>
                          <a:pt x="76770" y="14069"/>
                        </a:cubicBezTo>
                        <a:cubicBezTo>
                          <a:pt x="56958" y="65885"/>
                          <a:pt x="40384" y="120273"/>
                          <a:pt x="5523" y="16513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91" name="Google Shape;491;p27"/>
                <p:cNvGrpSpPr/>
                <p:nvPr/>
              </p:nvGrpSpPr>
              <p:grpSpPr>
                <a:xfrm>
                  <a:off x="2529332" y="2768332"/>
                  <a:ext cx="161818" cy="177550"/>
                  <a:chOff x="2529332" y="2768332"/>
                  <a:chExt cx="161818" cy="177550"/>
                </a:xfrm>
              </p:grpSpPr>
              <p:sp>
                <p:nvSpPr>
                  <p:cNvPr id="492" name="Google Shape;492;p27"/>
                  <p:cNvSpPr/>
                  <p:nvPr/>
                </p:nvSpPr>
                <p:spPr>
                  <a:xfrm>
                    <a:off x="2529332" y="2768332"/>
                    <a:ext cx="161818" cy="177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818" h="177550" extrusionOk="0">
                        <a:moveTo>
                          <a:pt x="0" y="152729"/>
                        </a:moveTo>
                        <a:cubicBezTo>
                          <a:pt x="11240" y="162540"/>
                          <a:pt x="30004" y="161969"/>
                          <a:pt x="40576" y="151396"/>
                        </a:cubicBezTo>
                        <a:cubicBezTo>
                          <a:pt x="42100" y="163778"/>
                          <a:pt x="52673" y="181876"/>
                          <a:pt x="66770" y="173875"/>
                        </a:cubicBezTo>
                        <a:cubicBezTo>
                          <a:pt x="72866" y="169589"/>
                          <a:pt x="73914" y="159302"/>
                          <a:pt x="81058" y="157301"/>
                        </a:cubicBezTo>
                        <a:cubicBezTo>
                          <a:pt x="94869" y="153872"/>
                          <a:pt x="98870" y="181304"/>
                          <a:pt x="112871" y="177113"/>
                        </a:cubicBezTo>
                        <a:cubicBezTo>
                          <a:pt x="120872" y="174351"/>
                          <a:pt x="120587" y="160730"/>
                          <a:pt x="128683" y="158063"/>
                        </a:cubicBezTo>
                        <a:cubicBezTo>
                          <a:pt x="209931" y="204355"/>
                          <a:pt x="117348" y="85006"/>
                          <a:pt x="108204" y="59289"/>
                        </a:cubicBezTo>
                        <a:cubicBezTo>
                          <a:pt x="81153" y="-103207"/>
                          <a:pt x="68199" y="115868"/>
                          <a:pt x="0" y="15272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3" name="Google Shape;493;p27"/>
                  <p:cNvSpPr/>
                  <p:nvPr/>
                </p:nvSpPr>
                <p:spPr>
                  <a:xfrm>
                    <a:off x="2529332" y="2768332"/>
                    <a:ext cx="161818" cy="177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818" h="177550" extrusionOk="0">
                        <a:moveTo>
                          <a:pt x="0" y="152729"/>
                        </a:moveTo>
                        <a:cubicBezTo>
                          <a:pt x="11240" y="162540"/>
                          <a:pt x="30004" y="161969"/>
                          <a:pt x="40576" y="151396"/>
                        </a:cubicBezTo>
                        <a:cubicBezTo>
                          <a:pt x="42100" y="163778"/>
                          <a:pt x="52673" y="181876"/>
                          <a:pt x="66770" y="173875"/>
                        </a:cubicBezTo>
                        <a:cubicBezTo>
                          <a:pt x="72866" y="169589"/>
                          <a:pt x="73914" y="159302"/>
                          <a:pt x="81058" y="157301"/>
                        </a:cubicBezTo>
                        <a:cubicBezTo>
                          <a:pt x="94869" y="153872"/>
                          <a:pt x="98870" y="181304"/>
                          <a:pt x="112871" y="177113"/>
                        </a:cubicBezTo>
                        <a:cubicBezTo>
                          <a:pt x="120872" y="174351"/>
                          <a:pt x="120587" y="160730"/>
                          <a:pt x="128683" y="158063"/>
                        </a:cubicBezTo>
                        <a:cubicBezTo>
                          <a:pt x="209931" y="204355"/>
                          <a:pt x="117348" y="85006"/>
                          <a:pt x="108204" y="59289"/>
                        </a:cubicBezTo>
                        <a:cubicBezTo>
                          <a:pt x="81153" y="-103207"/>
                          <a:pt x="68199" y="115868"/>
                          <a:pt x="0" y="15272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94" name="Google Shape;494;p27"/>
              <p:cNvGrpSpPr/>
              <p:nvPr/>
            </p:nvGrpSpPr>
            <p:grpSpPr>
              <a:xfrm>
                <a:off x="2828519" y="2822301"/>
                <a:ext cx="235875" cy="510980"/>
                <a:chOff x="2828519" y="2822301"/>
                <a:chExt cx="235875" cy="510980"/>
              </a:xfrm>
            </p:grpSpPr>
            <p:grpSp>
              <p:nvGrpSpPr>
                <p:cNvPr id="495" name="Google Shape;495;p27"/>
                <p:cNvGrpSpPr/>
                <p:nvPr/>
              </p:nvGrpSpPr>
              <p:grpSpPr>
                <a:xfrm>
                  <a:off x="2907380" y="3167854"/>
                  <a:ext cx="86772" cy="165427"/>
                  <a:chOff x="2907380" y="3167854"/>
                  <a:chExt cx="86772" cy="165427"/>
                </a:xfrm>
              </p:grpSpPr>
              <p:sp>
                <p:nvSpPr>
                  <p:cNvPr id="496" name="Google Shape;496;p27"/>
                  <p:cNvSpPr/>
                  <p:nvPr/>
                </p:nvSpPr>
                <p:spPr>
                  <a:xfrm>
                    <a:off x="2907380" y="3167854"/>
                    <a:ext cx="86772" cy="1654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772" h="165427" extrusionOk="0">
                        <a:moveTo>
                          <a:pt x="10478" y="5905"/>
                        </a:moveTo>
                        <a:cubicBezTo>
                          <a:pt x="10478" y="5905"/>
                          <a:pt x="13716" y="94679"/>
                          <a:pt x="0" y="146209"/>
                        </a:cubicBezTo>
                        <a:cubicBezTo>
                          <a:pt x="13811" y="172307"/>
                          <a:pt x="73438" y="171355"/>
                          <a:pt x="86773" y="146209"/>
                        </a:cubicBezTo>
                        <a:cubicBezTo>
                          <a:pt x="86773" y="146209"/>
                          <a:pt x="75057" y="66580"/>
                          <a:pt x="75724" y="0"/>
                        </a:cubicBezTo>
                        <a:lnTo>
                          <a:pt x="10478" y="5905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7" name="Google Shape;497;p27"/>
                  <p:cNvSpPr/>
                  <p:nvPr/>
                </p:nvSpPr>
                <p:spPr>
                  <a:xfrm>
                    <a:off x="2907380" y="3167854"/>
                    <a:ext cx="86772" cy="1654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772" h="165427" extrusionOk="0">
                        <a:moveTo>
                          <a:pt x="10478" y="5905"/>
                        </a:moveTo>
                        <a:cubicBezTo>
                          <a:pt x="10478" y="5905"/>
                          <a:pt x="13716" y="94679"/>
                          <a:pt x="0" y="146209"/>
                        </a:cubicBezTo>
                        <a:cubicBezTo>
                          <a:pt x="13811" y="172307"/>
                          <a:pt x="73438" y="171355"/>
                          <a:pt x="86773" y="146209"/>
                        </a:cubicBezTo>
                        <a:cubicBezTo>
                          <a:pt x="86773" y="146209"/>
                          <a:pt x="75057" y="66580"/>
                          <a:pt x="75724" y="0"/>
                        </a:cubicBezTo>
                        <a:lnTo>
                          <a:pt x="10478" y="590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98" name="Google Shape;498;p27"/>
                <p:cNvGrpSpPr/>
                <p:nvPr/>
              </p:nvGrpSpPr>
              <p:grpSpPr>
                <a:xfrm>
                  <a:off x="2828519" y="2972805"/>
                  <a:ext cx="235875" cy="260516"/>
                  <a:chOff x="2828519" y="2972805"/>
                  <a:chExt cx="235875" cy="260516"/>
                </a:xfrm>
              </p:grpSpPr>
              <p:sp>
                <p:nvSpPr>
                  <p:cNvPr id="499" name="Google Shape;499;p27"/>
                  <p:cNvSpPr/>
                  <p:nvPr/>
                </p:nvSpPr>
                <p:spPr>
                  <a:xfrm>
                    <a:off x="2828519" y="2972805"/>
                    <a:ext cx="235875" cy="260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875" h="260516" extrusionOk="0">
                        <a:moveTo>
                          <a:pt x="2566" y="223529"/>
                        </a:moveTo>
                        <a:cubicBezTo>
                          <a:pt x="-10007" y="267249"/>
                          <a:pt x="26474" y="256295"/>
                          <a:pt x="50191" y="239721"/>
                        </a:cubicBezTo>
                        <a:cubicBezTo>
                          <a:pt x="63145" y="236102"/>
                          <a:pt x="68384" y="247151"/>
                          <a:pt x="76861" y="254104"/>
                        </a:cubicBezTo>
                        <a:cubicBezTo>
                          <a:pt x="97530" y="271630"/>
                          <a:pt x="104674" y="248960"/>
                          <a:pt x="116866" y="236959"/>
                        </a:cubicBezTo>
                        <a:cubicBezTo>
                          <a:pt x="125248" y="232482"/>
                          <a:pt x="135440" y="238292"/>
                          <a:pt x="142583" y="244579"/>
                        </a:cubicBezTo>
                        <a:cubicBezTo>
                          <a:pt x="185065" y="282393"/>
                          <a:pt x="167253" y="222291"/>
                          <a:pt x="215926" y="244960"/>
                        </a:cubicBezTo>
                        <a:cubicBezTo>
                          <a:pt x="262884" y="266772"/>
                          <a:pt x="213354" y="171903"/>
                          <a:pt x="204782" y="139423"/>
                        </a:cubicBezTo>
                        <a:cubicBezTo>
                          <a:pt x="194780" y="101704"/>
                          <a:pt x="181064" y="62842"/>
                          <a:pt x="162205" y="28647"/>
                        </a:cubicBezTo>
                        <a:cubicBezTo>
                          <a:pt x="142869" y="929"/>
                          <a:pt x="66669" y="-19263"/>
                          <a:pt x="58668" y="29790"/>
                        </a:cubicBezTo>
                        <a:cubicBezTo>
                          <a:pt x="46286" y="95799"/>
                          <a:pt x="24950" y="160378"/>
                          <a:pt x="2566" y="2236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0" name="Google Shape;500;p27"/>
                  <p:cNvSpPr/>
                  <p:nvPr/>
                </p:nvSpPr>
                <p:spPr>
                  <a:xfrm>
                    <a:off x="2828519" y="2972805"/>
                    <a:ext cx="235875" cy="260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875" h="260516" extrusionOk="0">
                        <a:moveTo>
                          <a:pt x="2566" y="223529"/>
                        </a:moveTo>
                        <a:cubicBezTo>
                          <a:pt x="-10007" y="267249"/>
                          <a:pt x="26474" y="256295"/>
                          <a:pt x="50191" y="239721"/>
                        </a:cubicBezTo>
                        <a:cubicBezTo>
                          <a:pt x="63145" y="236102"/>
                          <a:pt x="68384" y="247151"/>
                          <a:pt x="76861" y="254104"/>
                        </a:cubicBezTo>
                        <a:cubicBezTo>
                          <a:pt x="97530" y="271630"/>
                          <a:pt x="104674" y="248960"/>
                          <a:pt x="116866" y="236959"/>
                        </a:cubicBezTo>
                        <a:cubicBezTo>
                          <a:pt x="125248" y="232482"/>
                          <a:pt x="135440" y="238292"/>
                          <a:pt x="142583" y="244579"/>
                        </a:cubicBezTo>
                        <a:cubicBezTo>
                          <a:pt x="185065" y="282393"/>
                          <a:pt x="167253" y="222291"/>
                          <a:pt x="215926" y="244960"/>
                        </a:cubicBezTo>
                        <a:cubicBezTo>
                          <a:pt x="262884" y="266772"/>
                          <a:pt x="213354" y="171903"/>
                          <a:pt x="204782" y="139423"/>
                        </a:cubicBezTo>
                        <a:cubicBezTo>
                          <a:pt x="194780" y="101704"/>
                          <a:pt x="181064" y="62842"/>
                          <a:pt x="162205" y="28647"/>
                        </a:cubicBezTo>
                        <a:cubicBezTo>
                          <a:pt x="142869" y="929"/>
                          <a:pt x="66669" y="-19263"/>
                          <a:pt x="58668" y="29790"/>
                        </a:cubicBezTo>
                        <a:cubicBezTo>
                          <a:pt x="46286" y="95799"/>
                          <a:pt x="24950" y="160378"/>
                          <a:pt x="2566" y="2236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01" name="Google Shape;501;p27"/>
                <p:cNvGrpSpPr/>
                <p:nvPr/>
              </p:nvGrpSpPr>
              <p:grpSpPr>
                <a:xfrm>
                  <a:off x="2841787" y="2910090"/>
                  <a:ext cx="196407" cy="178701"/>
                  <a:chOff x="2841787" y="2910090"/>
                  <a:chExt cx="196407" cy="178701"/>
                </a:xfrm>
              </p:grpSpPr>
              <p:sp>
                <p:nvSpPr>
                  <p:cNvPr id="502" name="Google Shape;502;p27"/>
                  <p:cNvSpPr/>
                  <p:nvPr/>
                </p:nvSpPr>
                <p:spPr>
                  <a:xfrm>
                    <a:off x="2841787" y="2910090"/>
                    <a:ext cx="196407" cy="178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07" h="178701" extrusionOk="0">
                        <a:moveTo>
                          <a:pt x="5109" y="146702"/>
                        </a:moveTo>
                        <a:cubicBezTo>
                          <a:pt x="-5845" y="156799"/>
                          <a:pt x="2156" y="175087"/>
                          <a:pt x="16443" y="163657"/>
                        </a:cubicBezTo>
                        <a:cubicBezTo>
                          <a:pt x="20444" y="160799"/>
                          <a:pt x="24349" y="157085"/>
                          <a:pt x="29302" y="156990"/>
                        </a:cubicBezTo>
                        <a:cubicBezTo>
                          <a:pt x="40351" y="156799"/>
                          <a:pt x="44637" y="174134"/>
                          <a:pt x="55686" y="175468"/>
                        </a:cubicBezTo>
                        <a:cubicBezTo>
                          <a:pt x="68736" y="177087"/>
                          <a:pt x="73403" y="158799"/>
                          <a:pt x="86547" y="158609"/>
                        </a:cubicBezTo>
                        <a:cubicBezTo>
                          <a:pt x="104835" y="160799"/>
                          <a:pt x="124552" y="197375"/>
                          <a:pt x="137601" y="166133"/>
                        </a:cubicBezTo>
                        <a:cubicBezTo>
                          <a:pt x="156080" y="149465"/>
                          <a:pt x="175892" y="189374"/>
                          <a:pt x="195704" y="171467"/>
                        </a:cubicBezTo>
                        <a:cubicBezTo>
                          <a:pt x="201324" y="145750"/>
                          <a:pt x="171606" y="122604"/>
                          <a:pt x="166271" y="96791"/>
                        </a:cubicBezTo>
                        <a:cubicBezTo>
                          <a:pt x="149889" y="60406"/>
                          <a:pt x="120171" y="-33701"/>
                          <a:pt x="68450" y="12495"/>
                        </a:cubicBezTo>
                        <a:cubicBezTo>
                          <a:pt x="50829" y="58596"/>
                          <a:pt x="36160" y="106888"/>
                          <a:pt x="5204" y="14670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3" name="Google Shape;503;p27"/>
                  <p:cNvSpPr/>
                  <p:nvPr/>
                </p:nvSpPr>
                <p:spPr>
                  <a:xfrm>
                    <a:off x="2841787" y="2910090"/>
                    <a:ext cx="196407" cy="178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07" h="178701" extrusionOk="0">
                        <a:moveTo>
                          <a:pt x="5109" y="146702"/>
                        </a:moveTo>
                        <a:cubicBezTo>
                          <a:pt x="-5845" y="156799"/>
                          <a:pt x="2156" y="175087"/>
                          <a:pt x="16443" y="163657"/>
                        </a:cubicBezTo>
                        <a:cubicBezTo>
                          <a:pt x="20444" y="160799"/>
                          <a:pt x="24349" y="157085"/>
                          <a:pt x="29302" y="156990"/>
                        </a:cubicBezTo>
                        <a:cubicBezTo>
                          <a:pt x="40351" y="156799"/>
                          <a:pt x="44637" y="174134"/>
                          <a:pt x="55686" y="175468"/>
                        </a:cubicBezTo>
                        <a:cubicBezTo>
                          <a:pt x="68736" y="177087"/>
                          <a:pt x="73403" y="158799"/>
                          <a:pt x="86547" y="158609"/>
                        </a:cubicBezTo>
                        <a:cubicBezTo>
                          <a:pt x="104835" y="160799"/>
                          <a:pt x="124552" y="197375"/>
                          <a:pt x="137601" y="166133"/>
                        </a:cubicBezTo>
                        <a:cubicBezTo>
                          <a:pt x="156080" y="149465"/>
                          <a:pt x="175892" y="189374"/>
                          <a:pt x="195704" y="171467"/>
                        </a:cubicBezTo>
                        <a:cubicBezTo>
                          <a:pt x="201324" y="145750"/>
                          <a:pt x="171606" y="122604"/>
                          <a:pt x="166271" y="96791"/>
                        </a:cubicBezTo>
                        <a:cubicBezTo>
                          <a:pt x="149889" y="60406"/>
                          <a:pt x="120171" y="-33701"/>
                          <a:pt x="68450" y="12495"/>
                        </a:cubicBezTo>
                        <a:cubicBezTo>
                          <a:pt x="50829" y="58596"/>
                          <a:pt x="36160" y="106888"/>
                          <a:pt x="5204" y="14670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04" name="Google Shape;504;p27"/>
                <p:cNvGrpSpPr/>
                <p:nvPr/>
              </p:nvGrpSpPr>
              <p:grpSpPr>
                <a:xfrm>
                  <a:off x="2867565" y="2822301"/>
                  <a:ext cx="143740" cy="157724"/>
                  <a:chOff x="2867565" y="2822301"/>
                  <a:chExt cx="143740" cy="157724"/>
                </a:xfrm>
              </p:grpSpPr>
              <p:sp>
                <p:nvSpPr>
                  <p:cNvPr id="505" name="Google Shape;505;p27"/>
                  <p:cNvSpPr/>
                  <p:nvPr/>
                </p:nvSpPr>
                <p:spPr>
                  <a:xfrm>
                    <a:off x="2867565" y="2822301"/>
                    <a:ext cx="143740" cy="157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740" h="157724" extrusionOk="0">
                        <a:moveTo>
                          <a:pt x="0" y="135622"/>
                        </a:moveTo>
                        <a:cubicBezTo>
                          <a:pt x="10001" y="144289"/>
                          <a:pt x="26670" y="143813"/>
                          <a:pt x="36100" y="134479"/>
                        </a:cubicBezTo>
                        <a:cubicBezTo>
                          <a:pt x="37433" y="145432"/>
                          <a:pt x="46768" y="161625"/>
                          <a:pt x="59341" y="154386"/>
                        </a:cubicBezTo>
                        <a:cubicBezTo>
                          <a:pt x="64770" y="150576"/>
                          <a:pt x="65627" y="141432"/>
                          <a:pt x="72009" y="139717"/>
                        </a:cubicBezTo>
                        <a:cubicBezTo>
                          <a:pt x="84296" y="136669"/>
                          <a:pt x="87821" y="161053"/>
                          <a:pt x="100298" y="157339"/>
                        </a:cubicBezTo>
                        <a:cubicBezTo>
                          <a:pt x="107442" y="154862"/>
                          <a:pt x="107156" y="142861"/>
                          <a:pt x="114300" y="140384"/>
                        </a:cubicBezTo>
                        <a:cubicBezTo>
                          <a:pt x="186500" y="181437"/>
                          <a:pt x="104204" y="75519"/>
                          <a:pt x="96107" y="52659"/>
                        </a:cubicBezTo>
                        <a:cubicBezTo>
                          <a:pt x="72009" y="-91645"/>
                          <a:pt x="60579" y="102855"/>
                          <a:pt x="0" y="13562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6" name="Google Shape;506;p27"/>
                  <p:cNvSpPr/>
                  <p:nvPr/>
                </p:nvSpPr>
                <p:spPr>
                  <a:xfrm>
                    <a:off x="2867565" y="2822301"/>
                    <a:ext cx="143740" cy="157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740" h="157724" extrusionOk="0">
                        <a:moveTo>
                          <a:pt x="0" y="135622"/>
                        </a:moveTo>
                        <a:cubicBezTo>
                          <a:pt x="10001" y="144289"/>
                          <a:pt x="26670" y="143813"/>
                          <a:pt x="36100" y="134479"/>
                        </a:cubicBezTo>
                        <a:cubicBezTo>
                          <a:pt x="37433" y="145432"/>
                          <a:pt x="46768" y="161625"/>
                          <a:pt x="59341" y="154386"/>
                        </a:cubicBezTo>
                        <a:cubicBezTo>
                          <a:pt x="64770" y="150576"/>
                          <a:pt x="65627" y="141432"/>
                          <a:pt x="72009" y="139717"/>
                        </a:cubicBezTo>
                        <a:cubicBezTo>
                          <a:pt x="84296" y="136669"/>
                          <a:pt x="87821" y="161053"/>
                          <a:pt x="100298" y="157339"/>
                        </a:cubicBezTo>
                        <a:cubicBezTo>
                          <a:pt x="107442" y="154862"/>
                          <a:pt x="107156" y="142861"/>
                          <a:pt x="114300" y="140384"/>
                        </a:cubicBezTo>
                        <a:cubicBezTo>
                          <a:pt x="186500" y="181437"/>
                          <a:pt x="104204" y="75519"/>
                          <a:pt x="96107" y="52659"/>
                        </a:cubicBezTo>
                        <a:cubicBezTo>
                          <a:pt x="72009" y="-91645"/>
                          <a:pt x="60579" y="102855"/>
                          <a:pt x="0" y="13562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07" name="Google Shape;507;p27"/>
              <p:cNvGrpSpPr/>
              <p:nvPr/>
            </p:nvGrpSpPr>
            <p:grpSpPr>
              <a:xfrm>
                <a:off x="2610288" y="2886390"/>
                <a:ext cx="332600" cy="693756"/>
                <a:chOff x="2610288" y="2886390"/>
                <a:chExt cx="332600" cy="693756"/>
              </a:xfrm>
            </p:grpSpPr>
            <p:grpSp>
              <p:nvGrpSpPr>
                <p:cNvPr id="508" name="Google Shape;508;p27"/>
                <p:cNvGrpSpPr/>
                <p:nvPr/>
              </p:nvGrpSpPr>
              <p:grpSpPr>
                <a:xfrm>
                  <a:off x="2712498" y="3354830"/>
                  <a:ext cx="118205" cy="225316"/>
                  <a:chOff x="2712498" y="3354830"/>
                  <a:chExt cx="118205" cy="225316"/>
                </a:xfrm>
              </p:grpSpPr>
              <p:sp>
                <p:nvSpPr>
                  <p:cNvPr id="509" name="Google Shape;509;p27"/>
                  <p:cNvSpPr/>
                  <p:nvPr/>
                </p:nvSpPr>
                <p:spPr>
                  <a:xfrm>
                    <a:off x="2712498" y="3354830"/>
                    <a:ext cx="118205" cy="225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205" h="225316" extrusionOk="0">
                        <a:moveTo>
                          <a:pt x="14192" y="8001"/>
                        </a:moveTo>
                        <a:cubicBezTo>
                          <a:pt x="14192" y="8001"/>
                          <a:pt x="18669" y="128873"/>
                          <a:pt x="0" y="199168"/>
                        </a:cubicBezTo>
                        <a:cubicBezTo>
                          <a:pt x="18860" y="234696"/>
                          <a:pt x="100013" y="233363"/>
                          <a:pt x="118205" y="199168"/>
                        </a:cubicBezTo>
                        <a:cubicBezTo>
                          <a:pt x="118205" y="199168"/>
                          <a:pt x="102203" y="90678"/>
                          <a:pt x="103061" y="0"/>
                        </a:cubicBezTo>
                        <a:lnTo>
                          <a:pt x="14192" y="800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0" name="Google Shape;510;p27"/>
                  <p:cNvSpPr/>
                  <p:nvPr/>
                </p:nvSpPr>
                <p:spPr>
                  <a:xfrm>
                    <a:off x="2712498" y="3354830"/>
                    <a:ext cx="118205" cy="225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205" h="225316" extrusionOk="0">
                        <a:moveTo>
                          <a:pt x="14192" y="8001"/>
                        </a:moveTo>
                        <a:cubicBezTo>
                          <a:pt x="14192" y="8001"/>
                          <a:pt x="18669" y="128873"/>
                          <a:pt x="0" y="199168"/>
                        </a:cubicBezTo>
                        <a:cubicBezTo>
                          <a:pt x="18860" y="234696"/>
                          <a:pt x="100013" y="233363"/>
                          <a:pt x="118205" y="199168"/>
                        </a:cubicBezTo>
                        <a:cubicBezTo>
                          <a:pt x="118205" y="199168"/>
                          <a:pt x="102203" y="90678"/>
                          <a:pt x="103061" y="0"/>
                        </a:cubicBezTo>
                        <a:lnTo>
                          <a:pt x="14192" y="800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11" name="Google Shape;511;p27"/>
                <p:cNvGrpSpPr/>
                <p:nvPr/>
              </p:nvGrpSpPr>
              <p:grpSpPr>
                <a:xfrm>
                  <a:off x="2610288" y="3104318"/>
                  <a:ext cx="332600" cy="318293"/>
                  <a:chOff x="2610288" y="3104318"/>
                  <a:chExt cx="332600" cy="318293"/>
                </a:xfrm>
              </p:grpSpPr>
              <p:sp>
                <p:nvSpPr>
                  <p:cNvPr id="512" name="Google Shape;512;p27"/>
                  <p:cNvSpPr/>
                  <p:nvPr/>
                </p:nvSpPr>
                <p:spPr>
                  <a:xfrm>
                    <a:off x="2610288" y="3104318"/>
                    <a:ext cx="332600" cy="3182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600" h="318293" extrusionOk="0">
                        <a:moveTo>
                          <a:pt x="14580" y="253369"/>
                        </a:moveTo>
                        <a:cubicBezTo>
                          <a:pt x="-20282" y="304327"/>
                          <a:pt x="12865" y="309471"/>
                          <a:pt x="56299" y="288802"/>
                        </a:cubicBezTo>
                        <a:cubicBezTo>
                          <a:pt x="78969" y="279372"/>
                          <a:pt x="84874" y="314329"/>
                          <a:pt x="103829" y="317948"/>
                        </a:cubicBezTo>
                        <a:cubicBezTo>
                          <a:pt x="114402" y="320044"/>
                          <a:pt x="124213" y="312233"/>
                          <a:pt x="131928" y="304708"/>
                        </a:cubicBezTo>
                        <a:cubicBezTo>
                          <a:pt x="172219" y="253369"/>
                          <a:pt x="195174" y="351572"/>
                          <a:pt x="235369" y="300422"/>
                        </a:cubicBezTo>
                        <a:cubicBezTo>
                          <a:pt x="252800" y="277848"/>
                          <a:pt x="273184" y="288040"/>
                          <a:pt x="290614" y="303661"/>
                        </a:cubicBezTo>
                        <a:cubicBezTo>
                          <a:pt x="318904" y="318234"/>
                          <a:pt x="341954" y="281277"/>
                          <a:pt x="328810" y="256988"/>
                        </a:cubicBezTo>
                        <a:cubicBezTo>
                          <a:pt x="269088" y="197933"/>
                          <a:pt x="280137" y="105826"/>
                          <a:pt x="234512" y="38675"/>
                        </a:cubicBezTo>
                        <a:cubicBezTo>
                          <a:pt x="211652" y="-16284"/>
                          <a:pt x="137452" y="-7045"/>
                          <a:pt x="102591" y="31341"/>
                        </a:cubicBezTo>
                        <a:cubicBezTo>
                          <a:pt x="49251" y="93634"/>
                          <a:pt x="60205" y="186313"/>
                          <a:pt x="14389" y="25346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3" name="Google Shape;513;p27"/>
                  <p:cNvSpPr/>
                  <p:nvPr/>
                </p:nvSpPr>
                <p:spPr>
                  <a:xfrm>
                    <a:off x="2610288" y="3104318"/>
                    <a:ext cx="332600" cy="3182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600" h="318293" extrusionOk="0">
                        <a:moveTo>
                          <a:pt x="14580" y="253369"/>
                        </a:moveTo>
                        <a:cubicBezTo>
                          <a:pt x="-20282" y="304327"/>
                          <a:pt x="12865" y="309471"/>
                          <a:pt x="56299" y="288802"/>
                        </a:cubicBezTo>
                        <a:cubicBezTo>
                          <a:pt x="78969" y="279372"/>
                          <a:pt x="84874" y="314329"/>
                          <a:pt x="103829" y="317948"/>
                        </a:cubicBezTo>
                        <a:cubicBezTo>
                          <a:pt x="114402" y="320044"/>
                          <a:pt x="124213" y="312233"/>
                          <a:pt x="131928" y="304708"/>
                        </a:cubicBezTo>
                        <a:cubicBezTo>
                          <a:pt x="172219" y="253369"/>
                          <a:pt x="195174" y="351572"/>
                          <a:pt x="235369" y="300422"/>
                        </a:cubicBezTo>
                        <a:cubicBezTo>
                          <a:pt x="252800" y="277848"/>
                          <a:pt x="273184" y="288040"/>
                          <a:pt x="290614" y="303661"/>
                        </a:cubicBezTo>
                        <a:cubicBezTo>
                          <a:pt x="318904" y="318234"/>
                          <a:pt x="341954" y="281277"/>
                          <a:pt x="328810" y="256988"/>
                        </a:cubicBezTo>
                        <a:cubicBezTo>
                          <a:pt x="269088" y="197933"/>
                          <a:pt x="280137" y="105826"/>
                          <a:pt x="234512" y="38675"/>
                        </a:cubicBezTo>
                        <a:cubicBezTo>
                          <a:pt x="211652" y="-16284"/>
                          <a:pt x="137452" y="-7045"/>
                          <a:pt x="102591" y="31341"/>
                        </a:cubicBezTo>
                        <a:cubicBezTo>
                          <a:pt x="49251" y="93634"/>
                          <a:pt x="60205" y="186313"/>
                          <a:pt x="14389" y="25346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14" name="Google Shape;514;p27"/>
                <p:cNvGrpSpPr/>
                <p:nvPr/>
              </p:nvGrpSpPr>
              <p:grpSpPr>
                <a:xfrm>
                  <a:off x="2643001" y="3000909"/>
                  <a:ext cx="263554" cy="236591"/>
                  <a:chOff x="2643001" y="3000909"/>
                  <a:chExt cx="263554" cy="236591"/>
                </a:xfrm>
              </p:grpSpPr>
              <p:sp>
                <p:nvSpPr>
                  <p:cNvPr id="515" name="Google Shape;515;p27"/>
                  <p:cNvSpPr/>
                  <p:nvPr/>
                </p:nvSpPr>
                <p:spPr>
                  <a:xfrm>
                    <a:off x="2643001" y="3000909"/>
                    <a:ext cx="263554" cy="236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3554" h="236591" extrusionOk="0">
                        <a:moveTo>
                          <a:pt x="6918" y="194472"/>
                        </a:moveTo>
                        <a:cubicBezTo>
                          <a:pt x="-6513" y="208569"/>
                          <a:pt x="250" y="231715"/>
                          <a:pt x="21682" y="224380"/>
                        </a:cubicBezTo>
                        <a:cubicBezTo>
                          <a:pt x="36064" y="219142"/>
                          <a:pt x="45303" y="200949"/>
                          <a:pt x="61877" y="201139"/>
                        </a:cubicBezTo>
                        <a:cubicBezTo>
                          <a:pt x="84165" y="201901"/>
                          <a:pt x="92548" y="239335"/>
                          <a:pt x="116455" y="234762"/>
                        </a:cubicBezTo>
                        <a:cubicBezTo>
                          <a:pt x="130266" y="231524"/>
                          <a:pt x="136362" y="211807"/>
                          <a:pt x="150459" y="210950"/>
                        </a:cubicBezTo>
                        <a:cubicBezTo>
                          <a:pt x="168843" y="209902"/>
                          <a:pt x="177701" y="242573"/>
                          <a:pt x="197227" y="235620"/>
                        </a:cubicBezTo>
                        <a:cubicBezTo>
                          <a:pt x="221230" y="209521"/>
                          <a:pt x="218563" y="208093"/>
                          <a:pt x="251139" y="226095"/>
                        </a:cubicBezTo>
                        <a:cubicBezTo>
                          <a:pt x="302764" y="235525"/>
                          <a:pt x="177034" y="65027"/>
                          <a:pt x="171891" y="39214"/>
                        </a:cubicBezTo>
                        <a:cubicBezTo>
                          <a:pt x="158841" y="-2219"/>
                          <a:pt x="97596" y="-18031"/>
                          <a:pt x="79879" y="27784"/>
                        </a:cubicBezTo>
                        <a:cubicBezTo>
                          <a:pt x="62258" y="86077"/>
                          <a:pt x="42446" y="143989"/>
                          <a:pt x="6918" y="19437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6" name="Google Shape;516;p27"/>
                  <p:cNvSpPr/>
                  <p:nvPr/>
                </p:nvSpPr>
                <p:spPr>
                  <a:xfrm>
                    <a:off x="2643001" y="3000909"/>
                    <a:ext cx="263554" cy="236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3554" h="236591" extrusionOk="0">
                        <a:moveTo>
                          <a:pt x="6918" y="194472"/>
                        </a:moveTo>
                        <a:cubicBezTo>
                          <a:pt x="-6513" y="208569"/>
                          <a:pt x="250" y="231715"/>
                          <a:pt x="21682" y="224380"/>
                        </a:cubicBezTo>
                        <a:cubicBezTo>
                          <a:pt x="36064" y="219142"/>
                          <a:pt x="45303" y="200949"/>
                          <a:pt x="61877" y="201139"/>
                        </a:cubicBezTo>
                        <a:cubicBezTo>
                          <a:pt x="84165" y="201901"/>
                          <a:pt x="92548" y="239335"/>
                          <a:pt x="116455" y="234762"/>
                        </a:cubicBezTo>
                        <a:cubicBezTo>
                          <a:pt x="130266" y="231524"/>
                          <a:pt x="136362" y="211807"/>
                          <a:pt x="150459" y="210950"/>
                        </a:cubicBezTo>
                        <a:cubicBezTo>
                          <a:pt x="168843" y="209902"/>
                          <a:pt x="177701" y="242573"/>
                          <a:pt x="197227" y="235620"/>
                        </a:cubicBezTo>
                        <a:cubicBezTo>
                          <a:pt x="221230" y="209521"/>
                          <a:pt x="218563" y="208093"/>
                          <a:pt x="251139" y="226095"/>
                        </a:cubicBezTo>
                        <a:cubicBezTo>
                          <a:pt x="302764" y="235525"/>
                          <a:pt x="177034" y="65027"/>
                          <a:pt x="171891" y="39214"/>
                        </a:cubicBezTo>
                        <a:cubicBezTo>
                          <a:pt x="158841" y="-2219"/>
                          <a:pt x="97596" y="-18031"/>
                          <a:pt x="79879" y="27784"/>
                        </a:cubicBezTo>
                        <a:cubicBezTo>
                          <a:pt x="62258" y="86077"/>
                          <a:pt x="42446" y="143989"/>
                          <a:pt x="6918" y="19437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17" name="Google Shape;517;p27"/>
                <p:cNvGrpSpPr/>
                <p:nvPr/>
              </p:nvGrpSpPr>
              <p:grpSpPr>
                <a:xfrm>
                  <a:off x="2675495" y="2886390"/>
                  <a:ext cx="188491" cy="200793"/>
                  <a:chOff x="2675495" y="2886390"/>
                  <a:chExt cx="188491" cy="200793"/>
                </a:xfrm>
              </p:grpSpPr>
              <p:sp>
                <p:nvSpPr>
                  <p:cNvPr id="518" name="Google Shape;518;p27"/>
                  <p:cNvSpPr/>
                  <p:nvPr/>
                </p:nvSpPr>
                <p:spPr>
                  <a:xfrm>
                    <a:off x="2675495" y="2886390"/>
                    <a:ext cx="188491" cy="2007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491" h="200793" extrusionOk="0">
                        <a:moveTo>
                          <a:pt x="19763" y="150019"/>
                        </a:moveTo>
                        <a:cubicBezTo>
                          <a:pt x="2333" y="164783"/>
                          <a:pt x="-15860" y="207360"/>
                          <a:pt x="23478" y="199930"/>
                        </a:cubicBezTo>
                        <a:cubicBezTo>
                          <a:pt x="38051" y="195358"/>
                          <a:pt x="49767" y="179356"/>
                          <a:pt x="66245" y="181547"/>
                        </a:cubicBezTo>
                        <a:cubicBezTo>
                          <a:pt x="92725" y="191739"/>
                          <a:pt x="101583" y="213646"/>
                          <a:pt x="125396" y="182595"/>
                        </a:cubicBezTo>
                        <a:cubicBezTo>
                          <a:pt x="144160" y="173832"/>
                          <a:pt x="159400" y="205455"/>
                          <a:pt x="178164" y="198692"/>
                        </a:cubicBezTo>
                        <a:cubicBezTo>
                          <a:pt x="199405" y="187643"/>
                          <a:pt x="183212" y="161259"/>
                          <a:pt x="171116" y="148781"/>
                        </a:cubicBezTo>
                        <a:cubicBezTo>
                          <a:pt x="137873" y="109252"/>
                          <a:pt x="141112" y="52579"/>
                          <a:pt x="122729" y="7335"/>
                        </a:cubicBezTo>
                        <a:cubicBezTo>
                          <a:pt x="52244" y="-34861"/>
                          <a:pt x="61197" y="117349"/>
                          <a:pt x="19668" y="1499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9" name="Google Shape;519;p27"/>
                  <p:cNvSpPr/>
                  <p:nvPr/>
                </p:nvSpPr>
                <p:spPr>
                  <a:xfrm>
                    <a:off x="2675495" y="2886390"/>
                    <a:ext cx="188491" cy="2007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491" h="200793" extrusionOk="0">
                        <a:moveTo>
                          <a:pt x="19763" y="150019"/>
                        </a:moveTo>
                        <a:cubicBezTo>
                          <a:pt x="2333" y="164783"/>
                          <a:pt x="-15860" y="207360"/>
                          <a:pt x="23478" y="199930"/>
                        </a:cubicBezTo>
                        <a:cubicBezTo>
                          <a:pt x="38051" y="195358"/>
                          <a:pt x="49767" y="179356"/>
                          <a:pt x="66245" y="181547"/>
                        </a:cubicBezTo>
                        <a:cubicBezTo>
                          <a:pt x="92725" y="191739"/>
                          <a:pt x="101583" y="213646"/>
                          <a:pt x="125396" y="182595"/>
                        </a:cubicBezTo>
                        <a:cubicBezTo>
                          <a:pt x="144160" y="173832"/>
                          <a:pt x="159400" y="205455"/>
                          <a:pt x="178164" y="198692"/>
                        </a:cubicBezTo>
                        <a:cubicBezTo>
                          <a:pt x="199405" y="187643"/>
                          <a:pt x="183212" y="161259"/>
                          <a:pt x="171116" y="148781"/>
                        </a:cubicBezTo>
                        <a:cubicBezTo>
                          <a:pt x="137873" y="109252"/>
                          <a:pt x="141112" y="52579"/>
                          <a:pt x="122729" y="7335"/>
                        </a:cubicBezTo>
                        <a:cubicBezTo>
                          <a:pt x="52244" y="-34861"/>
                          <a:pt x="61197" y="117349"/>
                          <a:pt x="19668" y="1499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520" name="Google Shape;520;p27"/>
            <p:cNvGrpSpPr/>
            <p:nvPr/>
          </p:nvGrpSpPr>
          <p:grpSpPr>
            <a:xfrm>
              <a:off x="6981897" y="3507449"/>
              <a:ext cx="1300147" cy="937048"/>
              <a:chOff x="3315293" y="2737383"/>
              <a:chExt cx="1412896" cy="1018309"/>
            </a:xfrm>
          </p:grpSpPr>
          <p:grpSp>
            <p:nvGrpSpPr>
              <p:cNvPr id="521" name="Google Shape;521;p27"/>
              <p:cNvGrpSpPr/>
              <p:nvPr/>
            </p:nvGrpSpPr>
            <p:grpSpPr>
              <a:xfrm>
                <a:off x="3315293" y="2812872"/>
                <a:ext cx="235875" cy="510979"/>
                <a:chOff x="3315293" y="2812872"/>
                <a:chExt cx="235875" cy="510979"/>
              </a:xfrm>
            </p:grpSpPr>
            <p:grpSp>
              <p:nvGrpSpPr>
                <p:cNvPr id="522" name="Google Shape;522;p27"/>
                <p:cNvGrpSpPr/>
                <p:nvPr/>
              </p:nvGrpSpPr>
              <p:grpSpPr>
                <a:xfrm>
                  <a:off x="3385535" y="3158424"/>
                  <a:ext cx="86772" cy="165427"/>
                  <a:chOff x="3385535" y="3158424"/>
                  <a:chExt cx="86772" cy="165427"/>
                </a:xfrm>
              </p:grpSpPr>
              <p:sp>
                <p:nvSpPr>
                  <p:cNvPr id="523" name="Google Shape;523;p27"/>
                  <p:cNvSpPr/>
                  <p:nvPr/>
                </p:nvSpPr>
                <p:spPr>
                  <a:xfrm>
                    <a:off x="3385535" y="3158424"/>
                    <a:ext cx="86772" cy="1654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772" h="165427" extrusionOk="0">
                        <a:moveTo>
                          <a:pt x="76295" y="5905"/>
                        </a:moveTo>
                        <a:cubicBezTo>
                          <a:pt x="76295" y="5905"/>
                          <a:pt x="73057" y="94679"/>
                          <a:pt x="86773" y="146209"/>
                        </a:cubicBezTo>
                        <a:cubicBezTo>
                          <a:pt x="72962" y="172307"/>
                          <a:pt x="13335" y="171355"/>
                          <a:pt x="0" y="146209"/>
                        </a:cubicBezTo>
                        <a:cubicBezTo>
                          <a:pt x="0" y="146209"/>
                          <a:pt x="11716" y="66580"/>
                          <a:pt x="11049" y="0"/>
                        </a:cubicBezTo>
                        <a:lnTo>
                          <a:pt x="76295" y="5905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" name="Google Shape;524;p27"/>
                  <p:cNvSpPr/>
                  <p:nvPr/>
                </p:nvSpPr>
                <p:spPr>
                  <a:xfrm>
                    <a:off x="3385535" y="3158424"/>
                    <a:ext cx="86772" cy="1654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772" h="165427" extrusionOk="0">
                        <a:moveTo>
                          <a:pt x="76295" y="5905"/>
                        </a:moveTo>
                        <a:cubicBezTo>
                          <a:pt x="76295" y="5905"/>
                          <a:pt x="73057" y="94679"/>
                          <a:pt x="86773" y="146209"/>
                        </a:cubicBezTo>
                        <a:cubicBezTo>
                          <a:pt x="72962" y="172307"/>
                          <a:pt x="13335" y="171355"/>
                          <a:pt x="0" y="146209"/>
                        </a:cubicBezTo>
                        <a:cubicBezTo>
                          <a:pt x="0" y="146209"/>
                          <a:pt x="11716" y="66580"/>
                          <a:pt x="11049" y="0"/>
                        </a:cubicBezTo>
                        <a:lnTo>
                          <a:pt x="76295" y="590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25" name="Google Shape;525;p27"/>
                <p:cNvGrpSpPr/>
                <p:nvPr/>
              </p:nvGrpSpPr>
              <p:grpSpPr>
                <a:xfrm>
                  <a:off x="3315293" y="2963375"/>
                  <a:ext cx="235875" cy="260516"/>
                  <a:chOff x="3315293" y="2963375"/>
                  <a:chExt cx="235875" cy="260516"/>
                </a:xfrm>
              </p:grpSpPr>
              <p:sp>
                <p:nvSpPr>
                  <p:cNvPr id="526" name="Google Shape;526;p27"/>
                  <p:cNvSpPr/>
                  <p:nvPr/>
                </p:nvSpPr>
                <p:spPr>
                  <a:xfrm>
                    <a:off x="3315293" y="2963375"/>
                    <a:ext cx="235875" cy="260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875" h="260516" extrusionOk="0">
                        <a:moveTo>
                          <a:pt x="233310" y="223529"/>
                        </a:moveTo>
                        <a:cubicBezTo>
                          <a:pt x="245883" y="267248"/>
                          <a:pt x="209402" y="256390"/>
                          <a:pt x="185685" y="239721"/>
                        </a:cubicBezTo>
                        <a:cubicBezTo>
                          <a:pt x="172731" y="236102"/>
                          <a:pt x="167492" y="247151"/>
                          <a:pt x="159015" y="254104"/>
                        </a:cubicBezTo>
                        <a:cubicBezTo>
                          <a:pt x="138346" y="271630"/>
                          <a:pt x="131202" y="248961"/>
                          <a:pt x="119010" y="236959"/>
                        </a:cubicBezTo>
                        <a:cubicBezTo>
                          <a:pt x="110628" y="232482"/>
                          <a:pt x="100436" y="238293"/>
                          <a:pt x="93292" y="244579"/>
                        </a:cubicBezTo>
                        <a:cubicBezTo>
                          <a:pt x="50811" y="282393"/>
                          <a:pt x="68623" y="222290"/>
                          <a:pt x="19950" y="244960"/>
                        </a:cubicBezTo>
                        <a:cubicBezTo>
                          <a:pt x="-27008" y="266772"/>
                          <a:pt x="22522" y="171903"/>
                          <a:pt x="31094" y="139423"/>
                        </a:cubicBezTo>
                        <a:cubicBezTo>
                          <a:pt x="41095" y="101704"/>
                          <a:pt x="54811" y="62842"/>
                          <a:pt x="73671" y="28647"/>
                        </a:cubicBezTo>
                        <a:cubicBezTo>
                          <a:pt x="93007" y="929"/>
                          <a:pt x="169207" y="-19263"/>
                          <a:pt x="177208" y="29790"/>
                        </a:cubicBezTo>
                        <a:cubicBezTo>
                          <a:pt x="189590" y="95798"/>
                          <a:pt x="210926" y="160378"/>
                          <a:pt x="233310" y="2236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" name="Google Shape;527;p27"/>
                  <p:cNvSpPr/>
                  <p:nvPr/>
                </p:nvSpPr>
                <p:spPr>
                  <a:xfrm>
                    <a:off x="3315293" y="2963375"/>
                    <a:ext cx="235875" cy="260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875" h="260516" extrusionOk="0">
                        <a:moveTo>
                          <a:pt x="233310" y="223529"/>
                        </a:moveTo>
                        <a:cubicBezTo>
                          <a:pt x="245883" y="267248"/>
                          <a:pt x="209402" y="256390"/>
                          <a:pt x="185685" y="239721"/>
                        </a:cubicBezTo>
                        <a:cubicBezTo>
                          <a:pt x="172731" y="236102"/>
                          <a:pt x="167492" y="247151"/>
                          <a:pt x="159015" y="254104"/>
                        </a:cubicBezTo>
                        <a:cubicBezTo>
                          <a:pt x="138346" y="271630"/>
                          <a:pt x="131202" y="248961"/>
                          <a:pt x="119010" y="236959"/>
                        </a:cubicBezTo>
                        <a:cubicBezTo>
                          <a:pt x="110628" y="232482"/>
                          <a:pt x="100436" y="238293"/>
                          <a:pt x="93292" y="244579"/>
                        </a:cubicBezTo>
                        <a:cubicBezTo>
                          <a:pt x="50811" y="282393"/>
                          <a:pt x="68623" y="222290"/>
                          <a:pt x="19950" y="244960"/>
                        </a:cubicBezTo>
                        <a:cubicBezTo>
                          <a:pt x="-27008" y="266772"/>
                          <a:pt x="22522" y="171903"/>
                          <a:pt x="31094" y="139423"/>
                        </a:cubicBezTo>
                        <a:cubicBezTo>
                          <a:pt x="41095" y="101704"/>
                          <a:pt x="54811" y="62842"/>
                          <a:pt x="73671" y="28647"/>
                        </a:cubicBezTo>
                        <a:cubicBezTo>
                          <a:pt x="93007" y="929"/>
                          <a:pt x="169207" y="-19263"/>
                          <a:pt x="177208" y="29790"/>
                        </a:cubicBezTo>
                        <a:cubicBezTo>
                          <a:pt x="189590" y="95798"/>
                          <a:pt x="210926" y="160378"/>
                          <a:pt x="233310" y="2236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28" name="Google Shape;528;p27"/>
                <p:cNvGrpSpPr/>
                <p:nvPr/>
              </p:nvGrpSpPr>
              <p:grpSpPr>
                <a:xfrm>
                  <a:off x="3341492" y="2900660"/>
                  <a:ext cx="196407" cy="178701"/>
                  <a:chOff x="3341492" y="2900660"/>
                  <a:chExt cx="196407" cy="178701"/>
                </a:xfrm>
              </p:grpSpPr>
              <p:sp>
                <p:nvSpPr>
                  <p:cNvPr id="529" name="Google Shape;529;p27"/>
                  <p:cNvSpPr/>
                  <p:nvPr/>
                </p:nvSpPr>
                <p:spPr>
                  <a:xfrm>
                    <a:off x="3341492" y="2900660"/>
                    <a:ext cx="196407" cy="178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07" h="178701" extrusionOk="0">
                        <a:moveTo>
                          <a:pt x="191299" y="146703"/>
                        </a:moveTo>
                        <a:cubicBezTo>
                          <a:pt x="202253" y="156799"/>
                          <a:pt x="194252" y="175087"/>
                          <a:pt x="179964" y="163657"/>
                        </a:cubicBezTo>
                        <a:cubicBezTo>
                          <a:pt x="175964" y="160800"/>
                          <a:pt x="172059" y="156990"/>
                          <a:pt x="167106" y="156990"/>
                        </a:cubicBezTo>
                        <a:cubicBezTo>
                          <a:pt x="156057" y="156799"/>
                          <a:pt x="151770" y="174135"/>
                          <a:pt x="140721" y="175468"/>
                        </a:cubicBezTo>
                        <a:cubicBezTo>
                          <a:pt x="127672" y="177087"/>
                          <a:pt x="123005" y="158799"/>
                          <a:pt x="109860" y="158609"/>
                        </a:cubicBezTo>
                        <a:cubicBezTo>
                          <a:pt x="91572" y="160800"/>
                          <a:pt x="71856" y="197376"/>
                          <a:pt x="58806" y="166134"/>
                        </a:cubicBezTo>
                        <a:cubicBezTo>
                          <a:pt x="40328" y="149465"/>
                          <a:pt x="20516" y="189375"/>
                          <a:pt x="704" y="171468"/>
                        </a:cubicBezTo>
                        <a:cubicBezTo>
                          <a:pt x="-4916" y="145750"/>
                          <a:pt x="24802" y="122604"/>
                          <a:pt x="30136" y="96792"/>
                        </a:cubicBezTo>
                        <a:cubicBezTo>
                          <a:pt x="46519" y="60406"/>
                          <a:pt x="76237" y="-33701"/>
                          <a:pt x="127958" y="12495"/>
                        </a:cubicBezTo>
                        <a:cubicBezTo>
                          <a:pt x="145579" y="58596"/>
                          <a:pt x="160248" y="106888"/>
                          <a:pt x="191204" y="14670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0" name="Google Shape;530;p27"/>
                  <p:cNvSpPr/>
                  <p:nvPr/>
                </p:nvSpPr>
                <p:spPr>
                  <a:xfrm>
                    <a:off x="3341492" y="2900660"/>
                    <a:ext cx="196407" cy="178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407" h="178701" extrusionOk="0">
                        <a:moveTo>
                          <a:pt x="191299" y="146703"/>
                        </a:moveTo>
                        <a:cubicBezTo>
                          <a:pt x="202253" y="156799"/>
                          <a:pt x="194252" y="175087"/>
                          <a:pt x="179964" y="163657"/>
                        </a:cubicBezTo>
                        <a:cubicBezTo>
                          <a:pt x="175964" y="160800"/>
                          <a:pt x="172059" y="156990"/>
                          <a:pt x="167106" y="156990"/>
                        </a:cubicBezTo>
                        <a:cubicBezTo>
                          <a:pt x="156057" y="156799"/>
                          <a:pt x="151770" y="174135"/>
                          <a:pt x="140721" y="175468"/>
                        </a:cubicBezTo>
                        <a:cubicBezTo>
                          <a:pt x="127672" y="177087"/>
                          <a:pt x="123005" y="158799"/>
                          <a:pt x="109860" y="158609"/>
                        </a:cubicBezTo>
                        <a:cubicBezTo>
                          <a:pt x="91572" y="160800"/>
                          <a:pt x="71856" y="197376"/>
                          <a:pt x="58806" y="166134"/>
                        </a:cubicBezTo>
                        <a:cubicBezTo>
                          <a:pt x="40328" y="149465"/>
                          <a:pt x="20516" y="189375"/>
                          <a:pt x="704" y="171468"/>
                        </a:cubicBezTo>
                        <a:cubicBezTo>
                          <a:pt x="-4916" y="145750"/>
                          <a:pt x="24802" y="122604"/>
                          <a:pt x="30136" y="96792"/>
                        </a:cubicBezTo>
                        <a:cubicBezTo>
                          <a:pt x="46519" y="60406"/>
                          <a:pt x="76237" y="-33701"/>
                          <a:pt x="127958" y="12495"/>
                        </a:cubicBezTo>
                        <a:cubicBezTo>
                          <a:pt x="145579" y="58596"/>
                          <a:pt x="160248" y="106888"/>
                          <a:pt x="191204" y="14670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31" name="Google Shape;531;p27"/>
                <p:cNvGrpSpPr/>
                <p:nvPr/>
              </p:nvGrpSpPr>
              <p:grpSpPr>
                <a:xfrm>
                  <a:off x="3368381" y="2812872"/>
                  <a:ext cx="143740" cy="157724"/>
                  <a:chOff x="3368381" y="2812872"/>
                  <a:chExt cx="143740" cy="157724"/>
                </a:xfrm>
              </p:grpSpPr>
              <p:sp>
                <p:nvSpPr>
                  <p:cNvPr id="532" name="Google Shape;532;p27"/>
                  <p:cNvSpPr/>
                  <p:nvPr/>
                </p:nvSpPr>
                <p:spPr>
                  <a:xfrm>
                    <a:off x="3368381" y="2812872"/>
                    <a:ext cx="143740" cy="157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740" h="157724" extrusionOk="0">
                        <a:moveTo>
                          <a:pt x="143741" y="135622"/>
                        </a:moveTo>
                        <a:cubicBezTo>
                          <a:pt x="133739" y="144289"/>
                          <a:pt x="117071" y="143813"/>
                          <a:pt x="107641" y="134478"/>
                        </a:cubicBezTo>
                        <a:cubicBezTo>
                          <a:pt x="106307" y="145432"/>
                          <a:pt x="96973" y="161625"/>
                          <a:pt x="84400" y="154386"/>
                        </a:cubicBezTo>
                        <a:cubicBezTo>
                          <a:pt x="78971" y="150576"/>
                          <a:pt x="78113" y="141432"/>
                          <a:pt x="71731" y="139717"/>
                        </a:cubicBezTo>
                        <a:cubicBezTo>
                          <a:pt x="59444" y="136669"/>
                          <a:pt x="55920" y="161053"/>
                          <a:pt x="43442" y="157339"/>
                        </a:cubicBezTo>
                        <a:cubicBezTo>
                          <a:pt x="36299" y="154862"/>
                          <a:pt x="36584" y="142861"/>
                          <a:pt x="29441" y="140384"/>
                        </a:cubicBezTo>
                        <a:cubicBezTo>
                          <a:pt x="-42759" y="181437"/>
                          <a:pt x="39537" y="75519"/>
                          <a:pt x="47633" y="52659"/>
                        </a:cubicBezTo>
                        <a:cubicBezTo>
                          <a:pt x="71731" y="-91645"/>
                          <a:pt x="83162" y="102856"/>
                          <a:pt x="143741" y="13562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3" name="Google Shape;533;p27"/>
                  <p:cNvSpPr/>
                  <p:nvPr/>
                </p:nvSpPr>
                <p:spPr>
                  <a:xfrm>
                    <a:off x="3368381" y="2812872"/>
                    <a:ext cx="143740" cy="157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740" h="157724" extrusionOk="0">
                        <a:moveTo>
                          <a:pt x="143741" y="135622"/>
                        </a:moveTo>
                        <a:cubicBezTo>
                          <a:pt x="133739" y="144289"/>
                          <a:pt x="117071" y="143813"/>
                          <a:pt x="107641" y="134478"/>
                        </a:cubicBezTo>
                        <a:cubicBezTo>
                          <a:pt x="106307" y="145432"/>
                          <a:pt x="96973" y="161625"/>
                          <a:pt x="84400" y="154386"/>
                        </a:cubicBezTo>
                        <a:cubicBezTo>
                          <a:pt x="78971" y="150576"/>
                          <a:pt x="78113" y="141432"/>
                          <a:pt x="71731" y="139717"/>
                        </a:cubicBezTo>
                        <a:cubicBezTo>
                          <a:pt x="59444" y="136669"/>
                          <a:pt x="55920" y="161053"/>
                          <a:pt x="43442" y="157339"/>
                        </a:cubicBezTo>
                        <a:cubicBezTo>
                          <a:pt x="36299" y="154862"/>
                          <a:pt x="36584" y="142861"/>
                          <a:pt x="29441" y="140384"/>
                        </a:cubicBezTo>
                        <a:cubicBezTo>
                          <a:pt x="-42759" y="181437"/>
                          <a:pt x="39537" y="75519"/>
                          <a:pt x="47633" y="52659"/>
                        </a:cubicBezTo>
                        <a:cubicBezTo>
                          <a:pt x="71731" y="-91645"/>
                          <a:pt x="83162" y="102856"/>
                          <a:pt x="143741" y="135622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34" name="Google Shape;534;p27"/>
              <p:cNvGrpSpPr/>
              <p:nvPr/>
            </p:nvGrpSpPr>
            <p:grpSpPr>
              <a:xfrm>
                <a:off x="3857005" y="2737383"/>
                <a:ext cx="294578" cy="614531"/>
                <a:chOff x="3857005" y="2737383"/>
                <a:chExt cx="294578" cy="614531"/>
              </a:xfrm>
            </p:grpSpPr>
            <p:grpSp>
              <p:nvGrpSpPr>
                <p:cNvPr id="535" name="Google Shape;535;p27"/>
                <p:cNvGrpSpPr/>
                <p:nvPr/>
              </p:nvGrpSpPr>
              <p:grpSpPr>
                <a:xfrm>
                  <a:off x="3956368" y="3152328"/>
                  <a:ext cx="104775" cy="199586"/>
                  <a:chOff x="3956368" y="3152328"/>
                  <a:chExt cx="104775" cy="199586"/>
                </a:xfrm>
              </p:grpSpPr>
              <p:sp>
                <p:nvSpPr>
                  <p:cNvPr id="536" name="Google Shape;536;p27"/>
                  <p:cNvSpPr/>
                  <p:nvPr/>
                </p:nvSpPr>
                <p:spPr>
                  <a:xfrm>
                    <a:off x="3956368" y="3152328"/>
                    <a:ext cx="104775" cy="199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75" h="199586" extrusionOk="0">
                        <a:moveTo>
                          <a:pt x="92202" y="7144"/>
                        </a:moveTo>
                        <a:cubicBezTo>
                          <a:pt x="92202" y="7144"/>
                          <a:pt x="88297" y="114205"/>
                          <a:pt x="104775" y="176403"/>
                        </a:cubicBezTo>
                        <a:cubicBezTo>
                          <a:pt x="88106" y="207931"/>
                          <a:pt x="16193" y="206693"/>
                          <a:pt x="0" y="176403"/>
                        </a:cubicBezTo>
                        <a:cubicBezTo>
                          <a:pt x="0" y="176403"/>
                          <a:pt x="14192" y="80296"/>
                          <a:pt x="13430" y="0"/>
                        </a:cubicBezTo>
                        <a:lnTo>
                          <a:pt x="92202" y="7049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7" name="Google Shape;537;p27"/>
                  <p:cNvSpPr/>
                  <p:nvPr/>
                </p:nvSpPr>
                <p:spPr>
                  <a:xfrm>
                    <a:off x="3956368" y="3152328"/>
                    <a:ext cx="104775" cy="199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75" h="199586" extrusionOk="0">
                        <a:moveTo>
                          <a:pt x="92202" y="7144"/>
                        </a:moveTo>
                        <a:cubicBezTo>
                          <a:pt x="92202" y="7144"/>
                          <a:pt x="88297" y="114205"/>
                          <a:pt x="104775" y="176403"/>
                        </a:cubicBezTo>
                        <a:cubicBezTo>
                          <a:pt x="88106" y="207931"/>
                          <a:pt x="16193" y="206693"/>
                          <a:pt x="0" y="176403"/>
                        </a:cubicBezTo>
                        <a:cubicBezTo>
                          <a:pt x="0" y="176403"/>
                          <a:pt x="14192" y="80296"/>
                          <a:pt x="13430" y="0"/>
                        </a:cubicBezTo>
                        <a:lnTo>
                          <a:pt x="92202" y="704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38" name="Google Shape;538;p27"/>
                <p:cNvGrpSpPr/>
                <p:nvPr/>
              </p:nvGrpSpPr>
              <p:grpSpPr>
                <a:xfrm>
                  <a:off x="3857005" y="2930440"/>
                  <a:ext cx="294578" cy="281904"/>
                  <a:chOff x="3857005" y="2930440"/>
                  <a:chExt cx="294578" cy="281904"/>
                </a:xfrm>
              </p:grpSpPr>
              <p:sp>
                <p:nvSpPr>
                  <p:cNvPr id="539" name="Google Shape;539;p27"/>
                  <p:cNvSpPr/>
                  <p:nvPr/>
                </p:nvSpPr>
                <p:spPr>
                  <a:xfrm>
                    <a:off x="3857005" y="2930440"/>
                    <a:ext cx="294578" cy="281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4578" h="281904" extrusionOk="0">
                        <a:moveTo>
                          <a:pt x="281671" y="224460"/>
                        </a:moveTo>
                        <a:cubicBezTo>
                          <a:pt x="312532" y="269608"/>
                          <a:pt x="283195" y="274181"/>
                          <a:pt x="244714" y="255797"/>
                        </a:cubicBezTo>
                        <a:cubicBezTo>
                          <a:pt x="224617" y="247415"/>
                          <a:pt x="219378" y="278372"/>
                          <a:pt x="202614" y="281610"/>
                        </a:cubicBezTo>
                        <a:cubicBezTo>
                          <a:pt x="193184" y="283420"/>
                          <a:pt x="184516" y="276562"/>
                          <a:pt x="177753" y="269894"/>
                        </a:cubicBezTo>
                        <a:cubicBezTo>
                          <a:pt x="142035" y="224460"/>
                          <a:pt x="121746" y="311423"/>
                          <a:pt x="86123" y="266084"/>
                        </a:cubicBezTo>
                        <a:cubicBezTo>
                          <a:pt x="70693" y="246082"/>
                          <a:pt x="52595" y="255130"/>
                          <a:pt x="37164" y="268942"/>
                        </a:cubicBezTo>
                        <a:cubicBezTo>
                          <a:pt x="12114" y="281896"/>
                          <a:pt x="-8270" y="249130"/>
                          <a:pt x="3351" y="227603"/>
                        </a:cubicBezTo>
                        <a:cubicBezTo>
                          <a:pt x="56310" y="175311"/>
                          <a:pt x="46404" y="93682"/>
                          <a:pt x="86885" y="34246"/>
                        </a:cubicBezTo>
                        <a:cubicBezTo>
                          <a:pt x="107078" y="-14427"/>
                          <a:pt x="172896" y="-6236"/>
                          <a:pt x="203757" y="27769"/>
                        </a:cubicBezTo>
                        <a:cubicBezTo>
                          <a:pt x="251001" y="83014"/>
                          <a:pt x="241285" y="165024"/>
                          <a:pt x="281862" y="22455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0" name="Google Shape;540;p27"/>
                  <p:cNvSpPr/>
                  <p:nvPr/>
                </p:nvSpPr>
                <p:spPr>
                  <a:xfrm>
                    <a:off x="3857005" y="2930440"/>
                    <a:ext cx="294578" cy="2819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4578" h="281904" extrusionOk="0">
                        <a:moveTo>
                          <a:pt x="281671" y="224460"/>
                        </a:moveTo>
                        <a:cubicBezTo>
                          <a:pt x="312532" y="269608"/>
                          <a:pt x="283195" y="274181"/>
                          <a:pt x="244714" y="255797"/>
                        </a:cubicBezTo>
                        <a:cubicBezTo>
                          <a:pt x="224617" y="247415"/>
                          <a:pt x="219378" y="278372"/>
                          <a:pt x="202614" y="281610"/>
                        </a:cubicBezTo>
                        <a:cubicBezTo>
                          <a:pt x="193184" y="283420"/>
                          <a:pt x="184516" y="276562"/>
                          <a:pt x="177753" y="269894"/>
                        </a:cubicBezTo>
                        <a:cubicBezTo>
                          <a:pt x="142035" y="224460"/>
                          <a:pt x="121746" y="311423"/>
                          <a:pt x="86123" y="266084"/>
                        </a:cubicBezTo>
                        <a:cubicBezTo>
                          <a:pt x="70693" y="246082"/>
                          <a:pt x="52595" y="255130"/>
                          <a:pt x="37164" y="268942"/>
                        </a:cubicBezTo>
                        <a:cubicBezTo>
                          <a:pt x="12114" y="281896"/>
                          <a:pt x="-8270" y="249130"/>
                          <a:pt x="3351" y="227603"/>
                        </a:cubicBezTo>
                        <a:cubicBezTo>
                          <a:pt x="56310" y="175311"/>
                          <a:pt x="46404" y="93682"/>
                          <a:pt x="86885" y="34246"/>
                        </a:cubicBezTo>
                        <a:cubicBezTo>
                          <a:pt x="107078" y="-14427"/>
                          <a:pt x="172896" y="-6236"/>
                          <a:pt x="203757" y="27769"/>
                        </a:cubicBezTo>
                        <a:cubicBezTo>
                          <a:pt x="251001" y="83014"/>
                          <a:pt x="241285" y="165024"/>
                          <a:pt x="281862" y="22455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41" name="Google Shape;541;p27"/>
                <p:cNvGrpSpPr/>
                <p:nvPr/>
              </p:nvGrpSpPr>
              <p:grpSpPr>
                <a:xfrm>
                  <a:off x="3889175" y="2838975"/>
                  <a:ext cx="233441" cy="209517"/>
                  <a:chOff x="3889175" y="2838975"/>
                  <a:chExt cx="233441" cy="209517"/>
                </a:xfrm>
              </p:grpSpPr>
              <p:sp>
                <p:nvSpPr>
                  <p:cNvPr id="542" name="Google Shape;542;p27"/>
                  <p:cNvSpPr/>
                  <p:nvPr/>
                </p:nvSpPr>
                <p:spPr>
                  <a:xfrm>
                    <a:off x="3889175" y="2838975"/>
                    <a:ext cx="233441" cy="2095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441" h="209517" extrusionOk="0">
                        <a:moveTo>
                          <a:pt x="227308" y="172097"/>
                        </a:moveTo>
                        <a:cubicBezTo>
                          <a:pt x="239215" y="184575"/>
                          <a:pt x="233214" y="205054"/>
                          <a:pt x="214259" y="198577"/>
                        </a:cubicBezTo>
                        <a:cubicBezTo>
                          <a:pt x="201496" y="194005"/>
                          <a:pt x="193304" y="177812"/>
                          <a:pt x="178636" y="178003"/>
                        </a:cubicBezTo>
                        <a:cubicBezTo>
                          <a:pt x="158919" y="178669"/>
                          <a:pt x="151394" y="211912"/>
                          <a:pt x="130249" y="207816"/>
                        </a:cubicBezTo>
                        <a:cubicBezTo>
                          <a:pt x="118057" y="204959"/>
                          <a:pt x="112628" y="187528"/>
                          <a:pt x="100150" y="186766"/>
                        </a:cubicBezTo>
                        <a:cubicBezTo>
                          <a:pt x="83862" y="185813"/>
                          <a:pt x="76052" y="214769"/>
                          <a:pt x="58716" y="208673"/>
                        </a:cubicBezTo>
                        <a:cubicBezTo>
                          <a:pt x="37475" y="185527"/>
                          <a:pt x="39856" y="184289"/>
                          <a:pt x="10996" y="200291"/>
                        </a:cubicBezTo>
                        <a:cubicBezTo>
                          <a:pt x="-34724" y="208673"/>
                          <a:pt x="76623" y="57607"/>
                          <a:pt x="81195" y="34747"/>
                        </a:cubicBezTo>
                        <a:cubicBezTo>
                          <a:pt x="92815" y="-1925"/>
                          <a:pt x="147013" y="-16022"/>
                          <a:pt x="162729" y="24650"/>
                        </a:cubicBezTo>
                        <a:cubicBezTo>
                          <a:pt x="178350" y="76276"/>
                          <a:pt x="195876" y="127615"/>
                          <a:pt x="227404" y="17219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3" name="Google Shape;543;p27"/>
                  <p:cNvSpPr/>
                  <p:nvPr/>
                </p:nvSpPr>
                <p:spPr>
                  <a:xfrm>
                    <a:off x="3889175" y="2838975"/>
                    <a:ext cx="233441" cy="2095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441" h="209517" extrusionOk="0">
                        <a:moveTo>
                          <a:pt x="227308" y="172097"/>
                        </a:moveTo>
                        <a:cubicBezTo>
                          <a:pt x="239215" y="184575"/>
                          <a:pt x="233214" y="205054"/>
                          <a:pt x="214259" y="198577"/>
                        </a:cubicBezTo>
                        <a:cubicBezTo>
                          <a:pt x="201496" y="194005"/>
                          <a:pt x="193304" y="177812"/>
                          <a:pt x="178636" y="178003"/>
                        </a:cubicBezTo>
                        <a:cubicBezTo>
                          <a:pt x="158919" y="178669"/>
                          <a:pt x="151394" y="211912"/>
                          <a:pt x="130249" y="207816"/>
                        </a:cubicBezTo>
                        <a:cubicBezTo>
                          <a:pt x="118057" y="204959"/>
                          <a:pt x="112628" y="187528"/>
                          <a:pt x="100150" y="186766"/>
                        </a:cubicBezTo>
                        <a:cubicBezTo>
                          <a:pt x="83862" y="185813"/>
                          <a:pt x="76052" y="214769"/>
                          <a:pt x="58716" y="208673"/>
                        </a:cubicBezTo>
                        <a:cubicBezTo>
                          <a:pt x="37475" y="185527"/>
                          <a:pt x="39856" y="184289"/>
                          <a:pt x="10996" y="200291"/>
                        </a:cubicBezTo>
                        <a:cubicBezTo>
                          <a:pt x="-34724" y="208673"/>
                          <a:pt x="76623" y="57607"/>
                          <a:pt x="81195" y="34747"/>
                        </a:cubicBezTo>
                        <a:cubicBezTo>
                          <a:pt x="92815" y="-1925"/>
                          <a:pt x="147013" y="-16022"/>
                          <a:pt x="162729" y="24650"/>
                        </a:cubicBezTo>
                        <a:cubicBezTo>
                          <a:pt x="178350" y="76276"/>
                          <a:pt x="195876" y="127615"/>
                          <a:pt x="227404" y="17219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44" name="Google Shape;544;p27"/>
                <p:cNvGrpSpPr/>
                <p:nvPr/>
              </p:nvGrpSpPr>
              <p:grpSpPr>
                <a:xfrm>
                  <a:off x="3926814" y="2737383"/>
                  <a:ext cx="167093" cy="177944"/>
                  <a:chOff x="3926814" y="2737383"/>
                  <a:chExt cx="167093" cy="177944"/>
                </a:xfrm>
              </p:grpSpPr>
              <p:sp>
                <p:nvSpPr>
                  <p:cNvPr id="545" name="Google Shape;545;p27"/>
                  <p:cNvSpPr/>
                  <p:nvPr/>
                </p:nvSpPr>
                <p:spPr>
                  <a:xfrm>
                    <a:off x="3926814" y="2737383"/>
                    <a:ext cx="167093" cy="177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093" h="177944" extrusionOk="0">
                        <a:moveTo>
                          <a:pt x="149569" y="132910"/>
                        </a:moveTo>
                        <a:cubicBezTo>
                          <a:pt x="165000" y="146054"/>
                          <a:pt x="181193" y="183678"/>
                          <a:pt x="146236" y="177201"/>
                        </a:cubicBezTo>
                        <a:cubicBezTo>
                          <a:pt x="133282" y="173105"/>
                          <a:pt x="122995" y="158913"/>
                          <a:pt x="108326" y="160913"/>
                        </a:cubicBezTo>
                        <a:cubicBezTo>
                          <a:pt x="84895" y="169867"/>
                          <a:pt x="77084" y="189393"/>
                          <a:pt x="55939" y="161866"/>
                        </a:cubicBezTo>
                        <a:cubicBezTo>
                          <a:pt x="39270" y="154151"/>
                          <a:pt x="25840" y="182154"/>
                          <a:pt x="9171" y="176153"/>
                        </a:cubicBezTo>
                        <a:cubicBezTo>
                          <a:pt x="-9689" y="166343"/>
                          <a:pt x="4694" y="143006"/>
                          <a:pt x="15362" y="131862"/>
                        </a:cubicBezTo>
                        <a:cubicBezTo>
                          <a:pt x="44890" y="96905"/>
                          <a:pt x="41937" y="46613"/>
                          <a:pt x="58225" y="6513"/>
                        </a:cubicBezTo>
                        <a:cubicBezTo>
                          <a:pt x="120709" y="-30920"/>
                          <a:pt x="112708" y="103954"/>
                          <a:pt x="149569" y="13291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6" name="Google Shape;546;p27"/>
                  <p:cNvSpPr/>
                  <p:nvPr/>
                </p:nvSpPr>
                <p:spPr>
                  <a:xfrm>
                    <a:off x="3926814" y="2737383"/>
                    <a:ext cx="167093" cy="177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093" h="177944" extrusionOk="0">
                        <a:moveTo>
                          <a:pt x="149569" y="132910"/>
                        </a:moveTo>
                        <a:cubicBezTo>
                          <a:pt x="165000" y="146054"/>
                          <a:pt x="181193" y="183678"/>
                          <a:pt x="146236" y="177201"/>
                        </a:cubicBezTo>
                        <a:cubicBezTo>
                          <a:pt x="133282" y="173105"/>
                          <a:pt x="122995" y="158913"/>
                          <a:pt x="108326" y="160913"/>
                        </a:cubicBezTo>
                        <a:cubicBezTo>
                          <a:pt x="84895" y="169867"/>
                          <a:pt x="77084" y="189393"/>
                          <a:pt x="55939" y="161866"/>
                        </a:cubicBezTo>
                        <a:cubicBezTo>
                          <a:pt x="39270" y="154151"/>
                          <a:pt x="25840" y="182154"/>
                          <a:pt x="9171" y="176153"/>
                        </a:cubicBezTo>
                        <a:cubicBezTo>
                          <a:pt x="-9689" y="166343"/>
                          <a:pt x="4694" y="143006"/>
                          <a:pt x="15362" y="131862"/>
                        </a:cubicBezTo>
                        <a:cubicBezTo>
                          <a:pt x="44890" y="96905"/>
                          <a:pt x="41937" y="46613"/>
                          <a:pt x="58225" y="6513"/>
                        </a:cubicBezTo>
                        <a:cubicBezTo>
                          <a:pt x="120709" y="-30920"/>
                          <a:pt x="112708" y="103954"/>
                          <a:pt x="149569" y="13291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47" name="Google Shape;547;p27"/>
              <p:cNvGrpSpPr/>
              <p:nvPr/>
            </p:nvGrpSpPr>
            <p:grpSpPr>
              <a:xfrm>
                <a:off x="4014746" y="2894981"/>
                <a:ext cx="349486" cy="756924"/>
                <a:chOff x="4014746" y="2894981"/>
                <a:chExt cx="349486" cy="756924"/>
              </a:xfrm>
            </p:grpSpPr>
            <p:grpSp>
              <p:nvGrpSpPr>
                <p:cNvPr id="548" name="Google Shape;548;p27"/>
                <p:cNvGrpSpPr/>
                <p:nvPr/>
              </p:nvGrpSpPr>
              <p:grpSpPr>
                <a:xfrm>
                  <a:off x="4118769" y="3406836"/>
                  <a:ext cx="128587" cy="245069"/>
                  <a:chOff x="4118769" y="3406836"/>
                  <a:chExt cx="128587" cy="245069"/>
                </a:xfrm>
              </p:grpSpPr>
              <p:sp>
                <p:nvSpPr>
                  <p:cNvPr id="549" name="Google Shape;549;p27"/>
                  <p:cNvSpPr/>
                  <p:nvPr/>
                </p:nvSpPr>
                <p:spPr>
                  <a:xfrm>
                    <a:off x="4118769" y="3406836"/>
                    <a:ext cx="128587" cy="2450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87" h="245069" extrusionOk="0">
                        <a:moveTo>
                          <a:pt x="113157" y="8763"/>
                        </a:moveTo>
                        <a:cubicBezTo>
                          <a:pt x="113157" y="8763"/>
                          <a:pt x="108299" y="140303"/>
                          <a:pt x="128588" y="216599"/>
                        </a:cubicBezTo>
                        <a:cubicBezTo>
                          <a:pt x="108109" y="255270"/>
                          <a:pt x="19812" y="253841"/>
                          <a:pt x="0" y="216599"/>
                        </a:cubicBezTo>
                        <a:cubicBezTo>
                          <a:pt x="0" y="216599"/>
                          <a:pt x="17431" y="98679"/>
                          <a:pt x="16478" y="0"/>
                        </a:cubicBezTo>
                        <a:lnTo>
                          <a:pt x="113157" y="866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0" name="Google Shape;550;p27"/>
                  <p:cNvSpPr/>
                  <p:nvPr/>
                </p:nvSpPr>
                <p:spPr>
                  <a:xfrm>
                    <a:off x="4118769" y="3406836"/>
                    <a:ext cx="128587" cy="2450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587" h="245069" extrusionOk="0">
                        <a:moveTo>
                          <a:pt x="113157" y="8763"/>
                        </a:moveTo>
                        <a:cubicBezTo>
                          <a:pt x="113157" y="8763"/>
                          <a:pt x="108299" y="140303"/>
                          <a:pt x="128588" y="216599"/>
                        </a:cubicBezTo>
                        <a:cubicBezTo>
                          <a:pt x="108109" y="255270"/>
                          <a:pt x="19812" y="253841"/>
                          <a:pt x="0" y="216599"/>
                        </a:cubicBezTo>
                        <a:cubicBezTo>
                          <a:pt x="0" y="216599"/>
                          <a:pt x="17431" y="98679"/>
                          <a:pt x="16478" y="0"/>
                        </a:cubicBezTo>
                        <a:lnTo>
                          <a:pt x="113157" y="866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51" name="Google Shape;551;p27"/>
                <p:cNvGrpSpPr/>
                <p:nvPr/>
              </p:nvGrpSpPr>
              <p:grpSpPr>
                <a:xfrm>
                  <a:off x="4014746" y="3117800"/>
                  <a:ext cx="349486" cy="385858"/>
                  <a:chOff x="4014746" y="3117800"/>
                  <a:chExt cx="349486" cy="385858"/>
                </a:xfrm>
              </p:grpSpPr>
              <p:sp>
                <p:nvSpPr>
                  <p:cNvPr id="552" name="Google Shape;552;p27"/>
                  <p:cNvSpPr/>
                  <p:nvPr/>
                </p:nvSpPr>
                <p:spPr>
                  <a:xfrm>
                    <a:off x="4014746" y="3117800"/>
                    <a:ext cx="349486" cy="385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486" h="385858" extrusionOk="0">
                        <a:moveTo>
                          <a:pt x="345673" y="331137"/>
                        </a:moveTo>
                        <a:cubicBezTo>
                          <a:pt x="364342" y="396002"/>
                          <a:pt x="310240" y="379715"/>
                          <a:pt x="275188" y="355140"/>
                        </a:cubicBezTo>
                        <a:cubicBezTo>
                          <a:pt x="256042" y="349806"/>
                          <a:pt x="248232" y="366094"/>
                          <a:pt x="235659" y="376381"/>
                        </a:cubicBezTo>
                        <a:cubicBezTo>
                          <a:pt x="204988" y="402289"/>
                          <a:pt x="194511" y="368761"/>
                          <a:pt x="176318" y="351044"/>
                        </a:cubicBezTo>
                        <a:cubicBezTo>
                          <a:pt x="163935" y="344377"/>
                          <a:pt x="148791" y="352949"/>
                          <a:pt x="138218" y="362379"/>
                        </a:cubicBezTo>
                        <a:cubicBezTo>
                          <a:pt x="75353" y="418386"/>
                          <a:pt x="101642" y="329327"/>
                          <a:pt x="29538" y="362855"/>
                        </a:cubicBezTo>
                        <a:cubicBezTo>
                          <a:pt x="-39995" y="395145"/>
                          <a:pt x="33348" y="254651"/>
                          <a:pt x="46111" y="206550"/>
                        </a:cubicBezTo>
                        <a:cubicBezTo>
                          <a:pt x="60970" y="150638"/>
                          <a:pt x="81163" y="93107"/>
                          <a:pt x="109262" y="42434"/>
                        </a:cubicBezTo>
                        <a:cubicBezTo>
                          <a:pt x="137932" y="1286"/>
                          <a:pt x="250804" y="-28432"/>
                          <a:pt x="262615" y="44053"/>
                        </a:cubicBezTo>
                        <a:cubicBezTo>
                          <a:pt x="280902" y="141780"/>
                          <a:pt x="312525" y="237411"/>
                          <a:pt x="345768" y="33113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3" name="Google Shape;553;p27"/>
                  <p:cNvSpPr/>
                  <p:nvPr/>
                </p:nvSpPr>
                <p:spPr>
                  <a:xfrm>
                    <a:off x="4014746" y="3117800"/>
                    <a:ext cx="349486" cy="385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486" h="385858" extrusionOk="0">
                        <a:moveTo>
                          <a:pt x="345673" y="331137"/>
                        </a:moveTo>
                        <a:cubicBezTo>
                          <a:pt x="364342" y="396002"/>
                          <a:pt x="310240" y="379715"/>
                          <a:pt x="275188" y="355140"/>
                        </a:cubicBezTo>
                        <a:cubicBezTo>
                          <a:pt x="256042" y="349806"/>
                          <a:pt x="248232" y="366094"/>
                          <a:pt x="235659" y="376381"/>
                        </a:cubicBezTo>
                        <a:cubicBezTo>
                          <a:pt x="204988" y="402289"/>
                          <a:pt x="194511" y="368761"/>
                          <a:pt x="176318" y="351044"/>
                        </a:cubicBezTo>
                        <a:cubicBezTo>
                          <a:pt x="163935" y="344377"/>
                          <a:pt x="148791" y="352949"/>
                          <a:pt x="138218" y="362379"/>
                        </a:cubicBezTo>
                        <a:cubicBezTo>
                          <a:pt x="75353" y="418386"/>
                          <a:pt x="101642" y="329327"/>
                          <a:pt x="29538" y="362855"/>
                        </a:cubicBezTo>
                        <a:cubicBezTo>
                          <a:pt x="-39995" y="395145"/>
                          <a:pt x="33348" y="254651"/>
                          <a:pt x="46111" y="206550"/>
                        </a:cubicBezTo>
                        <a:cubicBezTo>
                          <a:pt x="60970" y="150638"/>
                          <a:pt x="81163" y="93107"/>
                          <a:pt x="109262" y="42434"/>
                        </a:cubicBezTo>
                        <a:cubicBezTo>
                          <a:pt x="137932" y="1286"/>
                          <a:pt x="250804" y="-28432"/>
                          <a:pt x="262615" y="44053"/>
                        </a:cubicBezTo>
                        <a:cubicBezTo>
                          <a:pt x="280902" y="141780"/>
                          <a:pt x="312525" y="237411"/>
                          <a:pt x="345768" y="33113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54" name="Google Shape;554;p27"/>
                <p:cNvGrpSpPr/>
                <p:nvPr/>
              </p:nvGrpSpPr>
              <p:grpSpPr>
                <a:xfrm>
                  <a:off x="4053820" y="3025058"/>
                  <a:ext cx="290796" cy="264626"/>
                  <a:chOff x="4053820" y="3025058"/>
                  <a:chExt cx="290796" cy="264626"/>
                </a:xfrm>
              </p:grpSpPr>
              <p:sp>
                <p:nvSpPr>
                  <p:cNvPr id="555" name="Google Shape;555;p27"/>
                  <p:cNvSpPr/>
                  <p:nvPr/>
                </p:nvSpPr>
                <p:spPr>
                  <a:xfrm>
                    <a:off x="4053820" y="3025058"/>
                    <a:ext cx="290796" cy="264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0796" h="264626" extrusionOk="0">
                        <a:moveTo>
                          <a:pt x="283262" y="217281"/>
                        </a:moveTo>
                        <a:cubicBezTo>
                          <a:pt x="299454" y="232140"/>
                          <a:pt x="287548" y="259287"/>
                          <a:pt x="266498" y="242332"/>
                        </a:cubicBezTo>
                        <a:cubicBezTo>
                          <a:pt x="260592" y="238046"/>
                          <a:pt x="254687" y="232521"/>
                          <a:pt x="247448" y="232426"/>
                        </a:cubicBezTo>
                        <a:cubicBezTo>
                          <a:pt x="231065" y="232140"/>
                          <a:pt x="224683" y="257858"/>
                          <a:pt x="208395" y="259858"/>
                        </a:cubicBezTo>
                        <a:cubicBezTo>
                          <a:pt x="189060" y="262239"/>
                          <a:pt x="182202" y="235093"/>
                          <a:pt x="162675" y="234903"/>
                        </a:cubicBezTo>
                        <a:cubicBezTo>
                          <a:pt x="135624" y="238141"/>
                          <a:pt x="106383" y="292243"/>
                          <a:pt x="87047" y="246047"/>
                        </a:cubicBezTo>
                        <a:cubicBezTo>
                          <a:pt x="59710" y="221282"/>
                          <a:pt x="30373" y="280432"/>
                          <a:pt x="1036" y="253953"/>
                        </a:cubicBezTo>
                        <a:cubicBezTo>
                          <a:pt x="-7251" y="215853"/>
                          <a:pt x="36660" y="181563"/>
                          <a:pt x="44661" y="143367"/>
                        </a:cubicBezTo>
                        <a:cubicBezTo>
                          <a:pt x="68949" y="89456"/>
                          <a:pt x="112955" y="-49895"/>
                          <a:pt x="189631" y="18495"/>
                        </a:cubicBezTo>
                        <a:cubicBezTo>
                          <a:pt x="215729" y="86694"/>
                          <a:pt x="237542" y="158322"/>
                          <a:pt x="283357" y="21728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6" name="Google Shape;556;p27"/>
                  <p:cNvSpPr/>
                  <p:nvPr/>
                </p:nvSpPr>
                <p:spPr>
                  <a:xfrm>
                    <a:off x="4053820" y="3025058"/>
                    <a:ext cx="290796" cy="264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0796" h="264626" extrusionOk="0">
                        <a:moveTo>
                          <a:pt x="283262" y="217281"/>
                        </a:moveTo>
                        <a:cubicBezTo>
                          <a:pt x="299454" y="232140"/>
                          <a:pt x="287548" y="259287"/>
                          <a:pt x="266498" y="242332"/>
                        </a:cubicBezTo>
                        <a:cubicBezTo>
                          <a:pt x="260592" y="238046"/>
                          <a:pt x="254687" y="232521"/>
                          <a:pt x="247448" y="232426"/>
                        </a:cubicBezTo>
                        <a:cubicBezTo>
                          <a:pt x="231065" y="232140"/>
                          <a:pt x="224683" y="257858"/>
                          <a:pt x="208395" y="259858"/>
                        </a:cubicBezTo>
                        <a:cubicBezTo>
                          <a:pt x="189060" y="262239"/>
                          <a:pt x="182202" y="235093"/>
                          <a:pt x="162675" y="234903"/>
                        </a:cubicBezTo>
                        <a:cubicBezTo>
                          <a:pt x="135624" y="238141"/>
                          <a:pt x="106383" y="292243"/>
                          <a:pt x="87047" y="246047"/>
                        </a:cubicBezTo>
                        <a:cubicBezTo>
                          <a:pt x="59710" y="221282"/>
                          <a:pt x="30373" y="280432"/>
                          <a:pt x="1036" y="253953"/>
                        </a:cubicBezTo>
                        <a:cubicBezTo>
                          <a:pt x="-7251" y="215853"/>
                          <a:pt x="36660" y="181563"/>
                          <a:pt x="44661" y="143367"/>
                        </a:cubicBezTo>
                        <a:cubicBezTo>
                          <a:pt x="68949" y="89456"/>
                          <a:pt x="112955" y="-49895"/>
                          <a:pt x="189631" y="18495"/>
                        </a:cubicBezTo>
                        <a:cubicBezTo>
                          <a:pt x="215729" y="86694"/>
                          <a:pt x="237542" y="158322"/>
                          <a:pt x="283357" y="21728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57" name="Google Shape;557;p27"/>
                <p:cNvGrpSpPr/>
                <p:nvPr/>
              </p:nvGrpSpPr>
              <p:grpSpPr>
                <a:xfrm>
                  <a:off x="4093484" y="2894981"/>
                  <a:ext cx="213023" cy="233538"/>
                  <a:chOff x="4093484" y="2894981"/>
                  <a:chExt cx="213023" cy="233538"/>
                </a:xfrm>
              </p:grpSpPr>
              <p:sp>
                <p:nvSpPr>
                  <p:cNvPr id="558" name="Google Shape;558;p27"/>
                  <p:cNvSpPr/>
                  <p:nvPr/>
                </p:nvSpPr>
                <p:spPr>
                  <a:xfrm>
                    <a:off x="4093484" y="2894981"/>
                    <a:ext cx="213023" cy="233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023" h="233538" extrusionOk="0">
                        <a:moveTo>
                          <a:pt x="212928" y="200864"/>
                        </a:moveTo>
                        <a:cubicBezTo>
                          <a:pt x="198164" y="213723"/>
                          <a:pt x="173399" y="212961"/>
                          <a:pt x="159493" y="199150"/>
                        </a:cubicBezTo>
                        <a:cubicBezTo>
                          <a:pt x="157492" y="215437"/>
                          <a:pt x="143681" y="239250"/>
                          <a:pt x="125012" y="228677"/>
                        </a:cubicBezTo>
                        <a:cubicBezTo>
                          <a:pt x="117011" y="222962"/>
                          <a:pt x="115678" y="209532"/>
                          <a:pt x="106248" y="206865"/>
                        </a:cubicBezTo>
                        <a:cubicBezTo>
                          <a:pt x="88055" y="202293"/>
                          <a:pt x="82816" y="238488"/>
                          <a:pt x="64338" y="232963"/>
                        </a:cubicBezTo>
                        <a:cubicBezTo>
                          <a:pt x="53765" y="229344"/>
                          <a:pt x="54146" y="211437"/>
                          <a:pt x="43573" y="207913"/>
                        </a:cubicBezTo>
                        <a:cubicBezTo>
                          <a:pt x="-63297" y="268777"/>
                          <a:pt x="58528" y="111805"/>
                          <a:pt x="70624" y="77992"/>
                        </a:cubicBezTo>
                        <a:cubicBezTo>
                          <a:pt x="106248" y="-135749"/>
                          <a:pt x="123297" y="152382"/>
                          <a:pt x="213023" y="20086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9" name="Google Shape;559;p27"/>
                  <p:cNvSpPr/>
                  <p:nvPr/>
                </p:nvSpPr>
                <p:spPr>
                  <a:xfrm>
                    <a:off x="4093484" y="2894981"/>
                    <a:ext cx="213023" cy="233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023" h="233538" extrusionOk="0">
                        <a:moveTo>
                          <a:pt x="212928" y="200864"/>
                        </a:moveTo>
                        <a:cubicBezTo>
                          <a:pt x="198164" y="213723"/>
                          <a:pt x="173399" y="212961"/>
                          <a:pt x="159493" y="199150"/>
                        </a:cubicBezTo>
                        <a:cubicBezTo>
                          <a:pt x="157492" y="215437"/>
                          <a:pt x="143681" y="239250"/>
                          <a:pt x="125012" y="228677"/>
                        </a:cubicBezTo>
                        <a:cubicBezTo>
                          <a:pt x="117011" y="222962"/>
                          <a:pt x="115678" y="209532"/>
                          <a:pt x="106248" y="206865"/>
                        </a:cubicBezTo>
                        <a:cubicBezTo>
                          <a:pt x="88055" y="202293"/>
                          <a:pt x="82816" y="238488"/>
                          <a:pt x="64338" y="232963"/>
                        </a:cubicBezTo>
                        <a:cubicBezTo>
                          <a:pt x="53765" y="229344"/>
                          <a:pt x="54146" y="211437"/>
                          <a:pt x="43573" y="207913"/>
                        </a:cubicBezTo>
                        <a:cubicBezTo>
                          <a:pt x="-63297" y="268777"/>
                          <a:pt x="58528" y="111805"/>
                          <a:pt x="70624" y="77992"/>
                        </a:cubicBezTo>
                        <a:cubicBezTo>
                          <a:pt x="106248" y="-135749"/>
                          <a:pt x="123297" y="152382"/>
                          <a:pt x="213023" y="20086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60" name="Google Shape;560;p27"/>
              <p:cNvGrpSpPr/>
              <p:nvPr/>
            </p:nvGrpSpPr>
            <p:grpSpPr>
              <a:xfrm>
                <a:off x="4286717" y="2835316"/>
                <a:ext cx="441472" cy="920376"/>
                <a:chOff x="4286717" y="2835316"/>
                <a:chExt cx="441472" cy="920376"/>
              </a:xfrm>
            </p:grpSpPr>
            <p:grpSp>
              <p:nvGrpSpPr>
                <p:cNvPr id="561" name="Google Shape;561;p27"/>
                <p:cNvGrpSpPr/>
                <p:nvPr/>
              </p:nvGrpSpPr>
              <p:grpSpPr>
                <a:xfrm>
                  <a:off x="4435856" y="3456747"/>
                  <a:ext cx="156876" cy="298945"/>
                  <a:chOff x="4435856" y="3456747"/>
                  <a:chExt cx="156876" cy="298945"/>
                </a:xfrm>
              </p:grpSpPr>
              <p:sp>
                <p:nvSpPr>
                  <p:cNvPr id="562" name="Google Shape;562;p27"/>
                  <p:cNvSpPr/>
                  <p:nvPr/>
                </p:nvSpPr>
                <p:spPr>
                  <a:xfrm>
                    <a:off x="4435856" y="3456747"/>
                    <a:ext cx="156876" cy="298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876" h="298945" extrusionOk="0">
                        <a:moveTo>
                          <a:pt x="138017" y="10668"/>
                        </a:moveTo>
                        <a:cubicBezTo>
                          <a:pt x="138017" y="10668"/>
                          <a:pt x="132112" y="171069"/>
                          <a:pt x="156877" y="264223"/>
                        </a:cubicBezTo>
                        <a:cubicBezTo>
                          <a:pt x="131826" y="311467"/>
                          <a:pt x="24194" y="309563"/>
                          <a:pt x="0" y="264223"/>
                        </a:cubicBezTo>
                        <a:cubicBezTo>
                          <a:pt x="0" y="264223"/>
                          <a:pt x="21241" y="120301"/>
                          <a:pt x="20003" y="0"/>
                        </a:cubicBezTo>
                        <a:lnTo>
                          <a:pt x="137922" y="10573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3" name="Google Shape;563;p27"/>
                  <p:cNvSpPr/>
                  <p:nvPr/>
                </p:nvSpPr>
                <p:spPr>
                  <a:xfrm>
                    <a:off x="4435856" y="3456747"/>
                    <a:ext cx="156876" cy="298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876" h="298945" extrusionOk="0">
                        <a:moveTo>
                          <a:pt x="138017" y="10668"/>
                        </a:moveTo>
                        <a:cubicBezTo>
                          <a:pt x="138017" y="10668"/>
                          <a:pt x="132112" y="171069"/>
                          <a:pt x="156877" y="264223"/>
                        </a:cubicBezTo>
                        <a:cubicBezTo>
                          <a:pt x="131826" y="311467"/>
                          <a:pt x="24194" y="309563"/>
                          <a:pt x="0" y="264223"/>
                        </a:cubicBezTo>
                        <a:cubicBezTo>
                          <a:pt x="0" y="264223"/>
                          <a:pt x="21241" y="120301"/>
                          <a:pt x="20003" y="0"/>
                        </a:cubicBezTo>
                        <a:lnTo>
                          <a:pt x="137922" y="1057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64" name="Google Shape;564;p27"/>
                <p:cNvGrpSpPr/>
                <p:nvPr/>
              </p:nvGrpSpPr>
              <p:grpSpPr>
                <a:xfrm>
                  <a:off x="4286717" y="3124368"/>
                  <a:ext cx="441472" cy="422274"/>
                  <a:chOff x="4286717" y="3124368"/>
                  <a:chExt cx="441472" cy="422274"/>
                </a:xfrm>
              </p:grpSpPr>
              <p:sp>
                <p:nvSpPr>
                  <p:cNvPr id="565" name="Google Shape;565;p27"/>
                  <p:cNvSpPr/>
                  <p:nvPr/>
                </p:nvSpPr>
                <p:spPr>
                  <a:xfrm>
                    <a:off x="4286717" y="3124368"/>
                    <a:ext cx="441472" cy="4222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472" h="422274" extrusionOk="0">
                        <a:moveTo>
                          <a:pt x="422126" y="336285"/>
                        </a:moveTo>
                        <a:cubicBezTo>
                          <a:pt x="468418" y="403912"/>
                          <a:pt x="424317" y="410770"/>
                          <a:pt x="366786" y="383243"/>
                        </a:cubicBezTo>
                        <a:cubicBezTo>
                          <a:pt x="336687" y="370670"/>
                          <a:pt x="328877" y="417057"/>
                          <a:pt x="303635" y="421819"/>
                        </a:cubicBezTo>
                        <a:cubicBezTo>
                          <a:pt x="289538" y="424581"/>
                          <a:pt x="276584" y="414295"/>
                          <a:pt x="266393" y="404293"/>
                        </a:cubicBezTo>
                        <a:cubicBezTo>
                          <a:pt x="212957" y="336190"/>
                          <a:pt x="182477" y="466491"/>
                          <a:pt x="129042" y="398578"/>
                        </a:cubicBezTo>
                        <a:cubicBezTo>
                          <a:pt x="105896" y="368670"/>
                          <a:pt x="78845" y="382100"/>
                          <a:pt x="55699" y="402865"/>
                        </a:cubicBezTo>
                        <a:cubicBezTo>
                          <a:pt x="18171" y="422200"/>
                          <a:pt x="-12404" y="373242"/>
                          <a:pt x="5027" y="340952"/>
                        </a:cubicBezTo>
                        <a:cubicBezTo>
                          <a:pt x="84274" y="262656"/>
                          <a:pt x="69606" y="140451"/>
                          <a:pt x="130090" y="51297"/>
                        </a:cubicBezTo>
                        <a:cubicBezTo>
                          <a:pt x="160379" y="-21569"/>
                          <a:pt x="258868" y="-9377"/>
                          <a:pt x="305064" y="41581"/>
                        </a:cubicBezTo>
                        <a:cubicBezTo>
                          <a:pt x="375835" y="124258"/>
                          <a:pt x="361262" y="247226"/>
                          <a:pt x="422031" y="33628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6" name="Google Shape;566;p27"/>
                  <p:cNvSpPr/>
                  <p:nvPr/>
                </p:nvSpPr>
                <p:spPr>
                  <a:xfrm>
                    <a:off x="4286717" y="3124368"/>
                    <a:ext cx="441472" cy="4222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472" h="422274" extrusionOk="0">
                        <a:moveTo>
                          <a:pt x="422126" y="336285"/>
                        </a:moveTo>
                        <a:cubicBezTo>
                          <a:pt x="468418" y="403912"/>
                          <a:pt x="424317" y="410770"/>
                          <a:pt x="366786" y="383243"/>
                        </a:cubicBezTo>
                        <a:cubicBezTo>
                          <a:pt x="336687" y="370670"/>
                          <a:pt x="328877" y="417057"/>
                          <a:pt x="303635" y="421819"/>
                        </a:cubicBezTo>
                        <a:cubicBezTo>
                          <a:pt x="289538" y="424581"/>
                          <a:pt x="276584" y="414295"/>
                          <a:pt x="266393" y="404293"/>
                        </a:cubicBezTo>
                        <a:cubicBezTo>
                          <a:pt x="212957" y="336190"/>
                          <a:pt x="182477" y="466491"/>
                          <a:pt x="129042" y="398578"/>
                        </a:cubicBezTo>
                        <a:cubicBezTo>
                          <a:pt x="105896" y="368670"/>
                          <a:pt x="78845" y="382100"/>
                          <a:pt x="55699" y="402865"/>
                        </a:cubicBezTo>
                        <a:cubicBezTo>
                          <a:pt x="18171" y="422200"/>
                          <a:pt x="-12404" y="373242"/>
                          <a:pt x="5027" y="340952"/>
                        </a:cubicBezTo>
                        <a:cubicBezTo>
                          <a:pt x="84274" y="262656"/>
                          <a:pt x="69606" y="140451"/>
                          <a:pt x="130090" y="51297"/>
                        </a:cubicBezTo>
                        <a:cubicBezTo>
                          <a:pt x="160379" y="-21569"/>
                          <a:pt x="258868" y="-9377"/>
                          <a:pt x="305064" y="41581"/>
                        </a:cubicBezTo>
                        <a:cubicBezTo>
                          <a:pt x="375835" y="124258"/>
                          <a:pt x="361262" y="247226"/>
                          <a:pt x="422031" y="33628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67" name="Google Shape;567;p27"/>
                <p:cNvGrpSpPr/>
                <p:nvPr/>
              </p:nvGrpSpPr>
              <p:grpSpPr>
                <a:xfrm>
                  <a:off x="4335150" y="2987222"/>
                  <a:ext cx="349608" cy="313917"/>
                  <a:chOff x="4335150" y="2987222"/>
                  <a:chExt cx="349608" cy="313917"/>
                </a:xfrm>
              </p:grpSpPr>
              <p:sp>
                <p:nvSpPr>
                  <p:cNvPr id="568" name="Google Shape;568;p27"/>
                  <p:cNvSpPr/>
                  <p:nvPr/>
                </p:nvSpPr>
                <p:spPr>
                  <a:xfrm>
                    <a:off x="4335150" y="2987222"/>
                    <a:ext cx="349608" cy="3139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608" h="313917" extrusionOk="0">
                        <a:moveTo>
                          <a:pt x="340450" y="257975"/>
                        </a:moveTo>
                        <a:cubicBezTo>
                          <a:pt x="358262" y="276740"/>
                          <a:pt x="349213" y="307410"/>
                          <a:pt x="320924" y="297599"/>
                        </a:cubicBezTo>
                        <a:cubicBezTo>
                          <a:pt x="301779" y="290741"/>
                          <a:pt x="289587" y="266453"/>
                          <a:pt x="267584" y="266834"/>
                        </a:cubicBezTo>
                        <a:cubicBezTo>
                          <a:pt x="238057" y="267786"/>
                          <a:pt x="226817" y="317602"/>
                          <a:pt x="195194" y="311411"/>
                        </a:cubicBezTo>
                        <a:cubicBezTo>
                          <a:pt x="176906" y="307124"/>
                          <a:pt x="168810" y="280931"/>
                          <a:pt x="150046" y="279883"/>
                        </a:cubicBezTo>
                        <a:cubicBezTo>
                          <a:pt x="125662" y="278454"/>
                          <a:pt x="113946" y="321793"/>
                          <a:pt x="87942" y="312649"/>
                        </a:cubicBezTo>
                        <a:cubicBezTo>
                          <a:pt x="56129" y="278073"/>
                          <a:pt x="59653" y="276168"/>
                          <a:pt x="16505" y="300076"/>
                        </a:cubicBezTo>
                        <a:cubicBezTo>
                          <a:pt x="-52075" y="312649"/>
                          <a:pt x="114803" y="86430"/>
                          <a:pt x="121566" y="52045"/>
                        </a:cubicBezTo>
                        <a:cubicBezTo>
                          <a:pt x="138901" y="-2914"/>
                          <a:pt x="220150" y="-23965"/>
                          <a:pt x="243581" y="36900"/>
                        </a:cubicBezTo>
                        <a:cubicBezTo>
                          <a:pt x="267013" y="114243"/>
                          <a:pt x="293206" y="191110"/>
                          <a:pt x="340450" y="25788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9" name="Google Shape;569;p27"/>
                  <p:cNvSpPr/>
                  <p:nvPr/>
                </p:nvSpPr>
                <p:spPr>
                  <a:xfrm>
                    <a:off x="4335150" y="2987222"/>
                    <a:ext cx="349608" cy="3139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608" h="313917" extrusionOk="0">
                        <a:moveTo>
                          <a:pt x="340450" y="257975"/>
                        </a:moveTo>
                        <a:cubicBezTo>
                          <a:pt x="358262" y="276740"/>
                          <a:pt x="349213" y="307410"/>
                          <a:pt x="320924" y="297599"/>
                        </a:cubicBezTo>
                        <a:cubicBezTo>
                          <a:pt x="301779" y="290741"/>
                          <a:pt x="289587" y="266453"/>
                          <a:pt x="267584" y="266834"/>
                        </a:cubicBezTo>
                        <a:cubicBezTo>
                          <a:pt x="238057" y="267786"/>
                          <a:pt x="226817" y="317602"/>
                          <a:pt x="195194" y="311411"/>
                        </a:cubicBezTo>
                        <a:cubicBezTo>
                          <a:pt x="176906" y="307124"/>
                          <a:pt x="168810" y="280931"/>
                          <a:pt x="150046" y="279883"/>
                        </a:cubicBezTo>
                        <a:cubicBezTo>
                          <a:pt x="125662" y="278454"/>
                          <a:pt x="113946" y="321793"/>
                          <a:pt x="87942" y="312649"/>
                        </a:cubicBezTo>
                        <a:cubicBezTo>
                          <a:pt x="56129" y="278073"/>
                          <a:pt x="59653" y="276168"/>
                          <a:pt x="16505" y="300076"/>
                        </a:cubicBezTo>
                        <a:cubicBezTo>
                          <a:pt x="-52075" y="312649"/>
                          <a:pt x="114803" y="86430"/>
                          <a:pt x="121566" y="52045"/>
                        </a:cubicBezTo>
                        <a:cubicBezTo>
                          <a:pt x="138901" y="-2914"/>
                          <a:pt x="220150" y="-23965"/>
                          <a:pt x="243581" y="36900"/>
                        </a:cubicBezTo>
                        <a:cubicBezTo>
                          <a:pt x="267013" y="114243"/>
                          <a:pt x="293206" y="191110"/>
                          <a:pt x="340450" y="25788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70" name="Google Shape;570;p27"/>
                <p:cNvGrpSpPr/>
                <p:nvPr/>
              </p:nvGrpSpPr>
              <p:grpSpPr>
                <a:xfrm>
                  <a:off x="4391462" y="2835316"/>
                  <a:ext cx="250259" cy="266426"/>
                  <a:chOff x="4391462" y="2835316"/>
                  <a:chExt cx="250259" cy="266426"/>
                </a:xfrm>
              </p:grpSpPr>
              <p:sp>
                <p:nvSpPr>
                  <p:cNvPr id="571" name="Google Shape;571;p27"/>
                  <p:cNvSpPr/>
                  <p:nvPr/>
                </p:nvSpPr>
                <p:spPr>
                  <a:xfrm>
                    <a:off x="4391462" y="2835316"/>
                    <a:ext cx="250259" cy="2664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259" h="266426" extrusionOk="0">
                        <a:moveTo>
                          <a:pt x="224036" y="198998"/>
                        </a:moveTo>
                        <a:cubicBezTo>
                          <a:pt x="247086" y="218619"/>
                          <a:pt x="271375" y="275102"/>
                          <a:pt x="219083" y="265291"/>
                        </a:cubicBezTo>
                        <a:cubicBezTo>
                          <a:pt x="199747" y="259196"/>
                          <a:pt x="184221" y="237955"/>
                          <a:pt x="162314" y="240907"/>
                        </a:cubicBezTo>
                        <a:cubicBezTo>
                          <a:pt x="127166" y="254433"/>
                          <a:pt x="115451" y="283580"/>
                          <a:pt x="83828" y="242336"/>
                        </a:cubicBezTo>
                        <a:cubicBezTo>
                          <a:pt x="58872" y="230811"/>
                          <a:pt x="38679" y="272721"/>
                          <a:pt x="13724" y="263767"/>
                        </a:cubicBezTo>
                        <a:cubicBezTo>
                          <a:pt x="-14470" y="249099"/>
                          <a:pt x="6961" y="214142"/>
                          <a:pt x="23058" y="197473"/>
                        </a:cubicBezTo>
                        <a:cubicBezTo>
                          <a:pt x="67254" y="145086"/>
                          <a:pt x="62873" y="69839"/>
                          <a:pt x="87257" y="9736"/>
                        </a:cubicBezTo>
                        <a:cubicBezTo>
                          <a:pt x="180792" y="-46271"/>
                          <a:pt x="168886" y="155754"/>
                          <a:pt x="224036" y="1989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2" name="Google Shape;572;p27"/>
                  <p:cNvSpPr/>
                  <p:nvPr/>
                </p:nvSpPr>
                <p:spPr>
                  <a:xfrm>
                    <a:off x="4391462" y="2835316"/>
                    <a:ext cx="250259" cy="2664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259" h="266426" extrusionOk="0">
                        <a:moveTo>
                          <a:pt x="224036" y="198998"/>
                        </a:moveTo>
                        <a:cubicBezTo>
                          <a:pt x="247086" y="218619"/>
                          <a:pt x="271375" y="275102"/>
                          <a:pt x="219083" y="265291"/>
                        </a:cubicBezTo>
                        <a:cubicBezTo>
                          <a:pt x="199747" y="259196"/>
                          <a:pt x="184221" y="237955"/>
                          <a:pt x="162314" y="240907"/>
                        </a:cubicBezTo>
                        <a:cubicBezTo>
                          <a:pt x="127166" y="254433"/>
                          <a:pt x="115451" y="283580"/>
                          <a:pt x="83828" y="242336"/>
                        </a:cubicBezTo>
                        <a:cubicBezTo>
                          <a:pt x="58872" y="230811"/>
                          <a:pt x="38679" y="272721"/>
                          <a:pt x="13724" y="263767"/>
                        </a:cubicBezTo>
                        <a:cubicBezTo>
                          <a:pt x="-14470" y="249099"/>
                          <a:pt x="6961" y="214142"/>
                          <a:pt x="23058" y="197473"/>
                        </a:cubicBezTo>
                        <a:cubicBezTo>
                          <a:pt x="67254" y="145086"/>
                          <a:pt x="62873" y="69839"/>
                          <a:pt x="87257" y="9736"/>
                        </a:cubicBezTo>
                        <a:cubicBezTo>
                          <a:pt x="180792" y="-46271"/>
                          <a:pt x="168886" y="155754"/>
                          <a:pt x="224036" y="1989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73" name="Google Shape;573;p27"/>
              <p:cNvGrpSpPr/>
              <p:nvPr/>
            </p:nvGrpSpPr>
            <p:grpSpPr>
              <a:xfrm>
                <a:off x="3517850" y="2791192"/>
                <a:ext cx="265679" cy="575379"/>
                <a:chOff x="3517850" y="2791192"/>
                <a:chExt cx="265679" cy="575379"/>
              </a:xfrm>
            </p:grpSpPr>
            <p:grpSp>
              <p:nvGrpSpPr>
                <p:cNvPr id="574" name="Google Shape;574;p27"/>
                <p:cNvGrpSpPr/>
                <p:nvPr/>
              </p:nvGrpSpPr>
              <p:grpSpPr>
                <a:xfrm>
                  <a:off x="3596990" y="3180332"/>
                  <a:ext cx="97726" cy="186239"/>
                  <a:chOff x="3596990" y="3180332"/>
                  <a:chExt cx="97726" cy="186239"/>
                </a:xfrm>
              </p:grpSpPr>
              <p:sp>
                <p:nvSpPr>
                  <p:cNvPr id="575" name="Google Shape;575;p27"/>
                  <p:cNvSpPr/>
                  <p:nvPr/>
                </p:nvSpPr>
                <p:spPr>
                  <a:xfrm>
                    <a:off x="3596990" y="3180332"/>
                    <a:ext cx="97726" cy="186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26" h="186239" extrusionOk="0">
                        <a:moveTo>
                          <a:pt x="86011" y="6572"/>
                        </a:moveTo>
                        <a:cubicBezTo>
                          <a:pt x="86011" y="6572"/>
                          <a:pt x="82296" y="106490"/>
                          <a:pt x="97726" y="164592"/>
                        </a:cubicBezTo>
                        <a:cubicBezTo>
                          <a:pt x="82106" y="194025"/>
                          <a:pt x="15050" y="192881"/>
                          <a:pt x="0" y="164592"/>
                        </a:cubicBezTo>
                        <a:cubicBezTo>
                          <a:pt x="0" y="164592"/>
                          <a:pt x="13240" y="74962"/>
                          <a:pt x="12478" y="0"/>
                        </a:cubicBezTo>
                        <a:lnTo>
                          <a:pt x="85916" y="6572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6" name="Google Shape;576;p27"/>
                  <p:cNvSpPr/>
                  <p:nvPr/>
                </p:nvSpPr>
                <p:spPr>
                  <a:xfrm>
                    <a:off x="3596990" y="3180332"/>
                    <a:ext cx="97726" cy="186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26" h="186239" extrusionOk="0">
                        <a:moveTo>
                          <a:pt x="86011" y="6572"/>
                        </a:moveTo>
                        <a:cubicBezTo>
                          <a:pt x="86011" y="6572"/>
                          <a:pt x="82296" y="106490"/>
                          <a:pt x="97726" y="164592"/>
                        </a:cubicBezTo>
                        <a:cubicBezTo>
                          <a:pt x="82106" y="194025"/>
                          <a:pt x="15050" y="192881"/>
                          <a:pt x="0" y="164592"/>
                        </a:cubicBezTo>
                        <a:cubicBezTo>
                          <a:pt x="0" y="164592"/>
                          <a:pt x="13240" y="74962"/>
                          <a:pt x="12478" y="0"/>
                        </a:cubicBezTo>
                        <a:lnTo>
                          <a:pt x="85916" y="6572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77" name="Google Shape;577;p27"/>
                <p:cNvGrpSpPr/>
                <p:nvPr/>
              </p:nvGrpSpPr>
              <p:grpSpPr>
                <a:xfrm>
                  <a:off x="3517850" y="2960619"/>
                  <a:ext cx="265679" cy="293313"/>
                  <a:chOff x="3517850" y="2960619"/>
                  <a:chExt cx="265679" cy="293313"/>
                </a:xfrm>
              </p:grpSpPr>
              <p:sp>
                <p:nvSpPr>
                  <p:cNvPr id="578" name="Google Shape;578;p27"/>
                  <p:cNvSpPr/>
                  <p:nvPr/>
                </p:nvSpPr>
                <p:spPr>
                  <a:xfrm>
                    <a:off x="3517850" y="2960619"/>
                    <a:ext cx="265679" cy="2933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679" h="293313" extrusionOk="0">
                        <a:moveTo>
                          <a:pt x="262781" y="251717"/>
                        </a:moveTo>
                        <a:cubicBezTo>
                          <a:pt x="276974" y="300961"/>
                          <a:pt x="235826" y="288674"/>
                          <a:pt x="209156" y="269910"/>
                        </a:cubicBezTo>
                        <a:cubicBezTo>
                          <a:pt x="194582" y="265814"/>
                          <a:pt x="188677" y="278292"/>
                          <a:pt x="179057" y="286102"/>
                        </a:cubicBezTo>
                        <a:cubicBezTo>
                          <a:pt x="155720" y="305819"/>
                          <a:pt x="147815" y="280292"/>
                          <a:pt x="134003" y="266862"/>
                        </a:cubicBezTo>
                        <a:cubicBezTo>
                          <a:pt x="124574" y="261813"/>
                          <a:pt x="113048" y="268290"/>
                          <a:pt x="105047" y="275434"/>
                        </a:cubicBezTo>
                        <a:cubicBezTo>
                          <a:pt x="57232" y="318011"/>
                          <a:pt x="77234" y="250383"/>
                          <a:pt x="22466" y="275815"/>
                        </a:cubicBezTo>
                        <a:cubicBezTo>
                          <a:pt x="-30398" y="300389"/>
                          <a:pt x="25323" y="193614"/>
                          <a:pt x="35039" y="157038"/>
                        </a:cubicBezTo>
                        <a:cubicBezTo>
                          <a:pt x="46373" y="114557"/>
                          <a:pt x="61709" y="70837"/>
                          <a:pt x="83045" y="32261"/>
                        </a:cubicBezTo>
                        <a:cubicBezTo>
                          <a:pt x="104857" y="1019"/>
                          <a:pt x="190677" y="-21651"/>
                          <a:pt x="199631" y="33499"/>
                        </a:cubicBezTo>
                        <a:cubicBezTo>
                          <a:pt x="213537" y="107794"/>
                          <a:pt x="237540" y="180470"/>
                          <a:pt x="262781" y="2517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9" name="Google Shape;579;p27"/>
                  <p:cNvSpPr/>
                  <p:nvPr/>
                </p:nvSpPr>
                <p:spPr>
                  <a:xfrm>
                    <a:off x="3517850" y="2960619"/>
                    <a:ext cx="265679" cy="2933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679" h="293313" extrusionOk="0">
                        <a:moveTo>
                          <a:pt x="262781" y="251717"/>
                        </a:moveTo>
                        <a:cubicBezTo>
                          <a:pt x="276974" y="300961"/>
                          <a:pt x="235826" y="288674"/>
                          <a:pt x="209156" y="269910"/>
                        </a:cubicBezTo>
                        <a:cubicBezTo>
                          <a:pt x="194582" y="265814"/>
                          <a:pt x="188677" y="278292"/>
                          <a:pt x="179057" y="286102"/>
                        </a:cubicBezTo>
                        <a:cubicBezTo>
                          <a:pt x="155720" y="305819"/>
                          <a:pt x="147815" y="280292"/>
                          <a:pt x="134003" y="266862"/>
                        </a:cubicBezTo>
                        <a:cubicBezTo>
                          <a:pt x="124574" y="261813"/>
                          <a:pt x="113048" y="268290"/>
                          <a:pt x="105047" y="275434"/>
                        </a:cubicBezTo>
                        <a:cubicBezTo>
                          <a:pt x="57232" y="318011"/>
                          <a:pt x="77234" y="250383"/>
                          <a:pt x="22466" y="275815"/>
                        </a:cubicBezTo>
                        <a:cubicBezTo>
                          <a:pt x="-30398" y="300389"/>
                          <a:pt x="25323" y="193614"/>
                          <a:pt x="35039" y="157038"/>
                        </a:cubicBezTo>
                        <a:cubicBezTo>
                          <a:pt x="46373" y="114557"/>
                          <a:pt x="61709" y="70837"/>
                          <a:pt x="83045" y="32261"/>
                        </a:cubicBezTo>
                        <a:cubicBezTo>
                          <a:pt x="104857" y="1019"/>
                          <a:pt x="190677" y="-21651"/>
                          <a:pt x="199631" y="33499"/>
                        </a:cubicBezTo>
                        <a:cubicBezTo>
                          <a:pt x="213537" y="107794"/>
                          <a:pt x="237540" y="180470"/>
                          <a:pt x="262781" y="2517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80" name="Google Shape;580;p27"/>
                <p:cNvGrpSpPr/>
                <p:nvPr/>
              </p:nvGrpSpPr>
              <p:grpSpPr>
                <a:xfrm>
                  <a:off x="3547722" y="2890228"/>
                  <a:ext cx="220926" cy="201086"/>
                  <a:chOff x="3547722" y="2890228"/>
                  <a:chExt cx="220926" cy="201086"/>
                </a:xfrm>
              </p:grpSpPr>
              <p:sp>
                <p:nvSpPr>
                  <p:cNvPr id="581" name="Google Shape;581;p27"/>
                  <p:cNvSpPr/>
                  <p:nvPr/>
                </p:nvSpPr>
                <p:spPr>
                  <a:xfrm>
                    <a:off x="3547722" y="2890228"/>
                    <a:ext cx="220926" cy="2010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26" h="201086" extrusionOk="0">
                        <a:moveTo>
                          <a:pt x="215193" y="165041"/>
                        </a:moveTo>
                        <a:cubicBezTo>
                          <a:pt x="227480" y="176375"/>
                          <a:pt x="218527" y="196949"/>
                          <a:pt x="202430" y="184091"/>
                        </a:cubicBezTo>
                        <a:cubicBezTo>
                          <a:pt x="197953" y="180852"/>
                          <a:pt x="193476" y="176661"/>
                          <a:pt x="187952" y="176566"/>
                        </a:cubicBezTo>
                        <a:cubicBezTo>
                          <a:pt x="175474" y="176375"/>
                          <a:pt x="170711" y="195902"/>
                          <a:pt x="158329" y="197426"/>
                        </a:cubicBezTo>
                        <a:cubicBezTo>
                          <a:pt x="143660" y="199235"/>
                          <a:pt x="138422" y="178661"/>
                          <a:pt x="123658" y="178471"/>
                        </a:cubicBezTo>
                        <a:cubicBezTo>
                          <a:pt x="103084" y="180947"/>
                          <a:pt x="80891" y="222095"/>
                          <a:pt x="66222" y="186948"/>
                        </a:cubicBezTo>
                        <a:cubicBezTo>
                          <a:pt x="45458" y="168184"/>
                          <a:pt x="23169" y="213046"/>
                          <a:pt x="785" y="192949"/>
                        </a:cubicBezTo>
                        <a:cubicBezTo>
                          <a:pt x="-5501" y="163993"/>
                          <a:pt x="27836" y="137894"/>
                          <a:pt x="33932" y="108938"/>
                        </a:cubicBezTo>
                        <a:cubicBezTo>
                          <a:pt x="52411" y="67981"/>
                          <a:pt x="85844" y="-37937"/>
                          <a:pt x="144137" y="14069"/>
                        </a:cubicBezTo>
                        <a:cubicBezTo>
                          <a:pt x="163948" y="65885"/>
                          <a:pt x="180522" y="120273"/>
                          <a:pt x="215384" y="16513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2" name="Google Shape;582;p27"/>
                  <p:cNvSpPr/>
                  <p:nvPr/>
                </p:nvSpPr>
                <p:spPr>
                  <a:xfrm>
                    <a:off x="3547722" y="2890228"/>
                    <a:ext cx="220926" cy="2010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926" h="201086" extrusionOk="0">
                        <a:moveTo>
                          <a:pt x="215193" y="165041"/>
                        </a:moveTo>
                        <a:cubicBezTo>
                          <a:pt x="227480" y="176375"/>
                          <a:pt x="218527" y="196949"/>
                          <a:pt x="202430" y="184091"/>
                        </a:cubicBezTo>
                        <a:cubicBezTo>
                          <a:pt x="197953" y="180852"/>
                          <a:pt x="193476" y="176661"/>
                          <a:pt x="187952" y="176566"/>
                        </a:cubicBezTo>
                        <a:cubicBezTo>
                          <a:pt x="175474" y="176375"/>
                          <a:pt x="170711" y="195902"/>
                          <a:pt x="158329" y="197426"/>
                        </a:cubicBezTo>
                        <a:cubicBezTo>
                          <a:pt x="143660" y="199235"/>
                          <a:pt x="138422" y="178661"/>
                          <a:pt x="123658" y="178471"/>
                        </a:cubicBezTo>
                        <a:cubicBezTo>
                          <a:pt x="103084" y="180947"/>
                          <a:pt x="80891" y="222095"/>
                          <a:pt x="66222" y="186948"/>
                        </a:cubicBezTo>
                        <a:cubicBezTo>
                          <a:pt x="45458" y="168184"/>
                          <a:pt x="23169" y="213046"/>
                          <a:pt x="785" y="192949"/>
                        </a:cubicBezTo>
                        <a:cubicBezTo>
                          <a:pt x="-5501" y="163993"/>
                          <a:pt x="27836" y="137894"/>
                          <a:pt x="33932" y="108938"/>
                        </a:cubicBezTo>
                        <a:cubicBezTo>
                          <a:pt x="52411" y="67981"/>
                          <a:pt x="85844" y="-37937"/>
                          <a:pt x="144137" y="14069"/>
                        </a:cubicBezTo>
                        <a:cubicBezTo>
                          <a:pt x="163948" y="65885"/>
                          <a:pt x="180522" y="120273"/>
                          <a:pt x="215384" y="16513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83" name="Google Shape;583;p27"/>
                <p:cNvGrpSpPr/>
                <p:nvPr/>
              </p:nvGrpSpPr>
              <p:grpSpPr>
                <a:xfrm>
                  <a:off x="3577761" y="2791192"/>
                  <a:ext cx="161818" cy="177550"/>
                  <a:chOff x="3577761" y="2791192"/>
                  <a:chExt cx="161818" cy="177550"/>
                </a:xfrm>
              </p:grpSpPr>
              <p:sp>
                <p:nvSpPr>
                  <p:cNvPr id="584" name="Google Shape;584;p27"/>
                  <p:cNvSpPr/>
                  <p:nvPr/>
                </p:nvSpPr>
                <p:spPr>
                  <a:xfrm>
                    <a:off x="3577761" y="2791192"/>
                    <a:ext cx="161818" cy="177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818" h="177550" extrusionOk="0">
                        <a:moveTo>
                          <a:pt x="161818" y="152729"/>
                        </a:moveTo>
                        <a:cubicBezTo>
                          <a:pt x="150578" y="162540"/>
                          <a:pt x="131814" y="161969"/>
                          <a:pt x="121242" y="151396"/>
                        </a:cubicBezTo>
                        <a:cubicBezTo>
                          <a:pt x="119718" y="163778"/>
                          <a:pt x="109145" y="181876"/>
                          <a:pt x="95048" y="173875"/>
                        </a:cubicBezTo>
                        <a:cubicBezTo>
                          <a:pt x="88952" y="169589"/>
                          <a:pt x="87904" y="159302"/>
                          <a:pt x="80760" y="157301"/>
                        </a:cubicBezTo>
                        <a:cubicBezTo>
                          <a:pt x="66949" y="153872"/>
                          <a:pt x="62949" y="181304"/>
                          <a:pt x="48947" y="177113"/>
                        </a:cubicBezTo>
                        <a:cubicBezTo>
                          <a:pt x="40946" y="174351"/>
                          <a:pt x="41232" y="160730"/>
                          <a:pt x="33135" y="158063"/>
                        </a:cubicBezTo>
                        <a:cubicBezTo>
                          <a:pt x="-48113" y="204355"/>
                          <a:pt x="44470" y="85006"/>
                          <a:pt x="53614" y="59289"/>
                        </a:cubicBezTo>
                        <a:cubicBezTo>
                          <a:pt x="80665" y="-103207"/>
                          <a:pt x="93619" y="115868"/>
                          <a:pt x="161818" y="15272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5" name="Google Shape;585;p27"/>
                  <p:cNvSpPr/>
                  <p:nvPr/>
                </p:nvSpPr>
                <p:spPr>
                  <a:xfrm>
                    <a:off x="3577761" y="2791192"/>
                    <a:ext cx="161818" cy="177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818" h="177550" extrusionOk="0">
                        <a:moveTo>
                          <a:pt x="161818" y="152729"/>
                        </a:moveTo>
                        <a:cubicBezTo>
                          <a:pt x="150578" y="162540"/>
                          <a:pt x="131814" y="161969"/>
                          <a:pt x="121242" y="151396"/>
                        </a:cubicBezTo>
                        <a:cubicBezTo>
                          <a:pt x="119718" y="163778"/>
                          <a:pt x="109145" y="181876"/>
                          <a:pt x="95048" y="173875"/>
                        </a:cubicBezTo>
                        <a:cubicBezTo>
                          <a:pt x="88952" y="169589"/>
                          <a:pt x="87904" y="159302"/>
                          <a:pt x="80760" y="157301"/>
                        </a:cubicBezTo>
                        <a:cubicBezTo>
                          <a:pt x="66949" y="153872"/>
                          <a:pt x="62949" y="181304"/>
                          <a:pt x="48947" y="177113"/>
                        </a:cubicBezTo>
                        <a:cubicBezTo>
                          <a:pt x="40946" y="174351"/>
                          <a:pt x="41232" y="160730"/>
                          <a:pt x="33135" y="158063"/>
                        </a:cubicBezTo>
                        <a:cubicBezTo>
                          <a:pt x="-48113" y="204355"/>
                          <a:pt x="44470" y="85006"/>
                          <a:pt x="53614" y="59289"/>
                        </a:cubicBezTo>
                        <a:cubicBezTo>
                          <a:pt x="80665" y="-103207"/>
                          <a:pt x="93619" y="115868"/>
                          <a:pt x="161818" y="15272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86" name="Google Shape;586;p27"/>
              <p:cNvGrpSpPr/>
              <p:nvPr/>
            </p:nvGrpSpPr>
            <p:grpSpPr>
              <a:xfrm>
                <a:off x="3617297" y="2907059"/>
                <a:ext cx="332600" cy="693756"/>
                <a:chOff x="3617297" y="2907059"/>
                <a:chExt cx="332600" cy="693756"/>
              </a:xfrm>
            </p:grpSpPr>
            <p:grpSp>
              <p:nvGrpSpPr>
                <p:cNvPr id="587" name="Google Shape;587;p27"/>
                <p:cNvGrpSpPr/>
                <p:nvPr/>
              </p:nvGrpSpPr>
              <p:grpSpPr>
                <a:xfrm>
                  <a:off x="3729578" y="3375499"/>
                  <a:ext cx="118205" cy="225316"/>
                  <a:chOff x="3729578" y="3375499"/>
                  <a:chExt cx="118205" cy="225316"/>
                </a:xfrm>
              </p:grpSpPr>
              <p:sp>
                <p:nvSpPr>
                  <p:cNvPr id="588" name="Google Shape;588;p27"/>
                  <p:cNvSpPr/>
                  <p:nvPr/>
                </p:nvSpPr>
                <p:spPr>
                  <a:xfrm>
                    <a:off x="3729578" y="3375499"/>
                    <a:ext cx="118205" cy="225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205" h="225316" extrusionOk="0">
                        <a:moveTo>
                          <a:pt x="104013" y="8001"/>
                        </a:moveTo>
                        <a:cubicBezTo>
                          <a:pt x="104013" y="8001"/>
                          <a:pt x="99536" y="128873"/>
                          <a:pt x="118205" y="199168"/>
                        </a:cubicBezTo>
                        <a:cubicBezTo>
                          <a:pt x="99346" y="234696"/>
                          <a:pt x="18193" y="233363"/>
                          <a:pt x="0" y="199168"/>
                        </a:cubicBezTo>
                        <a:cubicBezTo>
                          <a:pt x="0" y="199168"/>
                          <a:pt x="16002" y="90678"/>
                          <a:pt x="15145" y="0"/>
                        </a:cubicBezTo>
                        <a:lnTo>
                          <a:pt x="104013" y="800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9" name="Google Shape;589;p27"/>
                  <p:cNvSpPr/>
                  <p:nvPr/>
                </p:nvSpPr>
                <p:spPr>
                  <a:xfrm>
                    <a:off x="3729578" y="3375499"/>
                    <a:ext cx="118205" cy="2253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205" h="225316" extrusionOk="0">
                        <a:moveTo>
                          <a:pt x="104013" y="8001"/>
                        </a:moveTo>
                        <a:cubicBezTo>
                          <a:pt x="104013" y="8001"/>
                          <a:pt x="99536" y="128873"/>
                          <a:pt x="118205" y="199168"/>
                        </a:cubicBezTo>
                        <a:cubicBezTo>
                          <a:pt x="99346" y="234696"/>
                          <a:pt x="18193" y="233363"/>
                          <a:pt x="0" y="199168"/>
                        </a:cubicBezTo>
                        <a:cubicBezTo>
                          <a:pt x="0" y="199168"/>
                          <a:pt x="16002" y="90678"/>
                          <a:pt x="15145" y="0"/>
                        </a:cubicBezTo>
                        <a:lnTo>
                          <a:pt x="104013" y="800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90" name="Google Shape;590;p27"/>
                <p:cNvGrpSpPr/>
                <p:nvPr/>
              </p:nvGrpSpPr>
              <p:grpSpPr>
                <a:xfrm>
                  <a:off x="3617297" y="3124988"/>
                  <a:ext cx="332600" cy="318293"/>
                  <a:chOff x="3617297" y="3124988"/>
                  <a:chExt cx="332600" cy="318293"/>
                </a:xfrm>
              </p:grpSpPr>
              <p:sp>
                <p:nvSpPr>
                  <p:cNvPr id="591" name="Google Shape;591;p27"/>
                  <p:cNvSpPr/>
                  <p:nvPr/>
                </p:nvSpPr>
                <p:spPr>
                  <a:xfrm>
                    <a:off x="3617297" y="3124988"/>
                    <a:ext cx="332600" cy="3182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600" h="318293" extrusionOk="0">
                        <a:moveTo>
                          <a:pt x="318021" y="253369"/>
                        </a:moveTo>
                        <a:cubicBezTo>
                          <a:pt x="352882" y="304327"/>
                          <a:pt x="319735" y="309471"/>
                          <a:pt x="276301" y="288802"/>
                        </a:cubicBezTo>
                        <a:cubicBezTo>
                          <a:pt x="253632" y="279372"/>
                          <a:pt x="247726" y="314329"/>
                          <a:pt x="228772" y="317948"/>
                        </a:cubicBezTo>
                        <a:cubicBezTo>
                          <a:pt x="218199" y="320044"/>
                          <a:pt x="208388" y="312233"/>
                          <a:pt x="200673" y="304709"/>
                        </a:cubicBezTo>
                        <a:cubicBezTo>
                          <a:pt x="160382" y="253369"/>
                          <a:pt x="137427" y="351571"/>
                          <a:pt x="97232" y="300422"/>
                        </a:cubicBezTo>
                        <a:cubicBezTo>
                          <a:pt x="79801" y="277848"/>
                          <a:pt x="59417" y="288040"/>
                          <a:pt x="41986" y="303661"/>
                        </a:cubicBezTo>
                        <a:cubicBezTo>
                          <a:pt x="13697" y="318234"/>
                          <a:pt x="-9353" y="281277"/>
                          <a:pt x="3791" y="256988"/>
                        </a:cubicBezTo>
                        <a:cubicBezTo>
                          <a:pt x="63513" y="197933"/>
                          <a:pt x="52464" y="105826"/>
                          <a:pt x="98089" y="38675"/>
                        </a:cubicBezTo>
                        <a:cubicBezTo>
                          <a:pt x="120949" y="-16284"/>
                          <a:pt x="195148" y="-7045"/>
                          <a:pt x="230010" y="31341"/>
                        </a:cubicBezTo>
                        <a:cubicBezTo>
                          <a:pt x="283350" y="93634"/>
                          <a:pt x="272396" y="186313"/>
                          <a:pt x="318211" y="25346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2" name="Google Shape;592;p27"/>
                  <p:cNvSpPr/>
                  <p:nvPr/>
                </p:nvSpPr>
                <p:spPr>
                  <a:xfrm>
                    <a:off x="3617297" y="3124988"/>
                    <a:ext cx="332600" cy="3182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600" h="318293" extrusionOk="0">
                        <a:moveTo>
                          <a:pt x="318021" y="253369"/>
                        </a:moveTo>
                        <a:cubicBezTo>
                          <a:pt x="352882" y="304327"/>
                          <a:pt x="319735" y="309471"/>
                          <a:pt x="276301" y="288802"/>
                        </a:cubicBezTo>
                        <a:cubicBezTo>
                          <a:pt x="253632" y="279372"/>
                          <a:pt x="247726" y="314329"/>
                          <a:pt x="228772" y="317948"/>
                        </a:cubicBezTo>
                        <a:cubicBezTo>
                          <a:pt x="218199" y="320044"/>
                          <a:pt x="208388" y="312233"/>
                          <a:pt x="200673" y="304709"/>
                        </a:cubicBezTo>
                        <a:cubicBezTo>
                          <a:pt x="160382" y="253369"/>
                          <a:pt x="137427" y="351571"/>
                          <a:pt x="97232" y="300422"/>
                        </a:cubicBezTo>
                        <a:cubicBezTo>
                          <a:pt x="79801" y="277848"/>
                          <a:pt x="59417" y="288040"/>
                          <a:pt x="41986" y="303661"/>
                        </a:cubicBezTo>
                        <a:cubicBezTo>
                          <a:pt x="13697" y="318234"/>
                          <a:pt x="-9353" y="281277"/>
                          <a:pt x="3791" y="256988"/>
                        </a:cubicBezTo>
                        <a:cubicBezTo>
                          <a:pt x="63513" y="197933"/>
                          <a:pt x="52464" y="105826"/>
                          <a:pt x="98089" y="38675"/>
                        </a:cubicBezTo>
                        <a:cubicBezTo>
                          <a:pt x="120949" y="-16284"/>
                          <a:pt x="195148" y="-7045"/>
                          <a:pt x="230010" y="31341"/>
                        </a:cubicBezTo>
                        <a:cubicBezTo>
                          <a:pt x="283350" y="93634"/>
                          <a:pt x="272396" y="186313"/>
                          <a:pt x="318211" y="25346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93" name="Google Shape;593;p27"/>
                <p:cNvGrpSpPr/>
                <p:nvPr/>
              </p:nvGrpSpPr>
              <p:grpSpPr>
                <a:xfrm>
                  <a:off x="3653630" y="3021483"/>
                  <a:ext cx="263554" cy="236591"/>
                  <a:chOff x="3653630" y="3021483"/>
                  <a:chExt cx="263554" cy="236591"/>
                </a:xfrm>
              </p:grpSpPr>
              <p:sp>
                <p:nvSpPr>
                  <p:cNvPr id="594" name="Google Shape;594;p27"/>
                  <p:cNvSpPr/>
                  <p:nvPr/>
                </p:nvSpPr>
                <p:spPr>
                  <a:xfrm>
                    <a:off x="3653630" y="3021483"/>
                    <a:ext cx="263554" cy="236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3554" h="236591" extrusionOk="0">
                        <a:moveTo>
                          <a:pt x="256637" y="194472"/>
                        </a:moveTo>
                        <a:cubicBezTo>
                          <a:pt x="270067" y="208569"/>
                          <a:pt x="263305" y="231715"/>
                          <a:pt x="241873" y="224380"/>
                        </a:cubicBezTo>
                        <a:cubicBezTo>
                          <a:pt x="227491" y="219142"/>
                          <a:pt x="218251" y="200949"/>
                          <a:pt x="201678" y="201139"/>
                        </a:cubicBezTo>
                        <a:cubicBezTo>
                          <a:pt x="179389" y="201901"/>
                          <a:pt x="171007" y="239335"/>
                          <a:pt x="147100" y="234762"/>
                        </a:cubicBezTo>
                        <a:cubicBezTo>
                          <a:pt x="133289" y="231524"/>
                          <a:pt x="127192" y="211807"/>
                          <a:pt x="113095" y="210950"/>
                        </a:cubicBezTo>
                        <a:cubicBezTo>
                          <a:pt x="94712" y="209902"/>
                          <a:pt x="85854" y="242573"/>
                          <a:pt x="66328" y="235620"/>
                        </a:cubicBezTo>
                        <a:cubicBezTo>
                          <a:pt x="42325" y="209521"/>
                          <a:pt x="44992" y="208093"/>
                          <a:pt x="12416" y="226095"/>
                        </a:cubicBezTo>
                        <a:cubicBezTo>
                          <a:pt x="-39209" y="235525"/>
                          <a:pt x="86521" y="65027"/>
                          <a:pt x="91664" y="39214"/>
                        </a:cubicBezTo>
                        <a:cubicBezTo>
                          <a:pt x="104714" y="-2219"/>
                          <a:pt x="165959" y="-18031"/>
                          <a:pt x="183676" y="27784"/>
                        </a:cubicBezTo>
                        <a:cubicBezTo>
                          <a:pt x="201297" y="86077"/>
                          <a:pt x="221109" y="143989"/>
                          <a:pt x="256637" y="19437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5" name="Google Shape;595;p27"/>
                  <p:cNvSpPr/>
                  <p:nvPr/>
                </p:nvSpPr>
                <p:spPr>
                  <a:xfrm>
                    <a:off x="3653630" y="3021483"/>
                    <a:ext cx="263554" cy="236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3554" h="236591" extrusionOk="0">
                        <a:moveTo>
                          <a:pt x="256637" y="194472"/>
                        </a:moveTo>
                        <a:cubicBezTo>
                          <a:pt x="270067" y="208569"/>
                          <a:pt x="263305" y="231715"/>
                          <a:pt x="241873" y="224380"/>
                        </a:cubicBezTo>
                        <a:cubicBezTo>
                          <a:pt x="227491" y="219142"/>
                          <a:pt x="218251" y="200949"/>
                          <a:pt x="201678" y="201139"/>
                        </a:cubicBezTo>
                        <a:cubicBezTo>
                          <a:pt x="179389" y="201901"/>
                          <a:pt x="171007" y="239335"/>
                          <a:pt x="147100" y="234762"/>
                        </a:cubicBezTo>
                        <a:cubicBezTo>
                          <a:pt x="133289" y="231524"/>
                          <a:pt x="127192" y="211807"/>
                          <a:pt x="113095" y="210950"/>
                        </a:cubicBezTo>
                        <a:cubicBezTo>
                          <a:pt x="94712" y="209902"/>
                          <a:pt x="85854" y="242573"/>
                          <a:pt x="66328" y="235620"/>
                        </a:cubicBezTo>
                        <a:cubicBezTo>
                          <a:pt x="42325" y="209521"/>
                          <a:pt x="44992" y="208093"/>
                          <a:pt x="12416" y="226095"/>
                        </a:cubicBezTo>
                        <a:cubicBezTo>
                          <a:pt x="-39209" y="235525"/>
                          <a:pt x="86521" y="65027"/>
                          <a:pt x="91664" y="39214"/>
                        </a:cubicBezTo>
                        <a:cubicBezTo>
                          <a:pt x="104714" y="-2219"/>
                          <a:pt x="165959" y="-18031"/>
                          <a:pt x="183676" y="27784"/>
                        </a:cubicBezTo>
                        <a:cubicBezTo>
                          <a:pt x="201297" y="86077"/>
                          <a:pt x="221109" y="143989"/>
                          <a:pt x="256637" y="19437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96" name="Google Shape;596;p27"/>
                <p:cNvGrpSpPr/>
                <p:nvPr/>
              </p:nvGrpSpPr>
              <p:grpSpPr>
                <a:xfrm>
                  <a:off x="3696295" y="2907059"/>
                  <a:ext cx="188491" cy="200793"/>
                  <a:chOff x="3696295" y="2907059"/>
                  <a:chExt cx="188491" cy="200793"/>
                </a:xfrm>
              </p:grpSpPr>
              <p:sp>
                <p:nvSpPr>
                  <p:cNvPr id="597" name="Google Shape;597;p27"/>
                  <p:cNvSpPr/>
                  <p:nvPr/>
                </p:nvSpPr>
                <p:spPr>
                  <a:xfrm>
                    <a:off x="3696295" y="2907059"/>
                    <a:ext cx="188491" cy="2007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491" h="200793" extrusionOk="0">
                        <a:moveTo>
                          <a:pt x="168728" y="150019"/>
                        </a:moveTo>
                        <a:cubicBezTo>
                          <a:pt x="186159" y="164783"/>
                          <a:pt x="204352" y="207360"/>
                          <a:pt x="165013" y="199930"/>
                        </a:cubicBezTo>
                        <a:cubicBezTo>
                          <a:pt x="150440" y="195358"/>
                          <a:pt x="138724" y="179356"/>
                          <a:pt x="122246" y="181547"/>
                        </a:cubicBezTo>
                        <a:cubicBezTo>
                          <a:pt x="95766" y="191739"/>
                          <a:pt x="86908" y="213741"/>
                          <a:pt x="63096" y="182595"/>
                        </a:cubicBezTo>
                        <a:cubicBezTo>
                          <a:pt x="44236" y="173832"/>
                          <a:pt x="29091" y="205455"/>
                          <a:pt x="10327" y="198692"/>
                        </a:cubicBezTo>
                        <a:cubicBezTo>
                          <a:pt x="-10914" y="187643"/>
                          <a:pt x="5279" y="161259"/>
                          <a:pt x="17376" y="148781"/>
                        </a:cubicBezTo>
                        <a:cubicBezTo>
                          <a:pt x="50618" y="109252"/>
                          <a:pt x="47379" y="52579"/>
                          <a:pt x="65763" y="7335"/>
                        </a:cubicBezTo>
                        <a:cubicBezTo>
                          <a:pt x="136248" y="-34861"/>
                          <a:pt x="127294" y="117349"/>
                          <a:pt x="168823" y="1499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8" name="Google Shape;598;p27"/>
                  <p:cNvSpPr/>
                  <p:nvPr/>
                </p:nvSpPr>
                <p:spPr>
                  <a:xfrm>
                    <a:off x="3696295" y="2907059"/>
                    <a:ext cx="188491" cy="2007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491" h="200793" extrusionOk="0">
                        <a:moveTo>
                          <a:pt x="168728" y="150019"/>
                        </a:moveTo>
                        <a:cubicBezTo>
                          <a:pt x="186159" y="164783"/>
                          <a:pt x="204352" y="207360"/>
                          <a:pt x="165013" y="199930"/>
                        </a:cubicBezTo>
                        <a:cubicBezTo>
                          <a:pt x="150440" y="195358"/>
                          <a:pt x="138724" y="179356"/>
                          <a:pt x="122246" y="181547"/>
                        </a:cubicBezTo>
                        <a:cubicBezTo>
                          <a:pt x="95766" y="191739"/>
                          <a:pt x="86908" y="213741"/>
                          <a:pt x="63096" y="182595"/>
                        </a:cubicBezTo>
                        <a:cubicBezTo>
                          <a:pt x="44236" y="173832"/>
                          <a:pt x="29091" y="205455"/>
                          <a:pt x="10327" y="198692"/>
                        </a:cubicBezTo>
                        <a:cubicBezTo>
                          <a:pt x="-10914" y="187643"/>
                          <a:pt x="5279" y="161259"/>
                          <a:pt x="17376" y="148781"/>
                        </a:cubicBezTo>
                        <a:cubicBezTo>
                          <a:pt x="50618" y="109252"/>
                          <a:pt x="47379" y="52579"/>
                          <a:pt x="65763" y="7335"/>
                        </a:cubicBezTo>
                        <a:cubicBezTo>
                          <a:pt x="136248" y="-34861"/>
                          <a:pt x="127294" y="117349"/>
                          <a:pt x="168823" y="1499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599" name="Google Shape;599;p27"/>
            <p:cNvGrpSpPr/>
            <p:nvPr/>
          </p:nvGrpSpPr>
          <p:grpSpPr>
            <a:xfrm>
              <a:off x="6739000" y="3709551"/>
              <a:ext cx="268442" cy="894456"/>
              <a:chOff x="3051332" y="2957012"/>
              <a:chExt cx="291721" cy="972023"/>
            </a:xfrm>
          </p:grpSpPr>
          <p:sp>
            <p:nvSpPr>
              <p:cNvPr id="600" name="Google Shape;600;p27"/>
              <p:cNvSpPr/>
              <p:nvPr/>
            </p:nvSpPr>
            <p:spPr>
              <a:xfrm>
                <a:off x="3167127" y="3060222"/>
                <a:ext cx="48863" cy="54006"/>
              </a:xfrm>
              <a:custGeom>
                <a:avLst/>
                <a:gdLst/>
                <a:ahLst/>
                <a:cxnLst/>
                <a:rect l="l" t="t" r="r" b="b"/>
                <a:pathLst>
                  <a:path w="48863" h="54006" extrusionOk="0">
                    <a:moveTo>
                      <a:pt x="0" y="0"/>
                    </a:moveTo>
                    <a:lnTo>
                      <a:pt x="48863" y="0"/>
                    </a:lnTo>
                    <a:lnTo>
                      <a:pt x="48863" y="54007"/>
                    </a:lnTo>
                    <a:lnTo>
                      <a:pt x="0" y="5400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>
                <a:off x="3051332" y="3127849"/>
                <a:ext cx="69788" cy="331660"/>
              </a:xfrm>
              <a:custGeom>
                <a:avLst/>
                <a:gdLst/>
                <a:ahLst/>
                <a:cxnLst/>
                <a:rect l="l" t="t" r="r" b="b"/>
                <a:pathLst>
                  <a:path w="69788" h="331660" extrusionOk="0">
                    <a:moveTo>
                      <a:pt x="69788" y="95"/>
                    </a:moveTo>
                    <a:cubicBezTo>
                      <a:pt x="69788" y="95"/>
                      <a:pt x="44547" y="6763"/>
                      <a:pt x="29688" y="34766"/>
                    </a:cubicBezTo>
                    <a:cubicBezTo>
                      <a:pt x="14924" y="62770"/>
                      <a:pt x="3971" y="153257"/>
                      <a:pt x="1113" y="168021"/>
                    </a:cubicBezTo>
                    <a:cubicBezTo>
                      <a:pt x="-8031" y="215360"/>
                      <a:pt x="42166" y="331660"/>
                      <a:pt x="42166" y="331660"/>
                    </a:cubicBezTo>
                    <a:cubicBezTo>
                      <a:pt x="42166" y="331660"/>
                      <a:pt x="61692" y="307562"/>
                      <a:pt x="69693" y="266795"/>
                    </a:cubicBezTo>
                    <a:lnTo>
                      <a:pt x="6969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>
                <a:off x="3101404" y="3855749"/>
                <a:ext cx="71723" cy="73286"/>
              </a:xfrm>
              <a:custGeom>
                <a:avLst/>
                <a:gdLst/>
                <a:ahLst/>
                <a:cxnLst/>
                <a:rect l="l" t="t" r="r" b="b"/>
                <a:pathLst>
                  <a:path w="71723" h="73286" extrusionOk="0">
                    <a:moveTo>
                      <a:pt x="64865" y="0"/>
                    </a:moveTo>
                    <a:lnTo>
                      <a:pt x="4096" y="2762"/>
                    </a:lnTo>
                    <a:cubicBezTo>
                      <a:pt x="4096" y="2762"/>
                      <a:pt x="0" y="45244"/>
                      <a:pt x="0" y="51245"/>
                    </a:cubicBezTo>
                    <a:lnTo>
                      <a:pt x="0" y="60674"/>
                    </a:lnTo>
                    <a:cubicBezTo>
                      <a:pt x="0" y="65246"/>
                      <a:pt x="3143" y="69247"/>
                      <a:pt x="7525" y="70295"/>
                    </a:cubicBezTo>
                    <a:cubicBezTo>
                      <a:pt x="18098" y="72676"/>
                      <a:pt x="38767" y="75629"/>
                      <a:pt x="63722" y="70295"/>
                    </a:cubicBezTo>
                    <a:cubicBezTo>
                      <a:pt x="68294" y="69247"/>
                      <a:pt x="71723" y="65342"/>
                      <a:pt x="71723" y="60579"/>
                    </a:cubicBezTo>
                    <a:lnTo>
                      <a:pt x="71723" y="49054"/>
                    </a:lnTo>
                    <a:lnTo>
                      <a:pt x="64865" y="19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27"/>
              <p:cNvSpPr/>
              <p:nvPr/>
            </p:nvSpPr>
            <p:spPr>
              <a:xfrm>
                <a:off x="3101404" y="3907375"/>
                <a:ext cx="71723" cy="21566"/>
              </a:xfrm>
              <a:custGeom>
                <a:avLst/>
                <a:gdLst/>
                <a:ahLst/>
                <a:cxnLst/>
                <a:rect l="l" t="t" r="r" b="b"/>
                <a:pathLst>
                  <a:path w="71723" h="21566" extrusionOk="0">
                    <a:moveTo>
                      <a:pt x="7525" y="18574"/>
                    </a:moveTo>
                    <a:cubicBezTo>
                      <a:pt x="18098" y="20955"/>
                      <a:pt x="38767" y="23908"/>
                      <a:pt x="63722" y="18574"/>
                    </a:cubicBezTo>
                    <a:cubicBezTo>
                      <a:pt x="68294" y="17526"/>
                      <a:pt x="71723" y="13621"/>
                      <a:pt x="71723" y="8858"/>
                    </a:cubicBezTo>
                    <a:lnTo>
                      <a:pt x="71723" y="381"/>
                    </a:lnTo>
                    <a:cubicBezTo>
                      <a:pt x="41910" y="4191"/>
                      <a:pt x="14669" y="2000"/>
                      <a:pt x="0" y="0"/>
                    </a:cubicBezTo>
                    <a:lnTo>
                      <a:pt x="0" y="8954"/>
                    </a:lnTo>
                    <a:cubicBezTo>
                      <a:pt x="0" y="13525"/>
                      <a:pt x="3143" y="17526"/>
                      <a:pt x="7525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27"/>
              <p:cNvSpPr/>
              <p:nvPr/>
            </p:nvSpPr>
            <p:spPr>
              <a:xfrm>
                <a:off x="3221990" y="3855749"/>
                <a:ext cx="71723" cy="73286"/>
              </a:xfrm>
              <a:custGeom>
                <a:avLst/>
                <a:gdLst/>
                <a:ahLst/>
                <a:cxnLst/>
                <a:rect l="l" t="t" r="r" b="b"/>
                <a:pathLst>
                  <a:path w="71723" h="73286" extrusionOk="0">
                    <a:moveTo>
                      <a:pt x="6858" y="0"/>
                    </a:moveTo>
                    <a:lnTo>
                      <a:pt x="67628" y="2762"/>
                    </a:lnTo>
                    <a:cubicBezTo>
                      <a:pt x="67628" y="2762"/>
                      <a:pt x="71723" y="45244"/>
                      <a:pt x="71723" y="51245"/>
                    </a:cubicBezTo>
                    <a:lnTo>
                      <a:pt x="71723" y="60674"/>
                    </a:lnTo>
                    <a:cubicBezTo>
                      <a:pt x="71723" y="65246"/>
                      <a:pt x="68580" y="69247"/>
                      <a:pt x="64199" y="70295"/>
                    </a:cubicBezTo>
                    <a:cubicBezTo>
                      <a:pt x="53626" y="72676"/>
                      <a:pt x="32957" y="75629"/>
                      <a:pt x="8001" y="70295"/>
                    </a:cubicBezTo>
                    <a:cubicBezTo>
                      <a:pt x="3429" y="69247"/>
                      <a:pt x="0" y="65342"/>
                      <a:pt x="0" y="60579"/>
                    </a:cubicBezTo>
                    <a:lnTo>
                      <a:pt x="0" y="49054"/>
                    </a:lnTo>
                    <a:lnTo>
                      <a:pt x="6858" y="19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27"/>
              <p:cNvSpPr/>
              <p:nvPr/>
            </p:nvSpPr>
            <p:spPr>
              <a:xfrm>
                <a:off x="3221990" y="3907375"/>
                <a:ext cx="71723" cy="21566"/>
              </a:xfrm>
              <a:custGeom>
                <a:avLst/>
                <a:gdLst/>
                <a:ahLst/>
                <a:cxnLst/>
                <a:rect l="l" t="t" r="r" b="b"/>
                <a:pathLst>
                  <a:path w="71723" h="21566" extrusionOk="0">
                    <a:moveTo>
                      <a:pt x="64199" y="18574"/>
                    </a:moveTo>
                    <a:cubicBezTo>
                      <a:pt x="53626" y="20955"/>
                      <a:pt x="32957" y="23908"/>
                      <a:pt x="8001" y="18574"/>
                    </a:cubicBezTo>
                    <a:cubicBezTo>
                      <a:pt x="3429" y="17526"/>
                      <a:pt x="0" y="13621"/>
                      <a:pt x="0" y="8858"/>
                    </a:cubicBezTo>
                    <a:lnTo>
                      <a:pt x="0" y="381"/>
                    </a:lnTo>
                    <a:cubicBezTo>
                      <a:pt x="29813" y="4191"/>
                      <a:pt x="57055" y="2000"/>
                      <a:pt x="71723" y="0"/>
                    </a:cubicBezTo>
                    <a:lnTo>
                      <a:pt x="71723" y="8954"/>
                    </a:lnTo>
                    <a:cubicBezTo>
                      <a:pt x="71723" y="13525"/>
                      <a:pt x="68580" y="17526"/>
                      <a:pt x="64199" y="18574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27"/>
              <p:cNvSpPr/>
              <p:nvPr/>
            </p:nvSpPr>
            <p:spPr>
              <a:xfrm>
                <a:off x="3093202" y="3409980"/>
                <a:ext cx="208428" cy="468009"/>
              </a:xfrm>
              <a:custGeom>
                <a:avLst/>
                <a:gdLst/>
                <a:ahLst/>
                <a:cxnLst/>
                <a:rect l="l" t="t" r="r" b="b"/>
                <a:pathLst>
                  <a:path w="208428" h="468009" extrusionOk="0">
                    <a:moveTo>
                      <a:pt x="205655" y="0"/>
                    </a:moveTo>
                    <a:lnTo>
                      <a:pt x="104309" y="6001"/>
                    </a:lnTo>
                    <a:lnTo>
                      <a:pt x="2963" y="0"/>
                    </a:lnTo>
                    <a:cubicBezTo>
                      <a:pt x="2963" y="0"/>
                      <a:pt x="-3704" y="75629"/>
                      <a:pt x="2963" y="123158"/>
                    </a:cubicBezTo>
                    <a:cubicBezTo>
                      <a:pt x="9631" y="170688"/>
                      <a:pt x="2963" y="451009"/>
                      <a:pt x="2963" y="451009"/>
                    </a:cubicBezTo>
                    <a:cubicBezTo>
                      <a:pt x="2963" y="451009"/>
                      <a:pt x="14965" y="465106"/>
                      <a:pt x="39063" y="467773"/>
                    </a:cubicBezTo>
                    <a:cubicBezTo>
                      <a:pt x="63161" y="470440"/>
                      <a:pt x="83259" y="449675"/>
                      <a:pt x="83259" y="449675"/>
                    </a:cubicBezTo>
                    <a:cubicBezTo>
                      <a:pt x="83259" y="449675"/>
                      <a:pt x="87260" y="170021"/>
                      <a:pt x="89260" y="160591"/>
                    </a:cubicBezTo>
                    <a:cubicBezTo>
                      <a:pt x="89260" y="160591"/>
                      <a:pt x="89260" y="160401"/>
                      <a:pt x="89260" y="160306"/>
                    </a:cubicBezTo>
                    <a:cubicBezTo>
                      <a:pt x="92784" y="144780"/>
                      <a:pt x="115644" y="144780"/>
                      <a:pt x="119168" y="160306"/>
                    </a:cubicBezTo>
                    <a:cubicBezTo>
                      <a:pt x="119168" y="160401"/>
                      <a:pt x="119168" y="160496"/>
                      <a:pt x="119168" y="160591"/>
                    </a:cubicBezTo>
                    <a:cubicBezTo>
                      <a:pt x="121169" y="169926"/>
                      <a:pt x="125169" y="449675"/>
                      <a:pt x="125169" y="449675"/>
                    </a:cubicBezTo>
                    <a:cubicBezTo>
                      <a:pt x="125169" y="449675"/>
                      <a:pt x="145267" y="470440"/>
                      <a:pt x="169365" y="467773"/>
                    </a:cubicBezTo>
                    <a:cubicBezTo>
                      <a:pt x="193463" y="465106"/>
                      <a:pt x="205465" y="451009"/>
                      <a:pt x="205465" y="451009"/>
                    </a:cubicBezTo>
                    <a:cubicBezTo>
                      <a:pt x="205465" y="451009"/>
                      <a:pt x="198797" y="170688"/>
                      <a:pt x="205465" y="123158"/>
                    </a:cubicBezTo>
                    <a:cubicBezTo>
                      <a:pt x="212132" y="75629"/>
                      <a:pt x="205465" y="0"/>
                      <a:pt x="205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27"/>
              <p:cNvSpPr/>
              <p:nvPr/>
            </p:nvSpPr>
            <p:spPr>
              <a:xfrm>
                <a:off x="3089664" y="3127849"/>
                <a:ext cx="215860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215860" h="323850" extrusionOk="0">
                    <a:moveTo>
                      <a:pt x="8977" y="111919"/>
                    </a:moveTo>
                    <a:cubicBezTo>
                      <a:pt x="3262" y="157067"/>
                      <a:pt x="-1024" y="215646"/>
                      <a:pt x="214" y="287274"/>
                    </a:cubicBezTo>
                    <a:cubicBezTo>
                      <a:pt x="214" y="287274"/>
                      <a:pt x="43172" y="323850"/>
                      <a:pt x="110038" y="323850"/>
                    </a:cubicBezTo>
                    <a:cubicBezTo>
                      <a:pt x="176903" y="323850"/>
                      <a:pt x="215860" y="283273"/>
                      <a:pt x="215860" y="283273"/>
                    </a:cubicBezTo>
                    <a:cubicBezTo>
                      <a:pt x="215860" y="283273"/>
                      <a:pt x="203954" y="74009"/>
                      <a:pt x="175284" y="6382"/>
                    </a:cubicBezTo>
                    <a:lnTo>
                      <a:pt x="31456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27"/>
              <p:cNvSpPr/>
              <p:nvPr/>
            </p:nvSpPr>
            <p:spPr>
              <a:xfrm>
                <a:off x="3257519" y="3122610"/>
                <a:ext cx="85534" cy="312134"/>
              </a:xfrm>
              <a:custGeom>
                <a:avLst/>
                <a:gdLst/>
                <a:ahLst/>
                <a:cxnLst/>
                <a:rect l="l" t="t" r="r" b="b"/>
                <a:pathLst>
                  <a:path w="85534" h="312134" extrusionOk="0">
                    <a:moveTo>
                      <a:pt x="0" y="0"/>
                    </a:moveTo>
                    <a:cubicBezTo>
                      <a:pt x="0" y="0"/>
                      <a:pt x="35719" y="10573"/>
                      <a:pt x="47911" y="26670"/>
                    </a:cubicBezTo>
                    <a:cubicBezTo>
                      <a:pt x="60198" y="42863"/>
                      <a:pt x="85535" y="167354"/>
                      <a:pt x="85535" y="174879"/>
                    </a:cubicBezTo>
                    <a:cubicBezTo>
                      <a:pt x="85535" y="219742"/>
                      <a:pt x="47911" y="312134"/>
                      <a:pt x="47911" y="312134"/>
                    </a:cubicBezTo>
                    <a:lnTo>
                      <a:pt x="20003" y="88297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27"/>
              <p:cNvSpPr/>
              <p:nvPr/>
            </p:nvSpPr>
            <p:spPr>
              <a:xfrm>
                <a:off x="3116534" y="3100481"/>
                <a:ext cx="159250" cy="99172"/>
              </a:xfrm>
              <a:custGeom>
                <a:avLst/>
                <a:gdLst/>
                <a:ahLst/>
                <a:cxnLst/>
                <a:rect l="l" t="t" r="r" b="b"/>
                <a:pathLst>
                  <a:path w="159250" h="99172" extrusionOk="0">
                    <a:moveTo>
                      <a:pt x="15" y="27844"/>
                    </a:moveTo>
                    <a:cubicBezTo>
                      <a:pt x="15" y="27844"/>
                      <a:pt x="43258" y="1650"/>
                      <a:pt x="65928" y="412"/>
                    </a:cubicBezTo>
                    <a:cubicBezTo>
                      <a:pt x="88692" y="-826"/>
                      <a:pt x="126792" y="412"/>
                      <a:pt x="134126" y="8508"/>
                    </a:cubicBezTo>
                    <a:cubicBezTo>
                      <a:pt x="141556" y="16605"/>
                      <a:pt x="156891" y="34035"/>
                      <a:pt x="159177" y="43274"/>
                    </a:cubicBezTo>
                    <a:cubicBezTo>
                      <a:pt x="161463" y="52514"/>
                      <a:pt x="109742" y="96138"/>
                      <a:pt x="87549" y="98996"/>
                    </a:cubicBezTo>
                    <a:cubicBezTo>
                      <a:pt x="65356" y="101948"/>
                      <a:pt x="-1129" y="67468"/>
                      <a:pt x="15" y="2774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27"/>
              <p:cNvSpPr/>
              <p:nvPr/>
            </p:nvSpPr>
            <p:spPr>
              <a:xfrm>
                <a:off x="3126077" y="2957012"/>
                <a:ext cx="118481" cy="160836"/>
              </a:xfrm>
              <a:custGeom>
                <a:avLst/>
                <a:gdLst/>
                <a:ahLst/>
                <a:cxnLst/>
                <a:rect l="l" t="t" r="r" b="b"/>
                <a:pathLst>
                  <a:path w="118481" h="160836" extrusionOk="0">
                    <a:moveTo>
                      <a:pt x="6569" y="37583"/>
                    </a:moveTo>
                    <a:cubicBezTo>
                      <a:pt x="-99" y="53108"/>
                      <a:pt x="-861" y="70444"/>
                      <a:pt x="663" y="87303"/>
                    </a:cubicBezTo>
                    <a:cubicBezTo>
                      <a:pt x="2664" y="109306"/>
                      <a:pt x="8950" y="131785"/>
                      <a:pt x="23714" y="148263"/>
                    </a:cubicBezTo>
                    <a:cubicBezTo>
                      <a:pt x="25047" y="143501"/>
                      <a:pt x="26476" y="138738"/>
                      <a:pt x="27810" y="133976"/>
                    </a:cubicBezTo>
                    <a:cubicBezTo>
                      <a:pt x="34287" y="145310"/>
                      <a:pt x="44669" y="154454"/>
                      <a:pt x="56766" y="159312"/>
                    </a:cubicBezTo>
                    <a:cubicBezTo>
                      <a:pt x="57051" y="154073"/>
                      <a:pt x="57337" y="148739"/>
                      <a:pt x="57623" y="143501"/>
                    </a:cubicBezTo>
                    <a:cubicBezTo>
                      <a:pt x="67243" y="152073"/>
                      <a:pt x="79245" y="158169"/>
                      <a:pt x="91818" y="160836"/>
                    </a:cubicBezTo>
                    <a:cubicBezTo>
                      <a:pt x="92294" y="153883"/>
                      <a:pt x="92675" y="146930"/>
                      <a:pt x="93151" y="139881"/>
                    </a:cubicBezTo>
                    <a:cubicBezTo>
                      <a:pt x="97342" y="141596"/>
                      <a:pt x="101438" y="143215"/>
                      <a:pt x="105629" y="144929"/>
                    </a:cubicBezTo>
                    <a:cubicBezTo>
                      <a:pt x="113058" y="121784"/>
                      <a:pt x="117249" y="97685"/>
                      <a:pt x="118297" y="73397"/>
                    </a:cubicBezTo>
                    <a:cubicBezTo>
                      <a:pt x="118964" y="57966"/>
                      <a:pt x="118107" y="41964"/>
                      <a:pt x="110963" y="28248"/>
                    </a:cubicBezTo>
                    <a:cubicBezTo>
                      <a:pt x="104772" y="16437"/>
                      <a:pt x="94008" y="7198"/>
                      <a:pt x="81531" y="2816"/>
                    </a:cubicBezTo>
                    <a:cubicBezTo>
                      <a:pt x="67815" y="-1946"/>
                      <a:pt x="49717" y="-517"/>
                      <a:pt x="36668" y="5960"/>
                    </a:cubicBezTo>
                    <a:cubicBezTo>
                      <a:pt x="23428" y="12532"/>
                      <a:pt x="12379" y="24057"/>
                      <a:pt x="6569" y="3767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1" name="Google Shape;611;p27"/>
            <p:cNvGrpSpPr/>
            <p:nvPr/>
          </p:nvGrpSpPr>
          <p:grpSpPr>
            <a:xfrm>
              <a:off x="5089237" y="1499851"/>
              <a:ext cx="3321904" cy="827787"/>
              <a:chOff x="1258501" y="555686"/>
              <a:chExt cx="3609980" cy="899573"/>
            </a:xfrm>
          </p:grpSpPr>
          <p:grpSp>
            <p:nvGrpSpPr>
              <p:cNvPr id="612" name="Google Shape;612;p27"/>
              <p:cNvGrpSpPr/>
              <p:nvPr/>
            </p:nvGrpSpPr>
            <p:grpSpPr>
              <a:xfrm>
                <a:off x="2877940" y="1210255"/>
                <a:ext cx="717907" cy="245004"/>
                <a:chOff x="2877940" y="1210255"/>
                <a:chExt cx="717907" cy="245004"/>
              </a:xfrm>
            </p:grpSpPr>
            <p:sp>
              <p:nvSpPr>
                <p:cNvPr id="613" name="Google Shape;613;p27"/>
                <p:cNvSpPr/>
                <p:nvPr/>
              </p:nvSpPr>
              <p:spPr>
                <a:xfrm>
                  <a:off x="2877940" y="1210255"/>
                  <a:ext cx="717907" cy="24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907" h="245004" extrusionOk="0">
                      <a:moveTo>
                        <a:pt x="717812" y="213001"/>
                      </a:moveTo>
                      <a:cubicBezTo>
                        <a:pt x="717621" y="224240"/>
                        <a:pt x="715050" y="234908"/>
                        <a:pt x="710478" y="245005"/>
                      </a:cubicBezTo>
                      <a:lnTo>
                        <a:pt x="13914" y="245005"/>
                      </a:lnTo>
                      <a:cubicBezTo>
                        <a:pt x="8485" y="237384"/>
                        <a:pt x="4485" y="229288"/>
                        <a:pt x="2294" y="220906"/>
                      </a:cubicBezTo>
                      <a:cubicBezTo>
                        <a:pt x="675" y="215096"/>
                        <a:pt x="-87" y="209190"/>
                        <a:pt x="8" y="203190"/>
                      </a:cubicBezTo>
                      <a:cubicBezTo>
                        <a:pt x="770" y="145087"/>
                        <a:pt x="81351" y="98986"/>
                        <a:pt x="179840" y="100320"/>
                      </a:cubicBezTo>
                      <a:cubicBezTo>
                        <a:pt x="198604" y="100605"/>
                        <a:pt x="216606" y="102606"/>
                        <a:pt x="233561" y="105939"/>
                      </a:cubicBezTo>
                      <a:cubicBezTo>
                        <a:pt x="258802" y="43455"/>
                        <a:pt x="329573" y="-1122"/>
                        <a:pt x="412345" y="21"/>
                      </a:cubicBezTo>
                      <a:cubicBezTo>
                        <a:pt x="493212" y="1164"/>
                        <a:pt x="561412" y="45456"/>
                        <a:pt x="586367" y="106320"/>
                      </a:cubicBezTo>
                      <a:cubicBezTo>
                        <a:pt x="658757" y="111845"/>
                        <a:pt x="715335" y="155469"/>
                        <a:pt x="717717" y="208524"/>
                      </a:cubicBezTo>
                      <a:cubicBezTo>
                        <a:pt x="717907" y="210048"/>
                        <a:pt x="717907" y="211476"/>
                        <a:pt x="717907" y="21300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" name="Google Shape;614;p27"/>
                <p:cNvSpPr/>
                <p:nvPr/>
              </p:nvSpPr>
              <p:spPr>
                <a:xfrm>
                  <a:off x="2880233" y="1290027"/>
                  <a:ext cx="715518" cy="165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518" h="165232" extrusionOk="0">
                      <a:moveTo>
                        <a:pt x="715518" y="133228"/>
                      </a:moveTo>
                      <a:cubicBezTo>
                        <a:pt x="715328" y="144468"/>
                        <a:pt x="712756" y="155136"/>
                        <a:pt x="708184" y="165232"/>
                      </a:cubicBezTo>
                      <a:lnTo>
                        <a:pt x="11621" y="165232"/>
                      </a:lnTo>
                      <a:cubicBezTo>
                        <a:pt x="6191" y="157612"/>
                        <a:pt x="2191" y="149516"/>
                        <a:pt x="0" y="141134"/>
                      </a:cubicBezTo>
                      <a:cubicBezTo>
                        <a:pt x="43910" y="97890"/>
                        <a:pt x="120968" y="63505"/>
                        <a:pt x="256318" y="75221"/>
                      </a:cubicBezTo>
                      <a:cubicBezTo>
                        <a:pt x="256318" y="75221"/>
                        <a:pt x="305753" y="-21363"/>
                        <a:pt x="428816" y="4355"/>
                      </a:cubicBezTo>
                      <a:cubicBezTo>
                        <a:pt x="551879" y="30168"/>
                        <a:pt x="560642" y="87794"/>
                        <a:pt x="560642" y="87794"/>
                      </a:cubicBezTo>
                      <a:cubicBezTo>
                        <a:pt x="560642" y="87794"/>
                        <a:pt x="658844" y="91223"/>
                        <a:pt x="715328" y="128751"/>
                      </a:cubicBezTo>
                      <a:cubicBezTo>
                        <a:pt x="715518" y="130275"/>
                        <a:pt x="715518" y="131704"/>
                        <a:pt x="715518" y="133228"/>
                      </a:cubicBezTo>
                      <a:close/>
                    </a:path>
                  </a:pathLst>
                </a:custGeom>
                <a:solidFill>
                  <a:srgbClr val="9190C6">
                    <a:alpha val="566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5" name="Google Shape;615;p27"/>
                <p:cNvSpPr/>
                <p:nvPr/>
              </p:nvSpPr>
              <p:spPr>
                <a:xfrm>
                  <a:off x="2877940" y="1210255"/>
                  <a:ext cx="717907" cy="24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907" h="245004" extrusionOk="0">
                      <a:moveTo>
                        <a:pt x="717812" y="213001"/>
                      </a:moveTo>
                      <a:cubicBezTo>
                        <a:pt x="717621" y="224240"/>
                        <a:pt x="715050" y="234908"/>
                        <a:pt x="710478" y="245005"/>
                      </a:cubicBezTo>
                      <a:lnTo>
                        <a:pt x="13914" y="245005"/>
                      </a:lnTo>
                      <a:cubicBezTo>
                        <a:pt x="8485" y="237384"/>
                        <a:pt x="4485" y="229288"/>
                        <a:pt x="2294" y="220906"/>
                      </a:cubicBezTo>
                      <a:cubicBezTo>
                        <a:pt x="675" y="215096"/>
                        <a:pt x="-87" y="209190"/>
                        <a:pt x="8" y="203190"/>
                      </a:cubicBezTo>
                      <a:cubicBezTo>
                        <a:pt x="770" y="145087"/>
                        <a:pt x="81351" y="98986"/>
                        <a:pt x="179840" y="100320"/>
                      </a:cubicBezTo>
                      <a:cubicBezTo>
                        <a:pt x="198604" y="100605"/>
                        <a:pt x="216606" y="102606"/>
                        <a:pt x="233561" y="105939"/>
                      </a:cubicBezTo>
                      <a:cubicBezTo>
                        <a:pt x="258802" y="43455"/>
                        <a:pt x="329573" y="-1122"/>
                        <a:pt x="412345" y="21"/>
                      </a:cubicBezTo>
                      <a:cubicBezTo>
                        <a:pt x="493212" y="1164"/>
                        <a:pt x="561412" y="45456"/>
                        <a:pt x="586367" y="106320"/>
                      </a:cubicBezTo>
                      <a:cubicBezTo>
                        <a:pt x="658757" y="111845"/>
                        <a:pt x="715335" y="155469"/>
                        <a:pt x="717717" y="208524"/>
                      </a:cubicBezTo>
                      <a:cubicBezTo>
                        <a:pt x="717907" y="210048"/>
                        <a:pt x="717907" y="211476"/>
                        <a:pt x="717907" y="213001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16" name="Google Shape;616;p27"/>
              <p:cNvGrpSpPr/>
              <p:nvPr/>
            </p:nvGrpSpPr>
            <p:grpSpPr>
              <a:xfrm>
                <a:off x="4228303" y="902799"/>
                <a:ext cx="640178" cy="193367"/>
                <a:chOff x="4228303" y="902799"/>
                <a:chExt cx="640178" cy="193367"/>
              </a:xfrm>
            </p:grpSpPr>
            <p:sp>
              <p:nvSpPr>
                <p:cNvPr id="617" name="Google Shape;617;p27"/>
                <p:cNvSpPr/>
                <p:nvPr/>
              </p:nvSpPr>
              <p:spPr>
                <a:xfrm>
                  <a:off x="4228303" y="902799"/>
                  <a:ext cx="637136" cy="193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136" h="193367" extrusionOk="0">
                      <a:moveTo>
                        <a:pt x="637131" y="182033"/>
                      </a:moveTo>
                      <a:cubicBezTo>
                        <a:pt x="637131" y="184890"/>
                        <a:pt x="636750" y="187652"/>
                        <a:pt x="636083" y="190415"/>
                      </a:cubicBezTo>
                      <a:cubicBezTo>
                        <a:pt x="635893" y="191272"/>
                        <a:pt x="635702" y="192224"/>
                        <a:pt x="635417" y="193082"/>
                      </a:cubicBezTo>
                      <a:lnTo>
                        <a:pt x="5528" y="193082"/>
                      </a:lnTo>
                      <a:cubicBezTo>
                        <a:pt x="5528" y="193082"/>
                        <a:pt x="5147" y="193272"/>
                        <a:pt x="5052" y="193367"/>
                      </a:cubicBezTo>
                      <a:cubicBezTo>
                        <a:pt x="5052" y="193272"/>
                        <a:pt x="4957" y="193177"/>
                        <a:pt x="4862" y="193082"/>
                      </a:cubicBezTo>
                      <a:cubicBezTo>
                        <a:pt x="1528" y="186795"/>
                        <a:pt x="-91" y="180128"/>
                        <a:pt x="4" y="173365"/>
                      </a:cubicBezTo>
                      <a:cubicBezTo>
                        <a:pt x="575" y="132788"/>
                        <a:pt x="64679" y="100784"/>
                        <a:pt x="143260" y="101832"/>
                      </a:cubicBezTo>
                      <a:cubicBezTo>
                        <a:pt x="154785" y="102023"/>
                        <a:pt x="166025" y="102880"/>
                        <a:pt x="176788" y="104309"/>
                      </a:cubicBezTo>
                      <a:cubicBezTo>
                        <a:pt x="192790" y="65066"/>
                        <a:pt x="231557" y="37634"/>
                        <a:pt x="276515" y="38300"/>
                      </a:cubicBezTo>
                      <a:cubicBezTo>
                        <a:pt x="287087" y="38396"/>
                        <a:pt x="297184" y="40110"/>
                        <a:pt x="306804" y="43063"/>
                      </a:cubicBezTo>
                      <a:cubicBezTo>
                        <a:pt x="330331" y="16202"/>
                        <a:pt x="364907" y="-466"/>
                        <a:pt x="403388" y="10"/>
                      </a:cubicBezTo>
                      <a:cubicBezTo>
                        <a:pt x="466443" y="867"/>
                        <a:pt x="518069" y="47825"/>
                        <a:pt x="526546" y="108404"/>
                      </a:cubicBezTo>
                      <a:cubicBezTo>
                        <a:pt x="590078" y="115834"/>
                        <a:pt x="637703" y="146314"/>
                        <a:pt x="637131" y="18203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8" name="Google Shape;618;p27"/>
                <p:cNvSpPr/>
                <p:nvPr/>
              </p:nvSpPr>
              <p:spPr>
                <a:xfrm>
                  <a:off x="4233831" y="997610"/>
                  <a:ext cx="634650" cy="9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650" h="98175" extrusionOk="0">
                      <a:moveTo>
                        <a:pt x="634651" y="98176"/>
                      </a:moveTo>
                      <a:lnTo>
                        <a:pt x="0" y="98176"/>
                      </a:lnTo>
                      <a:cubicBezTo>
                        <a:pt x="31718" y="75125"/>
                        <a:pt x="88868" y="58838"/>
                        <a:pt x="191357" y="69696"/>
                      </a:cubicBezTo>
                      <a:cubicBezTo>
                        <a:pt x="191357" y="69696"/>
                        <a:pt x="227267" y="26357"/>
                        <a:pt x="299561" y="37502"/>
                      </a:cubicBezTo>
                      <a:cubicBezTo>
                        <a:pt x="299561" y="37502"/>
                        <a:pt x="326136" y="-4789"/>
                        <a:pt x="404051" y="449"/>
                      </a:cubicBezTo>
                      <a:cubicBezTo>
                        <a:pt x="481965" y="5593"/>
                        <a:pt x="487013" y="47598"/>
                        <a:pt x="487013" y="47598"/>
                      </a:cubicBezTo>
                      <a:cubicBezTo>
                        <a:pt x="487013" y="47598"/>
                        <a:pt x="578548" y="63600"/>
                        <a:pt x="630555" y="95509"/>
                      </a:cubicBezTo>
                      <a:cubicBezTo>
                        <a:pt x="631888" y="96366"/>
                        <a:pt x="633317" y="97223"/>
                        <a:pt x="634651" y="98176"/>
                      </a:cubicBezTo>
                      <a:close/>
                    </a:path>
                  </a:pathLst>
                </a:custGeom>
                <a:solidFill>
                  <a:srgbClr val="9190C6">
                    <a:alpha val="566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9" name="Google Shape;619;p27"/>
                <p:cNvSpPr/>
                <p:nvPr/>
              </p:nvSpPr>
              <p:spPr>
                <a:xfrm>
                  <a:off x="4228303" y="902799"/>
                  <a:ext cx="637136" cy="193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136" h="193367" extrusionOk="0">
                      <a:moveTo>
                        <a:pt x="637131" y="182033"/>
                      </a:moveTo>
                      <a:cubicBezTo>
                        <a:pt x="637131" y="184890"/>
                        <a:pt x="636750" y="187652"/>
                        <a:pt x="636083" y="190415"/>
                      </a:cubicBezTo>
                      <a:cubicBezTo>
                        <a:pt x="635893" y="191272"/>
                        <a:pt x="635702" y="192224"/>
                        <a:pt x="635417" y="193082"/>
                      </a:cubicBezTo>
                      <a:lnTo>
                        <a:pt x="5528" y="193082"/>
                      </a:lnTo>
                      <a:cubicBezTo>
                        <a:pt x="5528" y="193082"/>
                        <a:pt x="5147" y="193272"/>
                        <a:pt x="5052" y="193367"/>
                      </a:cubicBezTo>
                      <a:cubicBezTo>
                        <a:pt x="5052" y="193272"/>
                        <a:pt x="4957" y="193177"/>
                        <a:pt x="4862" y="193082"/>
                      </a:cubicBezTo>
                      <a:cubicBezTo>
                        <a:pt x="1528" y="186795"/>
                        <a:pt x="-91" y="180128"/>
                        <a:pt x="4" y="173365"/>
                      </a:cubicBezTo>
                      <a:cubicBezTo>
                        <a:pt x="575" y="132788"/>
                        <a:pt x="64679" y="100784"/>
                        <a:pt x="143260" y="101832"/>
                      </a:cubicBezTo>
                      <a:cubicBezTo>
                        <a:pt x="154785" y="102023"/>
                        <a:pt x="166025" y="102880"/>
                        <a:pt x="176788" y="104309"/>
                      </a:cubicBezTo>
                      <a:cubicBezTo>
                        <a:pt x="192790" y="65066"/>
                        <a:pt x="231557" y="37634"/>
                        <a:pt x="276515" y="38300"/>
                      </a:cubicBezTo>
                      <a:cubicBezTo>
                        <a:pt x="287087" y="38396"/>
                        <a:pt x="297184" y="40110"/>
                        <a:pt x="306804" y="43063"/>
                      </a:cubicBezTo>
                      <a:cubicBezTo>
                        <a:pt x="330331" y="16202"/>
                        <a:pt x="364907" y="-466"/>
                        <a:pt x="403388" y="10"/>
                      </a:cubicBezTo>
                      <a:cubicBezTo>
                        <a:pt x="466443" y="867"/>
                        <a:pt x="518069" y="47825"/>
                        <a:pt x="526546" y="108404"/>
                      </a:cubicBezTo>
                      <a:cubicBezTo>
                        <a:pt x="590078" y="115834"/>
                        <a:pt x="637703" y="146314"/>
                        <a:pt x="637131" y="18203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0" name="Google Shape;620;p27"/>
              <p:cNvGrpSpPr/>
              <p:nvPr/>
            </p:nvGrpSpPr>
            <p:grpSpPr>
              <a:xfrm>
                <a:off x="1258501" y="555686"/>
                <a:ext cx="1364653" cy="484950"/>
                <a:chOff x="1258501" y="555686"/>
                <a:chExt cx="1364653" cy="484950"/>
              </a:xfrm>
            </p:grpSpPr>
            <p:sp>
              <p:nvSpPr>
                <p:cNvPr id="621" name="Google Shape;621;p27"/>
                <p:cNvSpPr/>
                <p:nvPr/>
              </p:nvSpPr>
              <p:spPr>
                <a:xfrm>
                  <a:off x="1258501" y="555686"/>
                  <a:ext cx="1350657" cy="48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657" h="484950" extrusionOk="0">
                      <a:moveTo>
                        <a:pt x="1350651" y="470282"/>
                      </a:moveTo>
                      <a:cubicBezTo>
                        <a:pt x="1350651" y="472949"/>
                        <a:pt x="1350461" y="475616"/>
                        <a:pt x="1349984" y="478187"/>
                      </a:cubicBezTo>
                      <a:cubicBezTo>
                        <a:pt x="1349699" y="480378"/>
                        <a:pt x="1349222" y="482569"/>
                        <a:pt x="1348651" y="484760"/>
                      </a:cubicBezTo>
                      <a:lnTo>
                        <a:pt x="12770" y="484760"/>
                      </a:lnTo>
                      <a:cubicBezTo>
                        <a:pt x="12770" y="484760"/>
                        <a:pt x="12579" y="484855"/>
                        <a:pt x="12484" y="484950"/>
                      </a:cubicBezTo>
                      <a:cubicBezTo>
                        <a:pt x="12484" y="484950"/>
                        <a:pt x="12452" y="484886"/>
                        <a:pt x="12389" y="484760"/>
                      </a:cubicBezTo>
                      <a:cubicBezTo>
                        <a:pt x="4102" y="471329"/>
                        <a:pt x="-184" y="457423"/>
                        <a:pt x="6" y="442945"/>
                      </a:cubicBezTo>
                      <a:cubicBezTo>
                        <a:pt x="863" y="385414"/>
                        <a:pt x="72968" y="335979"/>
                        <a:pt x="180029" y="310071"/>
                      </a:cubicBezTo>
                      <a:cubicBezTo>
                        <a:pt x="179552" y="302927"/>
                        <a:pt x="179267" y="295498"/>
                        <a:pt x="179362" y="288164"/>
                      </a:cubicBezTo>
                      <a:cubicBezTo>
                        <a:pt x="181553" y="126715"/>
                        <a:pt x="323094" y="-2349"/>
                        <a:pt x="495592" y="32"/>
                      </a:cubicBezTo>
                      <a:cubicBezTo>
                        <a:pt x="614750" y="1652"/>
                        <a:pt x="717524" y="65660"/>
                        <a:pt x="768864" y="158433"/>
                      </a:cubicBezTo>
                      <a:cubicBezTo>
                        <a:pt x="793248" y="153385"/>
                        <a:pt x="819061" y="150623"/>
                        <a:pt x="845636" y="151099"/>
                      </a:cubicBezTo>
                      <a:cubicBezTo>
                        <a:pt x="985844" y="153004"/>
                        <a:pt x="1100620" y="235776"/>
                        <a:pt x="1119003" y="341885"/>
                      </a:cubicBezTo>
                      <a:cubicBezTo>
                        <a:pt x="1250353" y="351219"/>
                        <a:pt x="1351604" y="405797"/>
                        <a:pt x="1350651" y="470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Google Shape;622;p27"/>
                <p:cNvSpPr/>
                <p:nvPr/>
              </p:nvSpPr>
              <p:spPr>
                <a:xfrm>
                  <a:off x="1271271" y="787462"/>
                  <a:ext cx="1351883" cy="253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883" h="253078" extrusionOk="0">
                      <a:moveTo>
                        <a:pt x="1351788" y="252984"/>
                      </a:moveTo>
                      <a:lnTo>
                        <a:pt x="0" y="252984"/>
                      </a:lnTo>
                      <a:cubicBezTo>
                        <a:pt x="61341" y="210978"/>
                        <a:pt x="154496" y="179736"/>
                        <a:pt x="295561" y="176117"/>
                      </a:cubicBezTo>
                      <a:cubicBezTo>
                        <a:pt x="295561" y="176117"/>
                        <a:pt x="307086" y="6191"/>
                        <a:pt x="541496" y="190"/>
                      </a:cubicBezTo>
                      <a:cubicBezTo>
                        <a:pt x="775907" y="-5715"/>
                        <a:pt x="806291" y="127920"/>
                        <a:pt x="806291" y="127920"/>
                      </a:cubicBezTo>
                      <a:cubicBezTo>
                        <a:pt x="806291" y="127920"/>
                        <a:pt x="922877" y="90297"/>
                        <a:pt x="1038987" y="222980"/>
                      </a:cubicBezTo>
                      <a:cubicBezTo>
                        <a:pt x="1038987" y="222980"/>
                        <a:pt x="1217676" y="196977"/>
                        <a:pt x="1337310" y="246507"/>
                      </a:cubicBezTo>
                      <a:cubicBezTo>
                        <a:pt x="1342263" y="248602"/>
                        <a:pt x="1347121" y="250698"/>
                        <a:pt x="1351883" y="253079"/>
                      </a:cubicBezTo>
                      <a:close/>
                    </a:path>
                  </a:pathLst>
                </a:custGeom>
                <a:solidFill>
                  <a:srgbClr val="9190C6">
                    <a:alpha val="566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" name="Google Shape;623;p27"/>
                <p:cNvSpPr/>
                <p:nvPr/>
              </p:nvSpPr>
              <p:spPr>
                <a:xfrm>
                  <a:off x="1258501" y="555686"/>
                  <a:ext cx="1350657" cy="48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657" h="484950" extrusionOk="0">
                      <a:moveTo>
                        <a:pt x="1350651" y="470282"/>
                      </a:moveTo>
                      <a:cubicBezTo>
                        <a:pt x="1350651" y="472949"/>
                        <a:pt x="1350461" y="475616"/>
                        <a:pt x="1349984" y="478187"/>
                      </a:cubicBezTo>
                      <a:cubicBezTo>
                        <a:pt x="1349699" y="480378"/>
                        <a:pt x="1349222" y="482569"/>
                        <a:pt x="1348651" y="484760"/>
                      </a:cubicBezTo>
                      <a:lnTo>
                        <a:pt x="12770" y="484760"/>
                      </a:lnTo>
                      <a:cubicBezTo>
                        <a:pt x="12770" y="484760"/>
                        <a:pt x="12579" y="484855"/>
                        <a:pt x="12484" y="484950"/>
                      </a:cubicBezTo>
                      <a:cubicBezTo>
                        <a:pt x="12484" y="484950"/>
                        <a:pt x="12452" y="484886"/>
                        <a:pt x="12389" y="484760"/>
                      </a:cubicBezTo>
                      <a:cubicBezTo>
                        <a:pt x="4102" y="471329"/>
                        <a:pt x="-184" y="457423"/>
                        <a:pt x="6" y="442945"/>
                      </a:cubicBezTo>
                      <a:cubicBezTo>
                        <a:pt x="863" y="385414"/>
                        <a:pt x="72968" y="335979"/>
                        <a:pt x="180029" y="310071"/>
                      </a:cubicBezTo>
                      <a:cubicBezTo>
                        <a:pt x="179552" y="302927"/>
                        <a:pt x="179267" y="295498"/>
                        <a:pt x="179362" y="288164"/>
                      </a:cubicBezTo>
                      <a:cubicBezTo>
                        <a:pt x="181553" y="126715"/>
                        <a:pt x="323094" y="-2349"/>
                        <a:pt x="495592" y="32"/>
                      </a:cubicBezTo>
                      <a:cubicBezTo>
                        <a:pt x="614750" y="1652"/>
                        <a:pt x="717524" y="65660"/>
                        <a:pt x="768864" y="158433"/>
                      </a:cubicBezTo>
                      <a:cubicBezTo>
                        <a:pt x="793248" y="153385"/>
                        <a:pt x="819061" y="150623"/>
                        <a:pt x="845636" y="151099"/>
                      </a:cubicBezTo>
                      <a:cubicBezTo>
                        <a:pt x="985844" y="153004"/>
                        <a:pt x="1100620" y="235776"/>
                        <a:pt x="1119003" y="341885"/>
                      </a:cubicBezTo>
                      <a:cubicBezTo>
                        <a:pt x="1250353" y="351219"/>
                        <a:pt x="1351604" y="405797"/>
                        <a:pt x="1350651" y="470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624" name="Google Shape;624;p27"/>
          <p:cNvGrpSpPr/>
          <p:nvPr/>
        </p:nvGrpSpPr>
        <p:grpSpPr>
          <a:xfrm>
            <a:off x="7758047" y="767169"/>
            <a:ext cx="1142118" cy="396744"/>
            <a:chOff x="3146911" y="2116144"/>
            <a:chExt cx="763142" cy="265097"/>
          </a:xfrm>
        </p:grpSpPr>
        <p:sp>
          <p:nvSpPr>
            <p:cNvPr id="625" name="Google Shape;625;p27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153610" y="2246024"/>
              <a:ext cx="756443" cy="134678"/>
            </a:xfrm>
            <a:custGeom>
              <a:avLst/>
              <a:gdLst/>
              <a:ahLst/>
              <a:cxnLst/>
              <a:rect l="l" t="t" r="r" b="b"/>
              <a:pathLst>
                <a:path w="756443" h="134678" extrusionOk="0">
                  <a:moveTo>
                    <a:pt x="756444" y="134678"/>
                  </a:moveTo>
                  <a:lnTo>
                    <a:pt x="0" y="134678"/>
                  </a:lnTo>
                  <a:cubicBezTo>
                    <a:pt x="37791" y="103122"/>
                    <a:pt x="105908" y="80801"/>
                    <a:pt x="228057" y="95656"/>
                  </a:cubicBezTo>
                  <a:cubicBezTo>
                    <a:pt x="228057" y="95656"/>
                    <a:pt x="270851" y="36236"/>
                    <a:pt x="357056" y="51476"/>
                  </a:cubicBezTo>
                  <a:cubicBezTo>
                    <a:pt x="357056" y="51476"/>
                    <a:pt x="388690" y="-6481"/>
                    <a:pt x="481667" y="600"/>
                  </a:cubicBezTo>
                  <a:cubicBezTo>
                    <a:pt x="574568" y="7681"/>
                    <a:pt x="580495" y="65330"/>
                    <a:pt x="580495" y="65330"/>
                  </a:cubicBezTo>
                  <a:cubicBezTo>
                    <a:pt x="580495" y="65330"/>
                    <a:pt x="689558" y="87266"/>
                    <a:pt x="751595" y="131061"/>
                  </a:cubicBezTo>
                  <a:cubicBezTo>
                    <a:pt x="753211" y="132292"/>
                    <a:pt x="754905" y="133447"/>
                    <a:pt x="756444" y="134678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3146911" y="2116144"/>
              <a:ext cx="759524" cy="265097"/>
            </a:xfrm>
            <a:custGeom>
              <a:avLst/>
              <a:gdLst/>
              <a:ahLst/>
              <a:cxnLst/>
              <a:rect l="l" t="t" r="r" b="b"/>
              <a:pathLst>
                <a:path w="759524" h="265097" extrusionOk="0">
                  <a:moveTo>
                    <a:pt x="759525" y="249473"/>
                  </a:moveTo>
                  <a:cubicBezTo>
                    <a:pt x="759525" y="253398"/>
                    <a:pt x="759063" y="257170"/>
                    <a:pt x="758293" y="261018"/>
                  </a:cubicBezTo>
                  <a:cubicBezTo>
                    <a:pt x="758062" y="262250"/>
                    <a:pt x="757831" y="263481"/>
                    <a:pt x="757524" y="264636"/>
                  </a:cubicBezTo>
                  <a:lnTo>
                    <a:pt x="6698" y="264636"/>
                  </a:lnTo>
                  <a:cubicBezTo>
                    <a:pt x="6698" y="264636"/>
                    <a:pt x="6314" y="264944"/>
                    <a:pt x="6083" y="265097"/>
                  </a:cubicBezTo>
                  <a:cubicBezTo>
                    <a:pt x="6083" y="264944"/>
                    <a:pt x="5929" y="264790"/>
                    <a:pt x="5852" y="264636"/>
                  </a:cubicBezTo>
                  <a:cubicBezTo>
                    <a:pt x="1926" y="256015"/>
                    <a:pt x="-75" y="246856"/>
                    <a:pt x="2" y="237543"/>
                  </a:cubicBezTo>
                  <a:cubicBezTo>
                    <a:pt x="618" y="181895"/>
                    <a:pt x="77124" y="137946"/>
                    <a:pt x="170795" y="139408"/>
                  </a:cubicBezTo>
                  <a:cubicBezTo>
                    <a:pt x="184572" y="139639"/>
                    <a:pt x="197887" y="140871"/>
                    <a:pt x="210741" y="142872"/>
                  </a:cubicBezTo>
                  <a:cubicBezTo>
                    <a:pt x="229829" y="89071"/>
                    <a:pt x="276010" y="51434"/>
                    <a:pt x="329580" y="52357"/>
                  </a:cubicBezTo>
                  <a:cubicBezTo>
                    <a:pt x="342203" y="52511"/>
                    <a:pt x="354287" y="54897"/>
                    <a:pt x="365678" y="58976"/>
                  </a:cubicBezTo>
                  <a:cubicBezTo>
                    <a:pt x="393695" y="22186"/>
                    <a:pt x="434950" y="-751"/>
                    <a:pt x="480823" y="19"/>
                  </a:cubicBezTo>
                  <a:cubicBezTo>
                    <a:pt x="555944" y="1250"/>
                    <a:pt x="617441" y="65596"/>
                    <a:pt x="627601" y="148644"/>
                  </a:cubicBezTo>
                  <a:cubicBezTo>
                    <a:pt x="703338" y="158881"/>
                    <a:pt x="760064" y="200598"/>
                    <a:pt x="759448" y="24962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27"/>
          <p:cNvGrpSpPr/>
          <p:nvPr/>
        </p:nvGrpSpPr>
        <p:grpSpPr>
          <a:xfrm>
            <a:off x="6740960" y="311777"/>
            <a:ext cx="1281688" cy="455443"/>
            <a:chOff x="541691" y="2306176"/>
            <a:chExt cx="854117" cy="303507"/>
          </a:xfrm>
        </p:grpSpPr>
        <p:sp>
          <p:nvSpPr>
            <p:cNvPr id="629" name="Google Shape;629;p27"/>
            <p:cNvSpPr/>
            <p:nvPr/>
          </p:nvSpPr>
          <p:spPr>
            <a:xfrm>
              <a:off x="541691" y="2306176"/>
              <a:ext cx="845420" cy="303507"/>
            </a:xfrm>
            <a:custGeom>
              <a:avLst/>
              <a:gdLst/>
              <a:ahLst/>
              <a:cxnLst/>
              <a:rect l="l" t="t" r="r" b="b"/>
              <a:pathLst>
                <a:path w="845420" h="303507" extrusionOk="0">
                  <a:moveTo>
                    <a:pt x="845421" y="294348"/>
                  </a:moveTo>
                  <a:cubicBezTo>
                    <a:pt x="845421" y="296042"/>
                    <a:pt x="845267" y="297658"/>
                    <a:pt x="845036" y="299274"/>
                  </a:cubicBezTo>
                  <a:cubicBezTo>
                    <a:pt x="844805" y="300660"/>
                    <a:pt x="844574" y="301968"/>
                    <a:pt x="844189" y="303353"/>
                  </a:cubicBezTo>
                  <a:lnTo>
                    <a:pt x="8006" y="303353"/>
                  </a:lnTo>
                  <a:cubicBezTo>
                    <a:pt x="8006" y="303353"/>
                    <a:pt x="7852" y="303353"/>
                    <a:pt x="7775" y="303508"/>
                  </a:cubicBezTo>
                  <a:cubicBezTo>
                    <a:pt x="7775" y="303508"/>
                    <a:pt x="7775" y="303454"/>
                    <a:pt x="7775" y="303353"/>
                  </a:cubicBezTo>
                  <a:cubicBezTo>
                    <a:pt x="2542" y="294964"/>
                    <a:pt x="-75" y="286266"/>
                    <a:pt x="2" y="277184"/>
                  </a:cubicBezTo>
                  <a:cubicBezTo>
                    <a:pt x="540" y="241163"/>
                    <a:pt x="45644" y="210222"/>
                    <a:pt x="112683" y="193982"/>
                  </a:cubicBezTo>
                  <a:cubicBezTo>
                    <a:pt x="112375" y="189517"/>
                    <a:pt x="112221" y="184899"/>
                    <a:pt x="112298" y="180281"/>
                  </a:cubicBezTo>
                  <a:cubicBezTo>
                    <a:pt x="113684" y="79299"/>
                    <a:pt x="202274" y="-1518"/>
                    <a:pt x="310184" y="22"/>
                  </a:cubicBezTo>
                  <a:cubicBezTo>
                    <a:pt x="384766" y="1099"/>
                    <a:pt x="449111" y="41123"/>
                    <a:pt x="481207" y="99157"/>
                  </a:cubicBezTo>
                  <a:cubicBezTo>
                    <a:pt x="496524" y="96001"/>
                    <a:pt x="512610" y="94308"/>
                    <a:pt x="529235" y="94539"/>
                  </a:cubicBezTo>
                  <a:cubicBezTo>
                    <a:pt x="616979" y="95693"/>
                    <a:pt x="688867" y="147570"/>
                    <a:pt x="700336" y="213916"/>
                  </a:cubicBezTo>
                  <a:cubicBezTo>
                    <a:pt x="782538" y="219766"/>
                    <a:pt x="845883" y="253940"/>
                    <a:pt x="845344" y="294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549697" y="2451241"/>
              <a:ext cx="846111" cy="158365"/>
            </a:xfrm>
            <a:custGeom>
              <a:avLst/>
              <a:gdLst/>
              <a:ahLst/>
              <a:cxnLst/>
              <a:rect l="l" t="t" r="r" b="b"/>
              <a:pathLst>
                <a:path w="846111" h="158365" extrusionOk="0">
                  <a:moveTo>
                    <a:pt x="846112" y="158366"/>
                  </a:moveTo>
                  <a:lnTo>
                    <a:pt x="0" y="158366"/>
                  </a:lnTo>
                  <a:cubicBezTo>
                    <a:pt x="38407" y="132119"/>
                    <a:pt x="96749" y="112493"/>
                    <a:pt x="184955" y="110260"/>
                  </a:cubicBezTo>
                  <a:cubicBezTo>
                    <a:pt x="184955" y="110260"/>
                    <a:pt x="192190" y="3890"/>
                    <a:pt x="338891" y="119"/>
                  </a:cubicBezTo>
                  <a:cubicBezTo>
                    <a:pt x="485593" y="-3576"/>
                    <a:pt x="504604" y="80089"/>
                    <a:pt x="504604" y="80089"/>
                  </a:cubicBezTo>
                  <a:cubicBezTo>
                    <a:pt x="504604" y="80089"/>
                    <a:pt x="577570" y="56537"/>
                    <a:pt x="650228" y="139585"/>
                  </a:cubicBezTo>
                  <a:cubicBezTo>
                    <a:pt x="650228" y="139585"/>
                    <a:pt x="762063" y="123345"/>
                    <a:pt x="836953" y="154286"/>
                  </a:cubicBezTo>
                  <a:cubicBezTo>
                    <a:pt x="840108" y="155595"/>
                    <a:pt x="843033" y="156903"/>
                    <a:pt x="846035" y="158366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541691" y="2306176"/>
              <a:ext cx="845420" cy="303507"/>
            </a:xfrm>
            <a:custGeom>
              <a:avLst/>
              <a:gdLst/>
              <a:ahLst/>
              <a:cxnLst/>
              <a:rect l="l" t="t" r="r" b="b"/>
              <a:pathLst>
                <a:path w="845420" h="303507" extrusionOk="0">
                  <a:moveTo>
                    <a:pt x="845421" y="294348"/>
                  </a:moveTo>
                  <a:cubicBezTo>
                    <a:pt x="845421" y="296042"/>
                    <a:pt x="845267" y="297658"/>
                    <a:pt x="845036" y="299274"/>
                  </a:cubicBezTo>
                  <a:cubicBezTo>
                    <a:pt x="844805" y="300660"/>
                    <a:pt x="844574" y="301968"/>
                    <a:pt x="844189" y="303353"/>
                  </a:cubicBezTo>
                  <a:lnTo>
                    <a:pt x="8006" y="303353"/>
                  </a:lnTo>
                  <a:cubicBezTo>
                    <a:pt x="8006" y="303353"/>
                    <a:pt x="7852" y="303353"/>
                    <a:pt x="7775" y="303508"/>
                  </a:cubicBezTo>
                  <a:cubicBezTo>
                    <a:pt x="7775" y="303508"/>
                    <a:pt x="7775" y="303454"/>
                    <a:pt x="7775" y="303353"/>
                  </a:cubicBezTo>
                  <a:cubicBezTo>
                    <a:pt x="2542" y="294964"/>
                    <a:pt x="-75" y="286266"/>
                    <a:pt x="2" y="277184"/>
                  </a:cubicBezTo>
                  <a:cubicBezTo>
                    <a:pt x="540" y="241163"/>
                    <a:pt x="45644" y="210222"/>
                    <a:pt x="112683" y="193982"/>
                  </a:cubicBezTo>
                  <a:cubicBezTo>
                    <a:pt x="112375" y="189517"/>
                    <a:pt x="112221" y="184899"/>
                    <a:pt x="112298" y="180281"/>
                  </a:cubicBezTo>
                  <a:cubicBezTo>
                    <a:pt x="113684" y="79299"/>
                    <a:pt x="202274" y="-1518"/>
                    <a:pt x="310184" y="22"/>
                  </a:cubicBezTo>
                  <a:cubicBezTo>
                    <a:pt x="384766" y="1099"/>
                    <a:pt x="449111" y="41123"/>
                    <a:pt x="481207" y="99157"/>
                  </a:cubicBezTo>
                  <a:cubicBezTo>
                    <a:pt x="496524" y="96001"/>
                    <a:pt x="512610" y="94308"/>
                    <a:pt x="529235" y="94539"/>
                  </a:cubicBezTo>
                  <a:cubicBezTo>
                    <a:pt x="616979" y="95693"/>
                    <a:pt x="688867" y="147570"/>
                    <a:pt x="700336" y="213916"/>
                  </a:cubicBezTo>
                  <a:cubicBezTo>
                    <a:pt x="782538" y="219766"/>
                    <a:pt x="845883" y="253940"/>
                    <a:pt x="845344" y="29427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p27"/>
          <p:cNvGrpSpPr/>
          <p:nvPr/>
        </p:nvGrpSpPr>
        <p:grpSpPr>
          <a:xfrm>
            <a:off x="-369885" y="3304006"/>
            <a:ext cx="1142117" cy="389890"/>
            <a:chOff x="2357897" y="2826555"/>
            <a:chExt cx="895848" cy="305820"/>
          </a:xfrm>
        </p:grpSpPr>
        <p:sp>
          <p:nvSpPr>
            <p:cNvPr id="633" name="Google Shape;633;p27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2360760" y="2926182"/>
              <a:ext cx="892985" cy="206192"/>
            </a:xfrm>
            <a:custGeom>
              <a:avLst/>
              <a:gdLst/>
              <a:ahLst/>
              <a:cxnLst/>
              <a:rect l="l" t="t" r="r" b="b"/>
              <a:pathLst>
                <a:path w="892985" h="206192" extrusionOk="0">
                  <a:moveTo>
                    <a:pt x="892986" y="166246"/>
                  </a:moveTo>
                  <a:cubicBezTo>
                    <a:pt x="892832" y="180254"/>
                    <a:pt x="889599" y="193570"/>
                    <a:pt x="883826" y="206192"/>
                  </a:cubicBezTo>
                  <a:lnTo>
                    <a:pt x="14547" y="206192"/>
                  </a:lnTo>
                  <a:cubicBezTo>
                    <a:pt x="7774" y="196648"/>
                    <a:pt x="2848" y="186566"/>
                    <a:pt x="0" y="176098"/>
                  </a:cubicBezTo>
                  <a:cubicBezTo>
                    <a:pt x="54801" y="122143"/>
                    <a:pt x="150935" y="79195"/>
                    <a:pt x="319957" y="93819"/>
                  </a:cubicBezTo>
                  <a:cubicBezTo>
                    <a:pt x="319957" y="93819"/>
                    <a:pt x="381609" y="-26713"/>
                    <a:pt x="535237" y="5459"/>
                  </a:cubicBezTo>
                  <a:cubicBezTo>
                    <a:pt x="688866" y="37632"/>
                    <a:pt x="699718" y="109520"/>
                    <a:pt x="699718" y="109520"/>
                  </a:cubicBezTo>
                  <a:cubicBezTo>
                    <a:pt x="699718" y="109520"/>
                    <a:pt x="822329" y="113830"/>
                    <a:pt x="892755" y="160704"/>
                  </a:cubicBezTo>
                  <a:cubicBezTo>
                    <a:pt x="892909" y="162552"/>
                    <a:pt x="892909" y="164399"/>
                    <a:pt x="892909" y="166323"/>
                  </a:cubicBezTo>
                  <a:close/>
                </a:path>
              </a:pathLst>
            </a:custGeom>
            <a:solidFill>
              <a:srgbClr val="9190C6">
                <a:alpha val="566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2357897" y="2826555"/>
              <a:ext cx="895848" cy="305820"/>
            </a:xfrm>
            <a:custGeom>
              <a:avLst/>
              <a:gdLst/>
              <a:ahLst/>
              <a:cxnLst/>
              <a:rect l="l" t="t" r="r" b="b"/>
              <a:pathLst>
                <a:path w="895848" h="305820" extrusionOk="0">
                  <a:moveTo>
                    <a:pt x="895849" y="265874"/>
                  </a:moveTo>
                  <a:cubicBezTo>
                    <a:pt x="895695" y="279882"/>
                    <a:pt x="892462" y="293197"/>
                    <a:pt x="886690" y="305820"/>
                  </a:cubicBezTo>
                  <a:lnTo>
                    <a:pt x="17410" y="305820"/>
                  </a:lnTo>
                  <a:cubicBezTo>
                    <a:pt x="10637" y="296276"/>
                    <a:pt x="5711" y="286193"/>
                    <a:pt x="2863" y="275726"/>
                  </a:cubicBezTo>
                  <a:cubicBezTo>
                    <a:pt x="862" y="268567"/>
                    <a:pt x="-139" y="261179"/>
                    <a:pt x="15" y="253636"/>
                  </a:cubicBezTo>
                  <a:cubicBezTo>
                    <a:pt x="939" y="181055"/>
                    <a:pt x="101460" y="123636"/>
                    <a:pt x="224455" y="125253"/>
                  </a:cubicBezTo>
                  <a:cubicBezTo>
                    <a:pt x="247853" y="125638"/>
                    <a:pt x="270405" y="128024"/>
                    <a:pt x="291494" y="132257"/>
                  </a:cubicBezTo>
                  <a:cubicBezTo>
                    <a:pt x="322974" y="54211"/>
                    <a:pt x="411257" y="-1360"/>
                    <a:pt x="514625" y="25"/>
                  </a:cubicBezTo>
                  <a:cubicBezTo>
                    <a:pt x="615530" y="1488"/>
                    <a:pt x="700580" y="56674"/>
                    <a:pt x="731830" y="132719"/>
                  </a:cubicBezTo>
                  <a:cubicBezTo>
                    <a:pt x="822113" y="139646"/>
                    <a:pt x="892770" y="194062"/>
                    <a:pt x="895695" y="260255"/>
                  </a:cubicBezTo>
                  <a:cubicBezTo>
                    <a:pt x="895849" y="262102"/>
                    <a:pt x="895849" y="263950"/>
                    <a:pt x="895849" y="2658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399;p27">
            <a:extLst>
              <a:ext uri="{FF2B5EF4-FFF2-40B4-BE49-F238E27FC236}">
                <a16:creationId xmlns:a16="http://schemas.microsoft.com/office/drawing/2014/main" id="{06C00BB9-A005-B699-A270-3D2730636A4C}"/>
              </a:ext>
            </a:extLst>
          </p:cNvPr>
          <p:cNvSpPr txBox="1"/>
          <p:nvPr/>
        </p:nvSpPr>
        <p:spPr>
          <a:xfrm>
            <a:off x="957477" y="2966651"/>
            <a:ext cx="2087940" cy="40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Graph (NoSQL)</a:t>
            </a:r>
            <a:endParaRPr b="1" dirty="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" name="Google Shape;400;p27">
            <a:extLst>
              <a:ext uri="{FF2B5EF4-FFF2-40B4-BE49-F238E27FC236}">
                <a16:creationId xmlns:a16="http://schemas.microsoft.com/office/drawing/2014/main" id="{E3355932-FE0E-0AA7-4F67-455194F6773E}"/>
              </a:ext>
            </a:extLst>
          </p:cNvPr>
          <p:cNvSpPr txBox="1"/>
          <p:nvPr/>
        </p:nvSpPr>
        <p:spPr>
          <a:xfrm>
            <a:off x="839495" y="3346908"/>
            <a:ext cx="3819600" cy="11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</a:pPr>
            <a:r>
              <a:rPr lang="en-CA" dirty="0">
                <a:solidFill>
                  <a:schemeClr val="dk1"/>
                </a:solidFill>
                <a:latin typeface="Mulish"/>
              </a:rPr>
              <a:t>Author —[WROTE]→ Book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</a:pPr>
            <a:r>
              <a:rPr lang="en-CA" dirty="0">
                <a:solidFill>
                  <a:schemeClr val="dk1"/>
                </a:solidFill>
                <a:latin typeface="Mulish"/>
              </a:rPr>
              <a:t>Book —[HAS_EDITION]→ Edition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</a:pPr>
            <a:r>
              <a:rPr lang="en-CA" dirty="0">
                <a:solidFill>
                  <a:schemeClr val="dk1"/>
                </a:solidFill>
                <a:latin typeface="Mulish"/>
              </a:rPr>
              <a:t>Book —[LINKED_TO]→ Document</a:t>
            </a:r>
            <a:endParaRPr dirty="0">
              <a:solidFill>
                <a:schemeClr val="dk1"/>
              </a:solidFill>
              <a:latin typeface="Mulish"/>
              <a:sym typeface="Mulis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Migration Script</a:t>
            </a:r>
            <a:endParaRPr dirty="0"/>
          </a:p>
        </p:txBody>
      </p:sp>
      <p:grpSp>
        <p:nvGrpSpPr>
          <p:cNvPr id="753" name="Google Shape;753;p28"/>
          <p:cNvGrpSpPr/>
          <p:nvPr/>
        </p:nvGrpSpPr>
        <p:grpSpPr>
          <a:xfrm flipH="1">
            <a:off x="7571655" y="283270"/>
            <a:ext cx="818422" cy="896199"/>
            <a:chOff x="7880574" y="1256666"/>
            <a:chExt cx="609262" cy="667162"/>
          </a:xfrm>
        </p:grpSpPr>
        <p:sp>
          <p:nvSpPr>
            <p:cNvPr id="754" name="Google Shape;754;p28"/>
            <p:cNvSpPr/>
            <p:nvPr/>
          </p:nvSpPr>
          <p:spPr>
            <a:xfrm>
              <a:off x="8353949" y="1756645"/>
              <a:ext cx="135887" cy="77491"/>
            </a:xfrm>
            <a:custGeom>
              <a:avLst/>
              <a:gdLst/>
              <a:ahLst/>
              <a:cxnLst/>
              <a:rect l="l" t="t" r="r" b="b"/>
              <a:pathLst>
                <a:path w="135887" h="77491" extrusionOk="0">
                  <a:moveTo>
                    <a:pt x="0" y="46533"/>
                  </a:moveTo>
                  <a:cubicBezTo>
                    <a:pt x="19145" y="21006"/>
                    <a:pt x="49244" y="3957"/>
                    <a:pt x="80963" y="528"/>
                  </a:cubicBezTo>
                  <a:cubicBezTo>
                    <a:pt x="90964" y="-520"/>
                    <a:pt x="101346" y="-234"/>
                    <a:pt x="110681" y="3480"/>
                  </a:cubicBezTo>
                  <a:cubicBezTo>
                    <a:pt x="126968" y="10053"/>
                    <a:pt x="138017" y="28245"/>
                    <a:pt x="135541" y="45676"/>
                  </a:cubicBezTo>
                  <a:cubicBezTo>
                    <a:pt x="133064" y="63107"/>
                    <a:pt x="116777" y="77680"/>
                    <a:pt x="99155" y="77490"/>
                  </a:cubicBezTo>
                  <a:cubicBezTo>
                    <a:pt x="88297" y="77299"/>
                    <a:pt x="77438" y="71584"/>
                    <a:pt x="72390" y="61964"/>
                  </a:cubicBezTo>
                  <a:cubicBezTo>
                    <a:pt x="67437" y="52344"/>
                    <a:pt x="69533" y="39199"/>
                    <a:pt x="78105" y="32627"/>
                  </a:cubicBezTo>
                  <a:cubicBezTo>
                    <a:pt x="86677" y="26055"/>
                    <a:pt x="100965" y="28055"/>
                    <a:pt x="106394" y="3748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8357568" y="1808512"/>
              <a:ext cx="81344" cy="79211"/>
            </a:xfrm>
            <a:custGeom>
              <a:avLst/>
              <a:gdLst/>
              <a:ahLst/>
              <a:cxnLst/>
              <a:rect l="l" t="t" r="r" b="b"/>
              <a:pathLst>
                <a:path w="81344" h="79211" extrusionOk="0">
                  <a:moveTo>
                    <a:pt x="0" y="0"/>
                  </a:moveTo>
                  <a:cubicBezTo>
                    <a:pt x="22670" y="476"/>
                    <a:pt x="45149" y="8668"/>
                    <a:pt x="62865" y="22765"/>
                  </a:cubicBezTo>
                  <a:cubicBezTo>
                    <a:pt x="72676" y="30575"/>
                    <a:pt x="81439" y="41434"/>
                    <a:pt x="81344" y="53911"/>
                  </a:cubicBezTo>
                  <a:cubicBezTo>
                    <a:pt x="81153" y="66199"/>
                    <a:pt x="70961" y="77629"/>
                    <a:pt x="58674" y="79057"/>
                  </a:cubicBezTo>
                  <a:cubicBezTo>
                    <a:pt x="46482" y="80486"/>
                    <a:pt x="33814" y="71819"/>
                    <a:pt x="30766" y="59912"/>
                  </a:cubicBezTo>
                  <a:cubicBezTo>
                    <a:pt x="28289" y="50197"/>
                    <a:pt x="32671" y="38576"/>
                    <a:pt x="41815" y="34385"/>
                  </a:cubicBezTo>
                  <a:cubicBezTo>
                    <a:pt x="50959" y="30194"/>
                    <a:pt x="63722" y="35909"/>
                    <a:pt x="65342" y="4581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6" name="Google Shape;756;p28"/>
            <p:cNvGrpSpPr/>
            <p:nvPr/>
          </p:nvGrpSpPr>
          <p:grpSpPr>
            <a:xfrm>
              <a:off x="7895777" y="1256666"/>
              <a:ext cx="420361" cy="579213"/>
              <a:chOff x="7895777" y="1256666"/>
              <a:chExt cx="420361" cy="579213"/>
            </a:xfrm>
          </p:grpSpPr>
          <p:sp>
            <p:nvSpPr>
              <p:cNvPr id="757" name="Google Shape;757;p28"/>
              <p:cNvSpPr/>
              <p:nvPr/>
            </p:nvSpPr>
            <p:spPr>
              <a:xfrm>
                <a:off x="7895777" y="1256666"/>
                <a:ext cx="420361" cy="579213"/>
              </a:xfrm>
              <a:custGeom>
                <a:avLst/>
                <a:gdLst/>
                <a:ahLst/>
                <a:cxnLst/>
                <a:rect l="l" t="t" r="r" b="b"/>
                <a:pathLst>
                  <a:path w="420361" h="579213" extrusionOk="0">
                    <a:moveTo>
                      <a:pt x="408547" y="525271"/>
                    </a:moveTo>
                    <a:cubicBezTo>
                      <a:pt x="408547" y="525271"/>
                      <a:pt x="458458" y="190658"/>
                      <a:pt x="353111" y="51212"/>
                    </a:cubicBezTo>
                    <a:cubicBezTo>
                      <a:pt x="247669" y="-88234"/>
                      <a:pt x="224333" y="97123"/>
                      <a:pt x="217570" y="135508"/>
                    </a:cubicBezTo>
                    <a:cubicBezTo>
                      <a:pt x="210808" y="173894"/>
                      <a:pt x="185471" y="254475"/>
                      <a:pt x="163183" y="258952"/>
                    </a:cubicBezTo>
                    <a:cubicBezTo>
                      <a:pt x="56312" y="280384"/>
                      <a:pt x="-52082" y="441928"/>
                      <a:pt x="27356" y="509174"/>
                    </a:cubicBezTo>
                    <a:cubicBezTo>
                      <a:pt x="106795" y="576420"/>
                      <a:pt x="313106" y="578230"/>
                      <a:pt x="313106" y="578230"/>
                    </a:cubicBezTo>
                    <a:cubicBezTo>
                      <a:pt x="313106" y="578230"/>
                      <a:pt x="388354" y="590899"/>
                      <a:pt x="408547" y="5252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8" name="Google Shape;758;p28"/>
              <p:cNvGrpSpPr/>
              <p:nvPr/>
            </p:nvGrpSpPr>
            <p:grpSpPr>
              <a:xfrm>
                <a:off x="7922702" y="1289494"/>
                <a:ext cx="377073" cy="394700"/>
                <a:chOff x="7922702" y="1289494"/>
                <a:chExt cx="377073" cy="394700"/>
              </a:xfrm>
            </p:grpSpPr>
            <p:sp>
              <p:nvSpPr>
                <p:cNvPr id="759" name="Google Shape;759;p28"/>
                <p:cNvSpPr/>
                <p:nvPr/>
              </p:nvSpPr>
              <p:spPr>
                <a:xfrm>
                  <a:off x="8276034" y="1498292"/>
                  <a:ext cx="23741" cy="53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41" h="53674" extrusionOk="0">
                      <a:moveTo>
                        <a:pt x="15717" y="5611"/>
                      </a:moveTo>
                      <a:cubicBezTo>
                        <a:pt x="14574" y="3896"/>
                        <a:pt x="13335" y="2182"/>
                        <a:pt x="11526" y="1134"/>
                      </a:cubicBezTo>
                      <a:cubicBezTo>
                        <a:pt x="9811" y="-9"/>
                        <a:pt x="7525" y="-390"/>
                        <a:pt x="5620" y="467"/>
                      </a:cubicBezTo>
                      <a:cubicBezTo>
                        <a:pt x="3525" y="1515"/>
                        <a:pt x="2477" y="3896"/>
                        <a:pt x="1810" y="6182"/>
                      </a:cubicBezTo>
                      <a:cubicBezTo>
                        <a:pt x="-2095" y="19422"/>
                        <a:pt x="477" y="34281"/>
                        <a:pt x="8001" y="45806"/>
                      </a:cubicBezTo>
                      <a:cubicBezTo>
                        <a:pt x="11145" y="50664"/>
                        <a:pt x="17241" y="58474"/>
                        <a:pt x="20955" y="49711"/>
                      </a:cubicBezTo>
                      <a:cubicBezTo>
                        <a:pt x="23622" y="43330"/>
                        <a:pt x="24099" y="35424"/>
                        <a:pt x="23527" y="28566"/>
                      </a:cubicBezTo>
                      <a:cubicBezTo>
                        <a:pt x="22860" y="20470"/>
                        <a:pt x="20193" y="12469"/>
                        <a:pt x="15717" y="56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760;p28"/>
                <p:cNvSpPr/>
                <p:nvPr/>
              </p:nvSpPr>
              <p:spPr>
                <a:xfrm>
                  <a:off x="8250424" y="1383178"/>
                  <a:ext cx="28061" cy="6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61" h="66961" extrusionOk="0">
                      <a:moveTo>
                        <a:pt x="179" y="12426"/>
                      </a:moveTo>
                      <a:cubicBezTo>
                        <a:pt x="-964" y="27380"/>
                        <a:pt x="3417" y="42525"/>
                        <a:pt x="11990" y="54812"/>
                      </a:cubicBezTo>
                      <a:cubicBezTo>
                        <a:pt x="13990" y="57765"/>
                        <a:pt x="19991" y="67766"/>
                        <a:pt x="23991" y="66909"/>
                      </a:cubicBezTo>
                      <a:cubicBezTo>
                        <a:pt x="29135" y="65861"/>
                        <a:pt x="27897" y="56622"/>
                        <a:pt x="27992" y="53003"/>
                      </a:cubicBezTo>
                      <a:cubicBezTo>
                        <a:pt x="28182" y="48050"/>
                        <a:pt x="27992" y="43097"/>
                        <a:pt x="27325" y="38144"/>
                      </a:cubicBezTo>
                      <a:cubicBezTo>
                        <a:pt x="26087" y="28047"/>
                        <a:pt x="23325" y="18141"/>
                        <a:pt x="18943" y="8997"/>
                      </a:cubicBezTo>
                      <a:cubicBezTo>
                        <a:pt x="17895" y="6711"/>
                        <a:pt x="16657" y="4425"/>
                        <a:pt x="14847" y="2711"/>
                      </a:cubicBezTo>
                      <a:cubicBezTo>
                        <a:pt x="13038" y="901"/>
                        <a:pt x="10561" y="-242"/>
                        <a:pt x="7989" y="44"/>
                      </a:cubicBezTo>
                      <a:cubicBezTo>
                        <a:pt x="5322" y="425"/>
                        <a:pt x="3132" y="2330"/>
                        <a:pt x="1893" y="4711"/>
                      </a:cubicBezTo>
                      <a:cubicBezTo>
                        <a:pt x="655" y="7092"/>
                        <a:pt x="274" y="9759"/>
                        <a:pt x="84" y="124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Google Shape;761;p28"/>
                <p:cNvSpPr/>
                <p:nvPr/>
              </p:nvSpPr>
              <p:spPr>
                <a:xfrm>
                  <a:off x="8202393" y="1396229"/>
                  <a:ext cx="44502" cy="66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02" h="66824" extrusionOk="0">
                      <a:moveTo>
                        <a:pt x="13348" y="2518"/>
                      </a:moveTo>
                      <a:cubicBezTo>
                        <a:pt x="10109" y="-435"/>
                        <a:pt x="5918" y="-1292"/>
                        <a:pt x="2680" y="2709"/>
                      </a:cubicBezTo>
                      <a:cubicBezTo>
                        <a:pt x="1060" y="4804"/>
                        <a:pt x="394" y="7471"/>
                        <a:pt x="108" y="10043"/>
                      </a:cubicBezTo>
                      <a:cubicBezTo>
                        <a:pt x="-464" y="16520"/>
                        <a:pt x="1251" y="23187"/>
                        <a:pt x="4870" y="28617"/>
                      </a:cubicBezTo>
                      <a:cubicBezTo>
                        <a:pt x="8299" y="33855"/>
                        <a:pt x="11728" y="39285"/>
                        <a:pt x="15443" y="44428"/>
                      </a:cubicBezTo>
                      <a:cubicBezTo>
                        <a:pt x="19825" y="50334"/>
                        <a:pt x="24968" y="55572"/>
                        <a:pt x="30778" y="60049"/>
                      </a:cubicBezTo>
                      <a:cubicBezTo>
                        <a:pt x="33826" y="62335"/>
                        <a:pt x="44399" y="71765"/>
                        <a:pt x="44494" y="63478"/>
                      </a:cubicBezTo>
                      <a:cubicBezTo>
                        <a:pt x="44780" y="48048"/>
                        <a:pt x="37446" y="33093"/>
                        <a:pt x="28969" y="20616"/>
                      </a:cubicBezTo>
                      <a:cubicBezTo>
                        <a:pt x="24492" y="14043"/>
                        <a:pt x="19253" y="7947"/>
                        <a:pt x="13348" y="251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28"/>
                <p:cNvSpPr/>
                <p:nvPr/>
              </p:nvSpPr>
              <p:spPr>
                <a:xfrm>
                  <a:off x="8188900" y="1310941"/>
                  <a:ext cx="40044" cy="63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44" h="63946" extrusionOk="0">
                      <a:moveTo>
                        <a:pt x="16649" y="5225"/>
                      </a:moveTo>
                      <a:cubicBezTo>
                        <a:pt x="13315" y="1891"/>
                        <a:pt x="8457" y="-1443"/>
                        <a:pt x="4171" y="653"/>
                      </a:cubicBezTo>
                      <a:cubicBezTo>
                        <a:pt x="1790" y="1796"/>
                        <a:pt x="361" y="4463"/>
                        <a:pt x="75" y="7130"/>
                      </a:cubicBezTo>
                      <a:cubicBezTo>
                        <a:pt x="-210" y="9797"/>
                        <a:pt x="361" y="12464"/>
                        <a:pt x="1028" y="15035"/>
                      </a:cubicBezTo>
                      <a:cubicBezTo>
                        <a:pt x="5219" y="30752"/>
                        <a:pt x="12839" y="45611"/>
                        <a:pt x="23221" y="58279"/>
                      </a:cubicBezTo>
                      <a:cubicBezTo>
                        <a:pt x="26460" y="62279"/>
                        <a:pt x="30841" y="65804"/>
                        <a:pt x="36080" y="62851"/>
                      </a:cubicBezTo>
                      <a:cubicBezTo>
                        <a:pt x="39509" y="60851"/>
                        <a:pt x="40461" y="58088"/>
                        <a:pt x="39890" y="54374"/>
                      </a:cubicBezTo>
                      <a:cubicBezTo>
                        <a:pt x="38175" y="43420"/>
                        <a:pt x="34842" y="32085"/>
                        <a:pt x="29508" y="22274"/>
                      </a:cubicBezTo>
                      <a:cubicBezTo>
                        <a:pt x="26079" y="15988"/>
                        <a:pt x="21792" y="10178"/>
                        <a:pt x="16744" y="512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28"/>
                <p:cNvSpPr/>
                <p:nvPr/>
              </p:nvSpPr>
              <p:spPr>
                <a:xfrm>
                  <a:off x="8216038" y="1289494"/>
                  <a:ext cx="23078" cy="41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8" h="41495" extrusionOk="0">
                      <a:moveTo>
                        <a:pt x="8752" y="3145"/>
                      </a:moveTo>
                      <a:cubicBezTo>
                        <a:pt x="7799" y="2097"/>
                        <a:pt x="6656" y="954"/>
                        <a:pt x="5323" y="382"/>
                      </a:cubicBezTo>
                      <a:cubicBezTo>
                        <a:pt x="3989" y="-189"/>
                        <a:pt x="2275" y="-189"/>
                        <a:pt x="1132" y="859"/>
                      </a:cubicBezTo>
                      <a:cubicBezTo>
                        <a:pt x="-297" y="2192"/>
                        <a:pt x="-107" y="4573"/>
                        <a:pt x="274" y="6478"/>
                      </a:cubicBezTo>
                      <a:cubicBezTo>
                        <a:pt x="2370" y="16765"/>
                        <a:pt x="6180" y="26576"/>
                        <a:pt x="11419" y="35720"/>
                      </a:cubicBezTo>
                      <a:cubicBezTo>
                        <a:pt x="12276" y="37339"/>
                        <a:pt x="13324" y="38863"/>
                        <a:pt x="14657" y="40006"/>
                      </a:cubicBezTo>
                      <a:cubicBezTo>
                        <a:pt x="16086" y="41149"/>
                        <a:pt x="17991" y="41816"/>
                        <a:pt x="19705" y="41340"/>
                      </a:cubicBezTo>
                      <a:cubicBezTo>
                        <a:pt x="25135" y="39816"/>
                        <a:pt x="22563" y="30291"/>
                        <a:pt x="21801" y="26481"/>
                      </a:cubicBezTo>
                      <a:cubicBezTo>
                        <a:pt x="20086" y="17813"/>
                        <a:pt x="14562" y="9622"/>
                        <a:pt x="8656" y="314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28"/>
                <p:cNvSpPr/>
                <p:nvPr/>
              </p:nvSpPr>
              <p:spPr>
                <a:xfrm>
                  <a:off x="8140695" y="1333189"/>
                  <a:ext cx="46372" cy="47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72" h="47576" extrusionOk="0">
                      <a:moveTo>
                        <a:pt x="18372" y="5360"/>
                      </a:moveTo>
                      <a:cubicBezTo>
                        <a:pt x="16181" y="3455"/>
                        <a:pt x="13895" y="1550"/>
                        <a:pt x="11133" y="597"/>
                      </a:cubicBezTo>
                      <a:cubicBezTo>
                        <a:pt x="8371" y="-355"/>
                        <a:pt x="5132" y="-260"/>
                        <a:pt x="2846" y="1550"/>
                      </a:cubicBezTo>
                      <a:cubicBezTo>
                        <a:pt x="-678" y="4312"/>
                        <a:pt x="-392" y="9741"/>
                        <a:pt x="846" y="14028"/>
                      </a:cubicBezTo>
                      <a:cubicBezTo>
                        <a:pt x="5323" y="29744"/>
                        <a:pt x="18467" y="42698"/>
                        <a:pt x="34183" y="46889"/>
                      </a:cubicBezTo>
                      <a:cubicBezTo>
                        <a:pt x="37993" y="47937"/>
                        <a:pt x="42661" y="48127"/>
                        <a:pt x="45042" y="44984"/>
                      </a:cubicBezTo>
                      <a:cubicBezTo>
                        <a:pt x="49233" y="39269"/>
                        <a:pt x="42470" y="31173"/>
                        <a:pt x="39232" y="26696"/>
                      </a:cubicBezTo>
                      <a:cubicBezTo>
                        <a:pt x="33326" y="18790"/>
                        <a:pt x="25801" y="11837"/>
                        <a:pt x="18372" y="536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28"/>
                <p:cNvSpPr/>
                <p:nvPr/>
              </p:nvSpPr>
              <p:spPr>
                <a:xfrm>
                  <a:off x="8118020" y="1417497"/>
                  <a:ext cx="27338" cy="31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8" h="31471" extrusionOk="0">
                      <a:moveTo>
                        <a:pt x="9519" y="30018"/>
                      </a:moveTo>
                      <a:cubicBezTo>
                        <a:pt x="6186" y="28113"/>
                        <a:pt x="3804" y="24970"/>
                        <a:pt x="2185" y="21541"/>
                      </a:cubicBezTo>
                      <a:cubicBezTo>
                        <a:pt x="566" y="18207"/>
                        <a:pt x="-291" y="14492"/>
                        <a:pt x="90" y="10778"/>
                      </a:cubicBezTo>
                      <a:cubicBezTo>
                        <a:pt x="566" y="7158"/>
                        <a:pt x="2471" y="3539"/>
                        <a:pt x="5614" y="1634"/>
                      </a:cubicBezTo>
                      <a:cubicBezTo>
                        <a:pt x="15996" y="-4558"/>
                        <a:pt x="25426" y="8206"/>
                        <a:pt x="27141" y="17255"/>
                      </a:cubicBezTo>
                      <a:cubicBezTo>
                        <a:pt x="28950" y="26780"/>
                        <a:pt x="17997" y="34876"/>
                        <a:pt x="9424" y="3001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28"/>
                <p:cNvSpPr/>
                <p:nvPr/>
              </p:nvSpPr>
              <p:spPr>
                <a:xfrm>
                  <a:off x="8087799" y="1497139"/>
                  <a:ext cx="19283" cy="23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83" h="23074" extrusionOk="0">
                      <a:moveTo>
                        <a:pt x="1640" y="17908"/>
                      </a:moveTo>
                      <a:cubicBezTo>
                        <a:pt x="116" y="14193"/>
                        <a:pt x="-646" y="9812"/>
                        <a:pt x="688" y="6002"/>
                      </a:cubicBezTo>
                      <a:cubicBezTo>
                        <a:pt x="4974" y="-5904"/>
                        <a:pt x="19928" y="1906"/>
                        <a:pt x="19261" y="12098"/>
                      </a:cubicBezTo>
                      <a:cubicBezTo>
                        <a:pt x="18690" y="21051"/>
                        <a:pt x="6022" y="28481"/>
                        <a:pt x="1640" y="1781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28"/>
                <p:cNvSpPr/>
                <p:nvPr/>
              </p:nvSpPr>
              <p:spPr>
                <a:xfrm>
                  <a:off x="7939934" y="1612572"/>
                  <a:ext cx="52149" cy="45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9" h="45455" extrusionOk="0">
                      <a:moveTo>
                        <a:pt x="19394" y="4393"/>
                      </a:moveTo>
                      <a:cubicBezTo>
                        <a:pt x="16822" y="2678"/>
                        <a:pt x="14155" y="964"/>
                        <a:pt x="11202" y="297"/>
                      </a:cubicBezTo>
                      <a:cubicBezTo>
                        <a:pt x="8154" y="-370"/>
                        <a:pt x="4725" y="11"/>
                        <a:pt x="2534" y="2202"/>
                      </a:cubicBezTo>
                      <a:cubicBezTo>
                        <a:pt x="534" y="4107"/>
                        <a:pt x="-228" y="7155"/>
                        <a:pt x="58" y="9917"/>
                      </a:cubicBezTo>
                      <a:cubicBezTo>
                        <a:pt x="344" y="12680"/>
                        <a:pt x="1582" y="15347"/>
                        <a:pt x="2915" y="17728"/>
                      </a:cubicBezTo>
                      <a:cubicBezTo>
                        <a:pt x="10345" y="30872"/>
                        <a:pt x="23204" y="40778"/>
                        <a:pt x="37777" y="44684"/>
                      </a:cubicBezTo>
                      <a:cubicBezTo>
                        <a:pt x="42444" y="45922"/>
                        <a:pt x="48635" y="46208"/>
                        <a:pt x="51398" y="41350"/>
                      </a:cubicBezTo>
                      <a:cubicBezTo>
                        <a:pt x="53684" y="37254"/>
                        <a:pt x="50255" y="33635"/>
                        <a:pt x="47778" y="30587"/>
                      </a:cubicBezTo>
                      <a:cubicBezTo>
                        <a:pt x="39587" y="20585"/>
                        <a:pt x="30062" y="11822"/>
                        <a:pt x="19394" y="44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Google Shape;768;p28"/>
                <p:cNvSpPr/>
                <p:nvPr/>
              </p:nvSpPr>
              <p:spPr>
                <a:xfrm>
                  <a:off x="7964059" y="1578810"/>
                  <a:ext cx="31179" cy="4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79" h="46124" extrusionOk="0">
                      <a:moveTo>
                        <a:pt x="20510" y="8246"/>
                      </a:moveTo>
                      <a:cubicBezTo>
                        <a:pt x="18605" y="4722"/>
                        <a:pt x="15843" y="817"/>
                        <a:pt x="11938" y="150"/>
                      </a:cubicBezTo>
                      <a:cubicBezTo>
                        <a:pt x="4032" y="-1184"/>
                        <a:pt x="-1397" y="6627"/>
                        <a:pt x="317" y="13866"/>
                      </a:cubicBezTo>
                      <a:cubicBezTo>
                        <a:pt x="2317" y="22343"/>
                        <a:pt x="9842" y="31106"/>
                        <a:pt x="15938" y="36916"/>
                      </a:cubicBezTo>
                      <a:cubicBezTo>
                        <a:pt x="18034" y="38917"/>
                        <a:pt x="27178" y="48251"/>
                        <a:pt x="30226" y="45679"/>
                      </a:cubicBezTo>
                      <a:cubicBezTo>
                        <a:pt x="31273" y="44822"/>
                        <a:pt x="31273" y="43203"/>
                        <a:pt x="31083" y="41869"/>
                      </a:cubicBezTo>
                      <a:cubicBezTo>
                        <a:pt x="30035" y="31297"/>
                        <a:pt x="26416" y="19771"/>
                        <a:pt x="21558" y="10342"/>
                      </a:cubicBezTo>
                      <a:cubicBezTo>
                        <a:pt x="21177" y="9675"/>
                        <a:pt x="20796" y="8913"/>
                        <a:pt x="20415" y="81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9" name="Google Shape;769;p28"/>
                <p:cNvSpPr/>
                <p:nvPr/>
              </p:nvSpPr>
              <p:spPr>
                <a:xfrm>
                  <a:off x="7922702" y="1660476"/>
                  <a:ext cx="42048" cy="23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8" h="23718" extrusionOk="0">
                      <a:moveTo>
                        <a:pt x="9099" y="2304"/>
                      </a:moveTo>
                      <a:cubicBezTo>
                        <a:pt x="2812" y="3923"/>
                        <a:pt x="-2331" y="10877"/>
                        <a:pt x="1098" y="17354"/>
                      </a:cubicBezTo>
                      <a:cubicBezTo>
                        <a:pt x="3098" y="21068"/>
                        <a:pt x="7289" y="23259"/>
                        <a:pt x="11480" y="23640"/>
                      </a:cubicBezTo>
                      <a:cubicBezTo>
                        <a:pt x="15671" y="24021"/>
                        <a:pt x="19862" y="22973"/>
                        <a:pt x="23862" y="21449"/>
                      </a:cubicBezTo>
                      <a:cubicBezTo>
                        <a:pt x="29768" y="19259"/>
                        <a:pt x="35007" y="17258"/>
                        <a:pt x="39388" y="12686"/>
                      </a:cubicBezTo>
                      <a:cubicBezTo>
                        <a:pt x="42912" y="8972"/>
                        <a:pt x="43293" y="5066"/>
                        <a:pt x="38340" y="2495"/>
                      </a:cubicBezTo>
                      <a:cubicBezTo>
                        <a:pt x="30435" y="-1601"/>
                        <a:pt x="17290" y="113"/>
                        <a:pt x="9003" y="220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770" name="Google Shape;770;p28"/>
            <p:cNvSpPr/>
            <p:nvPr/>
          </p:nvSpPr>
          <p:spPr>
            <a:xfrm>
              <a:off x="8315289" y="1784235"/>
              <a:ext cx="48173" cy="48173"/>
            </a:xfrm>
            <a:custGeom>
              <a:avLst/>
              <a:gdLst/>
              <a:ahLst/>
              <a:cxnLst/>
              <a:rect l="l" t="t" r="r" b="b"/>
              <a:pathLst>
                <a:path w="48173" h="48173" extrusionOk="0">
                  <a:moveTo>
                    <a:pt x="6942" y="7132"/>
                  </a:moveTo>
                  <a:cubicBezTo>
                    <a:pt x="-2393" y="16562"/>
                    <a:pt x="-2298" y="31802"/>
                    <a:pt x="7132" y="41232"/>
                  </a:cubicBezTo>
                  <a:cubicBezTo>
                    <a:pt x="16562" y="50566"/>
                    <a:pt x="31802" y="50471"/>
                    <a:pt x="41232" y="41041"/>
                  </a:cubicBezTo>
                  <a:cubicBezTo>
                    <a:pt x="50566" y="31612"/>
                    <a:pt x="50471" y="16371"/>
                    <a:pt x="41041" y="6942"/>
                  </a:cubicBezTo>
                  <a:cubicBezTo>
                    <a:pt x="31612" y="-2393"/>
                    <a:pt x="16372" y="-2298"/>
                    <a:pt x="6942" y="7132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8205286" y="1803252"/>
              <a:ext cx="123410" cy="120576"/>
            </a:xfrm>
            <a:custGeom>
              <a:avLst/>
              <a:gdLst/>
              <a:ahLst/>
              <a:cxnLst/>
              <a:rect l="l" t="t" r="r" b="b"/>
              <a:pathLst>
                <a:path w="123410" h="120576" extrusionOk="0">
                  <a:moveTo>
                    <a:pt x="109039" y="43646"/>
                  </a:moveTo>
                  <a:cubicBezTo>
                    <a:pt x="96085" y="50504"/>
                    <a:pt x="82941" y="57172"/>
                    <a:pt x="71034" y="65839"/>
                  </a:cubicBezTo>
                  <a:cubicBezTo>
                    <a:pt x="59128" y="74507"/>
                    <a:pt x="48460" y="85175"/>
                    <a:pt x="41983" y="98415"/>
                  </a:cubicBezTo>
                  <a:cubicBezTo>
                    <a:pt x="39697" y="102987"/>
                    <a:pt x="37983" y="107844"/>
                    <a:pt x="35125" y="112131"/>
                  </a:cubicBezTo>
                  <a:cubicBezTo>
                    <a:pt x="32268" y="116417"/>
                    <a:pt x="27981" y="120036"/>
                    <a:pt x="22933" y="120513"/>
                  </a:cubicBezTo>
                  <a:cubicBezTo>
                    <a:pt x="17409" y="121084"/>
                    <a:pt x="12075" y="117751"/>
                    <a:pt x="8360" y="113560"/>
                  </a:cubicBezTo>
                  <a:cubicBezTo>
                    <a:pt x="-22" y="103939"/>
                    <a:pt x="-1737" y="89747"/>
                    <a:pt x="1597" y="77365"/>
                  </a:cubicBezTo>
                  <a:cubicBezTo>
                    <a:pt x="4931" y="64982"/>
                    <a:pt x="12551" y="54314"/>
                    <a:pt x="21028" y="44694"/>
                  </a:cubicBezTo>
                  <a:cubicBezTo>
                    <a:pt x="31506" y="32883"/>
                    <a:pt x="43507" y="22405"/>
                    <a:pt x="56652" y="13738"/>
                  </a:cubicBezTo>
                  <a:cubicBezTo>
                    <a:pt x="65034" y="8213"/>
                    <a:pt x="73987" y="3260"/>
                    <a:pt x="83798" y="1165"/>
                  </a:cubicBezTo>
                  <a:cubicBezTo>
                    <a:pt x="92561" y="-740"/>
                    <a:pt x="105515" y="-931"/>
                    <a:pt x="112754" y="5451"/>
                  </a:cubicBezTo>
                  <a:cubicBezTo>
                    <a:pt x="118659" y="10594"/>
                    <a:pt x="125232" y="22977"/>
                    <a:pt x="122946" y="30787"/>
                  </a:cubicBezTo>
                  <a:cubicBezTo>
                    <a:pt x="121041" y="37264"/>
                    <a:pt x="114564" y="40884"/>
                    <a:pt x="109039" y="43836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2" name="Google Shape;772;p28"/>
            <p:cNvGrpSpPr/>
            <p:nvPr/>
          </p:nvGrpSpPr>
          <p:grpSpPr>
            <a:xfrm>
              <a:off x="7880574" y="1309387"/>
              <a:ext cx="418796" cy="578229"/>
              <a:chOff x="7880574" y="1309387"/>
              <a:chExt cx="418796" cy="578229"/>
            </a:xfrm>
          </p:grpSpPr>
          <p:sp>
            <p:nvSpPr>
              <p:cNvPr id="773" name="Google Shape;773;p28"/>
              <p:cNvSpPr/>
              <p:nvPr/>
            </p:nvSpPr>
            <p:spPr>
              <a:xfrm>
                <a:off x="7880574" y="1309387"/>
                <a:ext cx="418796" cy="578229"/>
              </a:xfrm>
              <a:custGeom>
                <a:avLst/>
                <a:gdLst/>
                <a:ahLst/>
                <a:cxnLst/>
                <a:rect l="l" t="t" r="r" b="b"/>
                <a:pathLst>
                  <a:path w="418796" h="578229" extrusionOk="0">
                    <a:moveTo>
                      <a:pt x="418701" y="470932"/>
                    </a:moveTo>
                    <a:cubicBezTo>
                      <a:pt x="418701" y="470932"/>
                      <a:pt x="372791" y="135747"/>
                      <a:pt x="232487" y="31543"/>
                    </a:cubicBezTo>
                    <a:cubicBezTo>
                      <a:pt x="92184" y="-72756"/>
                      <a:pt x="121712" y="111744"/>
                      <a:pt x="126093" y="150415"/>
                    </a:cubicBezTo>
                    <a:cubicBezTo>
                      <a:pt x="130475" y="189087"/>
                      <a:pt x="128665" y="273574"/>
                      <a:pt x="108472" y="284146"/>
                    </a:cubicBezTo>
                    <a:cubicBezTo>
                      <a:pt x="11888" y="334629"/>
                      <a:pt x="-46786" y="520176"/>
                      <a:pt x="48369" y="562467"/>
                    </a:cubicBezTo>
                    <a:cubicBezTo>
                      <a:pt x="143429" y="604758"/>
                      <a:pt x="342025" y="548560"/>
                      <a:pt x="342025" y="548560"/>
                    </a:cubicBezTo>
                    <a:cubicBezTo>
                      <a:pt x="342025" y="548560"/>
                      <a:pt x="417844" y="539607"/>
                      <a:pt x="418796" y="4709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74" name="Google Shape;774;p28"/>
              <p:cNvGrpSpPr/>
              <p:nvPr/>
            </p:nvGrpSpPr>
            <p:grpSpPr>
              <a:xfrm>
                <a:off x="7902113" y="1331270"/>
                <a:ext cx="324764" cy="459407"/>
                <a:chOff x="7902113" y="1331270"/>
                <a:chExt cx="324764" cy="459407"/>
              </a:xfrm>
            </p:grpSpPr>
            <p:sp>
              <p:nvSpPr>
                <p:cNvPr id="775" name="Google Shape;775;p28"/>
                <p:cNvSpPr/>
                <p:nvPr/>
              </p:nvSpPr>
              <p:spPr>
                <a:xfrm>
                  <a:off x="8196120" y="1513604"/>
                  <a:ext cx="30757" cy="49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57" h="49484" extrusionOk="0">
                      <a:moveTo>
                        <a:pt x="13049" y="3443"/>
                      </a:moveTo>
                      <a:cubicBezTo>
                        <a:pt x="11430" y="2110"/>
                        <a:pt x="9811" y="871"/>
                        <a:pt x="7810" y="300"/>
                      </a:cubicBezTo>
                      <a:cubicBezTo>
                        <a:pt x="5810" y="-272"/>
                        <a:pt x="3524" y="-81"/>
                        <a:pt x="2000" y="1348"/>
                      </a:cubicBezTo>
                      <a:cubicBezTo>
                        <a:pt x="286" y="2967"/>
                        <a:pt x="0" y="5539"/>
                        <a:pt x="0" y="7920"/>
                      </a:cubicBezTo>
                      <a:cubicBezTo>
                        <a:pt x="0" y="21731"/>
                        <a:pt x="6572" y="35257"/>
                        <a:pt x="17050" y="44210"/>
                      </a:cubicBezTo>
                      <a:cubicBezTo>
                        <a:pt x="21431" y="48020"/>
                        <a:pt x="29432" y="53830"/>
                        <a:pt x="30575" y="44305"/>
                      </a:cubicBezTo>
                      <a:cubicBezTo>
                        <a:pt x="31337" y="37352"/>
                        <a:pt x="29623" y="29732"/>
                        <a:pt x="27146" y="23255"/>
                      </a:cubicBezTo>
                      <a:cubicBezTo>
                        <a:pt x="24194" y="15635"/>
                        <a:pt x="19431" y="8682"/>
                        <a:pt x="13144" y="34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6" name="Google Shape;776;p28"/>
                <p:cNvSpPr/>
                <p:nvPr/>
              </p:nvSpPr>
              <p:spPr>
                <a:xfrm>
                  <a:off x="8138751" y="1409954"/>
                  <a:ext cx="40978" cy="60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8" h="60616" extrusionOk="0">
                      <a:moveTo>
                        <a:pt x="505" y="14701"/>
                      </a:moveTo>
                      <a:cubicBezTo>
                        <a:pt x="3553" y="29370"/>
                        <a:pt x="12125" y="42705"/>
                        <a:pt x="23746" y="52039"/>
                      </a:cubicBezTo>
                      <a:cubicBezTo>
                        <a:pt x="26508" y="54230"/>
                        <a:pt x="35080" y="62231"/>
                        <a:pt x="38700" y="60326"/>
                      </a:cubicBezTo>
                      <a:cubicBezTo>
                        <a:pt x="43367" y="57945"/>
                        <a:pt x="39557" y="49372"/>
                        <a:pt x="38700" y="45848"/>
                      </a:cubicBezTo>
                      <a:cubicBezTo>
                        <a:pt x="37462" y="40990"/>
                        <a:pt x="35842" y="36323"/>
                        <a:pt x="33937" y="31751"/>
                      </a:cubicBezTo>
                      <a:cubicBezTo>
                        <a:pt x="29937" y="22417"/>
                        <a:pt x="24508" y="13749"/>
                        <a:pt x="17745" y="6129"/>
                      </a:cubicBezTo>
                      <a:cubicBezTo>
                        <a:pt x="16030" y="4224"/>
                        <a:pt x="14316" y="2414"/>
                        <a:pt x="12030" y="1176"/>
                      </a:cubicBezTo>
                      <a:cubicBezTo>
                        <a:pt x="9839" y="33"/>
                        <a:pt x="7077" y="-443"/>
                        <a:pt x="4696" y="509"/>
                      </a:cubicBezTo>
                      <a:cubicBezTo>
                        <a:pt x="2219" y="1557"/>
                        <a:pt x="695" y="4129"/>
                        <a:pt x="219" y="6700"/>
                      </a:cubicBezTo>
                      <a:cubicBezTo>
                        <a:pt x="-257" y="9272"/>
                        <a:pt x="124" y="12034"/>
                        <a:pt x="600" y="1460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7" name="Google Shape;777;p28"/>
                <p:cNvSpPr/>
                <p:nvPr/>
              </p:nvSpPr>
              <p:spPr>
                <a:xfrm>
                  <a:off x="8095724" y="1436301"/>
                  <a:ext cx="58260" cy="54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60" h="54982" extrusionOk="0">
                      <a:moveTo>
                        <a:pt x="10956" y="1117"/>
                      </a:moveTo>
                      <a:cubicBezTo>
                        <a:pt x="6955" y="-883"/>
                        <a:pt x="2765" y="-407"/>
                        <a:pt x="764" y="4261"/>
                      </a:cubicBezTo>
                      <a:cubicBezTo>
                        <a:pt x="-283" y="6737"/>
                        <a:pt x="-93" y="9499"/>
                        <a:pt x="383" y="12071"/>
                      </a:cubicBezTo>
                      <a:cubicBezTo>
                        <a:pt x="1622" y="18453"/>
                        <a:pt x="5146" y="24358"/>
                        <a:pt x="10194" y="28645"/>
                      </a:cubicBezTo>
                      <a:cubicBezTo>
                        <a:pt x="14956" y="32740"/>
                        <a:pt x="19719" y="37027"/>
                        <a:pt x="24767" y="40837"/>
                      </a:cubicBezTo>
                      <a:cubicBezTo>
                        <a:pt x="30577" y="45313"/>
                        <a:pt x="37054" y="48933"/>
                        <a:pt x="43913" y="51505"/>
                      </a:cubicBezTo>
                      <a:cubicBezTo>
                        <a:pt x="47437" y="52838"/>
                        <a:pt x="60200" y="58934"/>
                        <a:pt x="58010" y="50933"/>
                      </a:cubicBezTo>
                      <a:cubicBezTo>
                        <a:pt x="53914" y="35979"/>
                        <a:pt x="42770" y="23692"/>
                        <a:pt x="31054" y="14167"/>
                      </a:cubicBezTo>
                      <a:cubicBezTo>
                        <a:pt x="24863" y="9118"/>
                        <a:pt x="18100" y="4737"/>
                        <a:pt x="10956" y="121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8" name="Google Shape;778;p28"/>
                <p:cNvSpPr/>
                <p:nvPr/>
              </p:nvSpPr>
              <p:spPr>
                <a:xfrm>
                  <a:off x="8058230" y="1358414"/>
                  <a:ext cx="52655" cy="54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55" h="54972" extrusionOk="0">
                      <a:moveTo>
                        <a:pt x="15493" y="2614"/>
                      </a:moveTo>
                      <a:cubicBezTo>
                        <a:pt x="11398" y="328"/>
                        <a:pt x="5778" y="-1482"/>
                        <a:pt x="2254" y="1757"/>
                      </a:cubicBezTo>
                      <a:cubicBezTo>
                        <a:pt x="253" y="3566"/>
                        <a:pt x="-318" y="6519"/>
                        <a:pt x="158" y="9186"/>
                      </a:cubicBezTo>
                      <a:cubicBezTo>
                        <a:pt x="634" y="11853"/>
                        <a:pt x="1968" y="14234"/>
                        <a:pt x="3301" y="16521"/>
                      </a:cubicBezTo>
                      <a:cubicBezTo>
                        <a:pt x="11779" y="30427"/>
                        <a:pt x="23209" y="42619"/>
                        <a:pt x="36734" y="51763"/>
                      </a:cubicBezTo>
                      <a:cubicBezTo>
                        <a:pt x="41020" y="54621"/>
                        <a:pt x="46164" y="56906"/>
                        <a:pt x="50355" y="52525"/>
                      </a:cubicBezTo>
                      <a:cubicBezTo>
                        <a:pt x="53117" y="49667"/>
                        <a:pt x="53212" y="46715"/>
                        <a:pt x="51593" y="43381"/>
                      </a:cubicBezTo>
                      <a:cubicBezTo>
                        <a:pt x="46831" y="33284"/>
                        <a:pt x="40544" y="23379"/>
                        <a:pt x="32638" y="15568"/>
                      </a:cubicBezTo>
                      <a:cubicBezTo>
                        <a:pt x="27590" y="10520"/>
                        <a:pt x="21780" y="6138"/>
                        <a:pt x="15589" y="270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9" name="Google Shape;779;p28"/>
                <p:cNvSpPr/>
                <p:nvPr/>
              </p:nvSpPr>
              <p:spPr>
                <a:xfrm>
                  <a:off x="8077148" y="1331270"/>
                  <a:ext cx="31711" cy="36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11" h="36068" extrusionOk="0">
                      <a:moveTo>
                        <a:pt x="8481" y="1755"/>
                      </a:moveTo>
                      <a:cubicBezTo>
                        <a:pt x="7243" y="993"/>
                        <a:pt x="5909" y="231"/>
                        <a:pt x="4385" y="40"/>
                      </a:cubicBezTo>
                      <a:cubicBezTo>
                        <a:pt x="2957" y="-150"/>
                        <a:pt x="1242" y="326"/>
                        <a:pt x="480" y="1660"/>
                      </a:cubicBezTo>
                      <a:cubicBezTo>
                        <a:pt x="-568" y="3374"/>
                        <a:pt x="290" y="5565"/>
                        <a:pt x="1242" y="7279"/>
                      </a:cubicBezTo>
                      <a:cubicBezTo>
                        <a:pt x="6195" y="16519"/>
                        <a:pt x="12577" y="24996"/>
                        <a:pt x="20102" y="32235"/>
                      </a:cubicBezTo>
                      <a:cubicBezTo>
                        <a:pt x="21435" y="33473"/>
                        <a:pt x="22769" y="34711"/>
                        <a:pt x="24483" y="35473"/>
                      </a:cubicBezTo>
                      <a:cubicBezTo>
                        <a:pt x="26198" y="36235"/>
                        <a:pt x="28198" y="36331"/>
                        <a:pt x="29722" y="35378"/>
                      </a:cubicBezTo>
                      <a:cubicBezTo>
                        <a:pt x="34484" y="32425"/>
                        <a:pt x="29436" y="23948"/>
                        <a:pt x="27626" y="20614"/>
                      </a:cubicBezTo>
                      <a:cubicBezTo>
                        <a:pt x="23531" y="12804"/>
                        <a:pt x="15911" y="6422"/>
                        <a:pt x="8481" y="185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Google Shape;780;p28"/>
                <p:cNvSpPr/>
                <p:nvPr/>
              </p:nvSpPr>
              <p:spPr>
                <a:xfrm>
                  <a:off x="8018177" y="1392915"/>
                  <a:ext cx="54333" cy="37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33" h="37943" extrusionOk="0">
                      <a:moveTo>
                        <a:pt x="17256" y="2594"/>
                      </a:moveTo>
                      <a:cubicBezTo>
                        <a:pt x="14589" y="1355"/>
                        <a:pt x="11922" y="212"/>
                        <a:pt x="8969" y="22"/>
                      </a:cubicBezTo>
                      <a:cubicBezTo>
                        <a:pt x="6016" y="-169"/>
                        <a:pt x="2968" y="879"/>
                        <a:pt x="1254" y="3260"/>
                      </a:cubicBezTo>
                      <a:cubicBezTo>
                        <a:pt x="-1318" y="6880"/>
                        <a:pt x="492" y="12023"/>
                        <a:pt x="2873" y="15738"/>
                      </a:cubicBezTo>
                      <a:cubicBezTo>
                        <a:pt x="11541" y="29549"/>
                        <a:pt x="27828" y="38312"/>
                        <a:pt x="44116" y="37931"/>
                      </a:cubicBezTo>
                      <a:cubicBezTo>
                        <a:pt x="48021" y="37931"/>
                        <a:pt x="52593" y="36693"/>
                        <a:pt x="53927" y="33074"/>
                      </a:cubicBezTo>
                      <a:cubicBezTo>
                        <a:pt x="56308" y="26406"/>
                        <a:pt x="47640" y="20501"/>
                        <a:pt x="43259" y="17167"/>
                      </a:cubicBezTo>
                      <a:cubicBezTo>
                        <a:pt x="35448" y="11261"/>
                        <a:pt x="26209" y="6594"/>
                        <a:pt x="17256" y="259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Google Shape;781;p28"/>
                <p:cNvSpPr/>
                <p:nvPr/>
              </p:nvSpPr>
              <p:spPr>
                <a:xfrm>
                  <a:off x="8021166" y="1479321"/>
                  <a:ext cx="29230" cy="30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0" h="30034" extrusionOk="0">
                      <a:moveTo>
                        <a:pt x="14553" y="29631"/>
                      </a:moveTo>
                      <a:cubicBezTo>
                        <a:pt x="10838" y="28773"/>
                        <a:pt x="7695" y="26392"/>
                        <a:pt x="5123" y="23535"/>
                      </a:cubicBezTo>
                      <a:cubicBezTo>
                        <a:pt x="2646" y="20772"/>
                        <a:pt x="741" y="17439"/>
                        <a:pt x="170" y="13819"/>
                      </a:cubicBezTo>
                      <a:cubicBezTo>
                        <a:pt x="-402" y="10200"/>
                        <a:pt x="456" y="6199"/>
                        <a:pt x="2932" y="3532"/>
                      </a:cubicBezTo>
                      <a:cubicBezTo>
                        <a:pt x="11219" y="-5326"/>
                        <a:pt x="23792" y="4294"/>
                        <a:pt x="27983" y="12486"/>
                      </a:cubicBezTo>
                      <a:cubicBezTo>
                        <a:pt x="32460" y="21153"/>
                        <a:pt x="24173" y="32012"/>
                        <a:pt x="14553" y="297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2" name="Google Shape;782;p28"/>
                <p:cNvSpPr/>
                <p:nvPr/>
              </p:nvSpPr>
              <p:spPr>
                <a:xfrm>
                  <a:off x="8013798" y="1565146"/>
                  <a:ext cx="19796" cy="2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96" h="22723" extrusionOk="0">
                      <a:moveTo>
                        <a:pt x="4299" y="19339"/>
                      </a:moveTo>
                      <a:cubicBezTo>
                        <a:pt x="1728" y="16196"/>
                        <a:pt x="-177" y="12290"/>
                        <a:pt x="13" y="8195"/>
                      </a:cubicBezTo>
                      <a:cubicBezTo>
                        <a:pt x="775" y="-4378"/>
                        <a:pt x="17349" y="-1140"/>
                        <a:pt x="19539" y="8861"/>
                      </a:cubicBezTo>
                      <a:cubicBezTo>
                        <a:pt x="21540" y="17624"/>
                        <a:pt x="11443" y="28292"/>
                        <a:pt x="4204" y="1933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3" name="Google Shape;783;p28"/>
                <p:cNvSpPr/>
                <p:nvPr/>
              </p:nvSpPr>
              <p:spPr>
                <a:xfrm>
                  <a:off x="7903916" y="1717065"/>
                  <a:ext cx="59001" cy="35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01" h="35171" extrusionOk="0">
                      <a:moveTo>
                        <a:pt x="17883" y="1722"/>
                      </a:moveTo>
                      <a:cubicBezTo>
                        <a:pt x="14930" y="769"/>
                        <a:pt x="11882" y="-88"/>
                        <a:pt x="8834" y="7"/>
                      </a:cubicBezTo>
                      <a:cubicBezTo>
                        <a:pt x="5786" y="198"/>
                        <a:pt x="2548" y="1626"/>
                        <a:pt x="1024" y="4293"/>
                      </a:cubicBezTo>
                      <a:cubicBezTo>
                        <a:pt x="-405" y="6675"/>
                        <a:pt x="-214" y="9818"/>
                        <a:pt x="833" y="12390"/>
                      </a:cubicBezTo>
                      <a:cubicBezTo>
                        <a:pt x="1881" y="14962"/>
                        <a:pt x="3786" y="17152"/>
                        <a:pt x="5786" y="19057"/>
                      </a:cubicBezTo>
                      <a:cubicBezTo>
                        <a:pt x="16550" y="29535"/>
                        <a:pt x="31694" y="35536"/>
                        <a:pt x="46744" y="35155"/>
                      </a:cubicBezTo>
                      <a:cubicBezTo>
                        <a:pt x="51602" y="35059"/>
                        <a:pt x="57602" y="33630"/>
                        <a:pt x="58841" y="28106"/>
                      </a:cubicBezTo>
                      <a:cubicBezTo>
                        <a:pt x="59888" y="23534"/>
                        <a:pt x="55602" y="20962"/>
                        <a:pt x="52364" y="18772"/>
                      </a:cubicBezTo>
                      <a:cubicBezTo>
                        <a:pt x="41696" y="11532"/>
                        <a:pt x="30075" y="5722"/>
                        <a:pt x="17788" y="172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4" name="Google Shape;784;p28"/>
                <p:cNvSpPr/>
                <p:nvPr/>
              </p:nvSpPr>
              <p:spPr>
                <a:xfrm>
                  <a:off x="7918322" y="1677683"/>
                  <a:ext cx="39596" cy="39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96" h="39628" extrusionOk="0">
                      <a:moveTo>
                        <a:pt x="19289" y="5385"/>
                      </a:moveTo>
                      <a:cubicBezTo>
                        <a:pt x="16431" y="2527"/>
                        <a:pt x="12717" y="-425"/>
                        <a:pt x="8811" y="51"/>
                      </a:cubicBezTo>
                      <a:cubicBezTo>
                        <a:pt x="906" y="1003"/>
                        <a:pt x="-2142" y="9957"/>
                        <a:pt x="1572" y="16529"/>
                      </a:cubicBezTo>
                      <a:cubicBezTo>
                        <a:pt x="5859" y="24054"/>
                        <a:pt x="15479" y="30340"/>
                        <a:pt x="23004" y="34246"/>
                      </a:cubicBezTo>
                      <a:cubicBezTo>
                        <a:pt x="25575" y="35579"/>
                        <a:pt x="37005" y="41961"/>
                        <a:pt x="39196" y="38722"/>
                      </a:cubicBezTo>
                      <a:cubicBezTo>
                        <a:pt x="39958" y="37579"/>
                        <a:pt x="39482" y="36055"/>
                        <a:pt x="39006" y="34817"/>
                      </a:cubicBezTo>
                      <a:cubicBezTo>
                        <a:pt x="35005" y="24911"/>
                        <a:pt x="28242" y="14910"/>
                        <a:pt x="21003" y="7195"/>
                      </a:cubicBezTo>
                      <a:cubicBezTo>
                        <a:pt x="20527" y="6623"/>
                        <a:pt x="19956" y="6052"/>
                        <a:pt x="19289" y="548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5" name="Google Shape;785;p28"/>
                <p:cNvSpPr/>
                <p:nvPr/>
              </p:nvSpPr>
              <p:spPr>
                <a:xfrm>
                  <a:off x="7902113" y="1762206"/>
                  <a:ext cx="39440" cy="2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40" h="28471" extrusionOk="0">
                      <a:moveTo>
                        <a:pt x="6066" y="8302"/>
                      </a:moveTo>
                      <a:cubicBezTo>
                        <a:pt x="541" y="11540"/>
                        <a:pt x="-2507" y="19732"/>
                        <a:pt x="2637" y="25066"/>
                      </a:cubicBezTo>
                      <a:cubicBezTo>
                        <a:pt x="5590" y="28114"/>
                        <a:pt x="10257" y="28971"/>
                        <a:pt x="14448" y="28209"/>
                      </a:cubicBezTo>
                      <a:cubicBezTo>
                        <a:pt x="18639" y="27447"/>
                        <a:pt x="22354" y="25161"/>
                        <a:pt x="25687" y="22589"/>
                      </a:cubicBezTo>
                      <a:cubicBezTo>
                        <a:pt x="30736" y="18779"/>
                        <a:pt x="35212" y="15446"/>
                        <a:pt x="38165" y="9826"/>
                      </a:cubicBezTo>
                      <a:cubicBezTo>
                        <a:pt x="40546" y="5254"/>
                        <a:pt x="39784" y="1349"/>
                        <a:pt x="34260" y="301"/>
                      </a:cubicBezTo>
                      <a:cubicBezTo>
                        <a:pt x="25497" y="-1318"/>
                        <a:pt x="13400" y="3920"/>
                        <a:pt x="6066" y="830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6" name="Google Shape;786;p28"/>
              <p:cNvGrpSpPr/>
              <p:nvPr/>
            </p:nvGrpSpPr>
            <p:grpSpPr>
              <a:xfrm>
                <a:off x="7936334" y="1469041"/>
                <a:ext cx="326364" cy="380333"/>
                <a:chOff x="7936334" y="1469041"/>
                <a:chExt cx="326364" cy="380333"/>
              </a:xfrm>
            </p:grpSpPr>
            <p:sp>
              <p:nvSpPr>
                <p:cNvPr id="787" name="Google Shape;787;p28"/>
                <p:cNvSpPr/>
                <p:nvPr/>
              </p:nvSpPr>
              <p:spPr>
                <a:xfrm>
                  <a:off x="8046101" y="1588390"/>
                  <a:ext cx="169735" cy="10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735" h="109156" extrusionOk="0">
                      <a:moveTo>
                        <a:pt x="169736" y="109156"/>
                      </a:moveTo>
                      <a:cubicBezTo>
                        <a:pt x="100489" y="62865"/>
                        <a:pt x="51530" y="38672"/>
                        <a:pt x="22574" y="24384"/>
                      </a:cubicBezTo>
                      <a:cubicBezTo>
                        <a:pt x="13430" y="19812"/>
                        <a:pt x="4572" y="15526"/>
                        <a:pt x="0" y="12668"/>
                      </a:cubicBezTo>
                      <a:cubicBezTo>
                        <a:pt x="2572" y="1619"/>
                        <a:pt x="9239" y="0"/>
                        <a:pt x="16288" y="0"/>
                      </a:cubicBezTo>
                      <a:cubicBezTo>
                        <a:pt x="45434" y="0"/>
                        <a:pt x="100489" y="35433"/>
                        <a:pt x="142494" y="68675"/>
                      </a:cubicBezTo>
                      <a:cubicBezTo>
                        <a:pt x="151638" y="83344"/>
                        <a:pt x="160877" y="96965"/>
                        <a:pt x="169640" y="10915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8" name="Google Shape;788;p28"/>
                <p:cNvSpPr/>
                <p:nvPr/>
              </p:nvSpPr>
              <p:spPr>
                <a:xfrm>
                  <a:off x="8172021" y="1547432"/>
                  <a:ext cx="90677" cy="171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7" h="171164" extrusionOk="0">
                      <a:moveTo>
                        <a:pt x="90678" y="171164"/>
                      </a:moveTo>
                      <a:cubicBezTo>
                        <a:pt x="59341" y="134684"/>
                        <a:pt x="13049" y="70771"/>
                        <a:pt x="0" y="0"/>
                      </a:cubicBezTo>
                      <a:cubicBezTo>
                        <a:pt x="44005" y="46958"/>
                        <a:pt x="77248" y="126873"/>
                        <a:pt x="90678" y="17116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9" name="Google Shape;789;p28"/>
                <p:cNvSpPr/>
                <p:nvPr/>
              </p:nvSpPr>
              <p:spPr>
                <a:xfrm>
                  <a:off x="8052654" y="1527811"/>
                  <a:ext cx="113843" cy="83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43" h="83058" extrusionOk="0">
                      <a:moveTo>
                        <a:pt x="113843" y="83058"/>
                      </a:moveTo>
                      <a:cubicBezTo>
                        <a:pt x="82601" y="61817"/>
                        <a:pt x="37453" y="35814"/>
                        <a:pt x="4496" y="35814"/>
                      </a:cubicBezTo>
                      <a:cubicBezTo>
                        <a:pt x="3925" y="35814"/>
                        <a:pt x="3258" y="35814"/>
                        <a:pt x="2686" y="35814"/>
                      </a:cubicBezTo>
                      <a:cubicBezTo>
                        <a:pt x="1067" y="32861"/>
                        <a:pt x="-171" y="28480"/>
                        <a:pt x="19" y="21812"/>
                      </a:cubicBezTo>
                      <a:cubicBezTo>
                        <a:pt x="3639" y="0"/>
                        <a:pt x="13640" y="0"/>
                        <a:pt x="17926" y="0"/>
                      </a:cubicBezTo>
                      <a:cubicBezTo>
                        <a:pt x="44501" y="0"/>
                        <a:pt x="89745" y="40958"/>
                        <a:pt x="102985" y="54578"/>
                      </a:cubicBezTo>
                      <a:cubicBezTo>
                        <a:pt x="106223" y="63722"/>
                        <a:pt x="109843" y="73343"/>
                        <a:pt x="113748" y="8305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0" name="Google Shape;790;p28"/>
                <p:cNvSpPr/>
                <p:nvPr/>
              </p:nvSpPr>
              <p:spPr>
                <a:xfrm>
                  <a:off x="8071109" y="1469041"/>
                  <a:ext cx="78718" cy="7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18" h="74295" extrusionOk="0">
                      <a:moveTo>
                        <a:pt x="78719" y="74295"/>
                      </a:moveTo>
                      <a:cubicBezTo>
                        <a:pt x="72051" y="69914"/>
                        <a:pt x="64336" y="65532"/>
                        <a:pt x="56144" y="60865"/>
                      </a:cubicBezTo>
                      <a:cubicBezTo>
                        <a:pt x="19283" y="39910"/>
                        <a:pt x="-6340" y="23050"/>
                        <a:pt x="1376" y="0"/>
                      </a:cubicBezTo>
                      <a:cubicBezTo>
                        <a:pt x="11948" y="2286"/>
                        <a:pt x="39380" y="18764"/>
                        <a:pt x="60240" y="43625"/>
                      </a:cubicBezTo>
                      <a:cubicBezTo>
                        <a:pt x="69098" y="54102"/>
                        <a:pt x="75290" y="64579"/>
                        <a:pt x="78719" y="742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1" name="Google Shape;791;p28"/>
                <p:cNvSpPr/>
                <p:nvPr/>
              </p:nvSpPr>
              <p:spPr>
                <a:xfrm>
                  <a:off x="8116395" y="1730408"/>
                  <a:ext cx="128015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15" h="45815" extrusionOk="0">
                      <a:moveTo>
                        <a:pt x="81534" y="45815"/>
                      </a:moveTo>
                      <a:cubicBezTo>
                        <a:pt x="33814" y="45815"/>
                        <a:pt x="8953" y="32290"/>
                        <a:pt x="0" y="0"/>
                      </a:cubicBezTo>
                      <a:cubicBezTo>
                        <a:pt x="30480" y="15050"/>
                        <a:pt x="64199" y="24670"/>
                        <a:pt x="94583" y="33338"/>
                      </a:cubicBezTo>
                      <a:cubicBezTo>
                        <a:pt x="106680" y="36767"/>
                        <a:pt x="118015" y="40005"/>
                        <a:pt x="128016" y="43244"/>
                      </a:cubicBezTo>
                      <a:cubicBezTo>
                        <a:pt x="112490" y="44482"/>
                        <a:pt x="96583" y="45815"/>
                        <a:pt x="81534" y="45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Google Shape;792;p28"/>
                <p:cNvSpPr/>
                <p:nvPr/>
              </p:nvSpPr>
              <p:spPr>
                <a:xfrm>
                  <a:off x="8112585" y="1792987"/>
                  <a:ext cx="142589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89" h="19050" extrusionOk="0">
                      <a:moveTo>
                        <a:pt x="81820" y="19050"/>
                      </a:moveTo>
                      <a:cubicBezTo>
                        <a:pt x="66484" y="19050"/>
                        <a:pt x="50387" y="17907"/>
                        <a:pt x="34766" y="16764"/>
                      </a:cubicBezTo>
                      <a:cubicBezTo>
                        <a:pt x="22574" y="15907"/>
                        <a:pt x="10858" y="15050"/>
                        <a:pt x="0" y="14764"/>
                      </a:cubicBezTo>
                      <a:cubicBezTo>
                        <a:pt x="10573" y="4477"/>
                        <a:pt x="25527" y="0"/>
                        <a:pt x="47149" y="0"/>
                      </a:cubicBezTo>
                      <a:cubicBezTo>
                        <a:pt x="60579" y="0"/>
                        <a:pt x="75438" y="1810"/>
                        <a:pt x="89821" y="3429"/>
                      </a:cubicBezTo>
                      <a:cubicBezTo>
                        <a:pt x="104775" y="5239"/>
                        <a:pt x="120301" y="7048"/>
                        <a:pt x="134969" y="7048"/>
                      </a:cubicBezTo>
                      <a:cubicBezTo>
                        <a:pt x="137541" y="7048"/>
                        <a:pt x="140113" y="7048"/>
                        <a:pt x="142589" y="6858"/>
                      </a:cubicBezTo>
                      <a:cubicBezTo>
                        <a:pt x="129159" y="15145"/>
                        <a:pt x="109442" y="18955"/>
                        <a:pt x="81915" y="1895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3" name="Google Shape;793;p28"/>
                <p:cNvSpPr/>
                <p:nvPr/>
              </p:nvSpPr>
              <p:spPr>
                <a:xfrm>
                  <a:off x="8057531" y="1642111"/>
                  <a:ext cx="184118" cy="109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18" h="109823" extrusionOk="0">
                      <a:moveTo>
                        <a:pt x="184118" y="109823"/>
                      </a:moveTo>
                      <a:cubicBezTo>
                        <a:pt x="123158" y="94964"/>
                        <a:pt x="45529" y="52102"/>
                        <a:pt x="0" y="0"/>
                      </a:cubicBezTo>
                      <a:cubicBezTo>
                        <a:pt x="62008" y="26670"/>
                        <a:pt x="140494" y="79153"/>
                        <a:pt x="184118" y="10982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4" name="Google Shape;794;p28"/>
                <p:cNvSpPr/>
                <p:nvPr/>
              </p:nvSpPr>
              <p:spPr>
                <a:xfrm>
                  <a:off x="7952756" y="1764507"/>
                  <a:ext cx="147828" cy="41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828" h="41243" extrusionOk="0">
                      <a:moveTo>
                        <a:pt x="101251" y="41243"/>
                      </a:moveTo>
                      <a:cubicBezTo>
                        <a:pt x="75914" y="41243"/>
                        <a:pt x="47149" y="33814"/>
                        <a:pt x="24098" y="27908"/>
                      </a:cubicBezTo>
                      <a:cubicBezTo>
                        <a:pt x="14954" y="25527"/>
                        <a:pt x="6858" y="23431"/>
                        <a:pt x="0" y="22098"/>
                      </a:cubicBezTo>
                      <a:cubicBezTo>
                        <a:pt x="13811" y="2953"/>
                        <a:pt x="26003" y="0"/>
                        <a:pt x="37243" y="0"/>
                      </a:cubicBezTo>
                      <a:cubicBezTo>
                        <a:pt x="49625" y="0"/>
                        <a:pt x="64198" y="4477"/>
                        <a:pt x="80963" y="9525"/>
                      </a:cubicBezTo>
                      <a:cubicBezTo>
                        <a:pt x="99441" y="15145"/>
                        <a:pt x="121634" y="21907"/>
                        <a:pt x="147828" y="24670"/>
                      </a:cubicBezTo>
                      <a:cubicBezTo>
                        <a:pt x="138398" y="35909"/>
                        <a:pt x="123253" y="41243"/>
                        <a:pt x="101346" y="412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Google Shape;795;p28"/>
                <p:cNvSpPr/>
                <p:nvPr/>
              </p:nvSpPr>
              <p:spPr>
                <a:xfrm>
                  <a:off x="7936334" y="1810037"/>
                  <a:ext cx="127293" cy="3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93" h="39147" extrusionOk="0">
                      <a:moveTo>
                        <a:pt x="58999" y="39148"/>
                      </a:moveTo>
                      <a:cubicBezTo>
                        <a:pt x="31757" y="39148"/>
                        <a:pt x="8897" y="31147"/>
                        <a:pt x="2135" y="19240"/>
                      </a:cubicBezTo>
                      <a:cubicBezTo>
                        <a:pt x="-818" y="13906"/>
                        <a:pt x="-723" y="7525"/>
                        <a:pt x="2516" y="0"/>
                      </a:cubicBezTo>
                      <a:cubicBezTo>
                        <a:pt x="29376" y="5524"/>
                        <a:pt x="74715" y="13906"/>
                        <a:pt x="127293" y="19336"/>
                      </a:cubicBezTo>
                      <a:cubicBezTo>
                        <a:pt x="110148" y="32956"/>
                        <a:pt x="82621" y="39148"/>
                        <a:pt x="59094" y="3914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6" name="Google Shape;796;p28"/>
                <p:cNvSpPr/>
                <p:nvPr/>
              </p:nvSpPr>
              <p:spPr>
                <a:xfrm>
                  <a:off x="7970219" y="1663637"/>
                  <a:ext cx="134622" cy="97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22" h="97821" extrusionOk="0">
                      <a:moveTo>
                        <a:pt x="116934" y="97631"/>
                      </a:moveTo>
                      <a:cubicBezTo>
                        <a:pt x="96360" y="97631"/>
                        <a:pt x="66261" y="89154"/>
                        <a:pt x="42163" y="82296"/>
                      </a:cubicBezTo>
                      <a:cubicBezTo>
                        <a:pt x="30447" y="78962"/>
                        <a:pt x="20541" y="76200"/>
                        <a:pt x="13207" y="74771"/>
                      </a:cubicBezTo>
                      <a:cubicBezTo>
                        <a:pt x="1110" y="31623"/>
                        <a:pt x="-2700" y="6763"/>
                        <a:pt x="1872" y="762"/>
                      </a:cubicBezTo>
                      <a:cubicBezTo>
                        <a:pt x="2063" y="571"/>
                        <a:pt x="2444" y="0"/>
                        <a:pt x="4920" y="0"/>
                      </a:cubicBezTo>
                      <a:cubicBezTo>
                        <a:pt x="16922" y="0"/>
                        <a:pt x="43878" y="14002"/>
                        <a:pt x="77977" y="31718"/>
                      </a:cubicBezTo>
                      <a:cubicBezTo>
                        <a:pt x="90264" y="38100"/>
                        <a:pt x="103980" y="45244"/>
                        <a:pt x="118935" y="52769"/>
                      </a:cubicBezTo>
                      <a:cubicBezTo>
                        <a:pt x="137413" y="81248"/>
                        <a:pt x="135032" y="90678"/>
                        <a:pt x="133794" y="92964"/>
                      </a:cubicBezTo>
                      <a:cubicBezTo>
                        <a:pt x="132174" y="96012"/>
                        <a:pt x="126078" y="97822"/>
                        <a:pt x="117030" y="9782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7" name="Google Shape;797;p28"/>
                <p:cNvSpPr/>
                <p:nvPr/>
              </p:nvSpPr>
              <p:spPr>
                <a:xfrm>
                  <a:off x="7981140" y="1627061"/>
                  <a:ext cx="79724" cy="49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24" h="49148" extrusionOk="0">
                      <a:moveTo>
                        <a:pt x="76486" y="47625"/>
                      </a:moveTo>
                      <a:cubicBezTo>
                        <a:pt x="50387" y="35528"/>
                        <a:pt x="7810" y="15811"/>
                        <a:pt x="0" y="5715"/>
                      </a:cubicBezTo>
                      <a:cubicBezTo>
                        <a:pt x="2857" y="4286"/>
                        <a:pt x="10382" y="1619"/>
                        <a:pt x="28956" y="0"/>
                      </a:cubicBezTo>
                      <a:cubicBezTo>
                        <a:pt x="46196" y="7810"/>
                        <a:pt x="63151" y="27242"/>
                        <a:pt x="79724" y="49149"/>
                      </a:cubicBezTo>
                      <a:cubicBezTo>
                        <a:pt x="78676" y="48673"/>
                        <a:pt x="77629" y="48196"/>
                        <a:pt x="76486" y="4762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8" name="Google Shape;798;p28"/>
                <p:cNvSpPr/>
                <p:nvPr/>
              </p:nvSpPr>
              <p:spPr>
                <a:xfrm>
                  <a:off x="8074485" y="1832039"/>
                  <a:ext cx="127158" cy="17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58" h="17335" extrusionOk="0">
                      <a:moveTo>
                        <a:pt x="0" y="17335"/>
                      </a:moveTo>
                      <a:cubicBezTo>
                        <a:pt x="6382" y="12001"/>
                        <a:pt x="12668" y="6286"/>
                        <a:pt x="18764" y="0"/>
                      </a:cubicBezTo>
                      <a:cubicBezTo>
                        <a:pt x="42196" y="1810"/>
                        <a:pt x="64770" y="2667"/>
                        <a:pt x="85820" y="2667"/>
                      </a:cubicBezTo>
                      <a:cubicBezTo>
                        <a:pt x="100203" y="2667"/>
                        <a:pt x="113919" y="2286"/>
                        <a:pt x="127159" y="1429"/>
                      </a:cubicBezTo>
                      <a:cubicBezTo>
                        <a:pt x="91059" y="12668"/>
                        <a:pt x="47625" y="16002"/>
                        <a:pt x="0" y="1733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457E2C9-1D43-027A-BAD4-45C4910AB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15" y="1454550"/>
            <a:ext cx="4092445" cy="30814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F4762F-C73A-D925-2AF1-762D7D1A7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609" y="1452946"/>
            <a:ext cx="4002368" cy="30956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ilding a Story Together by Slidesgo">
  <a:themeElements>
    <a:clrScheme name="Simple Light">
      <a:dk1>
        <a:srgbClr val="38355A"/>
      </a:dk1>
      <a:lt1>
        <a:srgbClr val="FFFFFF"/>
      </a:lt1>
      <a:dk2>
        <a:srgbClr val="C8E7BF"/>
      </a:dk2>
      <a:lt2>
        <a:srgbClr val="EAF8C8"/>
      </a:lt2>
      <a:accent1>
        <a:srgbClr val="F4BB58"/>
      </a:accent1>
      <a:accent2>
        <a:srgbClr val="FAF3EC"/>
      </a:accent2>
      <a:accent3>
        <a:srgbClr val="B5B4DA"/>
      </a:accent3>
      <a:accent4>
        <a:srgbClr val="E4E4FF"/>
      </a:accent4>
      <a:accent5>
        <a:srgbClr val="C6E8EE"/>
      </a:accent5>
      <a:accent6>
        <a:srgbClr val="FFFFFF"/>
      </a:accent6>
      <a:hlink>
        <a:srgbClr val="3835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743</Words>
  <Application>Microsoft Macintosh PowerPoint</Application>
  <PresentationFormat>On-screen Show (16:9)</PresentationFormat>
  <Paragraphs>94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Anybody</vt:lpstr>
      <vt:lpstr>Nunito Light</vt:lpstr>
      <vt:lpstr>Mulish</vt:lpstr>
      <vt:lpstr>Arial</vt:lpstr>
      <vt:lpstr>Building a Story Together by Slidesgo</vt:lpstr>
      <vt:lpstr>SOEN 363 Project Demo</vt:lpstr>
      <vt:lpstr>What did we work on? Books!!</vt:lpstr>
      <vt:lpstr>Two data sources</vt:lpstr>
      <vt:lpstr>ER Data Model</vt:lpstr>
      <vt:lpstr>Data loading (SQL-PostgreSQL)</vt:lpstr>
      <vt:lpstr>PosgreSQL Data loading</vt:lpstr>
      <vt:lpstr>NoSQL (Neo4j) Domain Model</vt:lpstr>
      <vt:lpstr>Migration from SQL to NoSQL</vt:lpstr>
      <vt:lpstr>Migration Script</vt:lpstr>
      <vt:lpstr>Queries</vt:lpstr>
      <vt:lpstr>Queries</vt:lpstr>
      <vt:lpstr>Availability &amp; Consistency</vt:lpstr>
      <vt:lpstr>Availability &amp; Consistency</vt:lpstr>
      <vt:lpstr>Indexes in Neo4j</vt:lpstr>
      <vt:lpstr>Indexes in Neo4j</vt:lpstr>
      <vt:lpstr>Performance</vt:lpstr>
      <vt:lpstr>References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SOEN 363 Project Demo</dc:title>
  <cp:lastModifiedBy>Beaudelaire Tsoungui Nzodoumkouo</cp:lastModifiedBy>
  <cp:revision>3</cp:revision>
  <dcterms:modified xsi:type="dcterms:W3CDTF">2025-04-13T23:23:54Z</dcterms:modified>
</cp:coreProperties>
</file>