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C19151-31B1-41D1-B141-0181C131C1A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513960" y="2844360"/>
            <a:ext cx="19195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/>
              <a:t>Test presentation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