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Important Idea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Communicating important ideas can be effective when </a:t>
            </a:r>
            <a:r>
              <a:rPr i="1"/>
              <a:t>text</a:t>
            </a:r>
            <a:r>
              <a:rPr/>
              <a:t> and </a:t>
            </a:r>
            <a:r>
              <a:rPr i="1"/>
              <a:t>diagrams</a:t>
            </a:r>
            <a:r>
              <a:rPr/>
              <a:t> are combined.</a:t>
            </a:r>
          </a:p>
        </p:txBody>
      </p:sp>
      <p:pic>
        <p:nvPicPr>
          <p:cNvPr descr="/var/folders/bw/qs_hvl1d63q6fwr44c8s8w080000gn/T/tmp-svgdx-XlcFJ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var/folders/bw/qs_hvl1d63q6fwr44c8s8w080000gn/T/tmp-svgdx-BK3WvU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6900" y="1193800"/>
            <a:ext cx="795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may increase both understanding and retention.</a:t>
            </a:r>
          </a:p>
        </p:txBody>
      </p:sp>
      <p:pic>
        <p:nvPicPr>
          <p:cNvPr descr="/var/folders/bw/qs_hvl1d63q6fwr44c8s8w080000gn/T/tmp-svgdx-3GgnGq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90600"/>
            <a:ext cx="5105400" cy="279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Maybe try this in </a:t>
            </a:r>
            <a:r>
              <a:rPr b="1"/>
              <a:t>your</a:t>
            </a:r>
            <a:r>
              <a:rPr/>
              <a:t> next document!</a:t>
            </a:r>
          </a:p>
          <a:p>
            <a:pPr lvl="0" indent="0">
              <a:buNone/>
            </a:pPr>
            <a:r>
              <a:rPr>
                <a:latin typeface="Courier"/>
              </a:rPr>
              <a:t>def fn():
  pass</a:t>
            </a:r>
          </a:p>
          <a:p>
            <a:pPr lvl="0" indent="0">
              <a:buNone/>
            </a:pPr>
            <a:r>
              <a:rPr>
                <a:latin typeface="Courier"/>
              </a:rPr>
              <a:t/>
            </a:r>
          </a:p>
          <a:p>
            <a:pPr lvl="0" indent="0">
              <a:buNone/>
            </a:pPr>
            <a:r>
              <a:rPr>
                <a:latin typeface="Courier"/>
              </a:rPr>
              <a:t>def ident(x):
  return x</a:t>
            </a:r>
          </a:p>
          <a:p>
            <a:pPr lvl="0" indent="0" marL="0">
              <a:buNone/>
            </a:pPr>
            <a:r>
              <a:rPr/>
              <a:t>Fin.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2024-12-26T20:30:43Z</dcterms:created>
  <dcterms:modified xsi:type="dcterms:W3CDTF">2024-12-26T20:30:43Z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