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B7D16E-D0FF-403A-922C-E9BF8636B4D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B3E91D-8616-45C1-8B56-5590AC2EA1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114800"/>
            <a:ext cx="5637010" cy="882119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Group </a:t>
            </a:r>
            <a:r>
              <a:rPr lang="en-US" sz="2400" b="1" dirty="0" err="1" smtClean="0"/>
              <a:t>SAE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7175351" cy="20574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Medical Staff Demand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2057401"/>
            <a:ext cx="7010400" cy="3877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Nepal has a lot of health problems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of the sectors in medicine lack health </a:t>
            </a:r>
            <a:r>
              <a:rPr lang="en-US" dirty="0" err="1" smtClean="0"/>
              <a:t>personnels</a:t>
            </a:r>
            <a:r>
              <a:rPr lang="en-US" dirty="0" smtClean="0"/>
              <a:t>(mainly doctors)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demand trend is not known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81001"/>
            <a:ext cx="7175351" cy="1143000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2956015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Stochastic Predictor</a:t>
            </a:r>
          </a:p>
          <a:p>
            <a:pPr marL="4572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Kalman</a:t>
            </a:r>
            <a:r>
              <a:rPr lang="en-US" dirty="0" smtClean="0"/>
              <a:t> Filter)</a:t>
            </a:r>
            <a:endParaRPr lang="en-US" dirty="0"/>
          </a:p>
        </p:txBody>
      </p:sp>
      <p:pic>
        <p:nvPicPr>
          <p:cNvPr id="4" name="Picture 2" descr="C:\Users\Angad Gautam\Downloads\4OWOLSj - Imgu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8"/>
          <a:stretch/>
        </p:blipFill>
        <p:spPr bwMode="auto">
          <a:xfrm>
            <a:off x="3337015" y="1524000"/>
            <a:ext cx="5772151" cy="3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Methodology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1894840"/>
            <a:ext cx="5410199" cy="3938742"/>
            <a:chOff x="762000" y="304800"/>
            <a:chExt cx="5943599" cy="5093201"/>
          </a:xfrm>
        </p:grpSpPr>
        <p:sp>
          <p:nvSpPr>
            <p:cNvPr id="5" name="Rectangle 4"/>
            <p:cNvSpPr/>
            <p:nvPr/>
          </p:nvSpPr>
          <p:spPr>
            <a:xfrm>
              <a:off x="4190999" y="5017001"/>
              <a:ext cx="2514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Required number 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304800"/>
              <a:ext cx="5867400" cy="4636001"/>
              <a:chOff x="762000" y="304800"/>
              <a:chExt cx="5867400" cy="4636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62000" y="304800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Patient data 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990600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Patients/day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81400" y="1676400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Required doctors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14800" y="2438400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predictors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800" y="3200400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This years need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28899" y="4094609"/>
                <a:ext cx="2514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Current availability </a:t>
                </a:r>
                <a:endParaRPr lang="en-US" dirty="0"/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2590800" y="685800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3886200" y="1371600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5715000" y="2057400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5715000" y="2819400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5094595" y="4121905"/>
                <a:ext cx="448459" cy="25895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5715000" y="3581400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5714999" y="4636001"/>
                <a:ext cx="3810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5513017" y="4049110"/>
                <a:ext cx="7620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4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26" name="Picture 2" descr="J:\output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0713"/>
            <a:ext cx="7467600" cy="46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5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3124200"/>
            <a:ext cx="7010400" cy="1143000"/>
          </a:xfrm>
        </p:spPr>
        <p:txBody>
          <a:bodyPr/>
          <a:lstStyle/>
          <a:p>
            <a:r>
              <a:rPr lang="en-US" dirty="0" smtClean="0"/>
              <a:t>Trend of medical problem</a:t>
            </a:r>
          </a:p>
          <a:p>
            <a:r>
              <a:rPr lang="en-US" dirty="0" smtClean="0"/>
              <a:t>Immediate need of personnel for the specific field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4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95600"/>
            <a:ext cx="7010400" cy="1295400"/>
          </a:xfrm>
        </p:spPr>
        <p:txBody>
          <a:bodyPr/>
          <a:lstStyle/>
          <a:p>
            <a:r>
              <a:rPr lang="en-US" dirty="0" smtClean="0"/>
              <a:t>For engineering demand prediction</a:t>
            </a:r>
          </a:p>
          <a:p>
            <a:r>
              <a:rPr lang="en-US" dirty="0" smtClean="0"/>
              <a:t>Calculation of Unemployment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Further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5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0645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</TotalTime>
  <Words>79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Medical Staff Demand Predictor</vt:lpstr>
      <vt:lpstr>Problem Description</vt:lpstr>
      <vt:lpstr>Proposed Solution</vt:lpstr>
      <vt:lpstr>Methodology</vt:lpstr>
      <vt:lpstr>Visualization</vt:lpstr>
      <vt:lpstr>Inference</vt:lpstr>
      <vt:lpstr>Further Extension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Staff Demand Predictor</dc:title>
  <dc:creator>Angad Gautam</dc:creator>
  <cp:lastModifiedBy>Angad Gautam</cp:lastModifiedBy>
  <cp:revision>9</cp:revision>
  <dcterms:created xsi:type="dcterms:W3CDTF">2016-03-05T09:34:48Z</dcterms:created>
  <dcterms:modified xsi:type="dcterms:W3CDTF">2016-03-05T11:04:52Z</dcterms:modified>
</cp:coreProperties>
</file>