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67392-610D-44D1-B710-B3C7A38E5C1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D7F1B77C-DAF1-4948-BC08-98FE8B17B962}">
      <dgm:prSet phldrT="[Text]"/>
      <dgm:spPr/>
      <dgm:t>
        <a:bodyPr/>
        <a:lstStyle/>
        <a:p>
          <a:r>
            <a:rPr lang="de-AT" dirty="0"/>
            <a:t>Aleksandra</a:t>
          </a:r>
        </a:p>
      </dgm:t>
    </dgm:pt>
    <dgm:pt modelId="{2FF7B474-C65F-4430-854E-D673AE5A7422}" type="parTrans" cxnId="{5E96EA9C-6B02-4499-9028-484725741822}">
      <dgm:prSet/>
      <dgm:spPr/>
      <dgm:t>
        <a:bodyPr/>
        <a:lstStyle/>
        <a:p>
          <a:endParaRPr lang="de-AT"/>
        </a:p>
      </dgm:t>
    </dgm:pt>
    <dgm:pt modelId="{6E11F787-4A53-4460-BDEE-0A0F9464EA41}" type="sibTrans" cxnId="{5E96EA9C-6B02-4499-9028-484725741822}">
      <dgm:prSet/>
      <dgm:spPr/>
      <dgm:t>
        <a:bodyPr/>
        <a:lstStyle/>
        <a:p>
          <a:endParaRPr lang="de-AT"/>
        </a:p>
      </dgm:t>
    </dgm:pt>
    <dgm:pt modelId="{36B7B6D0-77A8-4E00-9E4F-FC08ADBF95AF}">
      <dgm:prSet phldrT="[Text]"/>
      <dgm:spPr/>
      <dgm:t>
        <a:bodyPr/>
        <a:lstStyle/>
        <a:p>
          <a:r>
            <a:rPr lang="en-US" b="0" i="0" dirty="0"/>
            <a:t> Learning from others, gaining new perspective, understanding and patience for different personality types, overall great experience</a:t>
          </a:r>
          <a:endParaRPr lang="de-AT" dirty="0"/>
        </a:p>
      </dgm:t>
    </dgm:pt>
    <dgm:pt modelId="{1BC6C162-16E2-4BA4-8909-87930AE0D1AC}" type="parTrans" cxnId="{F5686D15-6362-4F1D-BA28-4F31C8C72710}">
      <dgm:prSet/>
      <dgm:spPr/>
      <dgm:t>
        <a:bodyPr/>
        <a:lstStyle/>
        <a:p>
          <a:endParaRPr lang="de-AT"/>
        </a:p>
      </dgm:t>
    </dgm:pt>
    <dgm:pt modelId="{2E2E2F35-4959-454E-A26C-D140DED1883E}" type="sibTrans" cxnId="{F5686D15-6362-4F1D-BA28-4F31C8C72710}">
      <dgm:prSet/>
      <dgm:spPr/>
      <dgm:t>
        <a:bodyPr/>
        <a:lstStyle/>
        <a:p>
          <a:endParaRPr lang="de-AT"/>
        </a:p>
      </dgm:t>
    </dgm:pt>
    <dgm:pt modelId="{BEBAECB0-DFE9-41DE-BB0B-989AD0C932BC}">
      <dgm:prSet phldrT="[Text]"/>
      <dgm:spPr/>
      <dgm:t>
        <a:bodyPr/>
        <a:lstStyle/>
        <a:p>
          <a:r>
            <a:rPr lang="de-AT" dirty="0"/>
            <a:t>Bettina</a:t>
          </a:r>
        </a:p>
      </dgm:t>
    </dgm:pt>
    <dgm:pt modelId="{DE55D2AF-6929-47DD-8FC4-F676415EF8CC}" type="parTrans" cxnId="{EEA44717-70DD-4398-8F73-A6BB866874CF}">
      <dgm:prSet/>
      <dgm:spPr/>
      <dgm:t>
        <a:bodyPr/>
        <a:lstStyle/>
        <a:p>
          <a:endParaRPr lang="de-AT"/>
        </a:p>
      </dgm:t>
    </dgm:pt>
    <dgm:pt modelId="{4D1DE280-29F7-4259-8BF3-5BA4740E1713}" type="sibTrans" cxnId="{EEA44717-70DD-4398-8F73-A6BB866874CF}">
      <dgm:prSet/>
      <dgm:spPr/>
      <dgm:t>
        <a:bodyPr/>
        <a:lstStyle/>
        <a:p>
          <a:endParaRPr lang="de-AT"/>
        </a:p>
      </dgm:t>
    </dgm:pt>
    <dgm:pt modelId="{9CAF80BE-59C7-4B47-AD07-064451D86E77}">
      <dgm:prSet phldrT="[Text]"/>
      <dgm:spPr/>
      <dgm:t>
        <a:bodyPr/>
        <a:lstStyle/>
        <a:p>
          <a:r>
            <a:rPr lang="de-AT" dirty="0"/>
            <a:t>…</a:t>
          </a:r>
        </a:p>
      </dgm:t>
    </dgm:pt>
    <dgm:pt modelId="{3DB4018D-2EE9-49AB-BBCF-2ECBFCF136A3}" type="parTrans" cxnId="{10E57B71-13E2-45BF-9A7B-5581A75AE9B8}">
      <dgm:prSet/>
      <dgm:spPr/>
      <dgm:t>
        <a:bodyPr/>
        <a:lstStyle/>
        <a:p>
          <a:endParaRPr lang="de-AT"/>
        </a:p>
      </dgm:t>
    </dgm:pt>
    <dgm:pt modelId="{3C448CC6-4F4C-4A09-B9C6-7FB793919304}" type="sibTrans" cxnId="{10E57B71-13E2-45BF-9A7B-5581A75AE9B8}">
      <dgm:prSet/>
      <dgm:spPr/>
      <dgm:t>
        <a:bodyPr/>
        <a:lstStyle/>
        <a:p>
          <a:endParaRPr lang="de-AT"/>
        </a:p>
      </dgm:t>
    </dgm:pt>
    <dgm:pt modelId="{DB1EF261-180F-407E-8C4E-1B5B5A76CA67}">
      <dgm:prSet phldrT="[Text]"/>
      <dgm:spPr/>
      <dgm:t>
        <a:bodyPr/>
        <a:lstStyle/>
        <a:p>
          <a:r>
            <a:rPr lang="de-AT" dirty="0"/>
            <a:t>Faris</a:t>
          </a:r>
        </a:p>
      </dgm:t>
    </dgm:pt>
    <dgm:pt modelId="{099521E0-ED0D-4844-A2FF-225A42706D07}" type="parTrans" cxnId="{7B22A545-B5F5-4AF9-B10B-7875AB74545F}">
      <dgm:prSet/>
      <dgm:spPr/>
      <dgm:t>
        <a:bodyPr/>
        <a:lstStyle/>
        <a:p>
          <a:endParaRPr lang="de-AT"/>
        </a:p>
      </dgm:t>
    </dgm:pt>
    <dgm:pt modelId="{BAAF7869-6145-43DB-A74C-C8F71E1BDC1D}" type="sibTrans" cxnId="{7B22A545-B5F5-4AF9-B10B-7875AB74545F}">
      <dgm:prSet/>
      <dgm:spPr/>
      <dgm:t>
        <a:bodyPr/>
        <a:lstStyle/>
        <a:p>
          <a:endParaRPr lang="de-AT"/>
        </a:p>
      </dgm:t>
    </dgm:pt>
    <dgm:pt modelId="{2E56DD0A-AE06-4A15-9E8B-8CAF096D574C}">
      <dgm:prSet phldrT="[Text]"/>
      <dgm:spPr/>
      <dgm:t>
        <a:bodyPr/>
        <a:lstStyle/>
        <a:p>
          <a:r>
            <a:rPr lang="en-US" b="0" i="0" dirty="0"/>
            <a:t> Go to the team meeting with </a:t>
          </a:r>
          <a:r>
            <a:rPr lang="en-US" b="0" i="0" dirty="0" err="1"/>
            <a:t>ego.min</a:t>
          </a:r>
          <a:r>
            <a:rPr lang="en-US" b="0" i="0" dirty="0"/>
            <a:t> file</a:t>
          </a:r>
          <a:endParaRPr lang="de-AT" dirty="0"/>
        </a:p>
      </dgm:t>
    </dgm:pt>
    <dgm:pt modelId="{4D094A76-9ACC-4157-94AB-D4BFD188E185}" type="parTrans" cxnId="{CB8B7941-DD72-4415-BF98-1C6F4179FDDA}">
      <dgm:prSet/>
      <dgm:spPr/>
      <dgm:t>
        <a:bodyPr/>
        <a:lstStyle/>
        <a:p>
          <a:endParaRPr lang="de-AT"/>
        </a:p>
      </dgm:t>
    </dgm:pt>
    <dgm:pt modelId="{31D510A0-58CC-4B72-8C6F-60BECE2129CE}" type="sibTrans" cxnId="{CB8B7941-DD72-4415-BF98-1C6F4179FDDA}">
      <dgm:prSet/>
      <dgm:spPr/>
      <dgm:t>
        <a:bodyPr/>
        <a:lstStyle/>
        <a:p>
          <a:endParaRPr lang="de-AT"/>
        </a:p>
      </dgm:t>
    </dgm:pt>
    <dgm:pt modelId="{E0EE2EED-2A95-4C73-A4B9-BAB169E506BE}">
      <dgm:prSet phldrT="[Text]"/>
      <dgm:spPr/>
      <dgm:t>
        <a:bodyPr/>
        <a:lstStyle/>
        <a:p>
          <a:r>
            <a:rPr lang="de-AT" dirty="0"/>
            <a:t>Julia</a:t>
          </a:r>
        </a:p>
      </dgm:t>
    </dgm:pt>
    <dgm:pt modelId="{CDF67301-2543-4319-B303-5D46D9E3CEC9}" type="parTrans" cxnId="{668AC549-3EF2-452A-839E-89A2D746BC16}">
      <dgm:prSet/>
      <dgm:spPr/>
      <dgm:t>
        <a:bodyPr/>
        <a:lstStyle/>
        <a:p>
          <a:endParaRPr lang="de-AT"/>
        </a:p>
      </dgm:t>
    </dgm:pt>
    <dgm:pt modelId="{B480DAC0-DCD9-4776-882D-83EB386B656C}" type="sibTrans" cxnId="{668AC549-3EF2-452A-839E-89A2D746BC16}">
      <dgm:prSet/>
      <dgm:spPr/>
      <dgm:t>
        <a:bodyPr/>
        <a:lstStyle/>
        <a:p>
          <a:endParaRPr lang="de-AT"/>
        </a:p>
      </dgm:t>
    </dgm:pt>
    <dgm:pt modelId="{DAE6B3F8-3417-47E1-9F64-95DCDAB73B84}">
      <dgm:prSet phldrT="[Text]"/>
      <dgm:spPr/>
      <dgm:t>
        <a:bodyPr/>
        <a:lstStyle/>
        <a:p>
          <a:r>
            <a:rPr lang="de-AT" dirty="0"/>
            <a:t>Martin</a:t>
          </a:r>
        </a:p>
      </dgm:t>
    </dgm:pt>
    <dgm:pt modelId="{F45497A0-602A-4550-AE32-9FF7835960B0}" type="parTrans" cxnId="{87B43F0E-9DFA-4E88-9960-51FA288D7E29}">
      <dgm:prSet/>
      <dgm:spPr/>
      <dgm:t>
        <a:bodyPr/>
        <a:lstStyle/>
        <a:p>
          <a:endParaRPr lang="de-AT"/>
        </a:p>
      </dgm:t>
    </dgm:pt>
    <dgm:pt modelId="{2512BFB2-EFB2-478E-AECD-373B55171C55}" type="sibTrans" cxnId="{87B43F0E-9DFA-4E88-9960-51FA288D7E29}">
      <dgm:prSet/>
      <dgm:spPr/>
      <dgm:t>
        <a:bodyPr/>
        <a:lstStyle/>
        <a:p>
          <a:endParaRPr lang="de-AT"/>
        </a:p>
      </dgm:t>
    </dgm:pt>
    <dgm:pt modelId="{C8F54E69-D2C4-40B5-8CEB-D217E5EAA9A1}">
      <dgm:prSet phldrT="[Text]"/>
      <dgm:spPr/>
      <dgm:t>
        <a:bodyPr/>
        <a:lstStyle/>
        <a:p>
          <a:r>
            <a:rPr lang="de-AT" dirty="0"/>
            <a:t> </a:t>
          </a:r>
          <a:r>
            <a:rPr lang="de-AT" dirty="0" err="1"/>
            <a:t>Good</a:t>
          </a:r>
          <a:r>
            <a:rPr lang="de-AT" dirty="0"/>
            <a:t> </a:t>
          </a:r>
          <a:r>
            <a:rPr lang="de-AT" dirty="0" err="1"/>
            <a:t>for</a:t>
          </a:r>
          <a:r>
            <a:rPr lang="de-AT" dirty="0"/>
            <a:t> </a:t>
          </a:r>
          <a:r>
            <a:rPr lang="de-AT" dirty="0" err="1"/>
            <a:t>improving</a:t>
          </a:r>
          <a:r>
            <a:rPr lang="de-AT" dirty="0"/>
            <a:t> </a:t>
          </a:r>
          <a:r>
            <a:rPr lang="de-AT" dirty="0" err="1"/>
            <a:t>team</a:t>
          </a:r>
          <a:r>
            <a:rPr lang="de-AT" dirty="0"/>
            <a:t> </a:t>
          </a:r>
          <a:r>
            <a:rPr lang="de-AT" dirty="0" err="1"/>
            <a:t>working</a:t>
          </a:r>
          <a:r>
            <a:rPr lang="de-AT" dirty="0"/>
            <a:t> </a:t>
          </a:r>
          <a:r>
            <a:rPr lang="de-AT" dirty="0" err="1"/>
            <a:t>skills</a:t>
          </a:r>
          <a:r>
            <a:rPr lang="de-AT" dirty="0"/>
            <a:t> ;-) </a:t>
          </a:r>
        </a:p>
      </dgm:t>
    </dgm:pt>
    <dgm:pt modelId="{388D61AA-CA8F-4F61-85EA-19C4C9811826}" type="parTrans" cxnId="{EEBAAF0A-4195-4A2A-8C86-9EDA5608F1B1}">
      <dgm:prSet/>
      <dgm:spPr/>
      <dgm:t>
        <a:bodyPr/>
        <a:lstStyle/>
        <a:p>
          <a:endParaRPr lang="de-AT"/>
        </a:p>
      </dgm:t>
    </dgm:pt>
    <dgm:pt modelId="{A86324DD-76EF-4A73-9A4F-66DABA1AE4FB}" type="sibTrans" cxnId="{EEBAAF0A-4195-4A2A-8C86-9EDA5608F1B1}">
      <dgm:prSet/>
      <dgm:spPr/>
      <dgm:t>
        <a:bodyPr/>
        <a:lstStyle/>
        <a:p>
          <a:endParaRPr lang="de-AT"/>
        </a:p>
      </dgm:t>
    </dgm:pt>
    <dgm:pt modelId="{691DFBB6-BDB6-4A32-AE92-679B72EAE7AB}">
      <dgm:prSet phldrT="[Text]"/>
      <dgm:spPr/>
      <dgm:t>
        <a:bodyPr/>
        <a:lstStyle/>
        <a:p>
          <a:r>
            <a:rPr lang="en-US" b="0" i="0" dirty="0"/>
            <a:t> Working on a project is like peeling through an onion: The first layer is always hard to grab.</a:t>
          </a:r>
          <a:endParaRPr lang="de-AT" dirty="0"/>
        </a:p>
      </dgm:t>
    </dgm:pt>
    <dgm:pt modelId="{9CF4A95E-D9A6-4B80-8B62-C85BFE2CCB35}" type="parTrans" cxnId="{A75A1C17-3221-4E54-BF2B-9C1B06000C74}">
      <dgm:prSet/>
      <dgm:spPr/>
      <dgm:t>
        <a:bodyPr/>
        <a:lstStyle/>
        <a:p>
          <a:endParaRPr lang="de-AT"/>
        </a:p>
      </dgm:t>
    </dgm:pt>
    <dgm:pt modelId="{CDDA6DA7-0701-4051-9C92-EDA0D8FBBFC6}" type="sibTrans" cxnId="{A75A1C17-3221-4E54-BF2B-9C1B06000C74}">
      <dgm:prSet/>
      <dgm:spPr/>
      <dgm:t>
        <a:bodyPr/>
        <a:lstStyle/>
        <a:p>
          <a:endParaRPr lang="de-AT"/>
        </a:p>
      </dgm:t>
    </dgm:pt>
    <dgm:pt modelId="{5A65BD48-4541-42EE-A7FF-A2D3EE98E64E}" type="pres">
      <dgm:prSet presAssocID="{74067392-610D-44D1-B710-B3C7A38E5C12}" presName="Name0" presStyleCnt="0">
        <dgm:presLayoutVars>
          <dgm:dir/>
          <dgm:animLvl val="lvl"/>
          <dgm:resizeHandles val="exact"/>
        </dgm:presLayoutVars>
      </dgm:prSet>
      <dgm:spPr/>
    </dgm:pt>
    <dgm:pt modelId="{DA46D293-DAFB-4F69-BB2E-9586CF9797CE}" type="pres">
      <dgm:prSet presAssocID="{D7F1B77C-DAF1-4948-BC08-98FE8B17B962}" presName="linNode" presStyleCnt="0"/>
      <dgm:spPr/>
    </dgm:pt>
    <dgm:pt modelId="{C7BE67F0-BFAE-4D8F-9221-06B0683847A6}" type="pres">
      <dgm:prSet presAssocID="{D7F1B77C-DAF1-4948-BC08-98FE8B17B962}" presName="parentText" presStyleLbl="node1" presStyleIdx="0" presStyleCnt="5" custScaleX="73486">
        <dgm:presLayoutVars>
          <dgm:chMax val="1"/>
          <dgm:bulletEnabled val="1"/>
        </dgm:presLayoutVars>
      </dgm:prSet>
      <dgm:spPr/>
    </dgm:pt>
    <dgm:pt modelId="{EC6DF612-9D97-4A32-B193-1C92388CF27A}" type="pres">
      <dgm:prSet presAssocID="{D7F1B77C-DAF1-4948-BC08-98FE8B17B962}" presName="descendantText" presStyleLbl="alignAccFollowNode1" presStyleIdx="0" presStyleCnt="5">
        <dgm:presLayoutVars>
          <dgm:bulletEnabled val="1"/>
        </dgm:presLayoutVars>
      </dgm:prSet>
      <dgm:spPr/>
    </dgm:pt>
    <dgm:pt modelId="{AC9653C1-9C6D-4685-BD5C-4E6BBC810C58}" type="pres">
      <dgm:prSet presAssocID="{6E11F787-4A53-4460-BDEE-0A0F9464EA41}" presName="sp" presStyleCnt="0"/>
      <dgm:spPr/>
    </dgm:pt>
    <dgm:pt modelId="{7A452494-54C0-4491-A431-DACF0C61FE9D}" type="pres">
      <dgm:prSet presAssocID="{BEBAECB0-DFE9-41DE-BB0B-989AD0C932BC}" presName="linNode" presStyleCnt="0"/>
      <dgm:spPr/>
    </dgm:pt>
    <dgm:pt modelId="{738C6D3E-74A7-4D8D-94CE-AA4B9A3DBD6D}" type="pres">
      <dgm:prSet presAssocID="{BEBAECB0-DFE9-41DE-BB0B-989AD0C932BC}" presName="parentText" presStyleLbl="node1" presStyleIdx="1" presStyleCnt="5" custScaleX="73486">
        <dgm:presLayoutVars>
          <dgm:chMax val="1"/>
          <dgm:bulletEnabled val="1"/>
        </dgm:presLayoutVars>
      </dgm:prSet>
      <dgm:spPr/>
    </dgm:pt>
    <dgm:pt modelId="{2F66AEEF-4C34-45E3-96DC-9BAF8D69C8AE}" type="pres">
      <dgm:prSet presAssocID="{BEBAECB0-DFE9-41DE-BB0B-989AD0C932BC}" presName="descendantText" presStyleLbl="alignAccFollowNode1" presStyleIdx="1" presStyleCnt="5">
        <dgm:presLayoutVars>
          <dgm:bulletEnabled val="1"/>
        </dgm:presLayoutVars>
      </dgm:prSet>
      <dgm:spPr/>
    </dgm:pt>
    <dgm:pt modelId="{18DB541D-04B5-4CD7-B875-8AAFD8249D95}" type="pres">
      <dgm:prSet presAssocID="{4D1DE280-29F7-4259-8BF3-5BA4740E1713}" presName="sp" presStyleCnt="0"/>
      <dgm:spPr/>
    </dgm:pt>
    <dgm:pt modelId="{3B4FA7CC-79DB-472A-BF5E-695DB4486831}" type="pres">
      <dgm:prSet presAssocID="{DB1EF261-180F-407E-8C4E-1B5B5A76CA67}" presName="linNode" presStyleCnt="0"/>
      <dgm:spPr/>
    </dgm:pt>
    <dgm:pt modelId="{ADA60D98-5480-4FD0-B935-857FEC1270CD}" type="pres">
      <dgm:prSet presAssocID="{DB1EF261-180F-407E-8C4E-1B5B5A76CA67}" presName="parentText" presStyleLbl="node1" presStyleIdx="2" presStyleCnt="5" custScaleX="73486">
        <dgm:presLayoutVars>
          <dgm:chMax val="1"/>
          <dgm:bulletEnabled val="1"/>
        </dgm:presLayoutVars>
      </dgm:prSet>
      <dgm:spPr/>
    </dgm:pt>
    <dgm:pt modelId="{B2B69C0C-4214-4E41-9D6F-484965F3BF7E}" type="pres">
      <dgm:prSet presAssocID="{DB1EF261-180F-407E-8C4E-1B5B5A76CA67}" presName="descendantText" presStyleLbl="alignAccFollowNode1" presStyleIdx="2" presStyleCnt="5">
        <dgm:presLayoutVars>
          <dgm:bulletEnabled val="1"/>
        </dgm:presLayoutVars>
      </dgm:prSet>
      <dgm:spPr/>
    </dgm:pt>
    <dgm:pt modelId="{EE59629D-B288-4271-B548-037704AAD9ED}" type="pres">
      <dgm:prSet presAssocID="{BAAF7869-6145-43DB-A74C-C8F71E1BDC1D}" presName="sp" presStyleCnt="0"/>
      <dgm:spPr/>
    </dgm:pt>
    <dgm:pt modelId="{484AFC72-E008-4991-A93F-0D1E6BBB8086}" type="pres">
      <dgm:prSet presAssocID="{E0EE2EED-2A95-4C73-A4B9-BAB169E506BE}" presName="linNode" presStyleCnt="0"/>
      <dgm:spPr/>
    </dgm:pt>
    <dgm:pt modelId="{EAF65545-F0F1-4B6A-8027-3E069EE014A6}" type="pres">
      <dgm:prSet presAssocID="{E0EE2EED-2A95-4C73-A4B9-BAB169E506BE}" presName="parentText" presStyleLbl="node1" presStyleIdx="3" presStyleCnt="5" custScaleX="73486">
        <dgm:presLayoutVars>
          <dgm:chMax val="1"/>
          <dgm:bulletEnabled val="1"/>
        </dgm:presLayoutVars>
      </dgm:prSet>
      <dgm:spPr/>
    </dgm:pt>
    <dgm:pt modelId="{50F44CF3-F8C2-48AB-83CA-180B8038C771}" type="pres">
      <dgm:prSet presAssocID="{E0EE2EED-2A95-4C73-A4B9-BAB169E506BE}" presName="descendantText" presStyleLbl="alignAccFollowNode1" presStyleIdx="3" presStyleCnt="5">
        <dgm:presLayoutVars>
          <dgm:bulletEnabled val="1"/>
        </dgm:presLayoutVars>
      </dgm:prSet>
      <dgm:spPr/>
    </dgm:pt>
    <dgm:pt modelId="{DBFB35DF-C992-4215-9C50-1B64EBDE5579}" type="pres">
      <dgm:prSet presAssocID="{B480DAC0-DCD9-4776-882D-83EB386B656C}" presName="sp" presStyleCnt="0"/>
      <dgm:spPr/>
    </dgm:pt>
    <dgm:pt modelId="{10B78134-7E0E-43F1-9B87-B89C00876BC5}" type="pres">
      <dgm:prSet presAssocID="{DAE6B3F8-3417-47E1-9F64-95DCDAB73B84}" presName="linNode" presStyleCnt="0"/>
      <dgm:spPr/>
    </dgm:pt>
    <dgm:pt modelId="{F686011A-6A80-4BB0-BF93-A8D6699E3FAB}" type="pres">
      <dgm:prSet presAssocID="{DAE6B3F8-3417-47E1-9F64-95DCDAB73B84}" presName="parentText" presStyleLbl="node1" presStyleIdx="4" presStyleCnt="5" custScaleX="73486">
        <dgm:presLayoutVars>
          <dgm:chMax val="1"/>
          <dgm:bulletEnabled val="1"/>
        </dgm:presLayoutVars>
      </dgm:prSet>
      <dgm:spPr/>
    </dgm:pt>
    <dgm:pt modelId="{F3C9D7E1-95C7-419E-AF4C-D58D4BBB24FC}" type="pres">
      <dgm:prSet presAssocID="{DAE6B3F8-3417-47E1-9F64-95DCDAB73B84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9D6B705-DB1D-4509-8345-E717A6BEB7C0}" type="presOf" srcId="{DAE6B3F8-3417-47E1-9F64-95DCDAB73B84}" destId="{F686011A-6A80-4BB0-BF93-A8D6699E3FAB}" srcOrd="0" destOrd="0" presId="urn:microsoft.com/office/officeart/2005/8/layout/vList5"/>
    <dgm:cxn modelId="{EEBAAF0A-4195-4A2A-8C86-9EDA5608F1B1}" srcId="{E0EE2EED-2A95-4C73-A4B9-BAB169E506BE}" destId="{C8F54E69-D2C4-40B5-8CEB-D217E5EAA9A1}" srcOrd="0" destOrd="0" parTransId="{388D61AA-CA8F-4F61-85EA-19C4C9811826}" sibTransId="{A86324DD-76EF-4A73-9A4F-66DABA1AE4FB}"/>
    <dgm:cxn modelId="{87B43F0E-9DFA-4E88-9960-51FA288D7E29}" srcId="{74067392-610D-44D1-B710-B3C7A38E5C12}" destId="{DAE6B3F8-3417-47E1-9F64-95DCDAB73B84}" srcOrd="4" destOrd="0" parTransId="{F45497A0-602A-4550-AE32-9FF7835960B0}" sibTransId="{2512BFB2-EFB2-478E-AECD-373B55171C55}"/>
    <dgm:cxn modelId="{F5686D15-6362-4F1D-BA28-4F31C8C72710}" srcId="{D7F1B77C-DAF1-4948-BC08-98FE8B17B962}" destId="{36B7B6D0-77A8-4E00-9E4F-FC08ADBF95AF}" srcOrd="0" destOrd="0" parTransId="{1BC6C162-16E2-4BA4-8909-87930AE0D1AC}" sibTransId="{2E2E2F35-4959-454E-A26C-D140DED1883E}"/>
    <dgm:cxn modelId="{A75A1C17-3221-4E54-BF2B-9C1B06000C74}" srcId="{DAE6B3F8-3417-47E1-9F64-95DCDAB73B84}" destId="{691DFBB6-BDB6-4A32-AE92-679B72EAE7AB}" srcOrd="0" destOrd="0" parTransId="{9CF4A95E-D9A6-4B80-8B62-C85BFE2CCB35}" sibTransId="{CDDA6DA7-0701-4051-9C92-EDA0D8FBBFC6}"/>
    <dgm:cxn modelId="{EEA44717-70DD-4398-8F73-A6BB866874CF}" srcId="{74067392-610D-44D1-B710-B3C7A38E5C12}" destId="{BEBAECB0-DFE9-41DE-BB0B-989AD0C932BC}" srcOrd="1" destOrd="0" parTransId="{DE55D2AF-6929-47DD-8FC4-F676415EF8CC}" sibTransId="{4D1DE280-29F7-4259-8BF3-5BA4740E1713}"/>
    <dgm:cxn modelId="{000B161E-A2C1-4A56-B9D8-5925184A63B6}" type="presOf" srcId="{9CAF80BE-59C7-4B47-AD07-064451D86E77}" destId="{2F66AEEF-4C34-45E3-96DC-9BAF8D69C8AE}" srcOrd="0" destOrd="0" presId="urn:microsoft.com/office/officeart/2005/8/layout/vList5"/>
    <dgm:cxn modelId="{6F12C93C-AE53-4123-95EC-E4C020F2F354}" type="presOf" srcId="{74067392-610D-44D1-B710-B3C7A38E5C12}" destId="{5A65BD48-4541-42EE-A7FF-A2D3EE98E64E}" srcOrd="0" destOrd="0" presId="urn:microsoft.com/office/officeart/2005/8/layout/vList5"/>
    <dgm:cxn modelId="{7D346C61-93E3-4F4D-898B-733D40F0BB88}" type="presOf" srcId="{36B7B6D0-77A8-4E00-9E4F-FC08ADBF95AF}" destId="{EC6DF612-9D97-4A32-B193-1C92388CF27A}" srcOrd="0" destOrd="0" presId="urn:microsoft.com/office/officeart/2005/8/layout/vList5"/>
    <dgm:cxn modelId="{CB8B7941-DD72-4415-BF98-1C6F4179FDDA}" srcId="{DB1EF261-180F-407E-8C4E-1B5B5A76CA67}" destId="{2E56DD0A-AE06-4A15-9E8B-8CAF096D574C}" srcOrd="0" destOrd="0" parTransId="{4D094A76-9ACC-4157-94AB-D4BFD188E185}" sibTransId="{31D510A0-58CC-4B72-8C6F-60BECE2129CE}"/>
    <dgm:cxn modelId="{7B22A545-B5F5-4AF9-B10B-7875AB74545F}" srcId="{74067392-610D-44D1-B710-B3C7A38E5C12}" destId="{DB1EF261-180F-407E-8C4E-1B5B5A76CA67}" srcOrd="2" destOrd="0" parTransId="{099521E0-ED0D-4844-A2FF-225A42706D07}" sibTransId="{BAAF7869-6145-43DB-A74C-C8F71E1BDC1D}"/>
    <dgm:cxn modelId="{668AC549-3EF2-452A-839E-89A2D746BC16}" srcId="{74067392-610D-44D1-B710-B3C7A38E5C12}" destId="{E0EE2EED-2A95-4C73-A4B9-BAB169E506BE}" srcOrd="3" destOrd="0" parTransId="{CDF67301-2543-4319-B303-5D46D9E3CEC9}" sibTransId="{B480DAC0-DCD9-4776-882D-83EB386B656C}"/>
    <dgm:cxn modelId="{10E57B71-13E2-45BF-9A7B-5581A75AE9B8}" srcId="{BEBAECB0-DFE9-41DE-BB0B-989AD0C932BC}" destId="{9CAF80BE-59C7-4B47-AD07-064451D86E77}" srcOrd="0" destOrd="0" parTransId="{3DB4018D-2EE9-49AB-BBCF-2ECBFCF136A3}" sibTransId="{3C448CC6-4F4C-4A09-B9C6-7FB793919304}"/>
    <dgm:cxn modelId="{E80DC07A-01D5-4B78-ACDA-34C28DBABEE7}" type="presOf" srcId="{DB1EF261-180F-407E-8C4E-1B5B5A76CA67}" destId="{ADA60D98-5480-4FD0-B935-857FEC1270CD}" srcOrd="0" destOrd="0" presId="urn:microsoft.com/office/officeart/2005/8/layout/vList5"/>
    <dgm:cxn modelId="{2922887B-2866-4DE0-A50A-A54368981D12}" type="presOf" srcId="{691DFBB6-BDB6-4A32-AE92-679B72EAE7AB}" destId="{F3C9D7E1-95C7-419E-AF4C-D58D4BBB24FC}" srcOrd="0" destOrd="0" presId="urn:microsoft.com/office/officeart/2005/8/layout/vList5"/>
    <dgm:cxn modelId="{29B8E686-17CB-4677-A16D-66EEB50ABC0A}" type="presOf" srcId="{E0EE2EED-2A95-4C73-A4B9-BAB169E506BE}" destId="{EAF65545-F0F1-4B6A-8027-3E069EE014A6}" srcOrd="0" destOrd="0" presId="urn:microsoft.com/office/officeart/2005/8/layout/vList5"/>
    <dgm:cxn modelId="{14C4AD98-D7FA-46C6-B15A-510CC2549565}" type="presOf" srcId="{2E56DD0A-AE06-4A15-9E8B-8CAF096D574C}" destId="{B2B69C0C-4214-4E41-9D6F-484965F3BF7E}" srcOrd="0" destOrd="0" presId="urn:microsoft.com/office/officeart/2005/8/layout/vList5"/>
    <dgm:cxn modelId="{5E96EA9C-6B02-4499-9028-484725741822}" srcId="{74067392-610D-44D1-B710-B3C7A38E5C12}" destId="{D7F1B77C-DAF1-4948-BC08-98FE8B17B962}" srcOrd="0" destOrd="0" parTransId="{2FF7B474-C65F-4430-854E-D673AE5A7422}" sibTransId="{6E11F787-4A53-4460-BDEE-0A0F9464EA41}"/>
    <dgm:cxn modelId="{669D22B4-AD0F-4D0A-9D08-5C4E9C9E2E66}" type="presOf" srcId="{C8F54E69-D2C4-40B5-8CEB-D217E5EAA9A1}" destId="{50F44CF3-F8C2-48AB-83CA-180B8038C771}" srcOrd="0" destOrd="0" presId="urn:microsoft.com/office/officeart/2005/8/layout/vList5"/>
    <dgm:cxn modelId="{A54BBFB4-5144-4321-8A86-2E697A75BF38}" type="presOf" srcId="{BEBAECB0-DFE9-41DE-BB0B-989AD0C932BC}" destId="{738C6D3E-74A7-4D8D-94CE-AA4B9A3DBD6D}" srcOrd="0" destOrd="0" presId="urn:microsoft.com/office/officeart/2005/8/layout/vList5"/>
    <dgm:cxn modelId="{29D372C4-13F3-408F-9909-917435BCB0B8}" type="presOf" srcId="{D7F1B77C-DAF1-4948-BC08-98FE8B17B962}" destId="{C7BE67F0-BFAE-4D8F-9221-06B0683847A6}" srcOrd="0" destOrd="0" presId="urn:microsoft.com/office/officeart/2005/8/layout/vList5"/>
    <dgm:cxn modelId="{CDBDB097-4AAC-4D60-8D20-97DCAADD0251}" type="presParOf" srcId="{5A65BD48-4541-42EE-A7FF-A2D3EE98E64E}" destId="{DA46D293-DAFB-4F69-BB2E-9586CF9797CE}" srcOrd="0" destOrd="0" presId="urn:microsoft.com/office/officeart/2005/8/layout/vList5"/>
    <dgm:cxn modelId="{2B6B7C95-3B11-4D54-8D5D-5D773304EE9B}" type="presParOf" srcId="{DA46D293-DAFB-4F69-BB2E-9586CF9797CE}" destId="{C7BE67F0-BFAE-4D8F-9221-06B0683847A6}" srcOrd="0" destOrd="0" presId="urn:microsoft.com/office/officeart/2005/8/layout/vList5"/>
    <dgm:cxn modelId="{C0A933BA-F760-4923-8F09-BDCEE2CECBDB}" type="presParOf" srcId="{DA46D293-DAFB-4F69-BB2E-9586CF9797CE}" destId="{EC6DF612-9D97-4A32-B193-1C92388CF27A}" srcOrd="1" destOrd="0" presId="urn:microsoft.com/office/officeart/2005/8/layout/vList5"/>
    <dgm:cxn modelId="{CE37DF52-E8A1-4BBE-8A49-DC6C14BAD8FC}" type="presParOf" srcId="{5A65BD48-4541-42EE-A7FF-A2D3EE98E64E}" destId="{AC9653C1-9C6D-4685-BD5C-4E6BBC810C58}" srcOrd="1" destOrd="0" presId="urn:microsoft.com/office/officeart/2005/8/layout/vList5"/>
    <dgm:cxn modelId="{7DE6154E-2B83-4493-8810-B67408C02242}" type="presParOf" srcId="{5A65BD48-4541-42EE-A7FF-A2D3EE98E64E}" destId="{7A452494-54C0-4491-A431-DACF0C61FE9D}" srcOrd="2" destOrd="0" presId="urn:microsoft.com/office/officeart/2005/8/layout/vList5"/>
    <dgm:cxn modelId="{D419DF1B-2FCA-4A7D-B9D7-EE043324D481}" type="presParOf" srcId="{7A452494-54C0-4491-A431-DACF0C61FE9D}" destId="{738C6D3E-74A7-4D8D-94CE-AA4B9A3DBD6D}" srcOrd="0" destOrd="0" presId="urn:microsoft.com/office/officeart/2005/8/layout/vList5"/>
    <dgm:cxn modelId="{70567B4C-51D7-4386-9F65-613A8F8E5265}" type="presParOf" srcId="{7A452494-54C0-4491-A431-DACF0C61FE9D}" destId="{2F66AEEF-4C34-45E3-96DC-9BAF8D69C8AE}" srcOrd="1" destOrd="0" presId="urn:microsoft.com/office/officeart/2005/8/layout/vList5"/>
    <dgm:cxn modelId="{CCD5E80B-0A2F-49A5-9890-3CFFC024F054}" type="presParOf" srcId="{5A65BD48-4541-42EE-A7FF-A2D3EE98E64E}" destId="{18DB541D-04B5-4CD7-B875-8AAFD8249D95}" srcOrd="3" destOrd="0" presId="urn:microsoft.com/office/officeart/2005/8/layout/vList5"/>
    <dgm:cxn modelId="{BAC2FCCA-5AEA-4057-BB7F-3E61957ECF45}" type="presParOf" srcId="{5A65BD48-4541-42EE-A7FF-A2D3EE98E64E}" destId="{3B4FA7CC-79DB-472A-BF5E-695DB4486831}" srcOrd="4" destOrd="0" presId="urn:microsoft.com/office/officeart/2005/8/layout/vList5"/>
    <dgm:cxn modelId="{E5629217-421A-44E6-BCC6-7E17CA074D9E}" type="presParOf" srcId="{3B4FA7CC-79DB-472A-BF5E-695DB4486831}" destId="{ADA60D98-5480-4FD0-B935-857FEC1270CD}" srcOrd="0" destOrd="0" presId="urn:microsoft.com/office/officeart/2005/8/layout/vList5"/>
    <dgm:cxn modelId="{F162C60B-98D0-4270-BD69-EC77C592544A}" type="presParOf" srcId="{3B4FA7CC-79DB-472A-BF5E-695DB4486831}" destId="{B2B69C0C-4214-4E41-9D6F-484965F3BF7E}" srcOrd="1" destOrd="0" presId="urn:microsoft.com/office/officeart/2005/8/layout/vList5"/>
    <dgm:cxn modelId="{34360A80-53A4-4970-B9E6-FF0E3BCB20D1}" type="presParOf" srcId="{5A65BD48-4541-42EE-A7FF-A2D3EE98E64E}" destId="{EE59629D-B288-4271-B548-037704AAD9ED}" srcOrd="5" destOrd="0" presId="urn:microsoft.com/office/officeart/2005/8/layout/vList5"/>
    <dgm:cxn modelId="{0F84D6BB-2AD9-488F-8BA5-0ACB4CF4DC3F}" type="presParOf" srcId="{5A65BD48-4541-42EE-A7FF-A2D3EE98E64E}" destId="{484AFC72-E008-4991-A93F-0D1E6BBB8086}" srcOrd="6" destOrd="0" presId="urn:microsoft.com/office/officeart/2005/8/layout/vList5"/>
    <dgm:cxn modelId="{FC58A089-63AD-4A10-B714-E0F0F00111E1}" type="presParOf" srcId="{484AFC72-E008-4991-A93F-0D1E6BBB8086}" destId="{EAF65545-F0F1-4B6A-8027-3E069EE014A6}" srcOrd="0" destOrd="0" presId="urn:microsoft.com/office/officeart/2005/8/layout/vList5"/>
    <dgm:cxn modelId="{E15E6BD9-3249-47DB-B0D3-C2B831BCC750}" type="presParOf" srcId="{484AFC72-E008-4991-A93F-0D1E6BBB8086}" destId="{50F44CF3-F8C2-48AB-83CA-180B8038C771}" srcOrd="1" destOrd="0" presId="urn:microsoft.com/office/officeart/2005/8/layout/vList5"/>
    <dgm:cxn modelId="{9DA58BB6-A24C-49D1-B041-2AD2A315CC8B}" type="presParOf" srcId="{5A65BD48-4541-42EE-A7FF-A2D3EE98E64E}" destId="{DBFB35DF-C992-4215-9C50-1B64EBDE5579}" srcOrd="7" destOrd="0" presId="urn:microsoft.com/office/officeart/2005/8/layout/vList5"/>
    <dgm:cxn modelId="{B2B03341-32F5-4953-A108-6602AD92BC87}" type="presParOf" srcId="{5A65BD48-4541-42EE-A7FF-A2D3EE98E64E}" destId="{10B78134-7E0E-43F1-9B87-B89C00876BC5}" srcOrd="8" destOrd="0" presId="urn:microsoft.com/office/officeart/2005/8/layout/vList5"/>
    <dgm:cxn modelId="{72A1E406-836A-4F9F-A9B8-D2AABA8996BA}" type="presParOf" srcId="{10B78134-7E0E-43F1-9B87-B89C00876BC5}" destId="{F686011A-6A80-4BB0-BF93-A8D6699E3FAB}" srcOrd="0" destOrd="0" presId="urn:microsoft.com/office/officeart/2005/8/layout/vList5"/>
    <dgm:cxn modelId="{F6C05465-36D8-4706-838A-30298A4AF202}" type="presParOf" srcId="{10B78134-7E0E-43F1-9B87-B89C00876BC5}" destId="{F3C9D7E1-95C7-419E-AF4C-D58D4BBB24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DF612-9D97-4A32-B193-1C92388CF27A}">
      <dsp:nvSpPr>
        <dsp:cNvPr id="0" name=""/>
        <dsp:cNvSpPr/>
      </dsp:nvSpPr>
      <dsp:spPr>
        <a:xfrm rot="5400000">
          <a:off x="7013843" y="-3326083"/>
          <a:ext cx="596807" cy="7401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 Learning from others, gaining new perspective, understanding and patience for different personality types, overall great experience</a:t>
          </a:r>
          <a:endParaRPr lang="de-AT" sz="1600" kern="1200" dirty="0"/>
        </a:p>
      </dsp:txBody>
      <dsp:txXfrm rot="-5400000">
        <a:off x="3611452" y="105442"/>
        <a:ext cx="7372455" cy="538539"/>
      </dsp:txXfrm>
    </dsp:sp>
    <dsp:sp modelId="{C7BE67F0-BFAE-4D8F-9221-06B0683847A6}">
      <dsp:nvSpPr>
        <dsp:cNvPr id="0" name=""/>
        <dsp:cNvSpPr/>
      </dsp:nvSpPr>
      <dsp:spPr>
        <a:xfrm>
          <a:off x="551941" y="1706"/>
          <a:ext cx="3059511" cy="746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 dirty="0"/>
            <a:t>Aleksandra</a:t>
          </a:r>
        </a:p>
      </dsp:txBody>
      <dsp:txXfrm>
        <a:off x="588358" y="38123"/>
        <a:ext cx="2986677" cy="673175"/>
      </dsp:txXfrm>
    </dsp:sp>
    <dsp:sp modelId="{2F66AEEF-4C34-45E3-96DC-9BAF8D69C8AE}">
      <dsp:nvSpPr>
        <dsp:cNvPr id="0" name=""/>
        <dsp:cNvSpPr/>
      </dsp:nvSpPr>
      <dsp:spPr>
        <a:xfrm rot="5400000">
          <a:off x="7013843" y="-2542773"/>
          <a:ext cx="596807" cy="7401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600" kern="1200" dirty="0"/>
            <a:t>…</a:t>
          </a:r>
        </a:p>
      </dsp:txBody>
      <dsp:txXfrm rot="-5400000">
        <a:off x="3611452" y="888752"/>
        <a:ext cx="7372455" cy="538539"/>
      </dsp:txXfrm>
    </dsp:sp>
    <dsp:sp modelId="{738C6D3E-74A7-4D8D-94CE-AA4B9A3DBD6D}">
      <dsp:nvSpPr>
        <dsp:cNvPr id="0" name=""/>
        <dsp:cNvSpPr/>
      </dsp:nvSpPr>
      <dsp:spPr>
        <a:xfrm>
          <a:off x="551941" y="785016"/>
          <a:ext cx="3059511" cy="746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 dirty="0"/>
            <a:t>Bettina</a:t>
          </a:r>
        </a:p>
      </dsp:txBody>
      <dsp:txXfrm>
        <a:off x="588358" y="821433"/>
        <a:ext cx="2986677" cy="673175"/>
      </dsp:txXfrm>
    </dsp:sp>
    <dsp:sp modelId="{B2B69C0C-4214-4E41-9D6F-484965F3BF7E}">
      <dsp:nvSpPr>
        <dsp:cNvPr id="0" name=""/>
        <dsp:cNvSpPr/>
      </dsp:nvSpPr>
      <dsp:spPr>
        <a:xfrm rot="5400000">
          <a:off x="7013843" y="-1759463"/>
          <a:ext cx="596807" cy="7401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 Go to the team meeting with </a:t>
          </a:r>
          <a:r>
            <a:rPr lang="en-US" sz="1600" b="0" i="0" kern="1200" dirty="0" err="1"/>
            <a:t>ego.min</a:t>
          </a:r>
          <a:r>
            <a:rPr lang="en-US" sz="1600" b="0" i="0" kern="1200" dirty="0"/>
            <a:t> file</a:t>
          </a:r>
          <a:endParaRPr lang="de-AT" sz="1600" kern="1200" dirty="0"/>
        </a:p>
      </dsp:txBody>
      <dsp:txXfrm rot="-5400000">
        <a:off x="3611452" y="1672062"/>
        <a:ext cx="7372455" cy="538539"/>
      </dsp:txXfrm>
    </dsp:sp>
    <dsp:sp modelId="{ADA60D98-5480-4FD0-B935-857FEC1270CD}">
      <dsp:nvSpPr>
        <dsp:cNvPr id="0" name=""/>
        <dsp:cNvSpPr/>
      </dsp:nvSpPr>
      <dsp:spPr>
        <a:xfrm>
          <a:off x="551941" y="1568326"/>
          <a:ext cx="3059511" cy="746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 dirty="0"/>
            <a:t>Faris</a:t>
          </a:r>
        </a:p>
      </dsp:txBody>
      <dsp:txXfrm>
        <a:off x="588358" y="1604743"/>
        <a:ext cx="2986677" cy="673175"/>
      </dsp:txXfrm>
    </dsp:sp>
    <dsp:sp modelId="{50F44CF3-F8C2-48AB-83CA-180B8038C771}">
      <dsp:nvSpPr>
        <dsp:cNvPr id="0" name=""/>
        <dsp:cNvSpPr/>
      </dsp:nvSpPr>
      <dsp:spPr>
        <a:xfrm rot="5400000">
          <a:off x="7013843" y="-976153"/>
          <a:ext cx="596807" cy="7401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600" kern="1200" dirty="0"/>
            <a:t> </a:t>
          </a:r>
          <a:r>
            <a:rPr lang="de-AT" sz="1600" kern="1200" dirty="0" err="1"/>
            <a:t>Good</a:t>
          </a:r>
          <a:r>
            <a:rPr lang="de-AT" sz="1600" kern="1200" dirty="0"/>
            <a:t> </a:t>
          </a:r>
          <a:r>
            <a:rPr lang="de-AT" sz="1600" kern="1200" dirty="0" err="1"/>
            <a:t>for</a:t>
          </a:r>
          <a:r>
            <a:rPr lang="de-AT" sz="1600" kern="1200" dirty="0"/>
            <a:t> </a:t>
          </a:r>
          <a:r>
            <a:rPr lang="de-AT" sz="1600" kern="1200" dirty="0" err="1"/>
            <a:t>improving</a:t>
          </a:r>
          <a:r>
            <a:rPr lang="de-AT" sz="1600" kern="1200" dirty="0"/>
            <a:t> </a:t>
          </a:r>
          <a:r>
            <a:rPr lang="de-AT" sz="1600" kern="1200" dirty="0" err="1"/>
            <a:t>team</a:t>
          </a:r>
          <a:r>
            <a:rPr lang="de-AT" sz="1600" kern="1200" dirty="0"/>
            <a:t> </a:t>
          </a:r>
          <a:r>
            <a:rPr lang="de-AT" sz="1600" kern="1200" dirty="0" err="1"/>
            <a:t>working</a:t>
          </a:r>
          <a:r>
            <a:rPr lang="de-AT" sz="1600" kern="1200" dirty="0"/>
            <a:t> </a:t>
          </a:r>
          <a:r>
            <a:rPr lang="de-AT" sz="1600" kern="1200" dirty="0" err="1"/>
            <a:t>skills</a:t>
          </a:r>
          <a:r>
            <a:rPr lang="de-AT" sz="1600" kern="1200" dirty="0"/>
            <a:t> ;-) </a:t>
          </a:r>
        </a:p>
      </dsp:txBody>
      <dsp:txXfrm rot="-5400000">
        <a:off x="3611452" y="2455372"/>
        <a:ext cx="7372455" cy="538539"/>
      </dsp:txXfrm>
    </dsp:sp>
    <dsp:sp modelId="{EAF65545-F0F1-4B6A-8027-3E069EE014A6}">
      <dsp:nvSpPr>
        <dsp:cNvPr id="0" name=""/>
        <dsp:cNvSpPr/>
      </dsp:nvSpPr>
      <dsp:spPr>
        <a:xfrm>
          <a:off x="551941" y="2351636"/>
          <a:ext cx="3059511" cy="746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 dirty="0"/>
            <a:t>Julia</a:t>
          </a:r>
        </a:p>
      </dsp:txBody>
      <dsp:txXfrm>
        <a:off x="588358" y="2388053"/>
        <a:ext cx="2986677" cy="673175"/>
      </dsp:txXfrm>
    </dsp:sp>
    <dsp:sp modelId="{F3C9D7E1-95C7-419E-AF4C-D58D4BBB24FC}">
      <dsp:nvSpPr>
        <dsp:cNvPr id="0" name=""/>
        <dsp:cNvSpPr/>
      </dsp:nvSpPr>
      <dsp:spPr>
        <a:xfrm rot="5400000">
          <a:off x="7013843" y="-192843"/>
          <a:ext cx="596807" cy="7401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 Working on a project is like peeling through an onion: The first layer is always hard to grab.</a:t>
          </a:r>
          <a:endParaRPr lang="de-AT" sz="1600" kern="1200" dirty="0"/>
        </a:p>
      </dsp:txBody>
      <dsp:txXfrm rot="-5400000">
        <a:off x="3611452" y="3238682"/>
        <a:ext cx="7372455" cy="538539"/>
      </dsp:txXfrm>
    </dsp:sp>
    <dsp:sp modelId="{F686011A-6A80-4BB0-BF93-A8D6699E3FAB}">
      <dsp:nvSpPr>
        <dsp:cNvPr id="0" name=""/>
        <dsp:cNvSpPr/>
      </dsp:nvSpPr>
      <dsp:spPr>
        <a:xfrm>
          <a:off x="551941" y="3134946"/>
          <a:ext cx="3059511" cy="746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 dirty="0"/>
            <a:t>Martin</a:t>
          </a:r>
        </a:p>
      </dsp:txBody>
      <dsp:txXfrm>
        <a:off x="588358" y="3171363"/>
        <a:ext cx="2986677" cy="673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0B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1"/>
          </a:solidFill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1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1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2B197-A0E8-4043-9287-5FD9A3ECE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266825"/>
            <a:ext cx="10572000" cy="910404"/>
          </a:xfrm>
        </p:spPr>
        <p:txBody>
          <a:bodyPr/>
          <a:lstStyle/>
          <a:p>
            <a:r>
              <a:rPr lang="de-AT" dirty="0"/>
              <a:t>Team 7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675E39-FF3E-4ED2-9959-3C16F367E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5181" y="3009901"/>
            <a:ext cx="8534024" cy="1329503"/>
          </a:xfrm>
        </p:spPr>
        <p:txBody>
          <a:bodyPr>
            <a:normAutofit lnSpcReduction="10000"/>
          </a:bodyPr>
          <a:lstStyle/>
          <a:p>
            <a:r>
              <a:rPr lang="de-AT" sz="2400" dirty="0"/>
              <a:t>Project A – Course Landing Page</a:t>
            </a:r>
          </a:p>
          <a:p>
            <a:r>
              <a:rPr lang="de-AT" sz="2400" dirty="0" err="1"/>
              <a:t>Created</a:t>
            </a:r>
            <a:r>
              <a:rPr lang="de-AT" sz="2400" dirty="0"/>
              <a:t> </a:t>
            </a:r>
            <a:r>
              <a:rPr lang="de-AT" sz="2400" dirty="0" err="1"/>
              <a:t>by</a:t>
            </a:r>
            <a:r>
              <a:rPr lang="de-AT" sz="2400" dirty="0"/>
              <a:t>: Aleksandra, Bettina, Faris, Julia, Martin (Team Lead)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029394-E68B-43D0-9855-B944679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03" y="5313603"/>
            <a:ext cx="4761843" cy="10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866CBC-302A-4615-BC55-D818FC1B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Mind</a:t>
            </a:r>
            <a:r>
              <a:rPr lang="de-AT" dirty="0"/>
              <a:t> </a:t>
            </a:r>
            <a:r>
              <a:rPr lang="de-AT" dirty="0" err="1"/>
              <a:t>Map</a:t>
            </a:r>
            <a:endParaRPr lang="de-AT" dirty="0"/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F42088C-4A13-4D06-A1F9-329B06A8F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364" y="2222500"/>
            <a:ext cx="7660571" cy="4415062"/>
          </a:xfrm>
        </p:spPr>
      </p:pic>
    </p:spTree>
    <p:extLst>
      <p:ext uri="{BB962C8B-B14F-4D97-AF65-F5344CB8AC3E}">
        <p14:creationId xmlns:p14="http://schemas.microsoft.com/office/powerpoint/2010/main" val="264156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CBF8F-B4C9-4BDD-AA9F-476A3AF2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Code </a:t>
            </a:r>
            <a:r>
              <a:rPr lang="de-AT" dirty="0" err="1"/>
              <a:t>Snippets</a:t>
            </a:r>
            <a:endParaRPr lang="de-AT" dirty="0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C209A6E-9709-44B7-A905-6148EF810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599" y="2414520"/>
            <a:ext cx="6176801" cy="3751148"/>
          </a:xfrm>
        </p:spPr>
      </p:pic>
    </p:spTree>
    <p:extLst>
      <p:ext uri="{BB962C8B-B14F-4D97-AF65-F5344CB8AC3E}">
        <p14:creationId xmlns:p14="http://schemas.microsoft.com/office/powerpoint/2010/main" val="419930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93063-ED99-4B96-80B4-C8FA3FEA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Code </a:t>
            </a:r>
            <a:r>
              <a:rPr lang="de-AT" dirty="0" err="1"/>
              <a:t>Snippets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58588B3-3EF2-4B3B-B7CF-F004778A7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70" r="47922" b="6405"/>
          <a:stretch/>
        </p:blipFill>
        <p:spPr>
          <a:xfrm>
            <a:off x="133894" y="95159"/>
            <a:ext cx="4620986" cy="6663935"/>
          </a:xfr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CF64740-DD6E-4F0C-B746-CED1B10B7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81" t="3333" r="13360" b="9028"/>
          <a:stretch/>
        </p:blipFill>
        <p:spPr>
          <a:xfrm>
            <a:off x="4333329" y="447188"/>
            <a:ext cx="77247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5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D8F51-813F-45F6-AB16-26672F3E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Naming Convention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EEA5E08-A84E-4B6F-825F-8D01A460D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33" r="36090" b="7713"/>
          <a:stretch/>
        </p:blipFill>
        <p:spPr>
          <a:xfrm>
            <a:off x="6191250" y="327931"/>
            <a:ext cx="5610226" cy="6082881"/>
          </a:xfrm>
        </p:spPr>
      </p:pic>
    </p:spTree>
    <p:extLst>
      <p:ext uri="{BB962C8B-B14F-4D97-AF65-F5344CB8AC3E}">
        <p14:creationId xmlns:p14="http://schemas.microsoft.com/office/powerpoint/2010/main" val="410229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53CCE-F5AD-4E33-BF3E-668912E3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17CCD-F033-4A35-960E-57F8CD8CA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247900"/>
            <a:ext cx="5189856" cy="3613151"/>
          </a:xfrm>
        </p:spPr>
        <p:txBody>
          <a:bodyPr>
            <a:normAutofit/>
          </a:bodyPr>
          <a:lstStyle/>
          <a:p>
            <a:r>
              <a:rPr lang="en-US" dirty="0"/>
              <a:t> Technology</a:t>
            </a:r>
          </a:p>
          <a:p>
            <a:pPr lvl="1"/>
            <a:r>
              <a:rPr lang="en-US" dirty="0"/>
              <a:t>Angular, CSS, </a:t>
            </a:r>
            <a:r>
              <a:rPr lang="en-US" dirty="0" err="1"/>
              <a:t>Youtube</a:t>
            </a:r>
            <a:r>
              <a:rPr lang="en-US" dirty="0"/>
              <a:t>-Player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dirty="0" err="1"/>
              <a:t>MindMeister</a:t>
            </a:r>
            <a:r>
              <a:rPr lang="en-US" dirty="0"/>
              <a:t>, Trello, </a:t>
            </a:r>
            <a:r>
              <a:rPr lang="en-US" dirty="0" err="1"/>
              <a:t>Texteditor</a:t>
            </a:r>
            <a:r>
              <a:rPr lang="en-US" dirty="0"/>
              <a:t> for Meeting Minutes, Slack</a:t>
            </a:r>
          </a:p>
          <a:p>
            <a:r>
              <a:rPr lang="en-US" dirty="0"/>
              <a:t>Team </a:t>
            </a:r>
          </a:p>
          <a:p>
            <a:pPr lvl="1"/>
            <a:r>
              <a:rPr lang="en-US" dirty="0"/>
              <a:t>5 People, workload divided as good as possible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A6BB5C-79A2-45B1-BF14-689C118F3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247900"/>
            <a:ext cx="5194583" cy="3613151"/>
          </a:xfrm>
        </p:spPr>
        <p:txBody>
          <a:bodyPr>
            <a:normAutofit/>
          </a:bodyPr>
          <a:lstStyle/>
          <a:p>
            <a:r>
              <a:rPr lang="en-US" dirty="0"/>
              <a:t>Meetings</a:t>
            </a:r>
          </a:p>
          <a:p>
            <a:pPr lvl="1"/>
            <a:r>
              <a:rPr lang="en-US" dirty="0"/>
              <a:t>2 per day (morning &amp; afternoon) – always longer than expected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Different working speed</a:t>
            </a:r>
          </a:p>
          <a:p>
            <a:pPr lvl="1"/>
            <a:r>
              <a:rPr lang="en-US" dirty="0"/>
              <a:t>Trello/Kanban Task List not really necessary because of good communication during meetings</a:t>
            </a:r>
          </a:p>
          <a:p>
            <a:pPr lvl="1"/>
            <a:r>
              <a:rPr lang="en-US" dirty="0"/>
              <a:t>Communication worked well – Slack comment push when pushing done.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7273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A3236-2B00-49F1-BE42-C6E99FA8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really</a:t>
            </a:r>
            <a:r>
              <a:rPr lang="de-AT" dirty="0"/>
              <a:t> </a:t>
            </a:r>
            <a:r>
              <a:rPr lang="de-AT" dirty="0" err="1"/>
              <a:t>think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…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83DFD89-952C-4FB8-8EEF-C6A41487B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362434"/>
              </p:ext>
            </p:extLst>
          </p:nvPr>
        </p:nvGraphicFramePr>
        <p:xfrm>
          <a:off x="226423" y="2603863"/>
          <a:ext cx="11564983" cy="388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82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enutzerdefiniert 3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45A29E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177</Words>
  <Application>Microsoft Office PowerPoint</Application>
  <PresentationFormat>Breitbild</PresentationFormat>
  <Paragraphs>31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Zitierfähig</vt:lpstr>
      <vt:lpstr>Team 7</vt:lpstr>
      <vt:lpstr>Mind Map</vt:lpstr>
      <vt:lpstr>Code Snippets</vt:lpstr>
      <vt:lpstr>Code Snippets</vt:lpstr>
      <vt:lpstr>Naming Convention</vt:lpstr>
      <vt:lpstr>Summary</vt:lpstr>
      <vt:lpstr>What we really think about it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7</dc:title>
  <dc:creator>Demel, Julia</dc:creator>
  <cp:lastModifiedBy>Demel, Julia</cp:lastModifiedBy>
  <cp:revision>10</cp:revision>
  <dcterms:created xsi:type="dcterms:W3CDTF">2021-03-31T14:05:33Z</dcterms:created>
  <dcterms:modified xsi:type="dcterms:W3CDTF">2021-04-01T07:25:08Z</dcterms:modified>
</cp:coreProperties>
</file>