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8" r:id="rId9"/>
    <p:sldId id="272" r:id="rId10"/>
    <p:sldId id="269" r:id="rId11"/>
    <p:sldId id="273" r:id="rId12"/>
    <p:sldId id="270" r:id="rId13"/>
    <p:sldId id="274" r:id="rId14"/>
    <p:sldId id="275" r:id="rId15"/>
    <p:sldId id="276" r:id="rId16"/>
    <p:sldId id="277" r:id="rId17"/>
    <p:sldId id="271" r:id="rId18"/>
    <p:sldId id="266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91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6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FFFF0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FFFF0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FFFF0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#1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0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Predefined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@Override</a:t>
            </a:r>
          </a:p>
          <a:p>
            <a:r>
              <a:rPr lang="en-IN" dirty="0"/>
              <a:t>@</a:t>
            </a:r>
            <a:r>
              <a:rPr lang="en-IN" dirty="0" err="1"/>
              <a:t>SuppressWarnings</a:t>
            </a:r>
            <a:endParaRPr lang="en-IN" dirty="0"/>
          </a:p>
          <a:p>
            <a:r>
              <a:rPr lang="en-IN" dirty="0"/>
              <a:t>@Deprecated</a:t>
            </a:r>
          </a:p>
          <a:p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80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#4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0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Meta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7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#5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5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8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2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#6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3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95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Annotation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No values</a:t>
            </a:r>
          </a:p>
          <a:p>
            <a:r>
              <a:rPr lang="en-IN" dirty="0"/>
              <a:t>Single</a:t>
            </a:r>
          </a:p>
          <a:p>
            <a:r>
              <a:rPr lang="en-IN" dirty="0"/>
              <a:t>Multi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85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Built-in Annotations used in custom annotations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@Target</a:t>
            </a:r>
          </a:p>
          <a:p>
            <a:r>
              <a:rPr lang="en-US" dirty="0"/>
              <a:t>@Retention</a:t>
            </a:r>
          </a:p>
          <a:p>
            <a:r>
              <a:rPr lang="en-US" dirty="0"/>
              <a:t>@Inherited</a:t>
            </a:r>
          </a:p>
          <a:p>
            <a:r>
              <a:rPr lang="en-US" dirty="0"/>
              <a:t>@Documented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57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dirty="0"/>
              <a:t>What are annotations?</a:t>
            </a:r>
          </a:p>
          <a:p>
            <a:r>
              <a:rPr lang="en-IN" dirty="0"/>
              <a:t>When annotation were introduced in java?</a:t>
            </a:r>
          </a:p>
          <a:p>
            <a:r>
              <a:rPr lang="en-IN" dirty="0"/>
              <a:t>What is the purpose of using annotations?</a:t>
            </a:r>
          </a:p>
          <a:p>
            <a:pPr lvl="1"/>
            <a:r>
              <a:rPr lang="en-IN" dirty="0"/>
              <a:t>Why annotations are there in java</a:t>
            </a:r>
          </a:p>
          <a:p>
            <a:r>
              <a:rPr lang="en-IN" dirty="0"/>
              <a:t>Do you know about some java built in annotations?</a:t>
            </a:r>
          </a:p>
          <a:p>
            <a:r>
              <a:rPr lang="en-IN" dirty="0"/>
              <a:t>Explain the usage of @override</a:t>
            </a:r>
          </a:p>
          <a:p>
            <a:r>
              <a:rPr lang="en-IN" dirty="0"/>
              <a:t>How many types of annotations are there?</a:t>
            </a:r>
          </a:p>
          <a:p>
            <a:r>
              <a:rPr lang="en-IN" dirty="0"/>
              <a:t>Can we create the custom annotations?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54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Built in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@Override</a:t>
            </a:r>
          </a:p>
          <a:p>
            <a:r>
              <a:rPr lang="en-IN" dirty="0"/>
              <a:t>@</a:t>
            </a:r>
            <a:r>
              <a:rPr lang="en-IN" dirty="0" err="1"/>
              <a:t>SuppressWarnings</a:t>
            </a:r>
            <a:endParaRPr lang="en-IN" dirty="0"/>
          </a:p>
          <a:p>
            <a:r>
              <a:rPr lang="en-IN" dirty="0"/>
              <a:t>@Deprecated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16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Annotation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Class</a:t>
            </a:r>
          </a:p>
          <a:p>
            <a:r>
              <a:rPr lang="en-IN" dirty="0"/>
              <a:t>Method</a:t>
            </a:r>
          </a:p>
          <a:p>
            <a:r>
              <a:rPr lang="en-IN" dirty="0"/>
              <a:t>Field</a:t>
            </a:r>
          </a:p>
          <a:p>
            <a:r>
              <a:rPr lang="en-IN" dirty="0"/>
              <a:t>Method argument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86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>
            <a:normAutofit fontScale="92500"/>
          </a:bodyPr>
          <a:lstStyle/>
          <a:p>
            <a:r>
              <a:rPr lang="en-IN" dirty="0"/>
              <a:t>How will you create your own annotations?</a:t>
            </a:r>
          </a:p>
          <a:p>
            <a:r>
              <a:rPr lang="en-IN" dirty="0"/>
              <a:t>What can be the return type of attributes of custom annotations</a:t>
            </a:r>
          </a:p>
          <a:p>
            <a:r>
              <a:rPr lang="en-IN" dirty="0"/>
              <a:t>How many places can you use the annotations in the class?</a:t>
            </a:r>
          </a:p>
          <a:p>
            <a:r>
              <a:rPr lang="en-IN" dirty="0"/>
              <a:t>Can you limit/control the places where annotation can be applied?</a:t>
            </a:r>
          </a:p>
          <a:p>
            <a:r>
              <a:rPr lang="en-IN" dirty="0"/>
              <a:t>Do you know about meta annotations?</a:t>
            </a:r>
          </a:p>
          <a:p>
            <a:r>
              <a:rPr lang="en-IN" dirty="0"/>
              <a:t>Repeating annotations?</a:t>
            </a:r>
          </a:p>
          <a:p>
            <a:r>
              <a:rPr lang="en-IN" dirty="0"/>
              <a:t>Name some popular frameworks where annotations are extensively used?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89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IN" dirty="0"/>
              <a:t>Can you create your own annotations?</a:t>
            </a:r>
          </a:p>
          <a:p>
            <a:r>
              <a:rPr lang="en-IN" dirty="0"/>
              <a:t>How will you process the custom annotations?</a:t>
            </a:r>
          </a:p>
          <a:p>
            <a:r>
              <a:rPr lang="en-IN" dirty="0"/>
              <a:t>Can annotations be reused with other annotations?</a:t>
            </a:r>
          </a:p>
          <a:p>
            <a:pPr lvl="1"/>
            <a:r>
              <a:rPr lang="en-IN" dirty="0"/>
              <a:t>I mean can you extend it with others?</a:t>
            </a:r>
          </a:p>
          <a:p>
            <a:r>
              <a:rPr lang="en-IN" dirty="0"/>
              <a:t>Explain annotation?</a:t>
            </a:r>
          </a:p>
          <a:p>
            <a:pPr lvl="1"/>
            <a:r>
              <a:rPr lang="en-IN" dirty="0"/>
              <a:t>Parent class, package, introduction in </a:t>
            </a:r>
            <a:r>
              <a:rPr lang="en-IN" dirty="0" err="1"/>
              <a:t>jdk</a:t>
            </a:r>
            <a:endParaRPr lang="en-IN" dirty="0"/>
          </a:p>
          <a:p>
            <a:r>
              <a:rPr lang="en-IN" dirty="0"/>
              <a:t>Name few annotations of spring and spring boot framework and explain the usage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25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Meta Annotation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#2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Why annotations?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83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What is annotations?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97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BEC7-BBC5-4F73-A1BF-AC2D456F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548640"/>
            <a:ext cx="10534650" cy="1179576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en-IN" dirty="0"/>
              <a:t>How to use annotations?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3CB4-98F2-4CF6-A56F-DFA1882E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2314575"/>
            <a:ext cx="10534650" cy="4419599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53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1379E-AACC-4DE4-BB59-BEA194BA1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159618-4FD7-4511-840E-077B150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2600326"/>
            <a:ext cx="7029450" cy="3343274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annotations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6600" b="1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IN" sz="8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88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05FAD8-C653-4468-9762-2D51ADCCA9FD}"/>
              </a:ext>
            </a:extLst>
          </p:cNvPr>
          <p:cNvSpPr txBox="1">
            <a:spLocks/>
          </p:cNvSpPr>
          <p:nvPr/>
        </p:nvSpPr>
        <p:spPr>
          <a:xfrm>
            <a:off x="895350" y="95250"/>
            <a:ext cx="8248650" cy="19076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 Core java</a:t>
            </a:r>
          </a:p>
          <a:p>
            <a:r>
              <a:rPr lang="en-IN" sz="4400" b="1" dirty="0">
                <a:solidFill>
                  <a:srgbClr val="7030A0"/>
                </a:solidFill>
                <a:latin typeface="Algerian" panose="04020705040A02060702" pitchFamily="82" charset="0"/>
              </a:rPr>
              <a:t>/</a:t>
            </a:r>
          </a:p>
          <a:p>
            <a:r>
              <a:rPr lang="en-IN" sz="4400" b="1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 Interview guide</a:t>
            </a:r>
          </a:p>
        </p:txBody>
      </p:sp>
      <p:pic>
        <p:nvPicPr>
          <p:cNvPr id="21" name="Picture 2" descr="Image result for java">
            <a:extLst>
              <a:ext uri="{FF2B5EF4-FFF2-40B4-BE49-F238E27FC236}">
                <a16:creationId xmlns:a16="http://schemas.microsoft.com/office/drawing/2014/main" id="{96B761EA-B1AF-4ADA-86C3-5AA8BB45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6" y="1828799"/>
            <a:ext cx="2257424" cy="128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java">
            <a:extLst>
              <a:ext uri="{FF2B5EF4-FFF2-40B4-BE49-F238E27FC236}">
                <a16:creationId xmlns:a16="http://schemas.microsoft.com/office/drawing/2014/main" id="{4AA68C66-C37C-4A4D-B0C0-883FE39B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2" y="139082"/>
            <a:ext cx="1704975" cy="75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EFF5EC-5A23-4F37-8197-325152E0A99D}"/>
              </a:ext>
            </a:extLst>
          </p:cNvPr>
          <p:cNvSpPr/>
          <p:nvPr/>
        </p:nvSpPr>
        <p:spPr>
          <a:xfrm>
            <a:off x="6562974" y="614627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FF3A01DA-1683-49FE-924C-0EB361BB039D}"/>
              </a:ext>
            </a:extLst>
          </p:cNvPr>
          <p:cNvSpPr/>
          <p:nvPr/>
        </p:nvSpPr>
        <p:spPr>
          <a:xfrm>
            <a:off x="5776912" y="533905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640CD1-7FE9-4082-B664-DCE993FC2AAE}"/>
              </a:ext>
            </a:extLst>
          </p:cNvPr>
          <p:cNvSpPr/>
          <p:nvPr/>
        </p:nvSpPr>
        <p:spPr>
          <a:xfrm>
            <a:off x="7700961" y="1828799"/>
            <a:ext cx="4491017" cy="49339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endParaRPr lang="en-IN" sz="2800" b="1" dirty="0">
              <a:solidFill>
                <a:srgbClr val="00B050"/>
              </a:solidFill>
            </a:endParaRP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Questions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00B050"/>
                </a:solidFill>
              </a:rPr>
              <a:t>Why/What/How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rgbClr val="FFFF00"/>
                </a:solidFill>
              </a:rPr>
              <a:t>Built-in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Meta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Creating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/>
              <a:t>Processing custom annotations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Q &amp; A</a:t>
            </a:r>
          </a:p>
          <a:p>
            <a:pPr marL="685800" indent="-685800" algn="ctr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What next??</a:t>
            </a:r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  <a:p>
            <a:pPr marL="685800" indent="-685800" algn="ctr">
              <a:buFont typeface="+mj-lt"/>
              <a:buAutoNum type="arabicPeriod"/>
            </a:pPr>
            <a:endParaRPr lang="en-IN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A89FCC-11A1-461D-A6F5-894DF40BB3CA}"/>
              </a:ext>
            </a:extLst>
          </p:cNvPr>
          <p:cNvSpPr/>
          <p:nvPr/>
        </p:nvSpPr>
        <p:spPr>
          <a:xfrm>
            <a:off x="11296648" y="18873"/>
            <a:ext cx="895331" cy="51452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Algerian" panose="04020705040A02060702" pitchFamily="82" charset="0"/>
              </a:rPr>
              <a:t>#3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352441"/>
    </a:dk2>
    <a:lt2>
      <a:srgbClr val="E2E8E7"/>
    </a:lt2>
    <a:accent1>
      <a:srgbClr val="D33D56"/>
    </a:accent1>
    <a:accent2>
      <a:srgbClr val="C12B83"/>
    </a:accent2>
    <a:accent3>
      <a:srgbClr val="D33DD3"/>
    </a:accent3>
    <a:accent4>
      <a:srgbClr val="822BC1"/>
    </a:accent4>
    <a:accent5>
      <a:srgbClr val="563DD3"/>
    </a:accent5>
    <a:accent6>
      <a:srgbClr val="2B51C1"/>
    </a:accent6>
    <a:hlink>
      <a:srgbClr val="309282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538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Avenir Next LT Pro</vt:lpstr>
      <vt:lpstr>Calibri</vt:lpstr>
      <vt:lpstr>AccentBoxVTI</vt:lpstr>
      <vt:lpstr>annotations in java</vt:lpstr>
      <vt:lpstr>Questions</vt:lpstr>
      <vt:lpstr>Questions</vt:lpstr>
      <vt:lpstr>Questions</vt:lpstr>
      <vt:lpstr>annotations in java</vt:lpstr>
      <vt:lpstr>Why annotations?</vt:lpstr>
      <vt:lpstr>What is annotations?</vt:lpstr>
      <vt:lpstr>How to use annotations?</vt:lpstr>
      <vt:lpstr>annotations in java</vt:lpstr>
      <vt:lpstr>Predefined annotations</vt:lpstr>
      <vt:lpstr>annotations in java</vt:lpstr>
      <vt:lpstr>Meta annotations</vt:lpstr>
      <vt:lpstr>annotations in java</vt:lpstr>
      <vt:lpstr>annotations in java</vt:lpstr>
      <vt:lpstr>annotations in java</vt:lpstr>
      <vt:lpstr>annotations in java</vt:lpstr>
      <vt:lpstr>PowerPoint Presentation</vt:lpstr>
      <vt:lpstr>Annotation types</vt:lpstr>
      <vt:lpstr>Built-in Annotations used in custom annotations in java</vt:lpstr>
      <vt:lpstr>Built in annotations</vt:lpstr>
      <vt:lpstr>Annotation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 in java</dc:title>
  <dc:creator>Arvind Maurya</dc:creator>
  <cp:lastModifiedBy>Arvind Maurya</cp:lastModifiedBy>
  <cp:revision>86</cp:revision>
  <dcterms:created xsi:type="dcterms:W3CDTF">2020-01-31T18:43:11Z</dcterms:created>
  <dcterms:modified xsi:type="dcterms:W3CDTF">2020-02-01T12:22:39Z</dcterms:modified>
</cp:coreProperties>
</file>