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  <p:sldId id="263" r:id="rId9"/>
    <p:sldId id="268" r:id="rId10"/>
    <p:sldId id="269" r:id="rId11"/>
    <p:sldId id="264" r:id="rId12"/>
    <p:sldId id="270" r:id="rId13"/>
    <p:sldId id="271" r:id="rId14"/>
    <p:sldId id="272" r:id="rId15"/>
    <p:sldId id="274" r:id="rId16"/>
    <p:sldId id="273" r:id="rId17"/>
    <p:sldId id="265" r:id="rId18"/>
    <p:sldId id="266" r:id="rId19"/>
    <p:sldId id="282" r:id="rId20"/>
    <p:sldId id="283" r:id="rId21"/>
    <p:sldId id="284" r:id="rId22"/>
    <p:sldId id="275" r:id="rId23"/>
    <p:sldId id="285" r:id="rId24"/>
    <p:sldId id="276" r:id="rId25"/>
    <p:sldId id="286" r:id="rId26"/>
    <p:sldId id="287" r:id="rId27"/>
    <p:sldId id="288" r:id="rId28"/>
    <p:sldId id="278" r:id="rId29"/>
    <p:sldId id="293" r:id="rId30"/>
    <p:sldId id="289" r:id="rId31"/>
    <p:sldId id="290" r:id="rId32"/>
    <p:sldId id="291" r:id="rId33"/>
    <p:sldId id="292" r:id="rId34"/>
    <p:sldId id="280" r:id="rId35"/>
    <p:sldId id="281" r:id="rId36"/>
    <p:sldId id="2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7:04:23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32303 5685 314 0,'-3'19'38'0,"-4"-8"32"16,-1-7-99-16,-5 4-53 16,2 3-2-16,-12-3 8 15,0 0 7-15,-9-2 11 0,3-1 55 16,-5-2 22-16,11-1 9 16,3-4 36-16,10 2 17 15,5-1 16-15,5-3-11 16,7-3-10-16,7 0-35 15,7-1-22-15,4-3-20 16,8 0 0-16,-3 8 0 16,3-3 0-16,-4 4 0 15,7 0-1-15,-2-2 1 0,4 2-1 16,-3 2-1-16,1 0 0 16,-13 0 1-16,-4 1 0 15,-8-2 3-15,-6 2 3 16,-4-2 1-16,-1 4 1 15,-1-3 0-15,0 0-1 16,0 0-3-16,-1 1-1 16,-3 1-2-16,-6 6-4 15,0-5-12-15,3 10-39 16,-33 31-40-16,38-34-13 16,2-1-43-16</inkml:trace>
  <inkml:trace contextRef="#ctx0" brushRef="#br0" timeOffset="22472.873">19298 4166 227 0,'0'11'-48'16,"4"-9"49"-16,8-3-65 15,4 3 4-15,13-2 32 16,7 0 49-16,6-4 18 16,-1-2 4-16,9-6 7 15,-1 2-4-15,11-5 0 16,1 5-18-16,20-1-7 16,-5 3-11-16,14 1-2 15,-7 4-6-15,13 2 24 16,-7 0 7-16,14 2 7 15,-10-1 5-15,19 0 11 16,-9 0-26-16,17 1-4 16,-10-1 0-16,27 1 4 15,-11 0-10-15,17 4-1 16,-14-2-1-16,19 4-4 0,-21 0-8 16,18 0 6-16,-13-4 2 15,18 0 6-15,-17-3 1 16,17-6 8-16,-19 1-3 15,10-2 1-15,-26 2-7 0,10-1 0 16,-26 2-10-16,0 1 1 16,-20 2-1-16,0-1 5 15,-24 0 3-15,-5 2 18 16,-18-1 6-16,-8 1 9 16,-12-1-2-16,-2 1 1 15,-5-1-16-15,-4 2-5 16,-2-2-9-16,1 1 0 15,0 0-7-15,0 0-3 16,0 0-10-16,0 0-76 16,0 0-95-16,0 0-99 15,0 0-69-15</inkml:trace>
  <inkml:trace contextRef="#ctx0" brushRef="#br0" timeOffset="26075.209">2060 13483 699 0,'-18'0'166'15,"-2"-1"60"-15,-29-6-199 16,32 3-29-16,5 1-11 15,-1 1-27-15,3 2-28 0,2 2-122 16,2-1-30-16,2 4-45 16</inkml:trace>
  <inkml:trace contextRef="#ctx0" brushRef="#br0" timeOffset="27598.953">1917 13439 459 0,'16'-39'191'0,"-16"39"7"16,-1-1-131-16,-1-1-28 15,2 1-44-15,0 1-26 16,0 0-4-16,0 0 3 16,0 0 10-16,0 0 10 15,1 0 15-15,0 0 2 16,0 0-1-16,1 0 3 16,-1 0 1-16,0 0 10 0,0 0 4 15,0 0 3-15,0 0-2 16,0 0-3-16,1 0-10 15,-1 0-6-15,0 1-6 16,8 3-1-16,5 2-3 16,3-1-2-16,37 12-2 15,-29-14-2-15,0 3 0 16,6-3 1-16,0 3 1 0,10-1 0 16,-2 2 3-16,10 2 1 15,-3-1 0-15,11 0 1 16,-4 0 0-16,13-2 2 15,-5-4-1-15,16 0 0 16,-7-2 0-16,10-2 1 16,-10 0-1-16,10-5 1 15,-12 1 0-15,14 0 0 16,-9 1 2-16,10-1-1 16,-6 2 0-16,10 0 2 15,-11-1-1-15,15 2 0 16,-9 2 1-16,12 1 0 15,-11 2 0-15,11 4 1 16,-11-1 1-16,11 5-2 16,-14-1 0-16,12 1 0 0,-12-1-2 15,11 1 2-15,-4-3-1 16,13-1 2 0,-10-2-1-16,14 1 1 0,-9-3-1 15,11 1 1-15,-8 0-1 16,16 1 0-16,-8 0 0 15,18 1 0-15,-14 0 1 16,17 0-1-16,-14-2 2 16,13-1-1-16,-18 0 0 15,11-1-1-15,-14 1 6 0,13 1-6 16,-18 1 0-16,13 3 0 16,-9 0 0-16,16 3-5 15,-16-3 4-15,23 2 2 16,-13-3 0-16,19-1-1 15,-18-4 0-15,16-2 3 16,-16-2-2-16,17 2-1 16,-17 2 1-16,17 2 0 15,-12 2 0-15,18 1-1 16,-17 0 0-16,17-1 0 16,-16-2-1-16,14 2-1 15,-17-2 4-15,11 3-2 16,-14 1 0-16,13 3-1 15,-17-1 2-15,14 5-4 16,-12-1 4-16,13-2 0 0,-12-1 1 16,17-3 0-16,-15-4-1 15,15-3 0-15,-17-3 0 16,17-3 1-16,-12 1-2 16,13 1 1-16,-14-1-3 15,22 5 2-15,-15-2-3 16,19-1 3-16,-12 0 0 15,24-2 1-15,-19-3-1 0,20-1 0 16,-16 0 0-16,15-2-1 16,-20 1 3-16,21 2-1 15,-21 1 0-15,14 0-1 16,-10 3 1-16,17 0-2 16,-20 1 2-16,23-3 0 15,-14 1 0-15,13-2 0 16,-19-1 1-16,19 2 0 15,-21 1 0-15,19 0-1 16,-14 2 0-16,20 1-1 16,-16 1-2-16,22 2 3 15,-15 4-2-15,20 0 1 16,-16 2-1-16,19 2 1 16,-20-2-1-16,20 0 1 15,-21-2 0-15,26 0 82 16,-19-3-8-16,14 3-3 15,-19 1 1-15,23 1 11 0,-31 0-86 16,30 2 28-16,-10-3 37 16,8 0-29-16,-23 1-21 15,19 0 4-15,-34 3-19 16,13 3-38-16,-14-2 32 0,10 1 6 16,-14 1 18-16,25-3 31 15,-20-5 7-15,8 3-24 16,-17-2-1-16,5 0-17 15,-32-1-33-15,6 6-6 16,-14-2 25-16,4-2 3 16,-19 0 0-16,2 0 2 15,-19-5-1-15,1 2 2 16,-16 0 0-16,0-2 0 16,-11 0-1-16,-3 1 2 15,-11-2 0-15,-5-3 4 16,-9 4 1-16,-1-2 6 15,-6 0 0-15,-2-1 4 16,0 2-3-16,-2-2-2 16,0 1-19-16,0 0-115 15,0 0-194-15,0 0 11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4:42:11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4470 827 0,'3'3'127'0,"-2"-2"95"15,-1-2-276-15,0 1-3 16,0 0-3-16,1 0 1 16,1 1 4-16,11 9 7 15,6-6 44-15,35 45 1 16,-34-38-1-16,5 1 1 15,0 0 1-15,11 1-1 16,2 1 0-16,14 0 1 16,3 1 1-16,17-3 0 0,-4-2 2 15,11 0 0-15,-8-4-1 16,13 1 1-16,-9-2-1 16,10 2-1-16,-8-4 1 15,12 0 1-15,-12-1 0 16,17-5 20-16,-11-2-2 15,11 3 1-15,-5 1 0 0,11-4 0 16,-11 2-17-16,21-9 4 16,-2-3-1-16,9-2-1 15,-2-3 2-15,19-2 0 16,-18 5-4-16,6 3-2 16,-9-1 4-16,12 4-4 15,-22 3-5-15,16 1 3 16,-9-4 2-16,12 2-2 15,-17 2 1-15,10-2 1 16,-19 1 0-16,9 0-1 16,-17 1 0-16,14-1 5 15,-16 1-2-15,8 0 0 16,-15 2 0-16,8 1 1 16,-17 0-6-16,9 1 1 15,-8-1 0-15,11 3 0 0,-8 0 0 16,5 0 1-16,-8 0 1 15,5-3 0-15,-12 1-2 16,6 1 1-16,-10-1-1 16,11-1 0-16,-10 1 2 15,5-1 0-15,-6-2 1 16,8 3-2-16,-12 0 1 16,5 3-1-16,-7 1 1 15,-1 2 0-15,-13-1 0 16,-2-2 1-16,-11 0-1 0,0-1 1 15,-10 1-6-15,0 0-25 16,-6 0-8-16,-3-1-31 16,-5 1-8-16,-6-1-117 15,2-1 30-15</inkml:trace>
  <inkml:trace contextRef="#ctx0" brushRef="#br0" timeOffset="804.035">4123 5032 340 0,'-12'6'73'16,"8"-4"7"-16,6-2-100 0,14 7-2 15,6-1-4-15,12 0 4 16,11 1 22-16,22-2 1 15,-1-5-1-15,22-2 2 16,-1-1 2-16,18-5 8 16,-8-2 0-16,29-1 37 15,-10-1 4-15,21-4-2 16,-8 4-7-16,21-2 0 16,-18-2-37-16,26-1-5 15,-15 4 0-15,25-6-1 16,-16 2-1-16,29 0 4 15,-18 2-3-15,15-3-1 16,-21 6 1-16,23-1 0 16,-32 1-3-16,15 1 4 15,-19 3 0-15,20-3-2 16,-22 2 1-16,19 0 0 0,-14 0 0 16,15 0 1-16,-20 0 0 15,11 0 3-15,-20 2-1 16,9-2 0-16,-25 1 0 15,18-4 2-15,-19 3-5 16,14-5 0-16,-20 4-1 16,12-6 1-16,-23 2-2 0,8 0 2 15,-21 3 1-15,14-4 6 16,-15 2-4-16,2 0 0 16,-14 3-1-16,7 0 1 15,-19 0-5-15,-1 2 10 16,-14 0 9-16,-1 1 8 15,-13 3 3-15,-3 0 9 16,-8 2-4-16,-1 2-6 16,-6-2-6-16,-3 3 1 15,-7 0-9-15,-2-1 3 16,0-1-6-16,-4 1-3 16,1 0-10-16,0 0-44 15,0 0-36-15,0 1-126 16,0 4-8-16</inkml:trace>
  <inkml:trace contextRef="#ctx0" brushRef="#br0" timeOffset="3992.457">4199 5631 814 0,'-37'-28'180'16,"-6"-7"69"-16,-2 7-260 16,-14 7-31-16,1 12-9 15,-15 7-3-15,2 7 5 16,-8 5 18-16,10-2 30 0,-7 2 1 16,6-1 1-16,-15 8-2 15,6 2 1-15,-10 4 0 16,8 2 0-16,-11 3-1 15,16-5 2-15,-6 7-2 16,8 0-1-16,-10 9-2 16,13 1 0-16,-11 17-2 15,10 2 1-15,0 17-2 16,14-5 2-16,-3 14 0 16,14-7 1-16,-3 12-1 15,11-11 2-15,2 11-2 16,12-12 2-16,6 10 0 15,11-15 2-15,7 5-1 16,6-10 3-16,7 9-3 16,6-11 1-16,8 11-2 0,1-9-1 15,8 8 2-15,0-9 2 16,17 12-2-16,-1-15 2 16,19 3 0-16,0-14 1 15,18 0-1-15,-10-14 2 16,15 1 1-16,-10-9 0 15,17 2-2-15,-11-9 1 0,16-2 1 16,-10-6-2-16,16-3 1 16,-14-8 0-16,15-1 0 15,-16-6-1-15,12-1 1 16,-15-2-1-16,13 0 0 16,-15 1 2-16,16-1 0 15,-10-2-2-15,16-2 2 16,-13-4 0-16,12-2-1 15,-15 0 1-15,8-3 1 16,-20 1-2-16,8-2 4 16,-17 1 1-16,7-3 0 15,-14 4 1-15,10-2-1 16,-7 7-3-16,9 0-1 16,-9 2 2-16,7-3-2 15,-12 3 0-15,2-7 0 16,-14 2-1-16,6-2 1 0,-10 2 1 15,2-3 2-15,-9 2 0 16,-2-5 2-16,-11 4 0 16,8-4 1-16,-7 2-1 15,6-7-2-15,0 0-1 16,7-2-1-16,-6 1-1 16,3-5 29-16,-7 8 22 15,-4-6 38-15,-8 3 7 16,2-1 5-16,-7 7-27 15,2-5-23-15,-3 7-39 16,5-4-8-16,-5 2-6 0,-2 1 2 16,-3 3 4-16,-3-6 2 15,-6 2 1-15,0-4 33 16,0-3 1-16,-1-7-2 16,3 2-4-16,3-10-4 15,4 4-34-15,2-8-4 16,1 5 0-16,-3-3 4 15,-3 10 4-15,-2-8 2 16,-3 7-1-16,-3-4 2 16,-3 2 0-16,-4-1 0 15,0 2 1-15,-3-5 5 16,0 9 1-16,-1-6 1 0,0 4 1 16,-7-4 2-1,-2 2-3-15,-3-7-2 0,-3 3 0 16,-7-7 7-16,-1 7-3 15,-6-5-4-15,-1 5-2 16,-6 0-1-16,1 3-10 16,-9-5-5-16,1 4 1 15,-10-6-1-15,6 4 2 16,-8-6 1-16,6 6 4 16,-7-4-1-16,9 9 1 0,-9-5-4 15,4 4-1-15,-9-2-1 16,5 5 1-16,-13-1-2 15,9 2 2-15,-8 0-13 16,1 4-7-16,-13 0 3 16,5 5-2-16,-10 7 0 15,14 5 14-15,6 2 4 16,15 5-2-16,-3 6-5 16,6 2 1-16,-21 14-2 15,-7 5 1-15,-13 4 2 16,6 0 5-16,-10 1 0 15,9-6-1-15,-24 10-3 16,-6 7-15-16,-56 29-67 16,-24 24-72-16,-84 49-211 15,-27 20-15-15</inkml:trace>
  <inkml:trace contextRef="#ctx0" brushRef="#br0" timeOffset="26975.078">6461 9011 551 0,'-3'6'178'0,"3"-13"16"16,3 8-137-16,-3-1-66 16,1 0-2-16,1 0 1 15,25 7 2-15,41 9 5 16,-29-17 0-16,1-2 0 15,11-2 2-15,0-2 1 0,6-6 7 16,-1 3 1-16,9-6 3 16,-4-1 1-16,13 1 4 15,-3 2-5-15,14 1-3 16,-6 3-2-16,17-1-3 16,-7 4-3-16,16-6-3 15,-7 2 0-15,21-5 2 16,-15-1 0-16,13-1 0 15,-18 3 3-15,7-1-1 16,-24 3 9-16,4 3 5 16,-16 3 1-16,5 2 1 15,-13 2 1-15,5 3-9 16,-10 0-4-16,-1 1-1 16,-14-1 0-16,-5 0 1 15,-15 0-3-15,-7 0 4 0,-8 0 1 16,-5-1 1-16,-2 2-5 15,-1-1-32-15,0-1-84 16,-1 1-117-16,-29 2-21 16</inkml:trace>
  <inkml:trace contextRef="#ctx0" brushRef="#br0" timeOffset="27407.788">7321 9277 652 0,'-11'6'202'16,"11"-6"35"-16,1 0-177 15,2 0-62-15,-3-1-2 16,1 0-14-16,20-2 0 15,48-6 6-15,-18-1 12 16,-2-2-5-16,10-2 5 16,-4-2-1-16,17-5 2 15,-5 3-2-15,17-4 2 16,-2 2-1-16,19-1 3 16,-7 1-1-16,12-2 0 0,-11 5-1 15,9-4 3-15,-14 7 0 16,7-4 6-16,-11 3 3 15,5-4 4-15,-10 5-1 16,-3 1 1-16,-14 3-5 16,-7 4-1-16,-15 3-4 15,-9 0-1-15,-11 3-4 16,-6 0-3-16,-10 1-48 16,-9 9-195-16,-15-3 46 0</inkml:trace>
  <inkml:trace contextRef="#ctx0" brushRef="#br0" timeOffset="97650.393">11895 11974 537 0,'-22'-5'154'0,"9"-4"67"15,8 5-154-15,1 1-9 16,4 8-10-16,0-5-15 15,0 0-29-15,0 0-3 16,0 0-1-16,0 0-4 16,0 0-7-16,0-2 2 15,2 1 2-15,2 0 3 16,24-2 6-16,47-10 7 16,-31 5-2-16,8 1 1 15,-1-1-4-15,6 2-1 16,-3 3-1-16,11 4 0 15,-8 2-1-15,16 2 2 16,0 1 0-16,16 3-1 16,-3-6-2-16,15 5 1 0,-5 0-2 15,12 1 1-15,-14-5 1 16,12 5 0-16,-16-3 0 16,9-2 1-16,-14-3 0 15,12 0 1-15,-13-3-1 16,13 2 1-16,-13 0 0 15,11-3 5-15,-13 1 0 16,10 2 0-16,-14-3 1 0,9 3 0 16,-16-2-6-16,5 4 2 15,-16-2 2-15,0 1 1 16,-16-4 1-16,-3 3 3 16,-15-4 14-16,-4 1 10 15,-11 1 2-15,-2 1 8 16,-4 0 3-16,-2 2 3 15,-3 0-5-15,0-2 1 16,0 0-7-16,-1 1-7 16,0-1-21-16,1 1-14 15,-1 0-37-15,1 0-133 16,0 0-13-16,-1 1-150 16,0 9-79-16</inkml:trace>
  <inkml:trace contextRef="#ctx0" brushRef="#br0" timeOffset="100456.265">19019 12110 160 0,'54'-7'74'0,"11"-2"17"15,-4 2-49-15,18 0-1 16,-1 1-9-16,21 0-18 0,-5 2-11 16,21-6-1-16,-4 2 0 15,22-4-2-15,-13-2-2 16,13 0 3-16,-12 1 0 16,13-6 16-16,-14 5 20 15,15 0 13-15,-16-1 4 16,14 1 12-16,-15 4-11 0,17-2-18 15,-16 3-10-15,19 1-4 16,-12 0-15-16,15 3-2 16,-15 0-3-16,14-4-1 15,-22 5 0-15,9-4 45 16,-17 2 11-16,8-1 5 16,-17 0 2-16,14-2 7 15,-14 1-41-15,10-2-8 16,-17-2-5-16,12 4 2 15,-18-1-8-15,7-1 2 16,-19 6 1-16,12-2 14 16,-23-1-1-16,1 4 0 15,-14 0-4-15,-5 1-3 16,-17 1-14-16,-3 1 4 16,-10 0 2-16,-3-1 1 0,-7 2-1 15,-2-2-4-15,-2 1-22 16,-3 0-84-16,-1 0-32 15,-1 0-170-15,1 1-32 16</inkml:trace>
  <inkml:trace contextRef="#ctx0" brushRef="#br0" timeOffset="103111.461">10001 13400 562 0,'-43'-9'163'0,"17"-2"49"16,-4 1-143-16,6 6-23 16,2 1 1-16,11 2-24 15,2 4-7-15,5-2-14 16,3 2-10-16,1-6-5 0,0 2-9 16,0 0-2-1,0 0 3-15,1 1 10 0,14 0 8 16,16 0 12-16,46 0 1 15,-31 0-2-15,11-4-6 16,-4 3-1-16,17 2-3 16,-2 2-1-16,10-6-1 15,1 6 6-15,16-2-4 16,-6-1 4-16,20 0 0 16,-8-1 0-16,13 1-2 15,-11-1 1-15,14 3-2 16,-14-2 1-16,20-1 41 15,-7-4 4-15,12 4-3 16,-17-4 3-16,13-2 1 16,-22 3-41-16,6-2-2 15,-17-4 3-15,3 2 3 0,-15 2 1 16,2-1 7 0,-16 2 5-16,1 1 1 0,-14-1-3 15,-4 2-5-15,-13 0-8 16,-3 2-6-16,-9 2-2 15,1 3-3-15,-3 0-9 16,3 4-68-16,2 3-53 16,9 2-150-16,4-2-34 15</inkml:trace>
  <inkml:trace contextRef="#ctx0" brushRef="#br0" timeOffset="103894.32">14330 13432 304 0,'-53'2'79'0,"17"1"21"16,-9 4-83-16,5 2-27 15,1 2 2-15,12 0 3 16,5-3 1-16,9-4 4 15,5 0 20-15,5-3 10 0,2 1 25 16,1-2 1-16,0 0 1 16,0 0-10-16,1-1 17 15,30-1-18-15,56-7 7 16,-28 3 4-16,20-4-1 16,1 1-26-16,21-1-4 15,-4-3-8-15,26-2-5 16,-6 4-7-16,20-2-3 15,-16 2 0-15,21 0 5 16,-16 4 15-16,13-2 9 16,-19 0 5-16,13 0 18 15,-18-1 3-15,7-3 8 16,-21 1 2-16,8 1 22 16,-18-3-3-16,-1-1 5 15,-21 4-17-15,0-2 9 0,-20 1-17 16,-11 2-5-16,-14 3-6 15,-8 1 3-15,-11 4-19 16,-3 0-10-16,-2 2-13 16,-1-1-71-16,0 1-222 15,-1 0-171-15,0 0-78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5:16:52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31314 2466 284 0,'-19'6'107'15,"1"-5"5"-15,4-2-69 16,6 2-54 0,11 1-5-16,11-3-6 0,9-4 2 15,22-4 1-15,12-3 18 16,23-14-2-16,2 2-4 15,18-8-35-15,-11-1-49 16,9-3 0-16</inkml:trace>
  <inkml:trace contextRef="#ctx0" brushRef="#br0" timeOffset="2138.374">31682 701 1185 0,'-15'-21'126'0,"1"-1"174"16,6 4-403-16,-5 3 56 15,1 13-27-15,-11 5-34 16,-11 5 0-16,-20 8 0 0,-7 5 35 15,-16 9 38-15,2 1 31 16,-12 8 3-16,17-5 0 16,-4 6 0-16,12-12 0 15,-7 16-1-15,10-2 1 16,-13 25 1-16,13 6 2 16,1 25-1-16,16-13-4 15,17 3-9-15,22-18-7 16,20-2-4-16,16-15 2 15,30 5 2-15,11-11 10 0,30-3 5 16,7-13 4-16,36-1 2 16,-6-14 0-16,23-5 0 15,-13 1-1-15,15 4 0 16,-28-2-2-16,19 8 0 16,-24 2 1-16,-4 7-1 15,-28-3-1-15,-9 4 1 16,-33-3 0-16,-16 2-2 15,-20-7 1-15,-17 11 2 16,-17-2 1-16,-20 20 0 16,-10 4 3-16,-16 12-2 15,-2-4 0-15,-4 10-2 16,17-17 0-16,9 5-1 16,21-15-3-16,22 3 3 0,19-14 0 15,19-4 10 1,10-10 4-16,20-6 8 0,2-11 2 15,17 0 2-15,-4-7-9 16,3 2-2-16,-12 5-5 16,-10 1 1-16,-20 1 12 15,-13 7 14-15,-14-7 4 16,-11-1 21-16,-5 2 3 0,-4-3-6 16,-3-3-9-16,1 4-4 15,-1-7-19-15,0 0-7 16,-1 0-7-16,1 0-4 15,0 0-2-15,0 0-101 16,-2 1-56-16,1 3-134 16,-14 20-75-16</inkml:trace>
  <inkml:trace contextRef="#ctx0" brushRef="#br0" timeOffset="4609.9">3466 6311 1020 0,'-211'4'130'0,"117"-12"138"16,19 1-346-16,-11 5 80 16,14 3-3-16,-11 6-7 15,9 4 0-15,-18 12-32 16,3 10-32-16,-21 20-25 15,5 5 5-15,-20 16 3 16,12-5 32-16,-13 9 32 16,13-10 27-16,-8 10 1 15,18-7 1-15,-4 11 0 16,18-7 0-16,-3 16-2 16,19-3-2-16,0 34-2 15,15 2-2-15,7 44 0 16,15 1 2-16,10 38-2 15,12-11 1-15,15 35 0 16,7-24 1-16,14 31-1 16,6-30-1-16,13 18 1 0,2-35-1 15,16 7-4-15,1-40-2 16,16 3-3-16,-4-32-3 16,31 0-5-16,-4-26 2 15,31 5 1-15,-1-18 6 16,41 12 2-16,-16-11 6 15,32 14 3-15,-22-7 3 0,14 19 0 16,-28-12 1-16,8 23 1 16,-37-11-2-16,7 22 1 15,-29-12 0-15,1 26 1 16,-21-11-2-16,3 25 2 16,-15-19-2-16,10 24-1 15,-11-26 1-15,11 21 0 16,-3-17-2-16,11 21 1 15,-10-26 1-15,14 15-1 16,-11-27-3-16,20 1 0 16,-8-34-1-16,24-4-3 15,-1-33 4-15,33-13 1 16,-7-27 0-16,39-19 6 16,-8-14 2-16,26-13 3 15,-15-5 1-15,23-9 3 16,-29 1-2-16,27 1 9 0,-24 6-5 15,21 0 0-15,-21 12-1 16,27 8-3-16,-25 5-8 16,23 10 3-16,-26 10 2 15,18 13-1-15,-30 7-1 16,17 14 2-16,-30 6-5 16,12 11-3-16,-20-4 0 0,14 6 0 15,-22-8-3-15,27 6 5 16,-17-17 0-16,21-1 0 15,-9-15 0 1,30-10 1-16,-17-18-5 0,32-12 2 16,-16-13-2-16,28-8 1 15,-24-7 0-15,27-5 3 16,-28 0 0-16,27-8 1 16,-32-1-2-16,22-8 2 15,-21 4-8-15,21-4 10 16,-27 7-1-16,23 3 4 15,-27 17-3-15,12 7 7 16,-30 15-13-16,7 8 2 16,-29 5-3-16,13 0 1 15,-28-5-2-15,16-14 2 16,-14-6 0-16,17-12-1 0,-18-10 2 16,20-16 0-16,-15-4-1 15,16-23 2-15,-19-4 1 16,17-17-1-16,-20 5-2 15,2-11 2-15,-24 16-4 16,2-4 3-16,-29 22 0 16,1-1 6-16,-16 17 1 15,6-7 8-15,-9 5 0 16,11-13 4-16,-9 9-5 0,10-9 0 16,-10 6-8-1,12-7 0-15,-9 12-5 0,10-4-8 16,-3 10-54-16,17 5-161 15,-9 8 29-15</inkml:trace>
  <inkml:trace contextRef="#ctx0" brushRef="#br0" timeOffset="8109.399">22188 6955 450 0,'44'-11'53'0,"8"-20"62"16,31-13-145-16,12-6 19 15,38-10-15-15,-3-9-2 16,34-20 0-16,-11 6-2 16,28-12 6-16,-23 6 31 15,18-10 37-15,-24 15 18 16,14-10 31-16,-24 12 4 0,18-5 12 16,-22 18-30-1,19-6-14-15,-22 11-23 0,8-5-3 16,-24 13-21-16,0-1-3 15,-32 16-2-15,-6 4-4 16,-31 17-3-16,-8 2 10 16,-16 6 5-16,-8 3 10 15,-11 4 0-15,1-1 4 16,-8 4-10-16,0 2-5 16,1 0-23-16,-2-1-52 15,-1 1-34-15,1 0-63 16,0 0-15-16,0 0-32 15,0 0-7-15,0 0 16 16</inkml:trace>
  <inkml:trace contextRef="#ctx0" brushRef="#br0" timeOffset="8777.268">21688 8534 831 0,'-6'13'137'15,"1"-8"57"-15,7-6-278 16,6-3-4-16,8-4 10 0,16-4 10 16,8-13 36-16,20-11 39 15,6-8 7-15,15-15 20 16,-5-1 9-16,17-9 22 16,-3 5 6-16,6-11 6 15,-10 10-18-15,10-9-7 16,-14 12-19-16,1 2-14 15,-9 14-12-15,-4 8-1 16,-17 13-4-16,-2 6-23 16,-13 10-82-16,4 13-158 15,-5 13 6-15</inkml:trace>
  <inkml:trace contextRef="#ctx0" brushRef="#br0" timeOffset="16280.601">23113 9922 778 0,'-1'7'167'0,"-1"-12"69"16,6-17-233-1,11 0-7-15,8-1-5 0,21-15 1 16,15-2-1-16,26-15 2 16,5-3 1-16,31-13 2 15,-7 2 0-15,17-17 3 16,-13 10 0-16,13-9 11 16,-20 12 4-16,12-3 15 15,-20 12 0-15,8 1 2 16,-23 12-10-16,-2 3-5 15,-23 15-12-15,-10 9-1 16,-23 13-2-16,-8 4-3 16,-13 7-37-16,-3 10-212 15,-2 8-8-15,-28 2-103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5:21:08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2644 8072 918 0,'-40'17'190'0,"-14"-5"88"15,10 4-276-15,-2 9-4 16,9 1-4-16,-6 17-6 16,3 7-1-16,-10 24-2 15,3 6 4-15,-9 24 1 16,5-1 3-16,-5 23 2 16,9-17 2-16,-10 19-1 15,11-13 1-15,-6 18 0 16,7-16-1-16,-2 20-1 15,8-9 3-15,1 23-3 16,5-15 1-16,1 36 3 0,7-7-2 16,0 18-4-16,9-17 3 15,1 20-2-15,6-27 1 16,8 16 0-16,0-21 1 16,0 11 0-16,9-24 0 15,-3 11-4-15,-2-23 5 16,7 15-1-16,4-15 1 15,1 13 1-15,3-20 1 16,9 11-3-16,-1-21 1 0,11 8 1 16,1-18-2-16,8 14 4 15,1-16 0-15,3 11 0 16,-7-12 2-16,8 7-3 16,-4-13 1-16,9 13-2 15,2-14 1-15,11 11-1 16,-3-13-1-16,8 8-3 15,-7-15 1-15,5 9-2 16,-6-16-3-16,9 5-3 16,-9-19-2-16,5-3-3 15,-11-16 0-15,5-3 3 16,-14-11 4-16,9-1 4 16,-5-8 5-16,9-4 0 15,-6-6 2-15,5-10-1 0,-7-8 2 16,6-12-1-1,-10-4-1-15,7-12 0 0,-5-2 1 16,10-10-1-16,-6 6 1 16,9-12 0-16,-11-3 2 15,10-15 0-15,-7-2-1 16,9-25 0-16,-1 1-2 16,12-25 2-16,-6 8-3 0,13-15 3 15,-14 11 0 1,6-16 1-16,-11 21-3 0,9-9 3 15,-12 13-2-15,6-19 0 16,-9 13 0-16,2-18 2 16,-12 5-1-16,6-25 6 15,-8 15-2-15,4-16 10 16,-4 8 3-16,0-11 15 16,-12 22 0-16,2-11 11 15,-9 22-6-15,-8-7 7 16,-6 15-11-16,2-17 0 15,-6 11-9-15,-5-15-2 16,-1 13-8-16,0-13 7 16,-6 19 3-16,-10-8 6 15,2 13 0-15,-5-15 1 0,-5 18-11 16,-9-5 8-16,0 16-3 16,-14-20-1-16,-1 21-1 15,-12-9 4-15,2 15-13 16,-13-12-4-16,6 27 13 15,-11-7 6-15,2 13-1 16,-19-9-2-16,6 20 2 16,-17-6-9-16,3 12-8 15,-19-6-3-15,9 15 0 16,-20-4-4-16,7 13-9 0,-28 6 3 16,14 13-5-16,-15 6 6 15,7 10-4-15,-15 9 4 16,22 4 1-16,-18 8 0 15,16 1-3-15,-9 10-1 16,18 3-4-16,-15 9-2 16,23-1-2-16,-7 15-15 15,22 4-83-15,-10 43-272 16,23 19 50-16</inkml:trace>
  <inkml:trace contextRef="#ctx0" brushRef="#br0" timeOffset="14694.206">2761 8197 637 0,'-45'-6'140'0,"-10"4"61"15,5 6-190-15,1 8-4 16,9 3-4-16,-2 7-4 16,8 2-3-16,1 11-2 15,1 0 1-15,-10 15-1 16,4 2 2-16,-7 14 1 0,-2-5 0 15,-4 17 0-15,10 0 0 16,-9 19 1-16,4-3 0 16,-2 20-1-16,6-7-1 15,-9 21 1-15,10-9-2 16,-5 21 1-16,5-5 1 16,-2 17 0-16,7-17-1 15,1 23 1-15,9-18-2 16,-4 22 0-16,10-12 2 15,-3 25-1-15,2-19 1 0,4 19 0 16,4-25 2-16,-2 12-2 16,8-25 3-16,7 15-1 15,-3-21 1-15,3 17-1 16,6-17 0-16,-3 17 5 16,-2-19-2-16,10 8-1 15,1-17 0-15,0 7 0 16,4-22-4-16,5 8 0 15,-3-16-1-15,5 10 4 16,3-15-1-16,7 10-1 16,-3-16 2-16,7 11 0 15,0-13-1-15,9 7 1 16,-2-14-1-16,10 10 1 16,-2-17 0-16,9 5 0 0,-5-9 3 15,13 4-3-15,-7-13-1 16,8 1-2-16,-8-9-1 15,10-3-3-15,-12-10 3 16,14 2 1-16,-5-8 1 16,11-1 2-16,-3-6 0 15,8-4 0-15,-10-6 0 16,7-6 2-16,-12-5-2 0,11-8 1 16,-13-4-1-16,5-10 3 15,-7-4-2-15,6-8 1 16,-10-2-1-16,13-7 1 15,-4 6-4-15,8-10 3 16,-9-1-1-16,11-9 3 16,-10-2-2-16,9-14 1 15,-2 5 2-15,9-6 0 16,-10 4-3-16,5-12 2 16,-7 4 0-16,6-21-3 15,-2 5 0-15,4-21 0 16,-5 5 0-16,2-20 1 15,-12 13-2-15,2-23 2 16,-13 17 0-16,5-8 1 16,-12 22 0-16,-3-24 3 0,-11 17 0 15,6-19 4 1,-12 9-1-16,5-29 3 0,-4 15-3 16,2-16 0-16,-7 18-2 15,4-19 0-15,-8 28-2 16,-3-16 1-16,-3 17 0 15,-4-15-1-15,-3 24 0 0,-3-24 0 16,-5 18-1-16,-2-10 2 16,-4 17 9-1,-8-13 19-15,-5 19 10 0,-8-3 10 16,-6 16 7-16,-9-6-5 16,-1 15-17-16,-3-11-3 15,2 15-13-15,-15-7 18 16,8 16-1-16,-11-1 3 15,-2 14-9-15,-12-7 1 16,9 9-25-16,-11-3 8 16,3 6-6-16,-12 4 1 15,9 14-2-15,-18 2-4 16,5 7-11-16,-13 3 2 16,10 7 0-16,-12 1 5 15,14 4 3-15,-10 3-1 16,12 2 1-16,-13-2-3 0,10 5-2 15,-12 4 1-15,11 0-1 16,-14 8 0-16,11 4 0 16,-8 4 2-16,13 0-1 15,-9 2 1-15,15-2-2 16,-9 4 1-16,11-1-2 16,-8 2 3-16,12-1 0 15,-9 2 1-15,13-4-2 16,-7 3-2-16,12 1-8 15,1 10-102-15,17 11-217 0,-2 10 33 16</inkml:trace>
  <inkml:trace contextRef="#ctx0" brushRef="#br0" timeOffset="16768.289">9087 11858 586 0,'-21'33'120'16,"7"-31"57"-1,-4 23-178-15,10 1-6 0,7 14-1 16,3 7-1-16,0 17-2 15,5 5 2-15,2 19 0 16,-3-3 2-16,0 14 0 16,1-3 2-16,-3 19-3 15,-1-8-1-15,-2 14 0 16,-2-5 0-16,-4 14 0 16,-4-16 4-16,0 12 5 15,-3-12 1-15,-2 7 0 16,3-22 0-16,-1 8 10 15,1-19-5-15,-1 1 3 16,2-20 1-16,1 1-1 16,-1-20-7-16,3-3-1 0,3-16-2 15,2-7-40-15,2-7-61 16,4-7-50-16,4-14-2 16,14-23-8-16,2-16-9 15</inkml:trace>
  <inkml:trace contextRef="#ctx0" brushRef="#br0" timeOffset="17234.095">10141 11673 443 0,'-2'3'131'15,"6"4"15"-15,-4 10-106 16,2 10-63-16,2 16 4 16,0 11 12-16,1 15 1 15,-2-1 4-15,3 15-1 16,-1-2 1-16,1 12-1 0,-3-5 2 15,2 13-1-15,-4-7 2 16,1 15-1-16,-3-11 2 16,-1 17-1-16,-1-11 4 15,0 18-1-15,-2-19 1 16,-3 11 2-16,5-18 3 16,-2 11 0-16,-1-18 2 15,1 4 7-15,0-18 1 16,-3 3 1-16,0-18 1 0,-4-2-1 15,1-18-5-15,-1 2-2 16,4-17-5-16,0-5-5 16,3-11-11-16,3-2-22 15,0-12-146-15,2-15 31 16</inkml:trace>
  <inkml:trace contextRef="#ctx0" brushRef="#br0" timeOffset="17721.961">9238 11982 605 0,'-13'-3'143'0,"-2"1"72"16,4 0-181-16,-1 0-3 15,4-3-4-15,-2 4-36 16,-3-2-46-16,-5 16-57 15,-2 8-13-15,-9 18-9 16,-5 6 23-16,-15 20 33 16,2-3 59-16,-13 9 30 15,4-6 26-15,-9 10 9 16,12-11 6-16,-8 13 12 16,7-6-9-16,-7 5 1 15,10-11-10-15,-8 13-7 16,7-9-14-16,0 7-9 15,10-5-16-15,1 12-11 16,11-18-4-16,8-7-18 16,11-19-37-16,3-11-102 15,9-19 14-15</inkml:trace>
  <inkml:trace contextRef="#ctx0" brushRef="#br0" timeOffset="18224.018">9625 11685 589 0,'8'-2'212'0,"-8"2"8"15,2 0-140-15,-2 0-99 16,0 0-10-16,0 0 1 16,1 0 3-16,19 1 2 15,48 10 16-15,-25 5 1 16,1 2-2-16,8 10-2 16,-1 3 2-16,5 8-3 15,-4-1 4-15,6 10 0 16,-5 0 4-16,7 12-3 0,-5-1 1 15,11 20 0 1,-9 0 1-16,3 14 1 0,-10-4 3 16,5 15-1-16,-10-11 1 15,7 13-1-15,-3-11 0 16,5 5 0-16,-10-15 1 16,3 3 2-16,-6-13 5 15,-3-5 1-15,-10-13 5 16,-1-6 5-16,-6-14-1 15,-8-9-2-15,-3-10-4 0,4 0-3 16,-2-9-13-16,12-3-115 16,10-2-77-16,8-8-22 15</inkml:trace>
  <inkml:trace contextRef="#ctx0" brushRef="#br0" timeOffset="178895.376">1962 6985 903 0,'-66'7'173'31,"1"-9"90"-31,-2 4-283 0,15 10 17 0,-2 7-8 16,9 7 0-16,-7 7 2 15,7 6 3-15,-6 11-3 16,3-1 4-16,-12 15-2 16,7-1 2-16,-9 12 1 15,2-8 3-15,-7 10 0 16,15-12 1-16,-8 4 1 15,13-11-2-15,-2 15-2 16,10-6-1-16,-4 16-2 16,11 1 1-16,-6 26-1 15,8-6 1-15,1 12 0 16,6-7 3-16,-2 19-1 16,8-18 4-16,-3 9-2 15,5-12 1-15,-2 11-2 16,3-21 2-16,0 8-3 0,1-11 3 15,-4 11-1-15,1-7 1 16,0 20-2-16,1-12 1 16,-7 12-1-16,7-12 0 15,3 15 0-15,3-19-1 16,-1 10 2-16,4-12-1 0,-2 20 0 16,-1-13 2-16,-4 13 0 15,4-8-1-15,0 18 0 16,3-17 4-16,2 17-5 15,1-9 3-15,6 14 0 16,5-21-2-16,6 13-2 16,-1-16 5-16,5 10-5 15,-1-15 1-15,2 15 1 16,-4-14-1-16,6 10-1 16,2-17 1-16,7 11 2 15,-4-14-1-15,9 10 0 16,-4-11 0-16,7 12 0 15,-2-15 2-15,14 17-2 16,-3-16 0-16,9 15 0 16,1-12 2-16,3 18-3 0,-10-18 2 15,12 14-2-15,-7-14-2 16,8 9 4-16,-2-12-4 16,10 12 2-16,-7-12 0 15,15 21 2-15,-9-21-4 16,16 9 3-16,-3-8-1 15,17 15 4-15,-8-19 0 16,16 20-1-16,-5-16 0 16,12 10 1-16,-10-19-3 15,17 7 1-15,-10-15-2 16,13 8 0-16,-11-15 1 0,23 10 0 16,-9-13-1-16,17 9 1 15,-10-10 0-15,26 2 0 16,-19-12-1-16,23 4 4 15,-15-12 0-15,16 4 1 16,-23-7-2-16,24 3-1 16,-24-11 0-16,20 3 0 15,-14-6-1-15,24 0-1 16,-18-3 5-16,25 0 0 16,-22-8-2-16,17 3-1 31,-19-6 1-31,12-8-1 0,-23-3-1 0,23-6-1 15,-21-7 3-15,19-3-2 16,-14 0 1-16,22-3-1 16,-22 2 2-16,27-2 0 15,-21 0-1-15,22-6 3 0,-22 0 1 16,19-15-2-16,-19 0 0 16,20-12 1-16,-27-6-3 15,26-13-1-15,-20 4 2 16,16-12 1-16,-20 5-1 15,19-11 3-15,-28 4-1 16,22-12-1-16,-18 4-1 0,17-10 0 16,-14 9-1-16,17-12-1 15,-23 10 1-15,25-11 2 16,-20 8-1-16,10-18-1 16,-15 7 2-16,19-20 1 15,-26 5-3-15,24-26 6 16,-21 8 0-16,17-15 3 15,-23 22-3-15,20-20 3 16,-32 18 2-16,12-5-3 16,-20 8 6-16,14-25 1 15,-27 19-1-15,11-12-6 16,-19 4 3-16,10-16-1 16,-16 23 1-16,7-21 4 15,-10 13 0-15,7-14 3 16,-18 34-7-16,1-20 2 15,-14 26-5-15,-1-13 1 0,-12 23-1 16,3-23 0-16,-13 19 0 16,0-21 1-16,-8 16 3 15,-6-15 1-15,-8 15 12 16,0-6 14-16,-6 22 4 16,-5-8-1-16,-1 17-5 0,-3-15-14 15,0 7-14-15,-1-9-7 16,-1 8 0-16,-1-8-1 15,-2 16 1-15,-2-10 0 16,3 10-2-16,-3-12 0 16,4 14 1-16,-2-7-1 15,1 13 0-15,2-14-3 16,2 9-3-16,4-5-1 16,4 12-1-16,1-10-1 15,1 17 3-15,6-7 2 16,0 5 0-16,5-5 0 15,1 14-2-15,7-7 0 16,-2 11 0-16,9-5-2 16,-2 9 1-16,10-6-1 15,-2 13-1-15,7-2-2 16,-3 10 3-16,8-3-1 0,-4 8 2 16,5-2-1-16,-5 7 2 15,7 0 0-15,-8 5 3 16,8-3 0-16,-5 8 2 15,8 3-4-15,-7 6 1 16,9 6-5-16,-7 8-1 16,10 3 2-16,-7 2 5 15,6 4-1-15,-9 0 2 16,7 0 2-16,-10-5 0 16,8-1-2-16,-5-6 2 0,8 0-2 15,-7-1-1-15,5 3 0 16,-9-1 0-16,6 1-1 15,-6 3 3-15,8-2-1 16,-2-2 2-16,14 6-1 16,-5-2 1-16,9-3 0 15,-8 2 0-15,8-1 2 16,-8-5-1-16,13-1 0 16,-5-1-2-16,11-7 2 15,-7-2-3-15,7-1 1 16,-8-1 1-16,12 1 0 15,-15-1 0-15,12-2-2 16,-12 2 4-16,13-4-3 16,-9-3 2-16,16 2-2 0,-11-4 2 15,13-6-1-15,-10-1 1 16,13-7-1-16,-12 3 0 16,10-6 0-16,-13 3 0 15,7-8-1-15,-13 9 3 16,6-10-2-16,-10 1 1 15,5-14-2-15,-8 3 2 16,3-16-2-16,-12 5 3 0,2-7-2 16,-13 11 2-16,-1-3 6 15,-16 8 0-15,-1-10 8 16,-10 8 1-16,-2-11 1 16,-10 2-5-16,1-5 0 15,-6 6-7-15,-1-16-1 16,-4 8-1-16,-2-7 13 15,-4 10 0-15,-6-6 9 16,-6 16 8-16,-7-8 11 16,-5 6-15-16,-8-11-3 15,0 6-7-15,-7-8-11 16,2 12-11-16,-7-4 1 16,3 9 13-16,-6-3-3 15,3 10 0-15,-11-8-9 16,3 9 0-16,-14-1-13 0,1 11 0 15,-17 1 1-15,7 9 10 16,-13-2-3-16,8 5 3 16,-16-6 0-16,10 1 3 15,-13-4-3-15,9 6 0 16,-18-2 0-16,11 10 1 16,-17 0-8-16,9 6 5 15,-17 0-3-15,12 6 1 16,-12-2-1-16,12 1 9 15,-18-1-3-15,15 4 1 0,-10-2 1 16,12 2-1-16,-21 4 0 16,16 5 0-16,-8 0 0 15,7 1-2-15,-15 1 2 16,20 1 0-16,-12-3-3 16,10 0 2-16,-19 6-4 15,16 0 1-15,-14 3-2 16,6 4 3-16,-20 4 1 15,20-1 1-15,-18 4 0 16,10-1 2-16,-16 5-1 16,23-1 1-16,-26 7 0 15,16 1 0-15,-11 3 0 16,17-2 1-16,-29 7-31 0,24-7 0 16,-22-1 9-16,6 0 0 15,-17 3-1 1,21-7 33-16,-30 11 1 0,22 0-10 15,-16-2 32-15,19-3 3 16,-7-2-5-16,26-12 2 16,-29 3-36-16,20-2-32 15,-26 0 9-15,4-2 2 16,-18 3 16-16,22-6 35 16,-25-1-2-16,24-3-11 0,-15 0 0 15,17-4-15-15,-15-4 2 16,19-3 0-16,-21-9 1 15,17-5-2-15,-27-6-1 16,21 0-1-16,-32-2-19 16,19 6 6-16,-25-1 2 15,24 3 2-15,-25-4 0 16,36 2 22-16,-31-2 8 16,21 7-52-16,-24 1 11 15,21 8 0-15,-37 7-6 16,31 6-15-16,-25 3 48 15,27 2-10-15,-22 0 2 16,30-2 2-16,-26-1-20 16,30-4 12-16,-21 4-7 15,26 1 11-15,-23 8 0 16,24 1 22-16,-11 3-5 16,29-5 7-16,-19 3-15 0,30-6 1 15,-13 2 0-15,15 5-8 16,-18 8-2-16,19 4-1 15,-18 10 2-15,19 2-1 16,-9 2 3-16,18-4 1 16,-10 5 2-16,26-9-1 0,-14 0-1 15,15-6 0-15,-10 2-2 16,20-10 2-16,-16 9-15 16,14-2 2-16,-6 3 2 15,13-2 1-15,-5 3 0 16,18-1 3-16,-9 8 0 15,11-1-5-15,-5 2 0 16,8-2 1-16,-6 3 8 16,17-8 1-16,-2 0 1 15,13-3-1-15,-8 6-4 16,9-7-2-16,-4 12-137 16,9 7-166-16,4 25 7 15</inkml:trace>
  <inkml:trace contextRef="#ctx0" brushRef="#br0" timeOffset="179692.158">4405 8911 671 0,'16'-27'101'0,"7"-17"82"16,7-10-201-16,20-19 0 15,5 1 15-15,16-16 3 16,-5 5 0-16,12-8-1 15,-12 8 0-15,7-2 1 16,-9 12-1-16,4-9 1 16,-12 12 1-16,6-4-2 15,-9 8 2-15,-2-2 0 16,-9 17 1-16,0 1 0 16,-11 14 1-16,-1-2-1 15,-4 13 2-15,1-2-2 0,-1 5 0 16,6-4-40-16,-2 7-27 15,8-6-123-15,4 4-6 16</inkml:trace>
  <inkml:trace contextRef="#ctx0" brushRef="#br0" timeOffset="180951.786">9635 10384 838 0,'-7'7'157'0,"2"-6"80"16,6-7-252-16,8-11 0 15,8-3 3-15,3-5-2 0,4-5 8 16,11-6-1-16,-2 5-1 15,14-12-1-15,0 0 7 16,11-17-2-16,-3 0 3 16,7-20-2-16,-7 3 2 15,9-15-1-15,-8 11 3 16,11-8-4-16,-5 14 3 0,9-16 3 16,-4 11-5-1,10-15 1-15,-3 5 4 0,13-8-3 16,-9 17-2-16,-2-3 3 15,-14 19 0-15,-6 5-1 16,-20 17 2-16,-4 6 0 16,-11 16 1-16,-5 6 1 15,-9 6 0-15,-2 3 3 16,-5 6 3-16,1-1 9 16,-2 0 3-16,1 1 2 15,0 0-2-15,0 0-4 16,0 0-10-16,0 0-32 15,0 0-60-15,0 0-173 16,0 0 10-16</inkml:trace>
  <inkml:trace contextRef="#ctx0" brushRef="#br0" timeOffset="182368.819">17072 6826 634 0,'-1'1'148'16,"-26"-2"49"0,24-1-194-16,3 2-31 0,1 0-9 15,-1 0-1-15,0-1 4 16,0 0 16-16,3-2 7 16,21-12 10-16,48-52 6 15,-34 30 1-15,9-11 3 16,2-3 2-16,14-11 0 15,-2 2-2-15,19-7 2 16,-5 10-4-16,9-1-2 16,-10 13 0-16,6 0-45 15,-16 12-53-15,-2 7-87 16,-15 12-32-16</inkml:trace>
  <inkml:trace contextRef="#ctx0" brushRef="#br0" timeOffset="183205.135">17222 6923 422 0,'-13'16'158'15,"13"-12"-17"-15,1-3-98 16,5-1-95-16,-6-1 4 15,1-1 23-15,27-4 15 16,52-65 20-16,-9 16 0 16,9-5 0-16,21-24-2 15,-2 5-1-15,15-16 0 16,-10 8-1-16,4-4 5 16,-15 21 1-16,-1-5 4 15,-23 22 0-15,-8 1 2 16,-19 15-3-16,-7 6 1 15,-17 15-1-15,-5 5 23 0,-8 8 5 16,-4 2 9-16,-1 3 3 16,0-2 8-16,-1 0-18 15,1 0 3-15,-1 0-3 16,1 0 6-16,0 0-7 16,0 0 5-16,-2 0-7 15,2 0-2-15,0 0-10 0,0 0-1 16,0 0-9-16,0 0-3 15,0 0-4-15,0 0-2 16,0 0-3-16,0 0-3 16,0 0-2-16,0 0-2 15,0 0 0-15,0 0 0 16,0 0 0-16,0 0 0 16,0 0 0-16,0 0 0 15,0 0-1-15,0 0 0 16,0 0 0-16,0 0-1 15,0-1 0-15,0 1-1 16,0 0 1-16,0 0 1 16,0 0 1-16,0 0 2 15,0 0 0-15,0 0 0 16,0 0-1-16,0 0 0 16,0 0-1-16,0 0-2 0,0 0 1 15,0 0 0-15,0 0 0 16,0 0-1-16,0 0 1 15,0 0 0-15,0 0 0 16,0 0-1-16,0 0-1 16,0 0 0-16,0 0-2 15,0 0-1-15,0 0 0 16,0 0-2-16,0 0 1 16,0 0-3-16,0 0 0 0,0 0-7 15,0 0-13-15,0 0-40 16,0-1-12-16,2 0-94 15,16-5-75-15,58-19-27 16,-30 11-69-16</inkml:trace>
  <inkml:trace contextRef="#ctx0" brushRef="#br0" timeOffset="185747.45">19409 7564 154 0,'51'5'25'0,"9"4"18"15,-5 0-48-15,14 8 4 16,0-3 1-16,17 17-1 0,-4 4 2 15,12 13-2-15,-7 6 1 16,10 29 0-16,-13-2 0 16,13 22 1-16,-12-1-1 15,12 24 0-15,-15-12 0 16,13 13 1-16,-14-12-1 0,15 11 0 16,-13-22 2-16,17 3 35 15,-8-15 4-15,17 3 0 16,-7-18 0-16,19 1 2 15,-7-13-33-15,18-4 4 16,-8-18 0-16,20-11 8 16,-5-16 3-16,19-9 1 15,-15-10-1-15,21-12 41 16,-21-5-3-16,14-11-1 16,-20-4-1-16,7-9-4 15,-27 6-43-15,2-4-4 16,-28 9-5-16,-7 3 0 15,-21 10 0-15,-10 2 1 16,-20 10-2-16,-10 3 2 16,-11 2-4-16,-6 2-16 15,-6 1-22-15,-3 0-46 0,2 0-104 16,-4 0-1-16</inkml:trace>
  <inkml:trace contextRef="#ctx0" brushRef="#br0" timeOffset="186120.497">23534 8951 644 0,'-6'9'209'15,"3"-8"19"-15,2 0-162 16,0 1-86-16,1-2-2 16,4 0 4-16,35 6 0 15,65 5 11-15,-30-5-1 16,0-2 4-16,8 8-1 16,-12-1 5-16,7 5-1 15,-16 2 1-15,-1 7-3 16,-15-1 2-16,-5 7-3 15,-17 3 2-15,-10 10 1 16,-15-1 1-16,-18 19 0 0,-15 0 2 16,-27 20-18-16,-6-3-24 15,-21 12-109-15,1-10-58 16,-6 2-42-16</inkml:trace>
  <inkml:trace contextRef="#ctx0" brushRef="#br0" timeOffset="187021.495">26247 9545 505 0,'10'15'109'16,"0"-14"35"-16,5-6-131 0,17-2-41 15,13-2 7-15,27-14 19 16,10 0 3-16,17-12-1 16,-6-2-1-16,20-10 3 15,-15 2 0-15,14-7 4 16,-11 8 4-16,15-5 5 15,-17 6-2-15,11 4 1 16,-19 4-2-16,1-1-2 16,-23 8-4-16,-5-2 3 15,-19 1-2-15,0 3 0 16,-14 4-2-16,-4 1-67 16,-10 4-105-16,-9-8 12 15</inkml:trace>
  <inkml:trace contextRef="#ctx0" brushRef="#br0" timeOffset="187297.772">27112 8625 745 0,'7'-5'112'16,"9"0"90"-16,11 2-225 15,22-4-2-15,17 4 18 16,30 5-1-16,4 8 2 0,16 11 1 16,-13 8 1-1,6 17-1-15,-23 8 1 0,-8 21-5 16,-25 1-4-16,-10 21-7 16,-27-4-5-16,-25 19-50 15,-20-14-42-15,-25 16-66 16,-9-13-34-16</inkml:trace>
  <inkml:trace contextRef="#ctx0" brushRef="#br0" timeOffset="188312.332">28942 6089 1169 0,'-27'-38'103'15,"-5"11"153"-15,-11-2-393 0,-5 39-25 16,3 24 61-16,-20 31 5 15,-5 21 25-15,-12 37 43 16,2 4 20-16,-11 32 1 16,16 1 6-16,-2 34-2 15,8-8 2-15,-1 35-1 16,10-6 1-16,-11 43 1 16,9-11-1-16,-2 46 0 15,6-17 0-15,-10 51 1 16,13-22-3-16,-2 52 2 15,10-28 1-15,4 60 1 16,20-33-1-16,9 53 1 16,13-49-1-16,13 44-2 15,6-52 1-15,14 35-3 16,10-61 2-16,11 30-1 16,5-64 2-16,21 9 0 0,0-60 3 15,22 9-2-15,2-57 3 16,28-2 1-16,-1-43 4 15,27-10 3-15,-12-44 5 16,29-9 8-16,-14-35 14 16,26-19 20-16,-15-22-2 15,19-19 1-15,-17-10 12 16,20-27-6-16,-24-7-22 16,29-25 2-16,-12-7-1 0,18-28-11 15,-23 1-7-15,17-37 0 16,-28 24 14-16,9-38 3 15,-30 8-6-15,25-28-3 16,-39 22 4-16,5-43 9 16,-20 25-7-16,1-28 17 15,-30 17 7-15,1-24 11 16,-24 19-20-16,-10-35 5 16,-24 25-18-16,-8-32 4 15,-15 25-15-15,-6-40-8 16,-13 29 4-16,-8-36 11 15,-10 32-6-15,-15-31 14 16,-8 36 25-16,-17-36-58 16,-5 28-5-16,-14-32-10 15,11 26-16-15,-15-33-30 0,13 30 49 16,-13-26-21-16,6 27 1 16,-11-16 10-16,7 29 6 15,-21-11-3-15,4 39 12 16,-11-16 9-16,0 31-31 15,-19-2-3-15,13 30-6 16,-25-11-9-16,0 39-10 16,-23-11 25-16,14 22-1 15,-21-5 3-15,16 20 10 0,-22-8 1 16,22 21 1-16,-9 1-1 16,27 19 6-16,-19 8-65 15,19 27-16-15,-11 21-8 16,10 23-67-16,-41 57-253 15,14 35 123-15</inkml:trace>
  <inkml:trace contextRef="#ctx0" brushRef="#br0" timeOffset="-181382.089">3527 16525 454 0,'3'5'126'0,"-2"-4"24"16,-4-3-120-16,3 1-32 15,0-2-3-15,11-26-1 16,26-47 3-16,-9 21-2 16,3 3 1-16,9-17 0 15,-2 2 1-15,9-17 2 16,-1 2 1-16,2-15 0 16,-6 11 0-16,5-11 1 15,-6 12 0-15,4-10 1 16,-3 14 1-16,3-3 4 15,-5 15 3-15,-1-4 6 16,-8 17-1-16,-2-2 0 0,-7 13 0 16,-2 3-3-16,-6 11-4 15,-1 3-1-15,-1 9-1 16,-4 3-1-16,-3 7 0 16,-1 4 3-16,-1 4 3 15,-5 1 2-15,2 0-1 16,0 0-4-16,0 0-7 15,0 0-17-15,0 0-24 0,0 0-12 16,0 0 0-16,2-1-52 16,-1 0-19-16,8-1-21 15,6-5-40-15</inkml:trace>
  <inkml:trace contextRef="#ctx0" brushRef="#br0" timeOffset="-181069.886">3999 14848 649 0,'-12'-1'178'16,"2"-2"32"-16,3 16-182 15,6-15-66-15,9 2 0 16,12-3-3-16,8-1 8 16,19 5 8-16,8 0 18 15,16 6 0-15,-1 6 2 16,8 7-2-16,-7 5-3 0,8 14-16 16,-6 2-8-1,6 17-26-15,-6 0-27 0,2 18-78 16,-13-5 7-16</inkml:trace>
  <inkml:trace contextRef="#ctx0" brushRef="#br0" timeOffset="-180261.219">8414 14558 32 0,'-18'15'25'16,"7"2"-7"-16,-1 6-3 16,4 2-17-16,4 5-3 15,0-2 1-15,3 0 0 16,1-7 1-16,1-5-4 15,0-8 0-15,2 0-4 16,0-9 0-16,1 0 2 16,-4 0 9-16,1 0 37 0,0 0 12 15,14-5 10-15,9-26 6 16,41-50 7-16,-35 30-30 16,11-16 1-16,-1 1-9 15,9-19 1-15,-1-1-9 16,13-15-5-16,-3 7-10 15,11-9-1-15,-4 13-8 16,9-13 7-16,-8 13-2 0,8-11 0 16,-12 13 0-16,12-2 1 15,-10 19-8-15,-1-3 4 16,-11 19 5-16,-3-2-1 16,-15 16 0-16,-8 6 0 15,-11 15-3-15,-4 8-3 16,-9 8 2-16,-1 1 1 15,-1 4 2-15,-1 0-1 16,0-1-4-16,1 1-47 16,0 0-54-16,0 0-31 15,-1-1-53-15</inkml:trace>
  <inkml:trace contextRef="#ctx0" brushRef="#br0" timeOffset="-179823.502">8998 13173 486 0,'21'3'87'15,"-12"-6"33"-15,7-7-126 16,4-2-45-1,13-9 6-15,8-1 39 0,12-3 2 16,0 3 2-16,15 2 0 16,-7 6 2-16,6 3-1 15,-9 5 1-15,4 2-1 16,-17 4-1-16,2 4 0 16,-8 4 0-16,0 8-1 15,-9 4 1-15,0 12 3 16,-8 6 4-16,-3 13 0 15,-9 2 5-15,-3 20 2 16,-8-1-1-16,-9 21 3 16,-5-4-1-16,-10 21-1 15,-6-9-2-15,-6 14 0 16,2-14-4-16,-3 7 0 16,6-19-2-16,0-1-1 15,9-20-2-15,2-9-77 0,8-17-62 16,2-6-6-16</inkml:trace>
  <inkml:trace contextRef="#ctx0" brushRef="#br0" timeOffset="-178554.361">16351 6344 585 0,'-26'-26'71'16,"1"-1"82"-16,-5-5-178 15,0 4 17-15,-9 1 15 16,0 6 9-16,-8 1 3 15,3 8-4-15,-8 2-5 0,6 8-1 16,-6 2-2-16,7 6-8 16,-7 3-1-16,4 4 0 15,-13 9-1-15,5 4-1 16,-7 10-1-16,5 4 0 16,-4 11-1-16,10 1 1 15,-3 20 0-15,2 0 0 16,-12 20 1-16,7-1 2 15,-8 20-2-15,5-10 2 16,-6 20-1-16,13-9 4 0,1 25-3 16,11-19 1-16,-1 16 5 15,16-14 1-15,3 12-3 16,11-27 1-16,7 2-2 16,12-22-4-16,8-5-3 15,5-22 0-15,10 3 4 16,3-9 0-16,13 7 5 15,4-11 1-15,18-2 0 16,0-11 0-16,14-2 3 16,1-13-3-16,15-8-1 15,-4-7 1-15,20-8 0 16,-4-9-2-16,16-11-2 16,-6-1 1-16,16-19 1 15,-15-8 1-15,16-17 0 0,-16-1 1 16,7-15-1-16,-23 9 0 15,-4-14 3-15,-22 9 2 16,-4-15 26-16,-16 8 14 16,-2-18 10-16,-11 9 2 15,-2-15 19-15,-14 13-10 16,-9-3-2-16,-13 15-1 16,-11-9-10-16,-11 15-19 15,-13-6-14-15,-3 11-13 16,-11-1-6-16,0 23 4 0,-11 0 1 15,5 12 2-15,-6-2 5 16,5 3 2-16,-7-5-1 16,10 8 0-16,-9-2-2 15,6 9-6-15,-6 2-8 16,4 7-2-16,-6 6-12 16,6 9-4-16,-8 8-37 15,-3 13-26-15,-13 21-40 16,5 14-24-16,-11 20-133 15,11 9 10-15,9 11-39 16</inkml:trace>
  <inkml:trace contextRef="#ctx0" brushRef="#br0" timeOffset="-176987.6">18716 7479 641 0,'-10'-28'92'0,"4"-3"95"16,1-4-199-16,4 2 31 0,4-2 11 16,4 10-5-1,5-4-11-15,2 7-7 16,9-3-9-16,3 5-1 0,13-3-3 15,5 6 1-15,17 3-2 16,-3 4 0-16,13 5-2 16,-7 5 1-16,6 5 1 15,-9 0 1-15,11 6 1 16,-10 3 2-16,12 2 1 16,-7 1 0-16,10 8 2 15,-9-2 1-15,12 6-1 16,-6 4 0-16,10 9 0 15,-12 1-2-15,9 12-2 16,-16-2 1-16,4 7-3 16,-9-8 0-16,8 7 1 15,-8-8 2-15,6 9 0 16,-7-4 3-16,8 11 0 16,-8-5 0-16,9 10 1 0,-5-9-1 15,6 9-1-15,-10-8 0 16,2 5-4-16,-11-8-1 15,4 7 2-15,-10-11-1 16,10 2 1-16,-3-12 4 16,12 4 2-16,-5-9-1 15,7 4-1-15,-6-5 1 0,5 1-2 16,-11-5-1 0,9 4 1-16,-6-4 1 0,8 4-1 15,-4-3 2-15,7 5-1 16,-9-7-1-16,10-2 2 15,-7-5 0-15,16-6 9 16,-4-8-1-16,13-2-1 16,-8-6 1-16,8-2-3 15,-16 0-8-15,3 1 0 16,-9-1 1-16,6 2 0 16,-9-3 3-16,7-2 1 15,-4-2-14-15,8-6 71 16,-8-3-1-16,7-2-2 15,-7-3 0-15,-2 1 14 16,-15 5-70-16,-2 1 0 16,-14 3 0-16,-1 1-15 15,-9 3-26-15,0 1-76 0,-5 2-46 16,0-2-81-16,-1 0-50 16</inkml:trace>
  <inkml:trace contextRef="#ctx0" brushRef="#br0" timeOffset="-176522.947">23182 8801 936 0,'-7'3'181'0,"2"-3"67"16,4-2-296-16,0 1-34 16,1 0-2-16,0 1 1 15,0 0 26-15,1 0 18 16,0 0 23-16,28 6 8 16,42 4 5-16,-21-9 0 15,4-1 3-15,12 1 0 16,-9 2 0-16,5 4 0 15,-11 3-1-15,2 5 0 0,-13 4 1 16,1 7-1-16,-9-1 1 16,-2 6 2-16,-10-3 0 15,-4-3 0-15,-6-5 1 16,-1 1 2-16,-8-4 1 16,-1 4 1-16,-3 2 2 15,-8 13 1-15,-5 2-3 16,-12 11-1-16,-2 3-2 15,-5 10-1-15,0-4-4 0,-1 2-50 16,13-11-60-16,8 0-90 16,11-13-39-16</inkml:trace>
  <inkml:trace contextRef="#ctx0" brushRef="#br0" timeOffset="-175672.271">26055 9648 269 0,'-1'0'173'15,"1"-2"-32"-15,0 1-37 16,0 1-102-16,0-1-12 0,1 0-1 16,17-4-1-16,21-7 4 15,46-15 6-15,-17 8 1 16,0-3 3-16,17-6 0 16,0-4 2-16,10-3 3 15,-13 1 2-15,15-5 5 16,-10 6 0-16,11-3 0 15,-9 5-3-15,12 0-1 16,-15 5-3-16,4-1 10 16,-17 6 5-16,6-1 9 15,-22 4 5-15,-6 1 7 16,-19 7-2-16,-6 1 19 16,-17 5-4-16,-4 4-1 15,-4 0-9-15,-1 3-18 16,0-4-44-16,0 1-66 15,0-2-39-15,-1 1-118 16,-2 0-26-16</inkml:trace>
  <inkml:trace contextRef="#ctx0" brushRef="#br0" timeOffset="-175223.623">27032 8599 861 0,'-11'-15'157'0,"-1"5"100"15,3 2-256 1,3 1-2-16,4 5 8 0,1 3-18 16,1-1-12-16,0-1-14 15,0-1 1-15,1 1 2 16,9 0 13-16,29-5 6 15,42-4 12-15,-17 4 0 16,-2 3-1-16,16 3 0 16,-1 6 1-16,14 6 1 15,-15 7-1-15,4 4 0 16,-17 3 1-16,-3 9-1 16,-20-3 0-16,-2 10 1 0,-13-2 0 15,-3 10 2 1,-8-7-1-16,-5 8 2 0,-3-7 1 15,-2 0 0-15,-4-9-1 16,-5 1 2-16,-1-7 0 16,-5-1 1-16,-2-3 0 15,-9 6-1-15,-1-1 0 16,-14 20-32-16,-7 8-111 16,-29 34-80-16,-1 0-40 0</inkml:trace>
  <inkml:trace contextRef="#ctx0" brushRef="#br0" timeOffset="-172925.261">23431 12307 854 0,'5'9'161'16,"22"-35"86"-1,4 1-246-15,10-6-23 0,32-17 8 16,13-6 9-16,22-13 0 16,-3 9 0-16,20-16 3 15,-18 7 2-15,16-5 0 16,-17 7-1-16,8 0 1 16,-19 14-1-16,4 0 0 15,-24 15 2-15,3 4 0 16,-19 9-20-16,-1 2-54 0,-13 9-55 15,-3 4-114-15,-16 10-36 16</inkml:trace>
  <inkml:trace contextRef="#ctx0" brushRef="#br0" timeOffset="-172654.976">23705 12833 956 0,'46'-35'164'0,"21"-31"106"16,13-11-288-16,49-26 5 15,1 0 9-15,37-16 1 16,-6 15 1-16,25-7 1 15,-32 23-5-15,6 6-71 16,-39 27-46-16,-8 8-147 16,-36 22-39-16</inkml:trace>
  <inkml:trace contextRef="#ctx0" brushRef="#br0" timeOffset="-171762.206">17414 6462 708 0,'-21'24'135'16,"4"-7"73"-16,6-16-215 16,6-1 3-16,4 0 2 15,2-1-1-15,-1 1 0 16,0-1-1-16,0 0 2 0,8-5-1 15,28-9 0-15,65-67 3 16,-24 26-1-16,28-18-1 16,0-1-1-16,21-14 1 15,-13 11-1-15,10-6 3 16,-17 15 2-16,2 1 5 16,-22 19 2-16,-9 3 0 15,-24 16 0-15,-11 6 2 16,-22 12 0-16,-7 4 10 15,-8 7 7-15,-4 2 0 16,-1 2-4-16,-1-3-56 16,0 0-54-16,-9 17-153 15,-37 63-19-15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5:43:27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31679 2101 450 0,'-9'-3'71'15,"4"-1"20"-15,2 1-153 16,2 2-13-16,0 1-2 15,0 0 24-15,0 0 26 16,0 0 32-16,-1 0 24 16,1-1 10-16,0 0 13 15,0 0 5-15,0 0 18 16,0-2-15-16,0 1 7 16,1 0-9-16,0-1-1 15,0 1-22-15,0 0-5 16,0-1-14-16,1 1-5 0,14-3-7 15,23-7-6-15,44-39 1 16,-21 33-1-16,1-2 2 16,17-8 2-16,-4 5 0 15,14-3 2-15,-2-1 0 16,10-3 1-16,-17 8-2 0,11-5 4 16,-15 4-2-16,2 3 0 15,-14 5-1-15,13-6 1 16,-19 10-4-16,2-1 1 15,-9 1 0-15,2-1 2 16,-17 2 1-16,0-2 2 16,-7 2 1-16,-8 3 2 15,-11 1-1-15,-3 6-5 16,-4 0-13-16,-2-2-42 16,-2 2-44-16,-1 0-53 15,1 0-52-15,-10 1-32 16</inkml:trace>
  <inkml:trace contextRef="#ctx0" brushRef="#br0" timeOffset="1931.656">3077 7412 537 0,'-101'-4'108'0,"-14"4"53"16,15 12-160-16,-8 18-8 15,14 8-2-15,-13 16-13 16,14 3-2-16,-16 17-58 16,13 6-13-16,-9 24-18 15,15-4 14-15,-12 23-20 16,20-3 55-16,-4 19 16 16,10-12 20-16,2 28-1 15,19-8 19-15,-1 17 6 0,15-15 5 16,4 23 6-16,14-20 1 15,11 24 0-15,17-15-1 16,11 20-2-16,15-21-4 16,11 22-2-16,4-29 1 15,15 20-1-15,7-23 0 0,17 14-1 16,6-25-1-16,20 21 0 16,-3-26 50-16,24 14 31 15,-11-21 2-15,15 9-1 16,-11-25 3-16,12 7-52 15,-21-22-32-15,7 7 0 16,-13-15 0-16,8 18-1 16,-20-12 3-16,9 20 3 15,-20-8 2-15,0 20 0 16,-25-12 1-16,-11 22 0 16,-22-10-1-16,-15 15 1 15,-23-13-1-15,-14 19-2 16,-13-18-6-16,-21 8-19 15,-3-22-4-15,-22-3 1 16,3-28 8-16,-14-18 44 0,10-28 35 16,-4-10 31-16,21-23 16 15,0-8 15-15,19-3-35 16,7-5-18-16,12-7-32 16,12-6-23-16,15-5-25 15,16-17-8-15,12 1 0 16,20-8 2-16,7 7 2 15,18-3 1-15,4 14 3 0,24 3-2 16,-6 11 0 0,23 4 3-16,-6 9 2 0,23 5 0 15,-14 3 3-15,26 5 1 16,-12 1 2-16,16 6-2 16,-16 6 1-16,23 10 0 15,-23 5 1-15,16 21-2 16,-15 6 3-16,16 16 0 15,-25 1-1-15,15 14 0 16,-19-12 0-16,9 9 1 16,-20-11-1-16,6 0-1 15,-21-13 0-15,1 1 1 16,-23-15-2-16,-8-6 2 16,-22-11 2-16,-9-4 6 15,-16-12 26-15,-9-6 53 0,-5-6 11 16,-2-3 7-16,-4-2-4 15,1 0-29-15,0 0-93 16,0 0-95-16,1 0-172 16,19 6-14-16</inkml:trace>
  <inkml:trace contextRef="#ctx0" brushRef="#br0" timeOffset="4098.483">24554 6719 594 0,'7'-12'145'16,"4"-6"43"-16,4 9-168 15,19-18-24-15,8-4-5 0,21-10 1 16,7-2 3-16,13-3 0 16,-5 2 2-16,12-3 3 15,-9 10 0-15,8-6 8 16,-12 7 9-16,6-3 7 15,-10 5 6-15,2-7 10 16,-18 10-4-16,2-1-4 16,-18 8-6-16,-7 3-2 15,-12 8-10-15,-4 3-1 16,-11 5-3-16,-2 2 2 16,-3 3-1-16,-3-1 1 15,0 1 1-15,1 0 1 16,0 0 2-16,0 0 4 15,0 0-1-15,-1 0 0 16,-1 0-4-16,1 0-4 0,0 0-7 16,0 0-4-16,1 0-16 15,0 0-100-15,0 0-100 16,-1-1-56-16,0-1-111 16</inkml:trace>
  <inkml:trace contextRef="#ctx0" brushRef="#br0" timeOffset="4955.757">22550 8796 755 0,'-21'3'150'0,"8"-7"71"16,6 2-236-16,3 1-23 15,4 1-4-15,0-1 1 16,1-1 4-16,2 1 7 15,22-8 23-15,49-24 3 16,-33 7 0-16,15-6 3 16,-2-4 6-16,13-6 15 15,-6 1 5-15,9-11 9 16,-10 4 0-16,7-4 2 0,-7 5-13 16,7 0-3-16,-13 13-9 15,1 4-1-15,-13 9-4 16,-10 5-2-16,-11 9-1 15,-6 2 2-15,-8 2 1 16,-5 2-1-16,0 1-5 16,-2 0-121-16,0 0-48 0,0 0-63 15,1 0-116-15</inkml:trace>
  <inkml:trace contextRef="#ctx0" brushRef="#br0" timeOffset="6467.438">23230 9631 636 0,'-1'-2'118'15,"-2"2"60"-15,3 0-194 16,0 0-7-16,0-1-2 0,0 1-6 16,0 0 7-16,0-2 5 15,1 1 7-15,13-1 7 16,17-6 10-16,45-22 22 16,-32 2 10-16,10-12 20 15,-3-2 7-15,12-11 11 16,-3 3-20-16,8-5-6 15,-8 11-22-15,0 3-7 16,-17 15-12-16,-3 4-4 16,-14 11-4-16,-3 7-3 15,-6 3-21-15,3 5-108 16,-2 10-109-16,4 10-20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5:21:08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2644 8072 918 0,'-40'17'190'0,"-14"-5"88"15,10 4-276-15,-2 9-4 16,9 1-4-16,-6 17-6 16,3 7-1-16,-10 24-2 15,3 6 4-15,-9 24 1 16,5-1 3-16,-5 23 2 16,9-17 2-16,-10 19-1 15,11-13 1-15,-6 18 0 16,7-16-1-16,-2 20-1 15,8-9 3-15,1 23-3 16,5-15 1-16,1 36 3 0,7-7-2 16,0 18-4-16,9-17 3 15,1 20-2-15,6-27 1 16,8 16 0-16,0-21 1 16,0 11 0-16,9-24 0 15,-3 11-4-15,-2-23 5 16,7 15-1-16,4-15 1 15,1 13 1-15,3-20 1 16,9 11-3-16,-1-21 1 0,11 8 1 16,1-18-2-16,8 14 4 15,1-16 0-15,3 11 0 16,-7-12 2-16,8 7-3 16,-4-13 1-16,9 13-2 15,2-14 1-15,11 11-1 16,-3-13-1-16,8 8-3 15,-7-15 1-15,5 9-2 16,-6-16-3-16,9 5-3 16,-9-19-2-16,5-3-3 15,-11-16 0-15,5-3 3 16,-14-11 4-16,9-1 4 16,-5-8 5-16,9-4 0 15,-6-6 2-15,5-10-1 0,-7-8 2 16,6-12-1-1,-10-4-1-15,7-12 0 0,-5-2 1 16,10-10-1-16,-6 6 1 16,9-12 0-16,-11-3 2 15,10-15 0-15,-7-2-1 16,9-25 0-16,-1 1-2 16,12-25 2-16,-6 8-3 0,13-15 3 15,-14 11 0 1,6-16 1-16,-11 21-3 0,9-9 3 15,-12 13-2-15,6-19 0 16,-9 13 0-16,2-18 2 16,-12 5-1-16,6-25 6 15,-8 15-2-15,4-16 10 16,-4 8 3-16,0-11 15 16,-12 22 0-16,2-11 11 15,-9 22-6-15,-8-7 7 16,-6 15-11-16,2-17 0 15,-6 11-9-15,-5-15-2 16,-1 13-8-16,0-13 7 16,-6 19 3-16,-10-8 6 15,2 13 0-15,-5-15 1 0,-5 18-11 16,-9-5 8-16,0 16-3 16,-14-20-1-16,-1 21-1 15,-12-9 4-15,2 15-13 16,-13-12-4-16,6 27 13 15,-11-7 6-15,2 13-1 16,-19-9-2-16,6 20 2 16,-17-6-9-16,3 12-8 15,-19-6-3-15,9 15 0 16,-20-4-4-16,7 13-9 0,-28 6 3 16,14 13-5-16,-15 6 6 15,7 10-4-15,-15 9 4 16,22 4 1-16,-18 8 0 15,16 1-3-15,-9 10-1 16,18 3-4-16,-15 9-2 16,23-1-2-16,-7 15-15 15,22 4-83-15,-10 43-272 16,23 19 50-16</inkml:trace>
  <inkml:trace contextRef="#ctx0" brushRef="#br0" timeOffset="14694.206">2761 8197 637 0,'-45'-6'140'0,"-10"4"61"15,5 6-190-15,1 8-4 16,9 3-4-16,-2 7-4 16,8 2-3-16,1 11-2 15,1 0 1-15,-10 15-1 16,4 2 2-16,-7 14 1 0,-2-5 0 15,-4 17 0-15,10 0 0 16,-9 19 1-16,4-3 0 16,-2 20-1-16,6-7-1 15,-9 21 1-15,10-9-2 16,-5 21 1-16,5-5 1 16,-2 17 0-16,7-17-1 15,1 23 1-15,9-18-2 16,-4 22 0-16,10-12 2 15,-3 25-1-15,2-19 1 0,4 19 0 16,4-25 2-16,-2 12-2 16,8-25 3-16,7 15-1 15,-3-21 1-15,3 17-1 16,6-17 0-16,-3 17 5 16,-2-19-2-16,10 8-1 15,1-17 0-15,0 7 0 16,4-22-4-16,5 8 0 15,-3-16-1-15,5 10 4 16,3-15-1-16,7 10-1 16,-3-16 2-16,7 11 0 15,0-13-1-15,9 7 1 16,-2-14-1-16,10 10 1 16,-2-17 0-16,9 5 0 0,-5-9 3 15,13 4-3-15,-7-13-1 16,8 1-2-16,-8-9-1 15,10-3-3-15,-12-10 3 16,14 2 1-16,-5-8 1 16,11-1 2-16,-3-6 0 15,8-4 0-15,-10-6 0 16,7-6 2-16,-12-5-2 0,11-8 1 16,-13-4-1-16,5-10 3 15,-7-4-2-15,6-8 1 16,-10-2-1-16,13-7 1 15,-4 6-4-15,8-10 3 16,-9-1-1-16,11-9 3 16,-10-2-2-16,9-14 1 15,-2 5 2-15,9-6 0 16,-10 4-3-16,5-12 2 16,-7 4 0-16,6-21-3 15,-2 5 0-15,4-21 0 16,-5 5 0-16,2-20 1 15,-12 13-2-15,2-23 2 16,-13 17 0-16,5-8 1 16,-12 22 0-16,-3-24 3 0,-11 17 0 15,6-19 4 1,-12 9-1-16,5-29 3 0,-4 15-3 16,2-16 0-16,-7 18-2 15,4-19 0-15,-8 28-2 16,-3-16 1-16,-3 17 0 15,-4-15-1-15,-3 24 0 0,-3-24 0 16,-5 18-1-16,-2-10 2 16,-4 17 9-1,-8-13 19-15,-5 19 10 0,-8-3 10 16,-6 16 7-16,-9-6-5 16,-1 15-17-16,-3-11-3 15,2 15-13-15,-15-7 18 16,8 16-1-16,-11-1 3 15,-2 14-9-15,-12-7 1 16,9 9-25-16,-11-3 8 16,3 6-6-16,-12 4 1 15,9 14-2-15,-18 2-4 16,5 7-11-16,-13 3 2 16,10 7 0-16,-12 1 5 15,14 4 3-15,-10 3-1 16,12 2 1-16,-13-2-3 0,10 5-2 15,-12 4 1-15,11 0-1 16,-14 8 0-16,11 4 0 16,-8 4 2-16,13 0-1 15,-9 2 1-15,15-2-2 16,-9 4 1-16,11-1-2 16,-8 2 3-16,12-1 0 15,-9 2 1-15,13-4-2 16,-7 3-2-16,12 1-8 15,1 10-102-15,17 11-217 0,-2 10 33 16</inkml:trace>
  <inkml:trace contextRef="#ctx0" brushRef="#br0" timeOffset="16768.289">9087 11858 586 0,'-21'33'120'16,"7"-31"57"-1,-4 23-178-15,10 1-6 0,7 14-1 16,3 7-1-16,0 17-2 15,5 5 2-15,2 19 0 16,-3-3 2-16,0 14 0 16,1-3 2-16,-3 19-3 15,-1-8-1-15,-2 14 0 16,-2-5 0-16,-4 14 0 16,-4-16 4-16,0 12 5 15,-3-12 1-15,-2 7 0 16,3-22 0-16,-1 8 10 15,1-19-5-15,-1 1 3 16,2-20 1-16,1 1-1 16,-1-20-7-16,3-3-1 0,3-16-2 15,2-7-40-15,2-7-61 16,4-7-50-16,4-14-2 16,14-23-8-16,2-16-9 15</inkml:trace>
  <inkml:trace contextRef="#ctx0" brushRef="#br0" timeOffset="17234.095">10141 11673 443 0,'-2'3'131'15,"6"4"15"-15,-4 10-106 16,2 10-63-16,2 16 4 16,0 11 12-16,1 15 1 15,-2-1 4-15,3 15-1 16,-1-2 1-16,1 12-1 0,-3-5 2 15,2 13-1-15,-4-7 2 16,1 15-1-16,-3-11 2 16,-1 17-1-16,-1-11 4 15,0 18-1-15,-2-19 1 16,-3 11 2-16,5-18 3 16,-2 11 0-16,-1-18 2 15,1 4 7-15,0-18 1 16,-3 3 1-16,0-18 1 0,-4-2-1 15,1-18-5-15,-1 2-2 16,4-17-5-16,0-5-5 16,3-11-11-16,3-2-22 15,0-12-146-15,2-15 31 16</inkml:trace>
  <inkml:trace contextRef="#ctx0" brushRef="#br0" timeOffset="17721.961">9238 11982 605 0,'-13'-3'143'0,"-2"1"72"16,4 0-181-16,-1 0-3 15,4-3-4-15,-2 4-36 16,-3-2-46-16,-5 16-57 15,-2 8-13-15,-9 18-9 16,-5 6 23-16,-15 20 33 16,2-3 59-16,-13 9 30 15,4-6 26-15,-9 10 9 16,12-11 6-16,-8 13 12 16,7-6-9-16,-7 5 1 15,10-11-10-15,-8 13-7 16,7-9-14-16,0 7-9 15,10-5-16-15,1 12-11 16,11-18-4-16,8-7-18 16,11-19-37-16,3-11-102 15,9-19 14-15</inkml:trace>
  <inkml:trace contextRef="#ctx0" brushRef="#br0" timeOffset="18224.018">9625 11685 589 0,'8'-2'212'0,"-8"2"8"15,2 0-140-15,-2 0-99 16,0 0-10-16,0 0 1 16,1 0 3-16,19 1 2 15,48 10 16-15,-25 5 1 16,1 2-2-16,8 10-2 16,-1 3 2-16,5 8-3 15,-4-1 4-15,6 10 0 16,-5 0 4-16,7 12-3 0,-5-1 1 15,11 20 0 1,-9 0 1-16,3 14 1 0,-10-4 3 16,5 15-1-16,-10-11 1 15,7 13-1-15,-3-11 0 16,5 5 0-16,-10-15 1 16,3 3 2-16,-6-13 5 15,-3-5 1-15,-10-13 5 16,-1-6 5-16,-6-14-1 15,-8-9-2-15,-3-10-4 0,4 0-3 16,-2-9-13-16,12-3-115 16,10-2-77-16,8-8-22 15</inkml:trace>
  <inkml:trace contextRef="#ctx0" brushRef="#br0" timeOffset="178895.376">1962 6985 903 0,'-66'7'173'31,"1"-9"90"-31,-2 4-283 0,15 10 17 0,-2 7-8 16,9 7 0-16,-7 7 2 15,7 6 3-15,-6 11-3 16,3-1 4-16,-12 15-2 16,7-1 2-16,-9 12 1 15,2-8 3-15,-7 10 0 16,15-12 1-16,-8 4 1 15,13-11-2-15,-2 15-2 16,10-6-1-16,-4 16-2 16,11 1 1-16,-6 26-1 15,8-6 1-15,1 12 0 16,6-7 3-16,-2 19-1 16,8-18 4-16,-3 9-2 15,5-12 1-15,-2 11-2 16,3-21 2-16,0 8-3 0,1-11 3 15,-4 11-1-15,1-7 1 16,0 20-2-16,1-12 1 16,-7 12-1-16,7-12 0 15,3 15 0-15,3-19-1 16,-1 10 2-16,4-12-1 0,-2 20 0 16,-1-13 2-16,-4 13 0 15,4-8-1-15,0 18 0 16,3-17 4-16,2 17-5 15,1-9 3-15,6 14 0 16,5-21-2-16,6 13-2 16,-1-16 5-16,5 10-5 15,-1-15 1-15,2 15 1 16,-4-14-1-16,6 10-1 16,2-17 1-16,7 11 2 15,-4-14-1-15,9 10 0 16,-4-11 0-16,7 12 0 15,-2-15 2-15,14 17-2 16,-3-16 0-16,9 15 0 16,1-12 2-16,3 18-3 0,-10-18 2 15,12 14-2-15,-7-14-2 16,8 9 4-16,-2-12-4 16,10 12 2-16,-7-12 0 15,15 21 2-15,-9-21-4 16,16 9 3-16,-3-8-1 15,17 15 4-15,-8-19 0 16,16 20-1-16,-5-16 0 16,12 10 1-16,-10-19-3 15,17 7 1-15,-10-15-2 16,13 8 0-16,-11-15 1 0,23 10 0 16,-9-13-1-16,17 9 1 15,-10-10 0-15,26 2 0 16,-19-12-1-16,23 4 4 15,-15-12 0-15,16 4 1 16,-23-7-2-16,24 3-1 16,-24-11 0-16,20 3 0 15,-14-6-1-15,24 0-1 16,-18-3 5-16,25 0 0 16,-22-8-2-16,17 3-1 31,-19-6 1-31,12-8-1 0,-23-3-1 0,23-6-1 15,-21-7 3-15,19-3-2 16,-14 0 1-16,22-3-1 16,-22 2 2-16,27-2 0 15,-21 0-1-15,22-6 3 0,-22 0 1 16,19-15-2-16,-19 0 0 16,20-12 1-16,-27-6-3 15,26-13-1-15,-20 4 2 16,16-12 1-16,-20 5-1 15,19-11 3-15,-28 4-1 16,22-12-1-16,-18 4-1 0,17-10 0 16,-14 9-1-16,17-12-1 15,-23 10 1-15,25-11 2 16,-20 8-1-16,10-18-1 16,-15 7 2-16,19-20 1 15,-26 5-3-15,24-26 6 16,-21 8 0-16,17-15 3 15,-23 22-3-15,20-20 3 16,-32 18 2-16,12-5-3 16,-20 8 6-16,14-25 1 15,-27 19-1-15,11-12-6 16,-19 4 3-16,10-16-1 16,-16 23 1-16,7-21 4 15,-10 13 0-15,7-14 3 16,-18 34-7-16,1-20 2 15,-14 26-5-15,-1-13 1 0,-12 23-1 16,3-23 0-16,-13 19 0 16,0-21 1-16,-8 16 3 15,-6-15 1-15,-8 15 12 16,0-6 14-16,-6 22 4 16,-5-8-1-16,-1 17-5 0,-3-15-14 15,0 7-14-15,-1-9-7 16,-1 8 0-16,-1-8-1 15,-2 16 1-15,-2-10 0 16,3 10-2-16,-3-12 0 16,4 14 1-16,-2-7-1 15,1 13 0-15,2-14-3 16,2 9-3-16,4-5-1 16,4 12-1-16,1-10-1 15,1 17 3-15,6-7 2 16,0 5 0-16,5-5 0 15,1 14-2-15,7-7 0 16,-2 11 0-16,9-5-2 16,-2 9 1-16,10-6-1 15,-2 13-1-15,7-2-2 16,-3 10 3-16,8-3-1 0,-4 8 2 16,5-2-1-16,-5 7 2 15,7 0 0-15,-8 5 3 16,8-3 0-16,-5 8 2 15,8 3-4-15,-7 6 1 16,9 6-5-16,-7 8-1 16,10 3 2-16,-7 2 5 15,6 4-1-15,-9 0 2 16,7 0 2-16,-10-5 0 16,8-1-2-16,-5-6 2 0,8 0-2 15,-7-1-1-15,5 3 0 16,-9-1 0-16,6 1-1 15,-6 3 3-15,8-2-1 16,-2-2 2-16,14 6-1 16,-5-2 1-16,9-3 0 15,-8 2 0-15,8-1 2 16,-8-5-1-16,13-1 0 16,-5-1-2-16,11-7 2 15,-7-2-3-15,7-1 1 16,-8-1 1-16,12 1 0 15,-15-1 0-15,12-2-2 16,-12 2 4-16,13-4-3 16,-9-3 2-16,16 2-2 0,-11-4 2 15,13-6-1-15,-10-1 1 16,13-7-1-16,-12 3 0 16,10-6 0-16,-13 3 0 15,7-8-1-15,-13 9 3 16,6-10-2-16,-10 1 1 15,5-14-2-15,-8 3 2 16,3-16-2-16,-12 5 3 0,2-7-2 16,-13 11 2-16,-1-3 6 15,-16 8 0-15,-1-10 8 16,-10 8 1-16,-2-11 1 16,-10 2-5-16,1-5 0 15,-6 6-7-15,-1-16-1 16,-4 8-1-16,-2-7 13 15,-4 10 0-15,-6-6 9 16,-6 16 8-16,-7-8 11 16,-5 6-15-16,-8-11-3 15,0 6-7-15,-7-8-11 16,2 12-11-16,-7-4 1 16,3 9 13-16,-6-3-3 15,3 10 0-15,-11-8-9 16,3 9 0-16,-14-1-13 0,1 11 0 15,-17 1 1-15,7 9 10 16,-13-2-3-16,8 5 3 16,-16-6 0-16,10 1 3 15,-13-4-3-15,9 6 0 16,-18-2 0-16,11 10 1 16,-17 0-8-16,9 6 5 15,-17 0-3-15,12 6 1 16,-12-2-1-16,12 1 9 15,-18-1-3-15,15 4 1 0,-10-2 1 16,12 2-1-16,-21 4 0 16,16 5 0-16,-8 0 0 15,7 1-2-15,-15 1 2 16,20 1 0-16,-12-3-3 16,10 0 2-16,-19 6-4 15,16 0 1-15,-14 3-2 16,6 4 3-16,-20 4 1 15,20-1 1-15,-18 4 0 16,10-1 2-16,-16 5-1 16,23-1 1-16,-26 7 0 15,16 1 0-15,-11 3 0 16,17-2 1-16,-29 7-31 0,24-7 0 16,-22-1 9-16,6 0 0 15,-17 3-1 1,21-7 33-16,-30 11 1 0,22 0-10 15,-16-2 32-15,19-3 3 16,-7-2-5-16,26-12 2 16,-29 3-36-16,20-2-32 15,-26 0 9-15,4-2 2 16,-18 3 16-16,22-6 35 16,-25-1-2-16,24-3-11 0,-15 0 0 15,17-4-15-15,-15-4 2 16,19-3 0-16,-21-9 1 15,17-5-2-15,-27-6-1 16,21 0-1-16,-32-2-19 16,19 6 6-16,-25-1 2 15,24 3 2-15,-25-4 0 16,36 2 22-16,-31-2 8 16,21 7-52-16,-24 1 11 15,21 8 0-15,-37 7-6 16,31 6-15-16,-25 3 48 15,27 2-10-15,-22 0 2 16,30-2 2-16,-26-1-20 16,30-4 12-16,-21 4-7 15,26 1 11-15,-23 8 0 16,24 1 22-16,-11 3-5 16,29-5 7-16,-19 3-15 0,30-6 1 15,-13 2 0-15,15 5-8 16,-18 8-2-16,19 4-1 15,-18 10 2-15,19 2-1 16,-9 2 3-16,18-4 1 16,-10 5 2-16,26-9-1 0,-14 0-1 15,15-6 0-15,-10 2-2 16,20-10 2-16,-16 9-15 16,14-2 2-16,-6 3 2 15,13-2 1-15,-5 3 0 16,18-1 3-16,-9 8 0 15,11-1-5-15,-5 2 0 16,8-2 1-16,-6 3 8 16,17-8 1-16,-2 0 1 15,13-3-1-15,-8 6-4 16,9-7-2-16,-4 12-137 16,9 7-166-16,4 25 7 15</inkml:trace>
  <inkml:trace contextRef="#ctx0" brushRef="#br0" timeOffset="179692.158">4405 8911 671 0,'16'-27'101'0,"7"-17"82"16,7-10-201-16,20-19 0 15,5 1 15-15,16-16 3 16,-5 5 0-16,12-8-1 15,-12 8 0-15,7-2 1 16,-9 12-1-16,4-9 1 16,-12 12 1-16,6-4-2 15,-9 8 2-15,-2-2 0 16,-9 17 1-16,0 1 0 16,-11 14 1-16,-1-2-1 15,-4 13 2-15,1-2-2 0,-1 5 0 16,6-4-40-16,-2 7-27 15,8-6-123-15,4 4-6 16</inkml:trace>
  <inkml:trace contextRef="#ctx0" brushRef="#br0" timeOffset="180951.786">9635 10384 838 0,'-7'7'157'0,"2"-6"80"16,6-7-252-16,8-11 0 15,8-3 3-15,3-5-2 0,4-5 8 16,11-6-1-16,-2 5-1 15,14-12-1-15,0 0 7 16,11-17-2-16,-3 0 3 16,7-20-2-16,-7 3 2 15,9-15-1-15,-8 11 3 16,11-8-4-16,-5 14 3 0,9-16 3 16,-4 11-5-1,10-15 1-15,-3 5 4 0,13-8-3 16,-9 17-2-16,-2-3 3 15,-14 19 0-15,-6 5-1 16,-20 17 2-16,-4 6 0 16,-11 16 1-16,-5 6 1 15,-9 6 0-15,-2 3 3 16,-5 6 3-16,1-1 9 16,-2 0 3-16,1 1 2 15,0 0-2-15,0 0-4 16,0 0-10-16,0 0-32 15,0 0-60-15,0 0-173 16,0 0 10-16</inkml:trace>
  <inkml:trace contextRef="#ctx0" brushRef="#br0" timeOffset="182368.819">17072 6826 634 0,'-1'1'148'16,"-26"-2"49"0,24-1-194-16,3 2-31 0,1 0-9 15,-1 0-1-15,0-1 4 16,0 0 16-16,3-2 7 16,21-12 10-16,48-52 6 15,-34 30 1-15,9-11 3 16,2-3 2-16,14-11 0 15,-2 2-2-15,19-7 2 16,-5 10-4-16,9-1-2 16,-10 13 0-16,6 0-45 15,-16 12-53-15,-2 7-87 16,-15 12-32-16</inkml:trace>
  <inkml:trace contextRef="#ctx0" brushRef="#br0" timeOffset="183205.135">17222 6923 422 0,'-13'16'158'15,"13"-12"-17"-15,1-3-98 16,5-1-95-16,-6-1 4 15,1-1 23-15,27-4 15 16,52-65 20-16,-9 16 0 16,9-5 0-16,21-24-2 15,-2 5-1-15,15-16 0 16,-10 8-1-16,4-4 5 16,-15 21 1-16,-1-5 4 15,-23 22 0-15,-8 1 2 16,-19 15-3-16,-7 6 1 15,-17 15-1-15,-5 5 23 0,-8 8 5 16,-4 2 9-16,-1 3 3 16,0-2 8-16,-1 0-18 15,1 0 3-15,-1 0-3 16,1 0 6-16,0 0-7 16,0 0 5-16,-2 0-7 15,2 0-2-15,0 0-10 0,0 0-1 16,0 0-9-16,0 0-3 15,0 0-4-15,0 0-2 16,0 0-3-16,0 0-3 16,0 0-2-16,0 0-2 15,0 0 0-15,0 0 0 16,0 0 0-16,0 0 0 16,0 0 0-16,0 0 0 15,0 0-1-15,0 0 0 16,0 0 0-16,0 0-1 15,0-1 0-15,0 1-1 16,0 0 1-16,0 0 1 16,0 0 1-16,0 0 2 15,0 0 0-15,0 0 0 16,0 0-1-16,0 0 0 16,0 0-1-16,0 0-2 0,0 0 1 15,0 0 0-15,0 0 0 16,0 0-1-16,0 0 1 15,0 0 0-15,0 0 0 16,0 0-1-16,0 0-1 16,0 0 0-16,0 0-2 15,0 0-1-15,0 0 0 16,0 0-2-16,0 0 1 16,0 0-3-16,0 0 0 0,0 0-7 15,0 0-13-15,0 0-40 16,0-1-12-16,2 0-94 15,16-5-75-15,58-19-27 16,-30 11-69-16</inkml:trace>
  <inkml:trace contextRef="#ctx0" brushRef="#br0" timeOffset="185747.45">19409 7564 154 0,'51'5'25'0,"9"4"18"15,-5 0-48-15,14 8 4 16,0-3 1-16,17 17-1 0,-4 4 2 15,12 13-2-15,-7 6 1 16,10 29 0-16,-13-2 0 16,13 22 1-16,-12-1-1 15,12 24 0-15,-15-12 0 16,13 13 1-16,-14-12-1 0,15 11 0 16,-13-22 2-16,17 3 35 15,-8-15 4-15,17 3 0 16,-7-18 0-16,19 1 2 15,-7-13-33-15,18-4 4 16,-8-18 0-16,20-11 8 16,-5-16 3-16,19-9 1 15,-15-10-1-15,21-12 41 16,-21-5-3-16,14-11-1 16,-20-4-1-16,7-9-4 15,-27 6-43-15,2-4-4 16,-28 9-5-16,-7 3 0 15,-21 10 0-15,-10 2 1 16,-20 10-2-16,-10 3 2 16,-11 2-4-16,-6 2-16 15,-6 1-22-15,-3 0-46 0,2 0-104 16,-4 0-1-16</inkml:trace>
  <inkml:trace contextRef="#ctx0" brushRef="#br0" timeOffset="186120.497">23534 8951 644 0,'-6'9'209'15,"3"-8"19"-15,2 0-162 16,0 1-86-16,1-2-2 16,4 0 4-16,35 6 0 15,65 5 11-15,-30-5-1 16,0-2 4-16,8 8-1 16,-12-1 5-16,7 5-1 15,-16 2 1-15,-1 7-3 16,-15-1 2-16,-5 7-3 15,-17 3 2-15,-10 10 1 16,-15-1 1-16,-18 19 0 0,-15 0 2 16,-27 20-18-16,-6-3-24 15,-21 12-109-15,1-10-58 16,-6 2-42-16</inkml:trace>
  <inkml:trace contextRef="#ctx0" brushRef="#br0" timeOffset="187021.495">26247 9545 505 0,'10'15'109'16,"0"-14"35"-16,5-6-131 0,17-2-41 15,13-2 7-15,27-14 19 16,10 0 3-16,17-12-1 16,-6-2-1-16,20-10 3 15,-15 2 0-15,14-7 4 16,-11 8 4-16,15-5 5 15,-17 6-2-15,11 4 1 16,-19 4-2-16,1-1-2 16,-23 8-4-16,-5-2 3 15,-19 1-2-15,0 3 0 16,-14 4-2-16,-4 1-67 16,-10 4-105-16,-9-8 12 15</inkml:trace>
  <inkml:trace contextRef="#ctx0" brushRef="#br0" timeOffset="187297.772">27112 8625 745 0,'7'-5'112'16,"9"0"90"-16,11 2-225 15,22-4-2-15,17 4 18 16,30 5-1-16,4 8 2 0,16 11 1 16,-13 8 1-1,6 17-1-15,-23 8 1 0,-8 21-5 16,-25 1-4-16,-10 21-7 16,-27-4-5-16,-25 19-50 15,-20-14-42-15,-25 16-66 16,-9-13-34-16</inkml:trace>
  <inkml:trace contextRef="#ctx0" brushRef="#br0" timeOffset="188312.332">28942 6089 1169 0,'-27'-38'103'15,"-5"11"153"-15,-11-2-393 0,-5 39-25 16,3 24 61-16,-20 31 5 15,-5 21 25-15,-12 37 43 16,2 4 20-16,-11 32 1 16,16 1 6-16,-2 34-2 15,8-8 2-15,-1 35-1 16,10-6 1-16,-11 43 1 16,9-11-1-16,-2 46 0 15,6-17 0-15,-10 51 1 16,13-22-3-16,-2 52 2 15,10-28 1-15,4 60 1 16,20-33-1-16,9 53 1 16,13-49-1-16,13 44-2 15,6-52 1-15,14 35-3 16,10-61 2-16,11 30-1 16,5-64 2-16,21 9 0 0,0-60 3 15,22 9-2-15,2-57 3 16,28-2 1-16,-1-43 4 15,27-10 3-15,-12-44 5 16,29-9 8-16,-14-35 14 16,26-19 20-16,-15-22-2 15,19-19 1-15,-17-10 12 16,20-27-6-16,-24-7-22 16,29-25 2-16,-12-7-1 0,18-28-11 15,-23 1-7-15,17-37 0 16,-28 24 14-16,9-38 3 15,-30 8-6-15,25-28-3 16,-39 22 4-16,5-43 9 16,-20 25-7-16,1-28 17 15,-30 17 7-15,1-24 11 16,-24 19-20-16,-10-35 5 16,-24 25-18-16,-8-32 4 15,-15 25-15-15,-6-40-8 16,-13 29 4-16,-8-36 11 15,-10 32-6-15,-15-31 14 16,-8 36 25-16,-17-36-58 16,-5 28-5-16,-14-32-10 15,11 26-16-15,-15-33-30 0,13 30 49 16,-13-26-21-16,6 27 1 16,-11-16 10-16,7 29 6 15,-21-11-3-15,4 39 12 16,-11-16 9-16,0 31-31 15,-19-2-3-15,13 30-6 16,-25-11-9-16,0 39-10 16,-23-11 25-16,14 22-1 15,-21-5 3-15,16 20 10 0,-22-8 1 16,22 21 1-16,-9 1-1 16,27 19 6-16,-19 8-65 15,19 27-16-15,-11 21-8 16,10 23-67-16,-41 57-253 15,14 35 123-15</inkml:trace>
  <inkml:trace contextRef="#ctx0" brushRef="#br0" timeOffset="-181382.089">3527 16525 454 0,'3'5'126'0,"-2"-4"24"16,-4-3-120-16,3 1-32 15,0-2-3-15,11-26-1 16,26-47 3-16,-9 21-2 16,3 3 1-16,9-17 0 15,-2 2 1-15,9-17 2 16,-1 2 1-16,2-15 0 16,-6 11 0-16,5-11 1 15,-6 12 0-15,4-10 1 16,-3 14 1-16,3-3 4 15,-5 15 3-15,-1-4 6 16,-8 17-1-16,-2-2 0 0,-7 13 0 16,-2 3-3-16,-6 11-4 15,-1 3-1-15,-1 9-1 16,-4 3-1-16,-3 7 0 16,-1 4 3-16,-1 4 3 15,-5 1 2-15,2 0-1 16,0 0-4-16,0 0-7 15,0 0-17-15,0 0-24 0,0 0-12 16,0 0 0-16,2-1-52 16,-1 0-19-16,8-1-21 15,6-5-40-15</inkml:trace>
  <inkml:trace contextRef="#ctx0" brushRef="#br0" timeOffset="-181069.886">3999 14848 649 0,'-12'-1'178'16,"2"-2"32"-16,3 16-182 15,6-15-66-15,9 2 0 16,12-3-3-16,8-1 8 16,19 5 8-16,8 0 18 15,16 6 0-15,-1 6 2 16,8 7-2-16,-7 5-3 0,8 14-16 16,-6 2-8-1,6 17-26-15,-6 0-27 0,2 18-78 16,-13-5 7-16</inkml:trace>
  <inkml:trace contextRef="#ctx0" brushRef="#br0" timeOffset="-180261.219">8414 14558 32 0,'-18'15'25'16,"7"2"-7"-16,-1 6-3 16,4 2-17-16,4 5-3 15,0-2 1-15,3 0 0 16,1-7 1-16,1-5-4 15,0-8 0-15,2 0-4 16,0-9 0-16,1 0 2 16,-4 0 9-16,1 0 37 0,0 0 12 15,14-5 10-15,9-26 6 16,41-50 7-16,-35 30-30 16,11-16 1-16,-1 1-9 15,9-19 1-15,-1-1-9 16,13-15-5-16,-3 7-10 15,11-9-1-15,-4 13-8 16,9-13 7-16,-8 13-2 0,8-11 0 16,-12 13 0-16,12-2 1 15,-10 19-8-15,-1-3 4 16,-11 19 5-16,-3-2-1 16,-15 16 0-16,-8 6 0 15,-11 15-3-15,-4 8-3 16,-9 8 2-16,-1 1 1 15,-1 4 2-15,-1 0-1 16,0-1-4-16,1 1-47 16,0 0-54-16,0 0-31 15,-1-1-53-15</inkml:trace>
  <inkml:trace contextRef="#ctx0" brushRef="#br0" timeOffset="-179823.502">8998 13173 486 0,'21'3'87'15,"-12"-6"33"-15,7-7-126 16,4-2-45-1,13-9 6-15,8-1 39 0,12-3 2 16,0 3 2-16,15 2 0 16,-7 6 2-16,6 3-1 15,-9 5 1-15,4 2-1 16,-17 4-1-16,2 4 0 16,-8 4 0-16,0 8-1 15,-9 4 1-15,0 12 3 16,-8 6 4-16,-3 13 0 15,-9 2 5-15,-3 20 2 16,-8-1-1-16,-9 21 3 16,-5-4-1-16,-10 21-1 15,-6-9-2-15,-6 14 0 16,2-14-4-16,-3 7 0 16,6-19-2-16,0-1-1 15,9-20-2-15,2-9-77 0,8-17-62 16,2-6-6-16</inkml:trace>
  <inkml:trace contextRef="#ctx0" brushRef="#br0" timeOffset="-178554.361">16351 6344 585 0,'-26'-26'71'16,"1"-1"82"-16,-5-5-178 15,0 4 17-15,-9 1 15 16,0 6 9-16,-8 1 3 15,3 8-4-15,-8 2-5 0,6 8-1 16,-6 2-2-16,7 6-8 16,-7 3-1-16,4 4 0 15,-13 9-1-15,5 4-1 16,-7 10-1-16,5 4 0 16,-4 11-1-16,10 1 1 15,-3 20 0-15,2 0 0 16,-12 20 1-16,7-1 2 15,-8 20-2-15,5-10 2 16,-6 20-1-16,13-9 4 0,1 25-3 16,11-19 1-16,-1 16 5 15,16-14 1-15,3 12-3 16,11-27 1-16,7 2-2 16,12-22-4-16,8-5-3 15,5-22 0-15,10 3 4 16,3-9 0-16,13 7 5 15,4-11 1-15,18-2 0 16,0-11 0-16,14-2 3 16,1-13-3-16,15-8-1 15,-4-7 1-15,20-8 0 16,-4-9-2-16,16-11-2 16,-6-1 1-16,16-19 1 15,-15-8 1-15,16-17 0 0,-16-1 1 16,7-15-1-16,-23 9 0 15,-4-14 3-15,-22 9 2 16,-4-15 26-16,-16 8 14 16,-2-18 10-16,-11 9 2 15,-2-15 19-15,-14 13-10 16,-9-3-2-16,-13 15-1 16,-11-9-10-16,-11 15-19 15,-13-6-14-15,-3 11-13 16,-11-1-6-16,0 23 4 0,-11 0 1 15,5 12 2-15,-6-2 5 16,5 3 2-16,-7-5-1 16,10 8 0-16,-9-2-2 15,6 9-6-15,-6 2-8 16,4 7-2-16,-6 6-12 16,6 9-4-16,-8 8-37 15,-3 13-26-15,-13 21-40 16,5 14-24-16,-11 20-133 15,11 9 10-15,9 11-39 16</inkml:trace>
  <inkml:trace contextRef="#ctx0" brushRef="#br0" timeOffset="-176987.6">18716 7479 641 0,'-10'-28'92'0,"4"-3"95"16,1-4-199-16,4 2 31 0,4-2 11 16,4 10-5-1,5-4-11-15,2 7-7 16,9-3-9-16,3 5-1 0,13-3-3 15,5 6 1-15,17 3-2 16,-3 4 0-16,13 5-2 16,-7 5 1-16,6 5 1 15,-9 0 1-15,11 6 1 16,-10 3 2-16,12 2 1 16,-7 1 0-16,10 8 2 15,-9-2 1-15,12 6-1 16,-6 4 0-16,10 9 0 15,-12 1-2-15,9 12-2 16,-16-2 1-16,4 7-3 16,-9-8 0-16,8 7 1 15,-8-8 2-15,6 9 0 16,-7-4 3-16,8 11 0 16,-8-5 0-16,9 10 1 0,-5-9-1 15,6 9-1-15,-10-8 0 16,2 5-4-16,-11-8-1 15,4 7 2-15,-10-11-1 16,10 2 1-16,-3-12 4 16,12 4 2-16,-5-9-1 15,7 4-1-15,-6-5 1 0,5 1-2 16,-11-5-1 0,9 4 1-16,-6-4 1 0,8 4-1 15,-4-3 2-15,7 5-1 16,-9-7-1-16,10-2 2 15,-7-5 0-15,16-6 9 16,-4-8-1-16,13-2-1 16,-8-6 1-16,8-2-3 15,-16 0-8-15,3 1 0 16,-9-1 1-16,6 2 0 16,-9-3 3-16,7-2 1 15,-4-2-14-15,8-6 71 16,-8-3-1-16,7-2-2 15,-7-3 0-15,-2 1 14 16,-15 5-70-16,-2 1 0 16,-14 3 0-16,-1 1-15 15,-9 3-26-15,0 1-76 0,-5 2-46 16,0-2-81-16,-1 0-50 16</inkml:trace>
  <inkml:trace contextRef="#ctx0" brushRef="#br0" timeOffset="-176522.947">23182 8801 936 0,'-7'3'181'0,"2"-3"67"16,4-2-296-16,0 1-34 16,1 0-2-16,0 1 1 15,0 0 26-15,1 0 18 16,0 0 23-16,28 6 8 16,42 4 5-16,-21-9 0 15,4-1 3-15,12 1 0 16,-9 2 0-16,5 4 0 15,-11 3-1-15,2 5 0 0,-13 4 1 16,1 7-1-16,-9-1 1 16,-2 6 2-16,-10-3 0 15,-4-3 0-15,-6-5 1 16,-1 1 2-16,-8-4 1 16,-1 4 1-16,-3 2 2 15,-8 13 1-15,-5 2-3 16,-12 11-1-16,-2 3-2 15,-5 10-1-15,0-4-4 0,-1 2-50 16,13-11-60-16,8 0-90 16,11-13-39-16</inkml:trace>
  <inkml:trace contextRef="#ctx0" brushRef="#br0" timeOffset="-175672.271">26055 9648 269 0,'-1'0'173'15,"1"-2"-32"-15,0 1-37 16,0 1-102-16,0-1-12 0,1 0-1 16,17-4-1-16,21-7 4 15,46-15 6-15,-17 8 1 16,0-3 3-16,17-6 0 16,0-4 2-16,10-3 3 15,-13 1 2-15,15-5 5 16,-10 6 0-16,11-3 0 15,-9 5-3-15,12 0-1 16,-15 5-3-16,4-1 10 16,-17 6 5-16,6-1 9 15,-22 4 5-15,-6 1 7 16,-19 7-2-16,-6 1 19 16,-17 5-4-16,-4 4-1 15,-4 0-9-15,-1 3-18 16,0-4-44-16,0 1-66 15,0-2-39-15,-1 1-118 16,-2 0-26-16</inkml:trace>
  <inkml:trace contextRef="#ctx0" brushRef="#br0" timeOffset="-175223.623">27032 8599 861 0,'-11'-15'157'0,"-1"5"100"15,3 2-256 1,3 1-2-16,4 5 8 0,1 3-18 16,1-1-12-16,0-1-14 15,0-1 1-15,1 1 2 16,9 0 13-16,29-5 6 15,42-4 12-15,-17 4 0 16,-2 3-1-16,16 3 0 16,-1 6 1-16,14 6 1 15,-15 7-1-15,4 4 0 16,-17 3 1-16,-3 9-1 16,-20-3 0-16,-2 10 1 0,-13-2 0 15,-3 10 2 1,-8-7-1-16,-5 8 2 0,-3-7 1 15,-2 0 0-15,-4-9-1 16,-5 1 2-16,-1-7 0 16,-5-1 1-16,-2-3 0 15,-9 6-1-15,-1-1 0 16,-14 20-32-16,-7 8-111 16,-29 34-80-16,-1 0-40 0</inkml:trace>
  <inkml:trace contextRef="#ctx0" brushRef="#br0" timeOffset="-172925.261">23431 12307 854 0,'5'9'161'16,"22"-35"86"-1,4 1-246-15,10-6-23 0,32-17 8 16,13-6 9-16,22-13 0 16,-3 9 0-16,20-16 3 15,-18 7 2-15,16-5 0 16,-17 7-1-16,8 0 1 16,-19 14-1-16,4 0 0 15,-24 15 2-15,3 4 0 16,-19 9-20-16,-1 2-54 0,-13 9-55 15,-3 4-114-15,-16 10-36 16</inkml:trace>
  <inkml:trace contextRef="#ctx0" brushRef="#br0" timeOffset="-172654.976">23705 12833 956 0,'46'-35'164'0,"21"-31"106"16,13-11-288-16,49-26 5 15,1 0 9-15,37-16 1 16,-6 15 1-16,25-7 1 15,-32 23-5-15,6 6-71 16,-39 27-46-16,-8 8-147 16,-36 22-39-16</inkml:trace>
  <inkml:trace contextRef="#ctx0" brushRef="#br0" timeOffset="-171762.206">17414 6462 708 0,'-21'24'135'16,"4"-7"73"-16,6-16-215 16,6-1 3-16,4 0 2 15,2-1-1-15,-1 1 0 16,0-1-1-16,0 0 2 0,8-5-1 15,28-9 0-15,65-67 3 16,-24 26-1-16,28-18-1 16,0-1-1-16,21-14 1 15,-13 11-1-15,10-6 3 16,-17 15 2-16,2 1 5 16,-22 19 2-16,-9 3 0 15,-24 16 0-15,-11 6 2 16,-22 12 0-16,-7 4 10 15,-8 7 7-15,-4 2 0 16,-1 2-4-16,-1-3-56 16,0 0-54-16,-9 17-153 15,-37 63-19-15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8T05:14:35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3153 14630 772 0,'-13'-9'21'0,"3"2"-5"0,-1-2 0 0,-9-8 8 0,3 2-3 0,3 3-6 0,3 0-9 0,6 4-5 15,1 4-6-15,3-1-5 0,0 3-20 16,1 2-3-16,0 0-1 15,0 0 6-15,0 0 5 16,3 17 20-16,2 15 6 16,3 33 0-16,-7-30 0 15,0-2 1-15,-2 4 0 16,1-3-2-16,1 11-1 16,2-1-2-16,1 9-2 15,1 1 0-15,2 11 2 16,1-4 1-16,3 10-1 15,0-6 3-15,0 5-1 16,-3-9-2-16,0 10 1 16,-2-7 3-16,-1 17 4 15,-1-7 2-15,2 16 6 16,-2-9 2-16,-2 8-1 16,1-14-3-16,1 7 0 0,-2-14 5 15,2 0 0-15,-1-13-2 16,-3-4 7-16,-1-12 2 15,-1-3-4-15,-2-7 4 16,0 0 2-16,0-3-5 16,-2 1-2-16,2-9-7 15,0 0-3-15,3-7-4 16,-1-4-3-16,3-5-6 0,-1 2-50 16,0-5-52-16,0-1-70 15,0 1-41-15,0 0-56 16</inkml:trace>
  <inkml:trace contextRef="#ctx0" brushRef="#br0" timeOffset="2398.016">2898 14465 194 0,'69'-18'102'16,"-72"23"-15"-16,0 6-24 15,-2 4-71-15,-2 8 0 16,0 2 7-16,-2 12 2 0,1-1 1 16,-1 10 6-1,1-1 3-15,-2 8 6 0,3-5-1 16,0 12 4-16,2-4-6 15,0 12-3-15,2-4-4 16,0 16 0-16,1-5-3 16,1 13 5-16,-4-5 0 15,3 14 1-15,0-8-1 16,1 10-1-16,-1-15-4 0,5 14-1 16,-1-13-1-16,6 9 0 15,1-10-1-15,0 12 5 16,2-15 3-16,0 13 39 15,-4-13 0-15,3 5 4 16,-2-13-4-16,-4 1 2 16,-3-18-35-16,-1 1 6 15,-2-10 3-15,0 1 5 16,-2-10-2-16,1-2 7 16,-1-8-1-16,-3-5 18 15,2-9 3-15,-1 1 17 16,-1-3 2-16,-1-4 0 15,1-2-18-15,1 0-7 16,3-4-18-16,-1-2-13 16,4-1-9-16,-1 0-8 15,1 0-7-15,-1 0-8 16,1 0-4-16,0-1-6 0,0 2 0 16,0 0-1-16,0 0 8 15,0-1 3-15,0 0 8 16,2 0 2-16,16-5 4 15,6-1-3-15,36-11 0 16,-28 9 0-16,0 3-1 16,10-1 0-16,2 2 2 15,11 3-2-15,-1 2 1 0,10-2 0 16,-7 3 1-16,10 0-2 16,-6 0 2-16,12 0-1 15,-2 0 0-15,15 1 0 16,-7-4 2-16,15-1-1 15,-5-3 2-15,16 3 0 16,-5-3-1-16,18-1 0 16,-2 5 4-16,20-1-4 15,-12 0 0-15,28 0 0 16,-6-1 0-16,17-4-3 16,-11-1 4-16,26 0 2 15,-20-3-1-15,25 2 0 16,-18 2 0-16,24-3 3 15,-17 3-7-15,29-3 1 0,-23-2 2 16,30-3-1-16,-23 2-3 16,27-7 7-16,-24 2-1 15,26-4 2-15,-28 1-2 16,29 1-2-16,-27 5-1 16,24 4 1-16,-25 8-3 15,25 2 1-15,-21 2 2 16,24 4 2-16,-21-4-1 15,27 1 0-15,-25-3 1 16,19 1-3-16,-26-1 2 0,23 6 0 16,-32-3-1-16,22 9 2 15,-23 4-1-15,14 1-1 16,-22-1 2-16,22 5-2 16,-30-6 2-16,26 5 0 15,-18-1-3-15,13 9 1 16,-21 1 1-16,23 5-1 15,-34-3 1-15,23 5 3 16,-23-8 3-16,13 4-4 16,-19-5 1-16,15 0-1 15,-30-7-1-15,16 4-3 16,-23-8 3-16,7 0-2 0,-19-2 2 16,8-1 2-1,-21-3-1-15,5 0 1 0,-17-5 0 16,4-3 2-16,-18-1-1 15,4-7 0 1,-18-5-1-16,1-2-1 0,-16-1-1 16,-2-2 0-16,-15-1 2 15,-1-5 3-15,-10 2 1 16,4-11 3-16,-4-6 1 16,4-13 0-16,-1-2-2 0,2-11-2 15,-4 5-2-15,0-13-1 16,-4 8-2-16,4-18 0 15,-1 3-1-15,3-9 0 16,-3 12 0-16,1-13 1 16,-4 13 0-16,0-10 1 15,-1 9 1-15,2-8 0 16,-1 12 1-16,-1-1 0 16,-1 9 0-16,-1-5 0 15,-4 13 1-15,1 0-2 16,-4 12 1-16,2-2 0 15,-4 14 0-15,0 3 1 16,-1 9 2-16,0 6 4 16,0 9 4-16,-1 3 2 15,0 1 0-15,1 2-4 16,-1 0-9-16,1 0-9 16,0 1-9-16,0 0-17 0,0 0-19 15,0 0-61-15,0 0-1 16,0 0-85-16,0 0-74 15,26 18 8-15,38 31-53 16</inkml:trace>
  <inkml:trace contextRef="#ctx0" brushRef="#br0" timeOffset="4973.928">15911 15149 880 0,'71'-88'284'16,"-72"86"27"-16,-2-3-209 16,0 3-138-16,2 1-30 15,1 1-5-15,0 0-24 16,0 0 6-16,0 0 14 15,8 22 34-15,22 49 18 16,-14-33 23-16,6 8 1 16,-1-2-1-16,4 10 1 15,0-3-2-15,1 15 1 16,-3 2 0-16,1 9 0 16,-2-3-3-16,1 10 3 15,-3-8-3-15,3 7 3 16,-3-8 0-16,-3 8 1 15,-3-9 1-15,-7 6 2 0,-5-8 0 16,-2 5 4 0,-6-17 4-16,3-1 9 0,-3-14 7 15,-3-6 16-15,-1-9 2 16,1-6 21-16,-2-6 5 16,-2-4-3-16,2-2-15 15,-3-2-9-15,-2 2-26 0,-6-2-16 16,-3 1-7-16,-10 8-26 15,-5 2-3-15,-8 8 4 16,2 3 1-16,-9 7 1 16,6-3 27-16,-6 4 5 15,2-2 0-15,-15 12 0 16,4-3 0-16,-12 5 0 16,5-2 3-16,-8-1 7 15,15-13 2-15,-6-4-1 16,7-5 0-16,-8 2-4 15,5-3-7-15,-10 5-3 16,7 0 1-16,-5 7-1 16,7-2 0-16,-9 1 2 15,7-5 5-15,-11 4 2 16,9-12 0-16,-5-3 8 16,10-4 1-16,-12 0-11 15,10-7 0-15,-11-5 6 0,8-2-6 16,-8-3-5-16,18-3 7 15,-12-1-3-15,7 8-7 16,-13-7-2-16,7 2-1 16,-12 5 3-16,12-6 3 0,-10-1 3 15,7-2-1-15,-15 1 7 16,6-8-1-16,-16 2-2 16,10 2 6-1,-13 3 8-15,12-1-7 0,-9 6-2 16,14 3 2-16,-10-7-6 15,12 1-7-15,-8-1 0 16,9-5 0-16,-11 1-1 16,13 2-3-16,-8-3 9 15,4 3-4-15,-6-2 2 16,9 5 0-16,-11-7 1 16,16 1-7-16,-10-6 4 15,12 3-1-15,-10-8 1 16,8 4-2-16,-8-3-1 15,13 2-1-15,-12 1-1 16,10 2-1-16,-10-2 1 0,7 2 0 16,-10-1 1-1,17-2 0-15,-12-3-1 0,8 1 0 16,-8-1 5-16,4 0-9 16,-10 1 3-16,11 5 0 15,-9-2 2-15,8 1-4 16,-7 5 10-16,7 1-2 15,-10 0-2-15,12 7 0 16,-16 0 1-16,8 0-3 16,-13 4-1-16,9 1 1 0,-13 1 1 15,7 2-16-15,-9 0 16 16,12 2 5-16,-16-3-24 16,9-2-3-16,-6-4 38 15,10 2-13-15,-12 1-3 16,15 0 21-16,-10 1-8 15,8 0-22-15,-8 4 2 16,10-4 0-16,-9 3-5 16,12-4 13-16,-10 2 0 15,13-3-4-15,-12-5-4 16,11 0 6-16,-8 0-1 16,13 0-2-16,-10-3-1 15,10 7 3-15,-10-3 2 16,15 0 0-16,-15 2-1 15,13-3 1-15,-10-3 2 16,11 5 4-16,-13 0-24 0,14 2-3 16,-15 0-3-16,9 3 1 15,-14 4 2-15,10 3-29 16,-13 4 18-16,16 1 4 16,-16 4-5-16,9-9-5 15,-7 2 63-15,10-5-9 0,-11 1 3 16,14-4 5-1,-12 3-4-15,10 0-10 0,-13 2-32 16,11-1 2-16,-14 2-2 16,16-4 3-16,-19 1-1 15,16-1 24-15,-14-2-5 16,14 0 3-16,-18 2-7 16,17 1 1-16,-11 2 3 15,11 2 6-15,-13-1-3 16,13 0 7-16,-10-2-16 15,11 0 11-15,-8 0 8 16,13 1 1-16,-8 1-2 16,12-2 15-16,-9 2-12 15,15 0-16-15,-5-1 1 16,11 1-1-16,-5-1 0 16,12 1-1-16,-7-1-1 15,10-1-1-15,0-1-5 0,11-3 0 16,2 2 1-16,7-5 0 15,1 1 2-15,8-2 4 16,0 0-1-16,4-2-1 16,4 2-4-16,6-1-4 15,0 2-10-15,5-2-3 16,2-1-7-16,1 0 2 16,-1 0-1-16,1-4 9 0,-3-6-1 15,1-1 7 1,-1-4-1-16,1-5 1 0,2-8-2 15,1 0 3-15,0-15 2 16,4 1 4-16,-2-13 2 16,0 5 4-16,-2-7 2 15,0 1 0-15,-3-8 0 16,1 4 1-16,1-17-1 16,4 2 0-16,-2-12 0 15,3 2-1-15,2-17 0 16,1 11 1-16,2-8-2 15,2 13 2-15,1-4-1 16,-3 19 2-16,1-4-1 16,-3 9 1-16,1-8 0 15,0 8-1-15,1-12 0 0,0 12-1 16,4-5 0-16,-1 10 0 16,4 1-2-16,1 14-1 15,2-3-1-15,2 12-1 16,4-4 1-16,0 4 3 15,4-6 0-15,-1 4 3 16,3-10 0-16,-3 6 0 16,-4-1 0-16,-4 7 1 0,-5-1-1 15,-2 11 1-15,-1-4 0 16,-1 5 1-16,0-4-1 16,1 2 0-16,-2-8-1 15,2 2 0-15,0-4 0 16,0 4 1-16,-4 2 2 15,1 9 1-15,-1 6 1 16,-1 10 0-16,-1 4 0 16,0 5-3-16,1 0-5 15,-1 0-16-15,0 0-87 16,-1 0-70-16,1 0-109 16,0 0-12-16,0 0-88 15</inkml:trace>
  <inkml:trace contextRef="#ctx0" brushRef="#br0" timeOffset="5832.798">1654 15181 675 0,'-19'25'141'15,"-5"-5"65"-15,3-7-200 0,6-4-1 16,7-2-4-16,1-5-36 16,7-1-23-16,2-4-17 15,-2 2-1-15,0-1 3 16,0 1 35-16,16-9 22 15,42-33 17-15,-28 18 0 16,1-4-1-16,8-7 0 16,2 3 0-16,7-9 0 15,-2 2 0-15,12-7 1 16,-6 3-1-16,6-6 0 16,-2 9-1-16,9-6 2 15,-6 4-1-15,10-4-1 16,-9 3 1-16,8-6 0 0,-11 9 0 15,3-4 1-15,-9 8 0 16,5-1 0-16,-11 7 0 16,2 3 1-16,-9 7 0 15,0 3 3-15,-12 4 0 16,-1 3 3-16,-10 0 1 16,-3 4 2-16,-5 5 3 15,-2 1 34-15,-5 0 18 0,0 1 33 16,0 0 6-16,0 0 7 15,0-1-30-15,0 1-17 16,0 0-32-16,0 0-7 16,0 0-13-16,0 0-4 15,0 0-5-15,0 0-6 16,-1 0-6-16,1 0-2 16,0 0 2-16,0 0-2 15,5 17 2-15,6 17 0 16,22 42 1-16,-5-16 0 15,6 3 3-15,12 10-5 16,5 0 3-16,13 12-1 16,-5-14 0-16,9 7-1 15,-8-8 7-15,1 10 0 16,-9-12 1-16,2 10 5 16,-12-12-1-16,-3 7 5 15,-13-14 1-15,-8-2 16 0,-11-16 32 16,-10-5 42-16,-7-15 10 15,-9-4 22-15,-4-5-8 16,-10-2-29-16,-2-2-42 16,-5 2-14-16,5-6-25 15,5 0-13-15,12-3-46 16,10-1-368-16,17-4 103 0</inkml:trace>
  <inkml:trace contextRef="#ctx0" brushRef="#br0" timeOffset="6777.039">15646 14926 898 0,'4'-7'164'0,"-7"5"93"16,-17 7-260-16,6 14-53 15,5 8 11-15,0 17-31 16,0 9-5-16,-1 16 3 16,0 0 23-16,-8 15 12 15,-4-4 34-15,-8 14 20 16,-5-4 12-16,-12 13 17 16,3-11-1-16,-4 6 7 15,2-20-8-15,-1-2-9 0,15-21-19 16,-1-8-44-16,10-17-55 15,2-11-136-15,6-17-15 16</inkml:trace>
  <inkml:trace contextRef="#ctx0" brushRef="#br0" timeOffset="7182.79">15489 14902 1094 0,'3'0'175'0,"2"-1"118"16,8 0-324-16,17-3-13 15,10 3 21-15,21 0 13 16,4 1 7-16,16 1 0 15,-3 3 2-15,14 2-1 16,-10 1-1-16,9 4 0 16,-12 1 1-16,12 7-3 15,-16 0 2-15,11 9 0 16,-10 2 1-16,2 8 0 0,-14-2 2 16,-1 1 0-16,-17-5 2 15,-7-2 2-15,-11-8 4 16,-8-4 37-16,-12-10 31 15,-5-2 32-15,-3-5 5 16,-5-3-4-16,4 1-64 16,-1 0-294-16,0-2-145 15,-39-30-83-15</inkml:trace>
  <inkml:trace contextRef="#ctx0" brushRef="#br0" timeOffset="9794.982">5306 17571 1146 0,'-15'-6'234'15,"-6"-5"110"-15,-3 0-342 16,-13 4-15-16,-3 10-2 16,-14 12-23-16,-5 2-4 15,-19 9-15-15,4 8-3 0,-12 10-1 16,9-4 23-16,-6 12 6 16,12-1 14-16,-8 12 9 15,14-2 3-15,4 11-5 16,17-17-7-16,13-1-11 15,21-19-3-15,11-11-4 16,15-14 5-16,14 4 12 16,7-7 19-16,14 3 3 15,3 5 6-15,7 5 0 16,-8 1-2-16,-2 3-1 16,-16-2 0-16,-6 2 1 15,-17-3 3-15,-13 8 10 16,-18 5 1-16,-23 18 2 15,-15-1 0-15,-24 6-14 16,-4-9-34-16,-5 2-162 0,14-15-80 16,3-17-49-16</inkml:trace>
  <inkml:trace contextRef="#ctx0" brushRef="#br0" timeOffset="13431.108">5801 17459 1148 0,'-17'-7'196'0,"-8"-3"128"15,-1-1-327-15,-13 0-80 16,-1 6 20-16,-20 10-6 16,-3 4 4-16,-18 7 1 15,3 8 38-15,-13 6 16 16,9 3 9-16,-10 5-1 0,12-5 2 16,-12 3 0-16,20-7 2 15,-3 2-1-15,17-7 0 16,3 6-2-16,17-1-4 15,4 3-17-15,15-1-13 16,10 7-21-16,11-7-2 16,17 6 3-16,7-4 17 0,15 3 14 15,3-3 21-15,15 3 8 16,-1-12 4-16,14 0 10 16,0-6 1-16,8-4 1 15,-8-7-2-15,2 5-4 16,-18-4-9-16,-9-3-3 15,-17 1-3-15,-10-2-3 16,-13-2 1-16,-11 7 5 16,-11 6 4-16,-16 7 1 15,-10 5 5-15,-24 5 2 16,-11-1-6-16,-24 5-2 16,4-7-1-16,-18 9 5 15,10-8 2-15,-2-4 2 16,22-11 19-16,3-4 21 15,21-20-6-15,11 4-12 16,19-7-12-16,9 3-32 0,10 0-61 16,7 3-223-16,9-6 55 15</inkml:trace>
  <inkml:trace contextRef="#ctx0" brushRef="#br0" timeOffset="14093.372">5989 17795 1171 0,'-8'2'312'0,"-10"-1"71"16,-8 2-305-16,-11 11-138 16,2 8-6-16,-7 13-14 15,8 4-4-15,-2 4-3 16,13-1 42-16,3 6 11 16,9-17 18-16,1 1-3 15,9-11-18-15,0-6-22 0,5-8 5 16,5 0 6-16,2-7 29 15,11-2 35-15,5-6 24 16,11-16-1-16,4 1-8 16,11-13-15-16,-4-2-14 15,5-2-2-15,-8 6-1 16,-1-8-2-16,-9 8 0 16,-8-4 4-16,-12 7 30 15,-7 4 39-15,-8 5 13 16,-8 2-1-16,-3 12-2 0,-4-1-31 15,-6-2-45-15,-6 8-25 16,-5 5-6-16,-8 6-9 16,-2 5 2-16,-2 10 5 15,5 1 18-15,-3 11 3 16,4-3 11-16,-2 11-2 16,3-2 2-16,0 13-3 15,9-9-4-15,7 6-7 16,10-8-9-16,9 1-20 15,5-9 1-15,12 5 2 16,10-9 7-16,18-1-3 16,6-8 5-16,34-11-14 15,5-11-7-15,24-20-37 16,-4-7-31-16,22-11-127 0,-16-6 3 16,16-22-78-16</inkml:trace>
  <inkml:trace contextRef="#ctx0" brushRef="#br0" timeOffset="14560.989">7197 17703 471 0,'5'-13'492'0,"-15"-2"-143"16,-9 7-45-1,-14-2-191-15,-12 6-100 0,-13-1-12 16,-6 10-5-16,-14 7-3 16,9 3-1-16,-6 8 0 15,7 5 1-15,-3 9-2 16,12 1 2-16,-3 13-1 15,10 6 1-15,0 18 1 16,14-11 0-16,3 4-19 16,13-9-7-16,11-9-29 15,13-15-7-15,13 1-7 16,10-12 15-16,24-9 7 16,7-14 29-16,18-16 7 15,1-13 9-15,12-11 5 16,-14-8 4-16,5-14 3 15,-18 3 12-15,-5 4 29 16,-18 1 16-16,-8 1 29 0,-13 16 10 16,-7 3 10-16,-7 5-21 15,-2 9-11-15,-3 8-31 16,-1 5-25-16,0 6-24 16,-4 13-16-16,-4 6-7 15,-5 21 3-15,-3 13 10 16,1 18 2-16,5-6 6 15,7 10-4-15,7-12-12 16,14 2-58-16,10-12-43 0,15 5-157 16,8-19-77-16,20-17-58 15</inkml:trace>
  <inkml:trace contextRef="#ctx0" brushRef="#br0" timeOffset="15059.089">7328 17830 1383 0,'-2'-1'304'0,"4"0"110"15,-1 2-426-15,-1-1-45 16,2 0 3-16,37 13-6 16,47 18 12-16,-24-1 21 15,-5 3 13-15,6 19 1 16,-16-1-13-16,-5 1-27 15,-15-8 3-15,-10-4-5 0,-18-11-2 16,-11 2 22-16,-11 0 32 16,-6-2 7-1,0-4 8-15,1-6 12 0,9-14 6 16,4-2 9-16,3-10-3 16,5-10-7-16,3-10-15 15,7-11-20-15,6-10-13 0,21-27-10 16,14 2 2-1,21-8 10-15,0 11 13 0,11 4 8 16,-9 27 13-16,-3 8 5 16,-14 14-4-16,6 9-1 15,-14 8 0-15,2 11-3 16,-9 12-5-16,-4 14-3 16,-10 1-3-16,-6 22-1 15,-10 8-1-15,-7 6 3 16,-7-3 2-16,-6 16 0 15,-2-13-1-15,-2-2-24 16,7-5-23-16,2-5-96 16,6-22-102-16,9-30-116 15,4-25-68-15</inkml:trace>
  <inkml:trace contextRef="#ctx0" brushRef="#br0" timeOffset="15288.088">8467 17458 1311 0,'9'8'335'16,"-1"-3"89"-16,-8-8-388 0,0 6-138 16,-1-5-45-16,0 1-60 15,0 0-17-15,-1 1 1 16,2 0 76-16,0 0-14 15,-1 0-16-15,0 0-22 16,0 0-40-16</inkml:trace>
  <inkml:trace contextRef="#ctx0" brushRef="#br0" timeOffset="16163.149">8510 18704 1217 0,'13'9'265'0,"-6"-14"111"15,-5-1-354-15,18-5-43 16,8 2 1-16,15-14-20 15,7-6 4-15,11-17 4 16,-8-6 13-16,0-15 12 16,-11 1 25-16,-2-10 22 15,-10 9 4-15,-2-20 4 16,-8 4-4-16,-2-12-5 16,-4 5-20-16,-5-14-5 15,-6 21-4-15,-3 0 9 16,-1 19 4-16,-1 10 1 15,-2 23 0-15,1 13-7 16,3 11-20-16,-2 4-37 0,-1 5-26 16,2-1-13-16,-7 10 3 15,-18 28 7-15,-47 71 28 16,29-26 20-16,11 5 14 16,2 12 1-16,7-6 2 15,5 13 0-15,7-13 4 16,8 9-15-16,8-17 0 15,10 2-6-15,9-23-4 16,11-11-16-16,3-24 7 0,9-15 2 16,-1-19 7-16,9-11 7 15,-2-9 18-15,12-31 7 16,0-14-1-16,13-20-12 16,-7 0-4-16,3-18 5 15,-18 21 13-15,-9 8 32 16,-19 25 36-16,-11 8 14 15,-7 29-4-15,-4 6-16 16,-3 10-35-16,-3-1-37 16,2 1-19-16,-2-1-8 15,0 1 9-15,-1 13 15 16,-3 25 15-16,-9 47 5 16,7-36 5-16,0 15-6 15,3-15-13-15,1 4-12 16,4-3-5-16,4 7-36 0,3-10-37 15,4-3-141-15,2-18-65 16,7-20-54-16,1-25-111 16</inkml:trace>
  <inkml:trace contextRef="#ctx0" brushRef="#br0" timeOffset="16324.821">9712 17526 1516 0,'0'3'358'0,"0"-1"86"16,0-1-474-16,0-1-168 16,0 0-152-16,0 1 0 15,3 13-94-15,11 23-63 16</inkml:trace>
  <inkml:trace contextRef="#ctx0" brushRef="#br0" timeOffset="16762.821">9739 17951 1399 0,'0'12'385'15,"2"-6"91"-15,6-17-404 16,20-10-104-16,13-2-30 15,16-8-15-15,9-1-3 16,11 6 15-16,-13 6 40 0,3 6 8 16,-13 11 7-1,0 7-28-15,-12 7-12 0,0 17-8 16,-14 6 2-16,-6 21 3 16,-13 11 26-16,-19 9 18 15,-16-4 5-15,-15 16 2 16,-9-18 2-16,-6 1 2 15,7-6-2-15,1 1 0 16,13-17 1-16,9-7-1 16,8-15 2-16,8-11 1 15,8-9 10-15,2-4 40 16,14-2 14-16,20 1 24 16,13-4 0-16,32-22-14 15,13-3-52-15,28-18-79 16,-1-3-82-16,25-16-291 15,-15 2 16-15</inkml:trace>
  <inkml:trace contextRef="#ctx0" brushRef="#br0" timeOffset="17272.252">11285 17878 716 0,'0'5'379'15,"0"1"-51"-15,-1-5-150 16,0-1-143-16,0 0-51 15,-1 1 3-15,-11 19 2 16,-27 53 5-16,23-28 6 16,4 0-1-16,2-5-1 0,4 0-6 15,6-9-1-15,2-10-16 16,3-5-2-16,5-4 14 16,6-8 21-16,18-6 12 15,7-7 16-15,21-10 5 16,2-6-14-16,12-13-13 15,-10-8-7-15,8-9 1 16,-13-3 2-16,0-2 21 16,-18 9 11-16,-5 4 9 15,-18 16 13-15,-6 10 3 16,-10 11-25-16,-8-1-20 16,-10 7-16-16,-23 4-20 15,-12 1-7-15,-21 6 1 16,0 5 11-16,-2 21 11 15,15 1 6-15,-10 23 4 0,14 11-1 16,-13 21-1-16,6-1-8 16,-4 29-2-16,20-8-4 15,7 3-4-15,20-12 1 16,19 0-1-16,22-24 4 16,29-11 5-16,15-15 0 15,34-12-17-15,11-21-23 0,33-21-92 16,-5-22-113-16,26-22-146 15,-23-12-59-15</inkml:trace>
  <inkml:trace contextRef="#ctx0" brushRef="#br0" timeOffset="23483.183">17811 15137 976 0,'-1'5'282'0,"-1"-3"50"16,1-1-244-16,0 0-106 16,0 1-15-16,0-1 2 0,0 0-4 15,-1 0-1-15,1 0-9 16,0 0 8-16,0 0-19 15,0 1-13-15,1-1-21 16,0 0 19-16,1 10 10 16,4 9 29-16,11 46 16 15,-8-31 25-15,0 8-2 16,-2 0 0-16,2 12 3 16,-3-3-1-16,1 16 0 15,-1-3-3-15,1 10-1 16,-3-5-5-16,2 12 1 15,-2-11-1-15,1 12 1 16,-1-11-1-16,-1 1 1 16,2-14-1-16,0 1 1 15,0-17-1-15,2 2 1 16,1-7 0-16,-1-2 0 16,3-6 1-16,2-2 3 0,2-6 8 15,6-3 5-15,3-7 1 16,12 0 2-16,3-6-2 15,13-3-7-15,7-3-6 16,19-6-1-16,0-3-2 16,19-1-1-16,-6-5-1 0,18-2-1 15,-11-1 0 1,20-4-1-16,-10 2 1 0,19-3 0 16,-10-1 0-16,19 1-1 15,-10 3 1-15,18-2-1 16,-13 2 1-16,19-2 1 15,-12 5 0-15,25 0 0 16,-16 2 0-16,26 0 1 16,-15 5-4-16,24 0-1 15,-20 1-3-15,25 2-9 16,-18 1-5-16,21-1-2 16,-19 0-2-16,26-1 1 15,-18-2 9-15,27-4 4 16,-19-3 7-16,26-3 4 15,-25-1 2-15,19 1 2 16,-25 1-1-16,19 2 5 0,-26 2 3 16,20 0 3-1,-20 1 4-15,24-2 9 0,-21 1-4 16,28 0-3-16,-26 4-4 16,27-2-3-16,-23 5-9 15,25-1 0-15,-29 0-1 16,26 0 2-16,-31 2 1 15,15-2 1-15,-30 1 0 16,21 0 2-16,-23 3 1 16,14-3 5-16,-21 5 0 0,20 3 6 15,-20 1-2-15,24 2 0 16,-17 0-8-16,18 0-2 16,-23-1-7-16,16-2-2 15,-28 2-2-15,19 1 3 16,-27 1 1-16,5-2 0 15,-27 1 0-15,5 0 3 16,-25-1 1-16,2 3 2 16,-11-1 2-16,9 0 1 15,-13-1-3-15,7 2-1 16,-11-4-2-16,6 1 0 16,-20 0 0-16,-1 0 0 15,-13-2-1-15,-1-2 0 16,-11 1-2-16,1-2 3 15,-8-2 1-15,1-1 1 16,-6 0 2-16,4-5 4 0,-1 0-1 16,7-9 11-16,-2-3 5 15,3-6 16-15,-2-1 1 16,-1-11 13-16,-6 1-8 16,-3-13 11-16,-1-1-14 15,-1-13-1-15,-2 6-14 0,-2-14-5 16,-4 10-15-1,4-16-3-15,-2 8-3 0,2-10-1 16,-2 12 0-16,1-9 2 16,-5 15-1-16,-4-13 1 15,1 13 2-15,3-6-2 16,-2 11-3-16,5 0-2 16,-1 18-1-16,-2 3-1 15,-4 13 1-15,1 8-2 16,-4 9-4-16,2 3-13 15,-3 6-6-15,0 1-17 16,1-1-4-16,0 0-8 16,0 0 7-16,-1 0 6 15,-2 1 15-15,-6 18 5 16,-54 44 13-16,27-25 5 16,5 0 1-16,-3 4 0 15,9-8 0-15,0 2-1 0,4-10-2 16,4 0-3-16,7-12-3 15,3-4-6-15,5-3 2 16,3-5 0-16,-1-2 5 16,0 0 5-16,0 0 7 15,0-1 0-15,0 0-2 16,1-1-4-16,27-28-4 16,52-56-3-16,-32 32 0 15,7 0 2-15,-12 12 5 16,-4 3 4-16,-13 18 8 0,-8 5 10 15,-10 8 2-15,-2 5 0 16,-6 3-4-16,1 0-11 16,-1 0-13-16,0 0 1 15,6 3 2-15,33 20 2 16,59 49 5-16,-16-17 6 16,-3 4-15-16,14 30-372 15,-17 5 121-15</inkml:trace>
  <inkml:trace contextRef="#ctx0" brushRef="#br0" timeOffset="24527.287">17854 15408 232 0,'-3'-1'66'0,"0"0"-66"15,3-2-35 1</inkml:trace>
  <inkml:trace contextRef="#ctx0" brushRef="#br0" timeOffset="24862.15">17928 15032 591 0,'5'-2'266'16,"-5"1"-11"-16,0 2-120 15,-1-1-122-15,0 0-20 16,-1 0-13-16,1 0-6 0,-1 2 1 16,-13 29 2-16,-46 40 10 15,30-26 5-15,4-2 6 16,-3 8 2-16,3-6 2 15,-1 11 0-15,4-3 0 16,-3 8 3-16,3-4-3 16,-1 9-2-16,4-15-4 15,4-2-20-15,5-11-12 0,6-10-37 16,6-16 1 0,7-10-11-16,8-14-7 0,9-19-105 15,9-13 52-15</inkml:trace>
  <inkml:trace contextRef="#ctx0" brushRef="#br0" timeOffset="25062.022">17946 15080 818 0,'6'-4'170'0,"5"-3"80"15,4-2-237-15,14-1-15 16,6 0 5-16,13 5 2 15,0 9-4-15,11 12-4 0,-7 7-6 16,9 14-33-16,-7 5-42 16,9 6-167-16,-6 2 13 15</inkml:trace>
  <inkml:trace contextRef="#ctx0" brushRef="#br0" timeOffset="27802.482">21513 17004 1161 0,'-21'-11'327'15,"-1"-5"76"-15,1-6-296 16,3 4-92-16,3 4 13 0,2 4 1 16,5 4-8-16,1 4-11 15,5 0-36-15,1 4-34 16,-1-2-45-16,1 1 0 16,-6 22 5-16,-17 55 34 15,3-18 20-15,1 3 44 16,-6 10 1-16,2-7 1 0,-5 11-27 15,3-4-22-15,-3 9-108 16,4-8-66 0,0 15-95-16,8-16-70 0</inkml:trace>
  <inkml:trace contextRef="#ctx0" brushRef="#br0" timeOffset="28325.058">20975 16760 1063 0,'-55'2'190'15,"10"-5"118"-15,12 3-316 16,6 4-21-16,13-3-1 16,7 2-34-16,7-5-6 15,14 0 4-15,8-3 14 16,22-4 18-16,11-4 33 16,21 2 7-16,-1 1-4 15,12 7-3-15,-12 10-1 0,4 11-1 16,-17 8 1-16,3 15 0 15,-17 4 1-15,2 15 0 16,-12 5 0-16,-1 13-1 16,-14-8 3-16,-8 13 5 15,-14-7 7-15,-16 6 17 16,-9-4 7-16,-21 3 16 16,-8-11 3-16,-29 6 12 15,-3-11-15-15,-20-1 1 16,8-11-17-16,-16 1-9 15,14-8-17-15,-14 1-16 16,15-10-7-16,-9-2-12 16,23-12-8-16,9-12-39 15,28-5-11-15,12-16-236 0,21-14 44 16</inkml:trace>
  <inkml:trace contextRef="#ctx0" brushRef="#br0" timeOffset="28865.071">22237 17190 1230 0,'-17'18'227'0,"-8"-7"129"16,-3 7-369-16,1 8-21 15,6 3 5-15,6 5-28 16,8-5-25-16,6-2-6 16,4-8 14-16,5-6 6 15,3-11 28-15,5-2 32 16,7-8 11-16,16-9 4 16,8-11 3-16,13-12-3 15,-1-5-2-15,2-1-3 16,-16 10-1-16,-10 3 21 15,-18 12 24-15,-12 1 19 16,-12 3 1-16,-12-4-3 0,-4 4-22 16,-14 4-26-1,-4 8-19-15,-12 6 2 0,-2 10 0 16,-17 11-1-16,8 4 2 16,-7 5 1-16,9 4-3 15,-5 8 0-15,15-3 0 16,-1 9-2-16,11 3 0 0,0 10 1 15,14-2 2 1,6 7-5-16,11-13-6 0,9 2-4 16,11-14-1-16,17-4-3 15,11-13 3-15,27-2 5 16,13-17 5-16,32-16-29 16,11-17-25-16,34-19-129 15,-4-13-110-15,16-17-34 16</inkml:trace>
  <inkml:trace contextRef="#ctx0" brushRef="#br0" timeOffset="29362.141">23146 16918 257 0,'15'-7'193'15,"-9"5"-8"-15,-14 7-61 0,-16 13-31 16,-11 8-35-16,-18 21-23 16,-9 6-9-16,-13 11 15 15,10-4 9-15,-4 10 4 16,14-17-12-16,5 7-8 16,17-9-17-16,6 5-10 15,16-11-11-15,8-2-1 16,15-8 0-16,17-8 7 15,12-9 6-15,21-9 11 16,4-5 3-16,7-3-2 16,-11 1-7-16,-2 2-8 15,-23 0-13-15,-8 5-34 16,-18 6 1-16,-19 10-12 16,-17 2-31-16,-28 16-108 15,-18 2-25-15,-18-5-53 0</inkml:trace>
  <inkml:trace contextRef="#ctx0" brushRef="#br0" timeOffset="29857.469">22790 17632 235 0,'62'-72'71'15,"11"-11"18"-15,-12 10-39 0,6-1 47 16,-11 19 17-16,2 4 20 16,-15 20 8-16,-2 3-11 15,-11 12-62-15,-1 6-21 16,-8 8-22-16,1 7-14 15,-5 5-12-15,4 4 3 16,-4 0 6-16,7 2 24 16,-3-4 9-16,9-2 9 15,-1 0-2-15,10-5-5 16,0-5-23-16,12-10-10 16,-1-5-11-16,10-14-4 15,-7-3-1-15,-1-9 0 16,-15 7 3-16,-11 4 49 15,-16 11 32-15,-4 8-2 16,-13 5 7-16,-7-1-11 16,-2 0-51-16,-20 1-39 15,-10 4 0-15,-11 8-8 0,-2 7 9 16,-12 10 8-16,14 7 14 16,-3 10 3-16,10 3 0 15,-4 7 1-15,11-1-5 16,-4 12 0-16,11-5-2 15,7 13-2-15,14-9-2 16,13 7-4-16,16-18-3 0,17-4-3 16,9-19-6-16,21-2-16 15,8-18-12-15,20-12-56 16,1-9-37-16,18-17-108 16,-14-13-83-16,4-15-27 15</inkml:trace>
  <inkml:trace contextRef="#ctx0" brushRef="#br0" timeOffset="30384.555">24060 17067 673 0,'-9'19'345'0,"3"-9"-42"15,6-10-138-15,5 0-148 16,8 3-38-16,15-5 5 0,13 4 2 15,14-3 1-15,4 3 14 16,7 4-1-16,-11 2-2 16,2 6 0-16,-14 6 1 15,0 2-2-15,-15 4-1 16,-8 11-5-16,-13 3-2 16,-10 13 1-16,-9-2 4 15,-11 1 4-15,-1-9 6 0,1-8 0 16,6-14-1-1,3-5 0-15,7-10-3 0,5-5 15 16,-4-3 5-16,-4-19-90 16,1-9-31-16,7-17 47 15,4-5-8-15,19-18-10 16,13 12 94-16,16-9 44 16,6 13-34-16,12-2 27 15,-7 18 16-15,8 2 9 16,-9 17-8-16,6 9-12 15,-11 12-32-15,5 13-11 16,-9 8-12-16,-3 15-5 16,-11 8-3-16,-5 12-3 15,-12-5 0-15,-11 12 0 16,-10-8 2-16,-11 4-11 16,-5-9-3-16,-2-1-32 15,0-17-33-15,5-9-45 0,6-14 1 16,-7-18-186-16,-3-21 49 15</inkml:trace>
  <inkml:trace contextRef="#ctx0" brushRef="#br0" timeOffset="30566.09">25272 16479 1316 0,'5'2'258'0,"-5"-2"128"15,2 0-412-15,-2 0-83 16,0 0-57-16,0 0-28 16,0 2-42-16,2 8-130 15,6 23 82-15</inkml:trace>
  <inkml:trace contextRef="#ctx0" brushRef="#br0" timeOffset="31608.132">25808 17032 896 0,'0'9'497'15,"-3"-5"-63"-15,5-5-166 16,-4-1-212-16,1 1-65 15,-2 1-33-15,-13 1-7 16,-23 9 2-16,-41 19 3 16,27 3 11-16,8 2 31 0,-2 8 3 15,6 0 0-15,1 7 2 16,13-7-1-16,8 3-8 16,10-12-5-16,8-2-10 15,9-12-2-15,9-7-2 16,9-10 8-16,16-10 0 15,7-11 7-15,15-14 2 16,-2-5 0-16,2-13 0 16,-16 1 5-16,-4 0 3 15,-16 4 3-15,-7 1 6 16,-9 15 9-16,-4 2 18 16,-4 14 4-16,-4 5 0 15,0 9-6-15,0 0-17 16,0 1-22-16,-1-1-13 15,-1 0 0-15,1 5 1 0,-9 25 8 16,-14 48 2-16,12-31 10 16,8 12 1-16,6-11 0 15,12 8 0-15,5-10-2 16,15 2-2-16,1-15-1 16,14-8 0-16,0-17 0 15,15-11 0-15,-2-15-2 16,18-17-10-16,-4-9 0 15,11-21-3-15,-4-3 0 0,8-21-8 16,-19 3 8-16,5-21 1 16,-17 11 2-16,-5-13 2 15,-15 15 25-15,-3-2 16 16,-16 28 20-16,-6 7 15 16,-8 24 8-16,-3 13-14 15,-4 14-17-15,-1 5-32 16,0 8-25-16,-1-1-40 15,1-2-8-15,-1 1 2 16,-7 23 12-16,-62 68 12 16,31-26 34-16,1 24 13 15,8-6-2-15,10 17 1 16,9-13 1-16,12 10-3 16,6-18-5-16,16 4-1 15,5-23-5-15,16-9-20 16,7-17-16-16,18-18-40 15,1-16-33-15,21-21-31 0,-6-13 14 16,6-19 11-16,-13-3 52 16,1-22 65-16,-23 5 43 15,-3-11 49-15,-14 6 16 16,-3-2-12-16,-11 23-7 16,-6 7 26-16,-7 23-33 15,-3 10-4-15,-6 12 3 0,-1 3-20 16,-2 5-39-16,1-4-13 15,-1 0-6-15,0 1 11 16,-6 32 4-16,-7 58 13 16,9-21 7-16,3 17-6 15,4-7-15-15,3 4-26 16,4-20-28-16,-3 1-70 16,1-20-54-16,1-8-266 15,-1-18 25-15</inkml:trace>
  <inkml:trace contextRef="#ctx0" brushRef="#br0" timeOffset="31791.629">27792 16355 1446 0,'-2'3'250'16,"2"-3"124"-16,1 4-509 15,-1-4-41-15,5 10-33 16,0 29-204-16,61 50 51 16</inkml:trace>
  <inkml:trace contextRef="#ctx0" brushRef="#br0" timeOffset="32361.904">27881 16895 1299 0,'-16'10'372'16,"15"-10"76"-16,2 1-349 15,0-4-120-15,0 2-41 16,12-5-12-16,26-9-12 16,80-27 8-16,-30 18 12 15,-10 7 40-15,3 4 8 16,-21 8 13-16,-10 3-5 15,-21 2-4-15,-10 2-17 16,-11 6-2-16,-9 11 2 0,-9 7 10 16,-10 16 8-1,-6 6 22-15,-10 17 2 0,-1-4-1 16,-1-1-2-16,11-11-2 16,9 0-2-16,10-19-2 15,8-7 0-15,11-11 4 16,20-11 17-16,10-12 4 15,29-20 0-15,8-13-5 16,14-22-8-16,-8-5-16 16,-1-18-2-16,-22 7 5 15,0-9 12-15,-17 15 19 0,-6-7 7 16,-11 20-3-16,-7 5 16 16,-12 21-3-16,-5 9-13 15,-4 18-11-15,-2 7-16 16,-1 5-22-16,-16 9-4 15,-6 9-1-15,-12 17 8 16,-3 9 13-16,-3 15 8 16,16-1-1-16,12 7-5 15,17-7-6-15,21 2-10 16,14-11-16-16,22-3-47 16,6-11-41-16,24-15-150 15,-5-17-135-15,-2-13-33 16</inkml:trace>
  <inkml:trace contextRef="#ctx0" brushRef="#br0" timeOffset="32819.714">24298 18356 1220 0,'-21'15'344'15,"5"-10"64"-15,16-7-343 16,10-2-127-16,33-12 4 15,20-10 11-15,49-12 5 16,27-3 40-16,44-3 17 16,-3-1 8-16,36-8 5 15,-21 7 2-15,31-6 10 16,-22-2-1-16,29 4 1 16,-25 17-6-16,27-3-1 0,-29 11-11 15,23-1-9-15,-36 9-7 16,16 0 3-16,-33 5-4 15,2 1-4-15,-40 5-4 16,-6-3-19-16,-40 5-15 16,-5 1-75-16,-22 0-48 15,3 8-269-15,-14 9 16 16</inkml:trace>
  <inkml:trace contextRef="#ctx0" brushRef="#br0" timeOffset="80047.208">22461 2071 990 0,'-16'-6'94'0,"-5"5"146"15,13 4-355-15,-2 19 107 16,1 16-10-16,6 25-2 16,5 10 2-16,0 22 3 15,5-3 0-15,7 17 10 0,-3-9 3 16,-2 3 1-1,-2-19 0-15,-4 2 6 0,-4-27-5 16,-3-8 7-16,1-15-1 16,0-10 20-16,2-14 12 15,0-13 4-15,2-16-17 16,6-26-18-16,0-10-36 16,2-31-19-16,3-14-9 15,6-23 14-15,-4 6 22 0,0-24 35 16,-1 17 15-16,1-2 22 15,-4 22 1-15,1 3 4 16,5 25-15-16,4 5-5 16,-6 19-17-16,0 12-11 15,-3 18-12-15,6 13-6 16,1 18-7-16,6 19-9 16,6 9 7-16,10 24 2 15,-3 8 1-15,4 25 2 16,-2-3 10-16,2 17 1 15,-6-13 5-15,3 13-29 16,-7-14-58-16,-6 7-162 16,-8-14-2-16,-13 8-111 15</inkml:trace>
  <inkml:trace contextRef="#ctx0" brushRef="#br0" timeOffset="80259.925">22617 2460 1255 0,'24'-42'201'0,"27"-10"122"16,13 1-411-1,28-9-57-15,2 14-38 0,13 1-141 16,-14 17 0-16,-1 8-65 15</inkml:trace>
  <inkml:trace contextRef="#ctx0" brushRef="#br0" timeOffset="80998.486">22709 4236 1626 0,'-1'15'238'15,"0"3"138"-15,-7-1-492 16,18 24-7-16,6 15-8 15,12 31 38-15,4 8 34 16,9 21-22-16,-9-11 4 0,3 5 22 16,-11-21 21-16,-4-1 6 15,-9-27 26-15,-2-11 8 16,-4-23 3-16,-4-10 18 16,-1-10 7-16,1-5 16 15,-4-7-3-15,1 2-173 16,-9-29-45-16,-23-77-64 15,8 18-96-15,-3-25 75 16,3 9 237-16,1-9 68 16,9 19 69-16,10-4 84 15,18 21-74-15,16 0-67 16,11 21-42-16,10 6-9 16,3 16 1-16,7 12-1 15,-6 17-1-15,7 16-4 0,-6 15-4 16,2 18-10-16,-15 7 3 15,-5 17 1-15,-15-1 5 16,-11 17 1-16,-15-2 3 16,-11 10 2-16,-6-19 1 15,-8 1 1-15,2-22 0 16,1-13 4-16,10-16 1 16,4-7 12-16,10-9 10 15,4-11-4-15,4-9-8 0,15-11-3 16,8-4-10-1,14-11-4-15,9 5 6 0,19 11 11 16,-4 11-4-16,15 20-6 16,-11 15-10-16,2 13-8 15,-29 5-7-15,-17 14 7 16,-35-6 4-16,-37 20 5 16,-26-2 5-16,-29 10 4 15,-10-9-37-15,-29 7-246 16,12-19 70-16</inkml:trace>
  <inkml:trace contextRef="#ctx0" brushRef="#br0" timeOffset="82322.271">23415 2901 956 0,'-16'-13'155'0,"5"19"102"15,7 8-289-15,4 17-7 16,3 15 9-16,9 17 10 16,5-1 1-16,11 15 4 0,0-8 5 15,8 6 4-15,-4-8 2 16,5 5 5-16,-9-10 0 15,4 6 1-15,-5-9 0 16,-1-3-10-16,-1-10-31 16,3 1-62-16,-2-14-39 15,5 0-101-15,-6-9-30 16</inkml:trace>
  <inkml:trace contextRef="#ctx0" brushRef="#br0" timeOffset="82753.637">23411 2886 1225 0,'-25'15'139'15,"19"-6"162"-15,-11 23-403 16,5 17 56-16,-8 28-26 15,-1 6 1-15,-3 10-61 16,2-16-13-16,-4-9-11 16,8-26 38-16,1-16 53 15,4-20 63-15,4-18 24 0,5-10 20 16,2-19 6-16,4-5-27 16,3-17-11-16,3-3-9 15,2-18-6-15,4 11-7 16,2 1-3-1,3 16 16-15,2 10 3 0,0 27 0 16,6 5-1-16,-1 13-4 16,7 10-7-16,0 6 4 0,10 4 1 15,2 8 1-15,8 7 3 16,-4 0 3-16,11 7-3 16,-7-5 2-16,2 2-10 15,-9-7-24-15,4 2-143 16,-8-14 29-16</inkml:trace>
  <inkml:trace contextRef="#ctx0" brushRef="#br0" timeOffset="84083.645">23811 1435 617 0,'-15'-38'60'0,"-9"4"101"15,-6 12-222 1,-1-5 77-16,3 8-4 0,-10 3-2 15,1-2-4-15,-12-3 14 16,-1 10 6-16,-14-4 14 16,4-1 6-16,-12-3 16 15,8 7-11-15,-10-4-5 16,9 5-14-16,-8 12-7 16,3 10-19-16,-10 4-5 15,5 2-2-15,-15 16-4 16,5 4 3-16,-12 6-2 15,13 0-1-15,-10 11-1 16,15-9 2-16,-6 3-2 16,14-1 2-16,-6 17 0 15,9-2 1-15,-9 13 0 16,8-1 1-16,-5 13-2 0,9-9 2 16,0 9-3-16,17-7 1 15,1 11 0-15,13-15 1 16,3 9 0-16,8-15-1 15,8 2-4-15,7-13 0 16,8 11-1-16,7-14-1 16,5 8 3-16,0-10 2 0,5 7-1 15,2-12 2-15,7 7-2 16,4-7 3-16,17 0-2 16,7-7 1-16,18-3 0 15,3-15 0-15,18-4-3 16,-8-11 2-16,14-5-1 15,-14-6-1-15,12-5 3 16,-10 2 2-16,13-8-2 16,-9-3 3-16,22-8 0 15,-12-7 0-15,22-17-1 16,-9-1 4-16,15-10-7 16,-21-1 2-16,11-9-1 15,-22 7 3-15,2-10 2 16,-21 3 13-16,9-6 7 15,-19 13 6-15,2-12 0 16,-13 5-2-16,1-12-5 16,-11 7-5-16,-2-13 0 15,-13 8 6-15,-8 1 18 0,-12 8 1 16,-12-18 1-16,-9 12 5 16,-8-8 3-16,-5 9-16 15,-11 0 0-15,-3 24 1 16,-8 0-14-16,-3 16-8 0,-18-3-7 15,2 13-4-15,-33 8-6 16,-2 4-1-16,-23 10-9 16,4 3-4-16,-26 5-76 15,18-2-66-15,-26 18-134 16,19 3-46-16</inkml:trace>
  <inkml:trace contextRef="#ctx0" brushRef="#br0" timeOffset="86870.937">23169 3885 279 0,'-17'-16'82'16,"-4"8"25"-16,-8 2-86 15,1 6 4-15,-8 8-9 0,1 3-13 16,-11 4-5-16,3 5 1 16,-11 7 0-16,5-2 1 15,-11 8 0-15,7 0 0 16,-10 10 2-16,6-2-1 16,-5 10 0-16,6-5 0 15,-5 4 0-15,12-5-1 16,-5 11-1-16,4-1 1 15,-4 24-2-15,3 4 1 16,-7 14 1-16,13-4-1 0,-1 10-2 16,10-15 1-16,8 10-2 15,15-15-1-15,6 7 1 16,10-14 2-16,10 4 1 16,7-12 7-16,6 6 4 15,5-13 1-15,13 5-2 16,2-9 0-16,15 4-7 15,2-10-4-15,15 7 2 16,-3-11 5-16,18-1-1 16,0-13 4-16,20-4 3 15,-5-14 0-15,21-9 0 16,-7-9 0-16,18-14 2 16,-17-8 1-16,21-15 7 15,-11-11 7-15,16-17 7 16,-18-5-3-16,17-24 5 15,-21 3-5-15,7-14 4 16,-27 7 0-16,2-9 17 0,-27 19 4 16,-7-10 11-16,-26 18-3 15,0-6 6-15,-19 17-13 16,-10-10 10-16,-10 16-6 16,-14-9 19-16,-13 7-11 15,-21-5-11-15,-10 8-27 0,-23-5 11 16,-3 10-21-16,-15-8-2 15,2 8 5-15,-15-4 3 16,8 9-21-16,-13 1-10 16,-1 13 0-16,-14 8-4 15,8 11-1-15,-16 7-15 16,0 10-13-16,-20 15-32 16,19 4-15-16,-17 13-150 15,15 6-101-15,4 6-15 16</inkml:trace>
  <inkml:trace contextRef="#ctx0" brushRef="#br0" timeOffset="91892.125">24049 4641 363 0,'-2'-17'148'16,"4"-9"8"-16,9 3-102 16,12-2-13-16,10 1-29 0,20 0-11 15,8-3-5-15,26-8 1 16,3 2-3-16,29-5 7 15,-9 0-3-15,16-7 0 16,-14 5-1-16,19-7 3 16,-27 3-4-16,16-6 5 15,-15 8 1-15,6-3 1 16,-19 10 0-16,4 1-1 16,-20 11 0-16,-3 1 0 15,-18 9-2-15,-4 1-16 16,-16 4-27-16,-5 3-90 15,-11 2-21-15,-8 3-50 16</inkml:trace>
  <inkml:trace contextRef="#ctx0" brushRef="#br0" timeOffset="92188.469">25444 3745 526 0,'-7'5'136'16,"5"-9"33"-16,9-6-143 16,13-5-32-16,9 4 1 0,15-6 0 15,9 3 4-15,15 0-1 16,-7 5-1-16,12 5 0 16,-10 7 0-16,2 6 0 15,-12 7 2-15,2 15-1 16,-12 3 2-16,-2 14 1 15,-15 4 2-15,-11 17 0 16,-19 2 2-16,-21 23-2 16,-17 0-37-16,-22 29-133 15,-15-8 31-15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9T03:30:57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32097 2566 530 0,'-20'4'91'0,"4"-3"67"47,12-2-157-47,1 0 38 0,3-1 17 16,-1 2 26-16,1-1-2 0,0 0-11 0,1 0-18 0,30-11-18 16,43-12-30-16,-25 10-3 0,-3 5-2 15,3 2 0 1,-8 3 0-16,0-2 0 0,-8 5 1 15,-2 0-2-15,-9 1 0 16,-2 1 0-16,-5 0 0 16,-3-1-1-16,-4 0 1 15,-6 1 0-15,-2-2 2 16,-1 1 1-16,1 0 2 0,-1 0-1 16,1 0 1-16,0 0 2 15,0 0 1-15,0 0 2 16,0 0 2-16,0 0-2 15,0 0-1-15,0 0-3 16,0 0-5-16,0 0-31 16,0 0-64-16,0 0-145 15,0 0-1-15</inkml:trace>
  <inkml:trace contextRef="#ctx0" brushRef="#br0" timeOffset="3306.606">31878 168 872 0,'-38'-8'175'16,"-15"2"87"-16,8 8-262 16,5 7 1-16,-4 4 0 15,7 2 1-15,-3-3 0 16,5 3-1-16,-10 7-2 15,-1 7-1-15,-18 6-1 0,1 8-1 16,-11 6 2 0,10 5-2-16,-1 7 0 0,17 1 0 15,-5 14-1-15,10-1 1 16,-1 11-1-16,7-3 1 16,-4 15 1-16,7-8 1 15,0 24-1-15,5-9 0 16,1 13 0-16,10-7 0 15,9 15-2-15,8-19 3 0,11 9-1 16,12-10 1 0,16 6 0-16,10-16-1 15,23 0-1-15,7-17-2 0,27-3 0 16,1-17 0-16,23-4-2 16,-6-14 0-16,23-4 4 15,-15-14 1-15,31-14 1 16,-9-13 4-16,16-11 2 15,-17-9-1-15,13-13 0 16,-27 3 0-16,8-16 2 16,-22 4 3-16,40-22 1 15,-29 0 1-15,5-23 4 16,-19 2 3-16,0-12 27 16,-48 12 6-16,7-21 18 15,-25 12-1-15,-12-13 18 16,-23 8-23-16,-20-4 10 15,0 19-11-15,0-11-1 0,0 17-17 16,-15-10-13-16,-28 1-18 16,-25-14-10-16,-8 17-4 15,-14-10-5-15,7 14 5 16,-19 1 0-16,13 29 1 16,-22-8-3-16,8 16-2 15,-20-3-2-15,4 16 2 0,-8 5-6 16,18 21 0-1,-25 14-1-15,14 15 2 0,0 10-2 16,17-3 5-16,-8 3 3 16,22-7 4-16,5-5-1 15,19-6 4-15,-2 5 0 16,16-9 1-16,4 4 0 16,19-4 1-16,3 1 0 15,10-7 0-15,6 3 0 16,5-7 0-16,0 0 0 15,3-1-2-15,1 0 0 16,0 0-2-16,0 0 0 16,0-1 0-16,0 1 0 15,0 1 0-15,0-1-1 16,0 1 1-16,0 0-2 0,0 0-8 16,0 0-58-1,0 0-78-15,0 0-224 0,-1 1-8 16</inkml:trace>
  <inkml:trace contextRef="#ctx0" brushRef="#br0" timeOffset="4343">1387 11979 513 0,'25'-31'109'15,"-2"-7"47"-15,23-15-150 16,13-9-9-16,27-16 4 15,7-4 5-15,22-25 9 16,-1 4 5-16,30-24 17 16,-12 11-2-16,21-25 0 15,-9 17-5-15,14-11-5 16,-27 24-13-16,8-8 0 16,-23 25 19-16,-5 1 7 15,-27 23 3-15,-3 2-2 16,-22 22-1-16,-7 9-19 0,-12 17-50 15,3 14-167-15,-10 14-45 16,-8 19-80-16</inkml:trace>
  <inkml:trace contextRef="#ctx0" brushRef="#br0" timeOffset="5264.16">9970 15051 435 0,'116'-33'66'0,"26"-12"80"15,-17-4-135-15,34-11 35 16,-7 7 14-16,27-16 7 16,-9 4-21-16,31-13-3 15,-12 3-10-15,31-8-10 16,-12 8-7-16,26-20-2 15,-17 11-4-15,32-13-2 16,-30 6-4-16,24-9 29 16,-29 10 4-16,24-9 34 15,-36 11 5-15,19-7 27 16,-37 14-23-16,12-3 2 16,-39 13-29-16,-2 6 12 15,-40 11-21-15,-6 2 3 16,-34 18-6-16,-12 4 0 15,-24 11-11-15,-8 1-3 16,-13 9-6-16,-5 0-1 0,-5 3-5 16,0 2-61-16,0 0-145 15,6 2-193-15,-6-9-41 16</inkml:trace>
  <inkml:trace contextRef="#ctx0" brushRef="#br0" timeOffset="7434.119">24335 4161 20 0,'30'-4'24'15,"5"-5"23"-15,0-1 5 16,-2-2 26-16,-5-1 19 0,-4 0 21 15,-6 3-17 1,-3 0-4-16,-4 0-29 0,0-2 0 16,-1 3-20-16,-1-3 26 15,-2 2 12-15,0-2 35 16,-4 3-11-16,-1-3 2 16,-2 0-28-16,-4-1-12 15,-2 4-31-15,-3-4-8 16,-2 1-15-16,-7-1-5 15,-1 0-8-15,-9 1-5 16,-3 0-5-16,-9 3-3 16,-3 1-2-16,-12 3-3 15,-4 5 1-15,-16 5 0 16,0 4 3-16,-14 5 0 16,2 1 4-16,-20 6 1 15,5 2 0-15,-19 9 0 16,6 1 2-16,-20 12 1 0,14 0-1 15,-7 10 0-15,12-7 0 16,-12 13-1-16,18-4-1 16,-9 12 1-16,16-1 1 15,-5 14 0-15,19-9 0 16,-5 9 0-16,14-10-1 16,-10 11-1-16,15-8 0 15,-11 19-1-15,11-6 1 16,-7 20 0-16,12-9 1 0,-3 21 0 15,15-19 3-15,2 18-1 16,10-15 2-16,-7 21-1 16,4-18 1-16,-7 21-1 15,3-16 1-15,-4 16-1 16,9-23 1-16,-6 10 1 16,9-17-1-16,-12 11 1 15,4-13-1-15,-8 9-1 16,2-12 0-16,-10 16 0 15,10-15-2-15,-4 13 2 16,8-11 0-16,-4 8 1 16,12-16 1-16,-9 6 0 15,8-17 0-15,-4 7 2 16,9-15-1-16,-3-1-1 16,8-13 0-16,2 4 1 15,6-14-3-15,0 4 0 0,10-6 1 16,-1-2 0-16,2-7 1 15,6-2 0-15,3-8 1 16,-1-5-1-16,4-7 0 16,1 0-1-16,2-7 0 15,-1 1-1-15,4-1 1 0,1-4-1 16,0-1 0-16,0 0-1 16,0 0 0-16,0 0-1 15,0 0 1-15,0 0-4 16,0 0 2-16,0 1-1 15,0 1 1-15,1-1 0 16,6 9 2-16,4 7-1 16,45 34 1-16,-24-34 0 15,1-3 0-15,12 0 1 16,0-2 0-16,12-3 1 16,-3-1-1-16,9 0-1 15,-6-5 2-15,14 1-2 16,-5-3 1-16,17-3 2 15,-2-3 0-15,10-1 0 16,-12-3 3-16,9-4 9 16,-18 2 3-16,-5-2 2 0,-14 1 0 15,-6 1 1-15,-18 4-8 16,-7 4-2-16,-12-1-2 16,-2 5-1-16,-6 2-19 15,0 5-223-15,0 10-84 16,-13 7-63-16</inkml:trace>
  <inkml:trace contextRef="#ctx0" brushRef="#br0" timeOffset="46703.651">24353 9895 172 0,'-17'6'225'0,"7"-3"-38"0,6-7 1 16,3 3-81-16,0 2-36 15,1-2-22-15,0-1-28 16,0 1-8-16,0 0-7 16,1 0-2-16,10-6-3 15,15-6-2-15,36-13 0 16,-23 15-1-16,-1 1 1 16,13 1 1-16,0-3 3 15,11 0 3-15,-4 1 3 16,11 0 4-16,-9-1 2 0,8 1 3 15,-8 1-1-15,9-1 0 16,-7 1-2-16,10 0-1 16,-10 1-4-16,11 0 3 15,-8 3 3-15,10-2 6 16,-8 1 5-16,15 1 12 16,-13-1 3-16,7 1 2 15,-10-1-6-15,4 1-7 16,-13-1-13-16,6 1-5 15,-13 0-9-15,2 2 4 16,-13-1 8-16,-5 2 8 16,-11 2 3-16,-5-1 7 15,-10 2 0-15,-4 2-2 16,-4-1-4-16,0-1 7 16,-1 0-5-16,1 0-2 0,-1-1-9 15,1-1-14 1,-1 1-38-16,1 1-225 0,0 0-106 15,0 1-67-15</inkml:trace>
  <inkml:trace contextRef="#ctx0" brushRef="#br0" timeOffset="47622.705">30605 9643 198 0,'-53'-7'66'16,"-2"1"24"-16,6 0-45 15,-6 3 7-15,10 2 13 0,5-1 37 16,9 1-6-16,1 0 9 16,8 0-20-16,3-3-19 15,7 3-35-15,2-1-11 16,6 2-16-16,4-1-1 15,1 2-2-15,-1-2-4 16,0 1-2-16,0 0-4 16,0 0-3-16,0 0-7 15,0 0 2-15,0 0 6 16,1 0 6-16,0 1 17 16,20 8 19-16,47 17 7 15,-33-18-1-15,11-1 5 16,1-2-38-16,13 3 16 15,-7-3-6-15,15-3-1 0,-5-1-6 16,16-2 26-16,-3-2-25 16,16-4 0-16,-4 0-2 15,19-1 0-15,-6 1-2 16,15-1-1-16,-9 2-2 16,9-2 1-16,-17 0 0 15,5 1-2-15,-20 0 3 16,11-2-1-16,-13 1 2 15,9 2 4-15,-10-2 1 16,8 0 4-16,-14 3 2 0,-3 3 8 16,-20-2 3-16,-6 0 9 15,-20 4 4-15,-6 0 11 16,-10-2-4-16,-4 1 3 16,-5 1-6-16,0-2 2 15,-1 1-14-15,0 0-5 16,0 1-9-16,0 0-6 15,0 0-11-15,0 0-7 16,0 0-7-16,0 0-99 16,0 0-17-16,0 1-216 15,9 18-26-15</inkml:trace>
  <inkml:trace contextRef="#ctx0" brushRef="#br0" timeOffset="48603.278">27388 10673 1004 0,'-3'0'221'16,"4"-1"76"-16,1 1-304 16,-2-1-14-16,1 0-5 0,22-3 0 15,47-11 15-15,-18 5 6 16,1-2 3-16,15 2-3 16,0 2 0-16,20 0-4 15,-3 1 2-15,19 5-1 16,-2 2 3-16,23-1 0 15,-5 1 5-15,17-4 6 16,-10-1 4-16,16 0 4 16,-18 0 1-16,10 2 0 15,-19 3-4-15,2-3 2 16,-22 3 3-16,0 0 8 16,-28-1 0-16,-6 0 2 15,-24 1-6-15,-9 1-6 16,-15-1-9-16,-5 0-4 0,-8 0-3 15,1 2-79 1,3 3-45-16,-5-5-194 16,1 1-25-16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9T03:31:50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15413 6454 723 0,'-15'12'360'0,"-5"13"-40"16,9-8-113-16,-7 24-209 16,1 12-8-16,-4 20 7 15,0-1 1-15,-4 14 1 16,0-4 1-16,1 12-2 15,3-5-1-15,1 15 0 16,8-13-2-16,10 7 1 16,8-16 1-16,9-6-1 0,8-18 1 15,15-10 2 1,5-21 1-16,16-15 3 0,3-15 2 16,17-16-20-16,-2-15-48 15,4-19-251-15,-9-8 46 16</inkml:trace>
  <inkml:trace contextRef="#ctx0" brushRef="#br0" timeOffset="187.31">15409 7144 875 0,'-19'6'311'0,"7"-7"14"15,10 0-271-15,19-7-2 16,13-7-59-16,27-19-6 15,11-5 9-15,18-12 12 16,-6 1-48-16,3-6-167 16,-22 10-114-16,-11-7-58 15</inkml:trace>
  <inkml:trace contextRef="#ctx0" brushRef="#br0" timeOffset="336.523">15535 6538 1079 0,'-13'0'270'16,"11"-15"78"-16,11-13-321 16,26-9-20-16,13-3-62 15,28-13-151-15,7 0-141 16,11-16-41-16</inkml:trace>
  <inkml:trace contextRef="#ctx0" brushRef="#br0" timeOffset="1362.005">16217 6985 1095 0,'-31'67'195'0,"8"6"121"16,7-13-328-16,-6 24-2 15,0-2 12-15,4 9 3 16,2-22-6-16,4-3-21 15,5-26-14-15,3-11-8 16,4-19 0-16,0-3-3 16,0-9 16-16,10-6 17 15,11-14 6-15,14-25 2 16,5-10 10-16,9-17 29 16,-4-4 14-16,-2-4 20 0,-10 20 9 15,5 5 13-15,-7 16-26 16,-1 5-11-16,-6 18-21 15,-6 3-15-15,-4 10-15 16,0 7-3-16,-3 13-3 16,5 13 1-16,2 9 5 15,1 16 1-15,0 8 1 16,3 9 2-16,-4-9-1 0,6-3-6 16,-4-16-3-16,4-14-1 15,-3-20-2-15,9-18 5 16,1-19 5-16,14-25 6 15,-1-12 2-15,5-9 12 16,-7 9 12-16,-5-5 15 16,-15 19 6-16,-5 12 14 15,-7 12-12-15,-4 6-17 16,-4 18-23-16,2 7-13 16,0 9-13-16,3 12-2 15,4 5 3-15,4 16 8 16,3 6 4-16,4 7-40 15,3-1-24-15,16 4-73 16,4-17-13-16,20-18-5 16,8-22 42-16,17-27 28 15,-7-22 77-15,7-20 20 16,-19 2 9-16,-4-11 23 0,-18 7 10 16,-6-2 58-1,-17 16 20-15,-5 6 30 0,-11 19-21 16,-3 12-15-16,-6 11-66 15,0 6-44-15,-1 7-34 16,0-6-6-16,0 26 0 16,6 68 5-16,0-16 13 15,-1 30 1-15,0 4-1 0,0 28-13 16,-4-8-37-16,-7 17-10 16,-1-27-17-16,1-17-7 15,-1-42 16-15,2-14 51 16,6-37 27-16,-2-14 70 15,-6-11-20-15,-6-30-31 16,-3-19 1-16,-4-30 17 16,0-11-50-16,1-34 35 15,12 13 31-15,5-9-1 16,5 19-33-16,11-12-3 16,12 26-7-16,13-1-3 15,10 19-13-15,23-2-6 16,4 24-2-16,10 8 0 15,-8 20-4-15,-2 14-10 16,-19 16-2-16,-6 17-1 0,-20 17 0 16,-15 18 1-16,-18 11 7 15,-22 19 0-15,-19-4 3 16,-19 5-23-16,-4-15-40 16,-6-6-159-16,6-21-97 15,-3-23-63-15</inkml:trace>
  <inkml:trace contextRef="#ctx0" brushRef="#br0" timeOffset="2571.208">20661 6555 1338 0,'-9'-21'278'0,"1"9"136"16,5 5-416-16,2 6 14 16,1 2-16-16,0-1-17 15,0 0-7-15,0 1 5 16,-1 15 5-16,-3 23 2 15,-7 50 8-15,5-20-15 16,1-3-38-16,9 16-124 16,-3 0-93-16,-7 23-104 15,-4-18-104-15</inkml:trace>
  <inkml:trace contextRef="#ctx0" brushRef="#br0" timeOffset="2738.818">20786 5949 1321 0,'11'-12'220'15,"-6"7"66"-15,-9 6-423 16,6 15-13-16,3 13 3 16,3 24-79-16,2 15-60 15,-4 24 31-15</inkml:trace>
  <inkml:trace contextRef="#ctx0" brushRef="#br0" timeOffset="3321.472">21063 6525 1500 0,'-8'4'290'15,"23"-19"133"-15,-14 20-473 16,1 14-8-16,-1 18 1 15,2 8 14-15,-4 18 17 16,-2 2 21-16,1 5-43 16,2-9-33-16,7 5-64 15,3-15-35-15,8-5-27 16,1-16 42-16,7-11 33 16,-2-19 69-16,11-17 45 15,0-14 36-15,3-18 56 16,-3-6 22-16,-1-13 33 0,-7 5-1 15,2-1 3-15,-7 15-46 16,-3 5-8-16,-6 17-32 16,-5 11-9-16,-8 9-12 15,0 11-12-15,0 7-15 16,3 15-10-16,3 6 1 16,1 18 4-16,3 0 9 0,3 11-50 15,2-4-28-15,10 2-33 16,1-16-16-16,7-8-20 15,1-19 49-15,12-23 27 16,-7-20 37-16,7-18 29 16,-7-11 21-16,4-15 63 15,-15 4 15-15,-1-18 53 16,-6 9 4-16,-3-2 32 16,-7 18-44-16,-2 12 4 15,-5 25-56-15,-3 10-33 16,-1 12-58-16,0 16-22 15,-3 10-21-15,1 26-4 16,-1 9-3-16,-2 25-44 16,-2 0-45-16,1 17-155 15,2-5-96-15,-8 18-48 16</inkml:trace>
  <inkml:trace contextRef="#ctx0" brushRef="#br0" timeOffset="3599.277">22356 6796 1139 0,'23'-59'356'16,"-10"5"81"-16,-13 22-321 16,2 5-13-16,-3 14-35 0,-1 2-29 15,2 10-20-15,1 4-13 16,-3 1-21-16,2-4-2 16,0 1 1-16,1 22 3 15,-1 50 7-15,-2-18 3 16,-2 7 0-16,-5 23 0 15,3-2 0-15,2 21 1 16,-1-1-1-16,-2 22 0 16,4-16-25-16,-1 12-54 15,0-19-12-15,4 5-74 16,3-26-73-16,2-2-171 16,-5-32 20-16</inkml:trace>
  <inkml:trace contextRef="#ctx0" brushRef="#br0" timeOffset="3852.306">22300 6296 935 0,'17'-21'394'15,"7"1"-21"-15,-6 14-172 16,27-3-232-16,9 1 1 15,20 13 3-15,-2 8 5 16,7 19 4-16,-22 12-34 0,-6 25-27 16,-27 0-15-16,-23 13-20 15,-31-6-7-15,-40 8-37 16,-17-15-31-16,-39 3-71 16,2-18-46-16</inkml:trace>
  <inkml:trace contextRef="#ctx0" brushRef="#br0" timeOffset="4331.663">25075 5429 1268 0,'-40'-2'199'16,"-18"17"144"-16,-31 28-387 15,-8 18 9-15,-24 19 15 16,13 2 13-16,1 12 2 16,25-11 2-16,11 6-3 15,35-15-7-15,17 1-28 16,25-12-7-16,26 0-1 16,19-17 3-16,24 8 7 15,4-10 29-15,14 4 10 16,-14-4 0-16,-4 3 2 15,-24-6 1-15,-15-1-3 16,-23-12-2-16,-23 3 3 16,-26-4-15-16,-33 4-48 15,-15-5-41-15,-29-3-186 16,8-16-1-16</inkml:trace>
  <inkml:trace contextRef="#ctx0" brushRef="#br0" timeOffset="4762.176">24970 5997 1003 0,'60'4'230'0,"-22"8"90"15,-15 6-287 1,4 13-31-16,-6 5 2 16,1 7-1-16,-6-3-1 0,1 0 2 15,-4-11-1-15,4-2 3 16,-4-6-4-16,8-1 0 15,2-9-2-15,15-5 2 16,1-9-1-16,11-11 5 16,-4-10 1-16,1-11 6 15,-12 0 0-15,-6-11 8 16,-15 1 0-16,-9-12 1 16,-10 4-3-16,-15-4 5 15,-8 9-12-15,-15 4 1 16,-3 20-1-16,-13 11-5 15,-4 16-9-15,-8 19-4 16,5 19-4-16,-3 20-5 0,11 6 3 16,9 9 2-16,15-5 1 15,16 6 1-15,16-14 2 16,18 4-3-16,15-10 0 16,22 1 3-16,12-14-11 15,16-13-104-15,1-22-65 16,16-26-153-16,-12-20-75 15</inkml:trace>
  <inkml:trace contextRef="#ctx0" brushRef="#br0" timeOffset="5173.259">25846 6056 396 0,'8'-45'427'0,"5"10"-113"16,-2 17-28-16,4 2-172 16,2 6-81-16,8 4 20 15,-2 6-19-15,8 12 3 16,1 9-5-16,5 17-1 15,-3 8-24-15,-4 12-11 16,-10-4-17-16,-7 7-24 16,-12-11-7-16,-9-5-5 15,-7-12 7-15,-11-6-15 16,-4-13 6-16,-6-9 5 16,1-8 11-16,2-7 16 15,11-8 28-15,7-12 25 16,13-2 0-16,16-14-2 15,11 0-3-15,18-6 32 16,4 7-4-16,9 1 15 16,-3 12 2-16,15 3-5 0,-5 8-27 15,13 5 8-15,-5 9-15 16,7 9-1-16,-17 9-6 16,-3 13-2-16,-16 6-11 15,-5 12 2-15,-13-3-4 0,-3 10 4 16,-6-1-8-16,-5 0-32 15,-6-6-37-15,-12 7-146 16,-13-9-165-16,-22-19-25 16</inkml:trace>
  <inkml:trace contextRef="#ctx0" brushRef="#br0" timeOffset="5588.736">26756 5507 1568 0,'4'-16'321'15,"-2"-6"154"-15,-4-2-472 16,2 8 0-16,2-1-2 15,-2 3-2-15,0-2 1 16,-2 2-3-16,2-1-17 16,-2 3-25-16,3 3-89 15,-2 6-101-15,3 7-236 16,0 9-25-16</inkml:trace>
  <inkml:trace contextRef="#ctx0" brushRef="#br0" timeOffset="6522.758">27286 5703 1413 0,'-29'-7'258'0,"2"-1"142"16,-10 1-448-16,-2 10 21 15,-20 7 2-15,-6 4 0 0,-7 14 10 16,8 5 11-16,0 10-4 16,23-1-9-16,10 11-36 15,16-2-16-15,15 3-17 16,16-3 1-16,17-1 6 15,8-15 36-15,14-1 15 16,0-17 19-16,7-11 11 16,-8-9 5-16,4-8 13 15,-10-12 14-15,4-9 49 16,-13-1 14-16,-5-9 40 16,-11 4 3-16,-7 2 16 15,-8 9-39-15,-6 5-5 16,-2 10-41-16,-2 4-17 15,0 2-33-15,-1 4-23 16,2 2-26-16,0 0-20 0,0 0 0 16,0 11-15-16,-2 27 3 15,13 49-22-15,13-35 13 16,18 4-4-16,9-16 17 16,15-11 9-16,-1-18 32 15,6-17 10-15,-12-15 8 16,-2-24 10-16,-10-8 13 15,2-25 4-15,-10-4 8 0,3-25 5 16,-7-4-5-16,-3-25-2 16,-8 17 4-16,-5-12-2 15,-9 23 0-15,-6 16 8 16,-6 38-11-16,-2 10-20 16,-2 29-25-16,-9 23-19 15,-4 21-10-15,-12 24-4 16,-2 18 10-16,-1 31 12 15,9 6 10-15,10 19-7 16,13-9-14-16,15 9-32 16,9-24-12-16,16-1-6 15,8-29 8-15,22-11 16 16,8-26 33-16,24-21-57 16,5-29-20-16,13-27-61 15,-13-17-8-15,-10-19 115 16,-28 4 118-16,-15-5 66 15,-22 18 76-15,-6 5 57 0,-11 16-97 16,0 10-24-16,-5 15-36 16,-5 9-14-16,-4 9-50 15,-5 16-14-15,-2 3-25 16,-6 15-6-16,0 7 0 16,-1 15 2-16,3 0 1 15,1 12-27-15,3-2-28 0,5-1-92 16,-2-14-107-16,6-9-216 15,4-22-29-15</inkml:trace>
  <inkml:trace contextRef="#ctx0" brushRef="#br0" timeOffset="6669.636">29034 5112 1370 0,'9'7'256'0,"-1"3"5"15,-22-12-405-15,18 28-212 16,-3 12-47-16,-13 23-44 16</inkml:trace>
  <inkml:trace contextRef="#ctx0" brushRef="#br0" timeOffset="8261.69">29221 5631 1060 0,'96'-21'231'0,"-19"6"97"15,2 3-313-15,-9 8-18 0,-3 8 0 16,-23 7 0-16,-10 0 1 16,-11 2 1-16,-4 9-1 15,-11 2-3-15,-2 16-3 16,-1 9-9-16,-3 13-24 15,-1 3-16-15,4 10-13 16,0-12 1-16,4-7 7 16,2-13 27-16,2-13 20 15,3-17 25-15,18-9 14 16,11-5 0-16,21-15 4 16,10-7-1-16,18-16 14 15,-10-12 1-15,3-23 5 16,-16 3 11-16,-9-4 27 15,-24 15-8-15,-13 6 22 16,-18 24-8-16,-11 7-11 16,-10 9-33-16,-17 8-257 15,-14 12 201-15,-24 15-3 0,-8 4-1 16,-8 12-1-16,13 2 241 16,4 10-244-16,21-8-16 15,13 10-40-15,14-6-11 16,9 1-10-16,15-8 11 15,16 1 19-15,6-16 40 0,12-1 16 16,1-12 14-16,0-5 7 16,-7-11 12-16,3-6 21 15,-8-8 6-15,0-2 18 16,-6 1 3-16,-4 4-10 16,-9 7-25-16,-4 5-14 15,-4 6-27-15,2 3-23 16,-2-4-3-16,0 1-2 15,2 13 0-15,8 18-20 16,18 35 3-16,-1-31-18 16,7-8-5-16,23-6-20 15,5-10 15-15,17-13-22 16,1-13-11-16,1-22 40 16,-20-12 43-16,-7-19 65 15,-19-1 50-15,-10-21 38 16,-9 1-31-16,0-25 6 0,-3 0-45 15,2-15 27-15,1 12 18 16,-3-5 27-16,-8 33-12 16,1 20 18-16,-4 28-49 15,-2 15-34-15,0 20-36 16,2 7-38-16,-4 4-32 16,1-5 3-16,-2 23 10 15,-10 71 10-15,1-22 25 16,-7 28 0-16,-5 4-17 15,-5 8-48-15,-2-13-28 16,1 3-20-16,9-28-3 0,5-20 15 16,9-21 44-16,5-13 7 15,3-15 18-15,6-5 15 16,10-3 3-16,19-9 4 16,10-6 20-16,24-10 5 15,8-3-6-15,9 2 6 16,-10 5 9-16,9 10 23 15,-16 16 4-15,-4 10 3 16,-17 8-5-16,2 15-10 16,-17 1-22-16,-7 11-7 15,-8-3-8-15,-10 7-1 0,-13-9-3 16,-14-1 0-16,-10-9 0 16,-28-8-26-16,-15-8-17 15,-18-5-21 1,3-11 1-16,2-6 14 0,28-8 50 15,14-15 61-15,27-5 30 16,15-15 4-16,16-6-13 16,20-15-20-16,14-1-41 15,25-24-4-15,6 0-4 16,22-23 0-16,-6 12 5 0,11-7 18 16,-16 19-3-16,-3 5 23 15,-28 29 7-15,-5 7-2 16,-24 19-16-16,-13 14-3 15,-10 12-23-15,-1 3-13 16,-7 7-32-16,-7 13 7 16,-1 9-1-16,-14 26 2 15,-7 12 5-15,-20 33 26 16,0 8-6-16,-5 20 0 16,10-14-8-16,11 6-9 15,25-28 0-15,21-3 0 16,19-26 0-16,27 0 9 15,10-19 7-15,24-4-1 16,4-21 3-16,26-20 3 16,-19-21 1-16,8-23 6 15,-18-13 3-15,1-20-2 16,-30-4-4-16,0-15 5 0,-20 14-4 16,-12 7 56-16,-19 27 2 15,-10 15-5-15,-3 27-15 16,-20 6-17-16,-16 7-58 15,-25 10-4-15,-8 6 7 16,-15 16 5-16,15 10 14 0,13 14 0 16,28-1-3-16,18 7 1 15,24-7 2-15,26-2 3 16,18-14 3-16,27-2 6 16,5-16 1-16,9-6-1 15,-5-9-5-15,8-3-66 16,-21-3-339-16,-23-6 87 15</inkml:trace>
  <inkml:trace contextRef="#ctx0" brushRef="#br0" timeOffset="9921.739">11281 11888 968 0,'-23'-32'564'15,"-16"26"-92"-15,-19-7-116 16,15 22-389-16,-7 24-30 15,5 16-7-15,-15 32-7 16,0 21 12-16,-9 27 4 16,5-4 18-16,-2 36-21 15,12-12-3-15,2 15-27 16,19-18-8-16,10 1-37 16,16-41 12-16,23-20-25 15,16-38 20-15,24-27 20 16,13-28 53-16,20-36 21 15,-1-20 38-15,14-29 12 0,-12-4-3 16,1-10 10-16,-19 16 18 16,-5 7 52-16,-21 26 22 15,-5 14 30-15,-19 15-6 16,-3 11-18-16,-6 10-52 16,1 9-24-16,0 10-30 15,4 25-4-15,-4 11-5 0,-3 28 2 16,-5 8-1-16,-8 26 2 15,-11-8-11-15,-4 23-123 16,1-14-204-16,-8-1 15 16</inkml:trace>
  <inkml:trace contextRef="#ctx0" brushRef="#br0" timeOffset="10304.159">12113 12450 1336 0,'6'13'292'0,"-20"11"116"15,-4 8-386-15,-13 24-30 16,-4 17 2-16,-4 21-2 16,8-7 5-16,2 9 0 0,8-19-4 15,7 5-25-15,14-13-14 16,12-2-45-16,11-16-3 15,17-10-9-15,5-24 26 16,13-20 16-16,2-20 45 16,8-23 9-16,-6-8 12 15,-7-14 8-15,-20 2 12 0,-13-6 14 16,-19 4-1 0,-14-13 4-16,-11 6 6 0,-7-7-13 15,-3 11-14-15,1 15 6 16,6 24 3-16,8 9-48 15,8 19-70-15,-4 27-197 16,1 19-46-16,1 22-45 16,2 7-165-16</inkml:trace>
  <inkml:trace contextRef="#ctx0" brushRef="#br0" timeOffset="10708.405">12448 12408 1502 0,'-2'6'288'16,"2"-5"129"-16,0-1-491 16,0 1-7-16,2 9 4 15,8 29 3-15,21 65 22 16,-3-20 32-16,2-7-16 15,8 4-25-15,0-17-10 16,2-5-8-16,-9-26 9 16,-2-7 7-16,-10-13 27 15,-2-12 25-15,-6-11 26 0,8-15 24 16,0-5 19-16,3-19 16 16,-6-5-1-16,1-17-3 15,-8 1-20-15,-1-21-5 16,-5 6-17-16,0 1-3 15,-3 23 1-15,1 19 1 16,-5 21-13-16,4 13-69 16,1 11-114-16,8 13-34 15,-1 6-49-15,14 25-137 16,6 4 81-16</inkml:trace>
  <inkml:trace contextRef="#ctx0" brushRef="#br0" timeOffset="11245.652">13402 11615 1075 0,'10'-11'391'16,"-11"11"16"-16,0 0-248 15,1 3-185-15,-1-2 1 0,-1 19-3 16,-16 74 3-16,8-20 13 15,-6 30 10-15,1-3 0 16,-5 23 0-16,9-15 3 16,3 18-1-16,7-17 0 15,9 16 0-15,9-23-10 16,9 5-44-16,7-25-26 16,14-11-122-16,6-40-77 15,15-33-94-15,-6-44-69 0</inkml:trace>
  <inkml:trace contextRef="#ctx0" brushRef="#br0" timeOffset="11425.525">13050 12277 1538 0,'-17'22'338'16,"8"-30"90"-16,17 0-471 15,17-2-67-15,32-17-82 16,17-11-56-16,31-20-180 16,-6-5 0-16</inkml:trace>
  <inkml:trace contextRef="#ctx0" brushRef="#br0" timeOffset="11722.865">14026 11566 992 0,'-1'1'442'0,"-1"-1"-13"0,1 0-197 16,1 0-219-16,0 0-15 15,0 0-30-15,-1 1 6 16,-5 9 6-16,-13 29 5 16,-22 49 9-16,15-15 10 15,5 0-5-15,3 25-1 16,10 3-1-16,5 15 0 15,6-10 0-15,8 5-1 16,5-23 0-16,6-8-8 16,4-22-6-16,13-6-10 15,8-18-23-15,23-13-105 16,11-19-168-16,21-23-58 16,-14-22-132-16</inkml:trace>
  <inkml:trace contextRef="#ctx0" brushRef="#br0" timeOffset="11938.865">13878 12230 1350 0,'-29'20'359'15,"12"-6"86"-15,17-18-367 16,0-4-93-16,13-9-5 15,18-23-12-15,9-16-20 0,19-22-75 16,4-5-43-16,8-11-137 16,-16 13-111-16,-5 2-34 15</inkml:trace>
  <inkml:trace contextRef="#ctx0" brushRef="#br0" timeOffset="12086.256">13983 11517 1416 0,'-13'-26'306'0,"9"-10"99"16,12-14-446-16,23-13-88 15,13 1-56-15,25-9-137 16,7 11-82-16,11 14-31 16</inkml:trace>
  <inkml:trace contextRef="#ctx0" brushRef="#br0" timeOffset="12859.648">14527 11811 1149 0,'-7'38'229'15,"-3"-4"117"-15,2-8-340 16,-4 25-13-16,3 12 7 16,5 21-3-16,4 1-1 0,6 3-2 15,5-20-5-15,3-8-11 16,-3-23-2-16,1-8-9 15,-4-17-6-15,7-9 3 16,1-8 10-16,12-14 8 16,9-5 9-16,11-23 11 15,-2-8 4-15,6-17 11 16,-8-1 9-16,0-9 24 16,-11 20 10-16,-3 9 22 15,-8 20-8-15,-4 10-4 16,-4 18-27-16,1 2-11 15,-1 2-25-15,6 14-4 16,0 8-6-16,6 18 0 16,-4 8 0-16,6 20 4 15,-1-5-2-15,4 6-12 16,-6-16-12-16,9-1-23 0,-4-20-18 16,8-13-17-1,-4-11 11-15,14-14 14 0,-2-14 24 16,6-19 23-1,-7-2 28-15,1-15 45 0,-13 1 13 16,-4-3 34-16,-13 13 5 16,-3 4 25-16,-6 15-31 15,-3 8-5-15,-1 11-35 16,-1 6-15-16,-3 3-40 0,1-1-46 16,0 0-23-16,0 1-10 15,7 33-14-15,23 51-32 16,-3-26-4-16,18 4-65 15,5-15-48-15,19-15-37 16,4-26 31-16,10-27 34 16,-6-17 78-16,11-19 95 15,-18-2 95-15,-4-5 101 16,-19 14 46-16,-7 1 61 16,-20 13-17-16,-6 6 8 15,-10 10-88-15,-1 1-26 16,-6 9-49-16,2 5-9 15,0 1-49-15,0 6-17 16,0-3-25-16,0 0-20 16,-2 9-11-16,-4 30-1 15,-15 87 9-15,12-16-7 0,3 11-17 16,8 35-88-16,6-10-61 16,7 23-291-16,-5-19 3 15</inkml:trace>
  <inkml:trace contextRef="#ctx0" brushRef="#br0" timeOffset="13156.953">16583 11714 1335 0,'7'-98'282'0,"2"19"127"16,4 13-397-16,14 4-13 15,7 21-3-15,5 9-5 16,-1 11 0-16,8 14 0 16,-2 16-2-16,9 16 1 15,-1 14-9-15,4 30-18 16,-11 9-11-16,-9 25-40 16,-22-2-15-16,-24 4 9 15,-25-20 22-15,-32 0 18 16,-11-25 44-16,-25-3 24 15,-1-12-18-15,-19-13-287 0,10-23 90 16</inkml:trace>
  <inkml:trace contextRef="#ctx0" brushRef="#br0" timeOffset="14070.421">18099 11739 1591 0,'10'14'307'0,"-13"-11"152"16,3-1-481-1,8 7-7-15,0 5 5 0,8 7 2 16,5 1 5-16,9 1-3 15,3-6-1-15,11-6-18 16,6-13-1-16,14-6 4 16,-2-11 2-16,3-10 4 15,-17-3 19-15,-7-4 10 16,-20-3 8-16,-10-6 17 16,-13 2 10-16,-5-2 8 15,-8 1-1-15,-17 2-9 16,-4 8-11-16,-10 9-12 15,0 8-13-15,-9 10-12 16,6 14-1-16,-17 32-9 16,5 16 2-16,-6 21 5 15,13 8 3-15,8 17 5 16,25-23 6-16,19 6-11 0,19-11-4 16,23 2-13-16,19-19-13 15,36-7-53-15,12-27 4 16,31-29-40-16,0-29-11 15,17-30-19-15,-21-11 53 16,1-21 14-16,-29 7 69 16,0-13 110-16,-24 11 49 0,-3-9 48 15,-21 23 15-15,-8 11 27 16,-22 26-70-16,-12 16 18 16,-12 19-41-16,-4 7-21 15,-1 1-54-15,0-1-25 16,-1 1-38-16,-3 28-8 15,-67 63-1-15,13-5-32 16,-3 13-21-16,-16 27-90 16,10 1-122-16,-15 14-203 15,12-28-33-15</inkml:trace>
  <inkml:trace contextRef="#ctx0" brushRef="#br0" timeOffset="14290.983">19093 11685 1102 0,'20'-43'310'0,"1"10"70"0,1 9-320 16,7 7-21-16,-1 15-32 15,6 14-7-15,4 12-4 16,11 20 3-16,4 14-1 16,12 18-37-16,2 1-42 15,13 5-108-15,-5-18-41 16,9-20-37-16,-9-25 40 0,4-29 43 15,-14-31 61 1,5-42-25-16,-12-16 44 16</inkml:trace>
  <inkml:trace contextRef="#ctx0" brushRef="#br0" timeOffset="14470.968">20322 11016 657 0,'2'-116'509'16,"-15"41"-63"-16,1 18-52 15,0 22-179-15,3 12-62 16,5 20-57-16,3 2-33 15,0 3-60-15,0-2-8 16,0 10-5-16,-4 31 0 16,-9 95 0-16,4-11 10 15,2 10-12-15,-5 37-66 16,4 0-45-16,-7 44-376 16,-1-11 43-16</inkml:trace>
  <inkml:trace contextRef="#ctx0" brushRef="#br0" timeOffset="15699.522">20134 11500 1496 0,'9'2'226'0,"16"15"187"16,9 1-461-16,21 8-46 15,7 4 21-15,12-2-3 16,-9-13 1-16,3-13 19 16,-12-13 53-16,6-15 17 15,-3-5 2-15,9-11-6 16,-9-5-14-16,0-4-5 16,-20 7 11-16,-12-6 37 15,-23 9 17-15,-11 1 49 16,-11 10 5-16,-6-1 3 15,-5 11-41-15,-10 8-16 16,-2 11-43-16,-12 12-9 16,-2 14-18-16,-5 23-1 15,7 7 2-15,2 20-19 16,18 0-4-16,10 15-27 16,15-13-14-16,19 12-29 0,11-16 9 15,21-9-15-15,6-23 15 16,22-14 17-16,-1-27 33 15,18-21 4-15,-9-21 11 16,8-17 11-16,-19-6-2 16,-7-10 54-16,-21 9 46 15,-8 5 38-15,-16 18 41 0,-4 10 34 16,-7 12-50-16,-2 8-29 16,-3 11-25-16,0 2-31 15,-1-1-29-15,1 1-1 16,0 0-14-16,0 0-15 15,0 0-6-15,2 11-2 16,7 29-12-16,19 53-25 16,-10-30-8-16,7 4-43 15,-1-16-17-15,0-11-20 16,-4-19 19-16,7-12 19 16,1-15 42-16,10-18 16 15,7-9 31-15,13-17 22 16,-4-5 11-16,9-10 25 15,-9 12 19-15,-4-1 34 16,-15 17-1-16,-5 6 15 16,-15 15-17-16,-6 3-15 0,-5 10-34 15,1-1-18-15,-3 4-24 16,-2 0-14-16,0 0-18 16,2 3-17-16,8 27-17 15,46 53-50-15,-29-30-29 16,10 4-52-16,2-7-8 15,11-9 11-15,1-19 51 16,15-17 59-16,-2-20 71 16,12-17 51-16,-9-8 38 15,1-6 71-15,-18 0 4 0,-1-6 27 16,-17 7-16-16,-1-13-17 16,-10 2-73-16,-5-1-9 15,-10 9-30-15,-10 7 5 16,-8 18-9-16,-10 5-10 15,-5 12-20-15,-11 11-16 16,-3 9-22-16,-9 24-20 16,4 18 2-16,0 21-13 15,12 3-6-15,14 18-51 16,17-9-33-16,19-6-57 16,13-23-13-16,21-16 16 15,6-30 63-15,20-34 59 16,1-27 61-16,8-24 56 15,-10-10 27-15,2-25 61 0,-16 2 10 16,-4-12 62-16,-16 11-7 16,-3-29-2-16,-9 15-52 15,-7-8 18-15,-7 14-56 16,-1-5 6-16,-7 35-4 16,-3 18 3-16,-1 29-32 15,-2 13-6-15,-4 22-29 16,1 2-32-16,2 2-26 15,-1-2-6-15,-4 26-1 0,-14 83-3 16,3-12-10-16,-3 46-62 16,3 8-55-16,7 42-341 15,12-20 27-15</inkml:trace>
  <inkml:trace contextRef="#ctx0" brushRef="#br0" timeOffset="17402.995">25263 10029 1609 0,'22'-9'348'16,"-26"11"138"-16,-4-2-482 15,-16 6-42-15,-30 12 2 16,-13 10 4-16,-22 20 3 16,-4 13 19-16,-14 28 1 15,17 1 1-15,-3 22-47 16,23-5-30-16,16 16-38 16,29-22-16-16,26-4-26 15,24-26 48-15,25-6 34 16,11-27 34-16,24-12 23 15,0-14 23-15,17-15-37 16,-15-13-9-16,-4-10 0 16,-26-1 29-16,-13 2 73 15,-28 9 50-15,-8 4 37 0,-13 8 1 16,-11 0-32-16,-9 4-69 16,-18 9 8-16,-10 4-21 15,-15 24 4-15,4 11 1 16,1 21-5-16,18 4-25 15,11 18-14-15,22-14-25 16,17 10-16-16,14-16-10 16,26-6-47-16,11-21-1 15,35-18-13-15,10-28-2 16,25-28-3-16,-11-13 51 0,11-19 30 16,-30 0 66-16,-13-10 87 15,-28 14 45-15,-8-11 36 16,-21 13 12-16,-6-4 5 15,-8 16-53-15,-4 4-1 16,-7 15-29-16,1 8-25 16,-3 9-38-16,-1 4-18 15,0 3-28-15,0 1-17 16,1 0-16-16,0 0-9 16,0 5-1-16,-2 35-7 15,-10 51-3-15,2-19-12 16,0-6-10-16,5 0-23 0,6-20 2 15,7-6-33 1,6-20-22-16,10-10 19 0,3-16 25 16,12-18 7-16,2-15 47 15,7-16 67-15,-3-1 15 16,4-15 33-16,-5 7 9 16,1 7 22-16,-13 14-11 15,-4 5 19-15,-9 22-21 16,-10 8 14-16,-6 7-12 0,-1 1-12 15,0 0-36 1,-2 0-28-16,1 0-19 0,0 8-9 16,0 31-4-16,2 61-16 15,4-28-3-15,8 10-32 16,2-20-20-16,16-2-51 16,7-19 4-16,18-10 15 15,3-21 28-15,20-15 20 16,-7-15 50-16,5-13 19 15,-20-4 16-15,-2-10 39 16,-23 4 23-16,-5-2 38 16,-13 5 12-16,-1-3 4 15,-6 14-30-15,-4 5-4 16,-2 10-32-16,-1 5-12 16,-1 9-20-16,-1 0-11 15,1 2-25-15,-2-2-18 16,2 0-14-16,0 0-11 15,0 2-9-15,4 36-28 0,10 47-10 16,10-24-69-16,7-6-15 16,17-7-12-16,4-21 32 15,15-16 26-15,-3-17 93 16,7-22 69-16,-5-10 50 16,9-24 24-16,-8-7 14 15,2-13 33-15,-13 10-25 0,-4 3-3 16,-21 21-15-16,-9 9 0 15,-13 19-39-15,-3 6-5 16,-5 8-16-16,0 8-15 16,-2 1-26-16,0-3-15 15,0 8-17-15,-6 32-3 16,-21 95 6-16,3-15 6 16,-3 11 8-16,-3 32-36 15,7-12-14-15,2 16-47 16,6-33-19-16,5-13-12 15,7-47 38-15,3-21 39 16,1-36 59-16,2-13 37 16,2-17 12-16,3-31 1 15,4-16-23-15,4-32-11 16,1-13 4-16,-8-25 35 0,-9 15 12 16,-7-21 18-16,-8 9 0 15,-3-10-11-15,9 20-37 16,14-15-8-16,12 16-22 15,28-6-4-15,6 17-8 16,16-2 0-16,1 20 0 16,8 13 3-16,-13 29 3 15,7 11-3-15,-8 18-2 16,11 19-2-16,-7 18-8 16,8 18-32-16,-8 4-10 0,-9 16-23 15,-25 1-21-15,-36 12-18 16,-38-4 19-16,-55 21-128 15,-50-6-196-15,-70 5 37 16</inkml:trace>
  <inkml:trace contextRef="#ctx0" brushRef="#br0" timeOffset="19117.014">11517 11124 1151 0,'-25'-13'272'0,"-1"0"122"16,14 1-336-16,-15-1-15 15,2 3-5-15,-13 1-11 16,-6 2-20-16,-17 0 1 16,-1 5-6-16,-14 8-5 15,6 5-3-15,-10 6-4 16,7 9-4-16,-18 23-7 16,6 10 0-16,-18 25-1 15,7 7 1-15,-13 28-1 16,17-2 6-16,-11 25-1 15,14-7 0-15,-9 30 0 16,21-11 2-16,-3 24 1 16,23-15 2-16,3 19-3 0,27-17 2 15,9 19-4-15,13-25 1 16,13 27 4-16,14-19 3 16,15 21 1-16,8-22 2 15,23 14-1-15,6-35-2 16,27 9-1-16,6-36-2 0,29-3 1 15,-2-28 1 1,33-6 0-16,-12-31 0 16,28-11 4-16,-9-25 4 0,43-23 9 15,-13-23 7-15,53-37 7 16,-13-24-5-16,49-36-34 16,-23-14-87-16,34-41-223 15,-51 2 8-15</inkml:trace>
  <inkml:trace contextRef="#ctx0" brushRef="#br0" timeOffset="20316.045">10337 11677 890 0,'30'-2'171'16,"-12"-8"92"-16,43-13-257 15,21-10-26-15,47-15 16 16,9-10 0-16,45-24 0 16,-7-1 3-16,34-15 0 15,-22 6 1-15,32-9 5 16,-21 14 0-16,35-12 1 15,-17 13-2-15,40-10 5 16,-19 14-10-16,33-8 2 16,-30 15 0-16,28-5 3 15,-33 7 0-15,29-2 5 16,-30 13-1-16,34 0-1 16,-38 12 1-16,26 0-1 0,-43 11-6 15,1 5 9-15,-41 8 3 16,10 4 10-16,-39 10-1 15,15-2 7-15,-22 6-6 16,12 1-5-16,-27 5-11 16,16 3-1-16,-24 4-4 15,4 8 0-15,-21 0-1 0,9 9 1 16,-27 4 0-16,-4 4-1 16,-16 1-1-16,-2 9 1 15,-19-1-1-15,1 11 0 16,-7 9 2-16,7 27 1 15,-8 2-1-15,3 31 1 16,-4 8-1-16,-1 31 0 16,-13-7 0-16,-2 30 1 15,-13-13 2-15,-13 27 7 16,-8-16-3-16,-11 21 4 16,-1-18-1-16,2 18-5 15,7-36-8-15,7 12 3 16,9-23 1-16,3 8-3 15,7-31 0-15,4 8 3 16,-1-32-3-16,3-5-2 16,-3-29 3-16,-2-1 2 0,-4-23 1 15,-1 4 5-15,-3-12 2 16,-6-1 6-16,0-5-1 16,-11-2 2-16,-10-7-12 15,-23 2-5-15,-8-5-10 16,-23-1 14-16,-4-3 4 0,-21 1 10 15,4-1 1 1,-33 11 8-16,3 1-17 16,-40 10 16-16,9 2 4 0,-37 8 14 15,16-4-6-15,-29 6 41 16,18-9-21-16,-33 1-6 16,29-12-6-16,-22-2 12 15,19-6-33-15,-21 3-3 16,21-5 5-16,-24 6-2 15,19 1 2-15,-18 11-5 16,25-1 0-16,-13 8-3 16,32-2-4-16,-5 5-7 15,36-11 1-15,3 1 2 16,37-11-1-16,-2-5 0 16,26-9-4-16,0 1-4 15,19-9-2-15,6 4-2 0,21-6-3 16,8 0-8-1,19-2-13-15,7-1-42 0,6-2-28 16,2-2-74-16,1 1-59 16,-1 1-215-16,1 1 9 15,0 19-103-15</inkml:trace>
  <inkml:trace contextRef="#ctx0" brushRef="#br0" timeOffset="21775.589">25847 12305 966 0,'-15'18'319'0,"14"-16"56"16,1-1-240-16,-1-1-89 15,0-1 8-15,1 0-38 16,0 1-3-16,0 0-6 16,0 0-5-16,1-1-5 15,26-4-4-15,61-18 0 16,-5 3-2-16,10-3-3 16,35-4-1-16,2 2 3 15,21-3-2-15,-14 1 1 16,17-1 2-16,-21 2 3 0,13-3 1 15,-19 4 4-15,22 1 13 16,-19 2 11-16,6-2 9 16,-23 5 4-16,4 1 15 15,-31 4-5-15,-9 3-2 16,-26 2-8-16,-12 4 7 16,-22 2-8-16,-9 1-1 15,-6 1-6-15,-1 3-21 16,-1-3-35-16,0 0-225 15,0 1-205-15,0 0-27 16</inkml:trace>
  <inkml:trace contextRef="#ctx0" brushRef="#br0" timeOffset="23116.187">25903 6710 834 0,'-7'1'166'16,"6"0"83"-1,-2 1-250-15,2-3 4 0,0 0 29 16,0 1 19-16,0-1 0 0,0 1-16 15,1 0-5-15,1 0-29 16,16-1-20-16,22 0 2 16,75-3 15-16,-21-1 0 15,1 0-1-15,29-3 4 16,-6-2 1-16,20-3 1 16,-14 1 2-16,18-3 4 15,-19 2 0-15,29 1 7 16,-4 0 2-16,31-5 7 15,-8 3-1-15,29-6 0 16,-17 0-6-16,28-3 7 16,-25 0-4-16,25-4 6 15,-25 4 2-15,26 0 11 16,-25 1-1-16,24 1 1 16,-21 4-6-16,20 0-3 15,-28 3-12-15,18 0 2 0,-27 3-2 16,12 0 0-16,-26 4 3 15,7-1 1-15,-31 2-8 16,7 5-2-16,-25 0 0 16,-5 1-4-16,-25 2-1 15,-2 0-1-15,-21 0-1 16,3 0 1-16,-7-2 1 16,-2 1 1-16,-12 4 0 15,-5-2 2-15,-15 1-1 16,-7-1 1-16,-8 0-2 0,-6-3-3 15,-1 1 3-15,-3 2-107 16,0-3-82-16,-5 7-246 16,-17 8-49-16</inkml:trace>
  <inkml:trace contextRef="#ctx0" brushRef="#br0" timeOffset="39179.53">17475 13815 792 0,'16'38'295'0,"-17"-36"32"16,-1-3-208-16,1 3-60 16,1-2-32-16,0-1-27 15,0 0-14-15,0 1-4 0,0 0 3 16,0 1 2-16,8 15 7 15,8 22 6-15,15 36 6 16,-14-17 8-16,-1 3 7 16,-1 8 1-16,-1-2-3 15,2 22 17-15,-2-3 10 16,2 15-4-16,1-4-3 16,-1 19 1-16,-2-15-18 0,2 17-13 15,-5-15-3 1,2 2 0-16,-4-18 0 0,-1 3-50 15,-3-28-5-15,1-1-117 16,-2-13-92-16,1-2-120 16,-6-22-61-16</inkml:trace>
  <inkml:trace contextRef="#ctx0" brushRef="#br0" timeOffset="39513.846">17513 14004 1314 0,'3'-25'330'0,"-13"11"105"16,-4-1-367-16,1 0-57 16,1 2-5-16,3 5-9 15,0 1-3-15,3 6-3 16,1 1-9-16,0 1-4 15,3 0-17-15,-3 12-3 16,-9 26 0-16,-23 74 10 16,17-26 7-16,2-7 15 15,-2 16 6-15,4-14 1 16,3 3 2-16,4-16 1 0,3-3-30 16,8-22-28-1,-1-8-92-15,2-15-75 0,2-10-136 16,2-11 10-16,3-29-86 15</inkml:trace>
  <inkml:trace contextRef="#ctx0" brushRef="#br0" timeOffset="39845.792">17596 13768 567 0,'22'-18'251'0,"-5"4"17"15,1 5-156-15,5 6-7 16,0 7-48-16,6 10 7 16,-3 2-15-16,5 10-2 15,-1 0-9-15,8 9 19 0,-4-1-18 16,5 8-6-16,-1-3-2 16,9 8-1-16,-6-2-22 15,7 5-3-15,-3-4-2 16,6 4 0-16,-7-10 1 15,2-2-2-15,-13-12 1 16,-2-6 2-16,-11-8-1 0,-6-4-2 16,-5-5-2-16,0 2-15 15,-2-1-32-15,3 1-151 16,5-7-159-16,-2-13-26 16</inkml:trace>
  <inkml:trace contextRef="#ctx0" brushRef="#br0" timeOffset="47080.927">8411 14901 982 0,'7'0'277'15,"-9"6"47"-15,8-9-265 0,3-1-82 16,15-8-3-16,6-4 7 16,15-7 8-16,5-5 10 15,13-10 1-15,-2-1 0 0,20-12-1 16,-2 4 1-16,17-15 1 16,-6 5-1-16,9-6-1 15,-17 11 2-15,6 0 7 16,-23 16 3-16,-5 5 14 15,-18 12 5-15,-12 4 1 16,-16 5-5-16,-5 5 0 16,-7 4-12-16,-2-1-54 15,1 2-79-15,-1 0-227 16,-1-1-4-16</inkml:trace>
  <inkml:trace contextRef="#ctx0" brushRef="#br0" timeOffset="47783.752">9068 13987 582 0,'-32'12'420'0,"15"-8"-94"15,7-2-30-15,3-1-312 0,4-1-38 16,3 1-24-16,0-2-7 15,0 0 6-15,1 0 12 16,12-3 36-16,19-8 25 16,35-14 8-16,-25 13-2 15,-3 0-1-15,9 0 0 16,-1 4 0-16,9 3 0 16,-2 2 2-16,8-1 0 15,-3 3 0-15,9 1 0 16,-8-2 1-16,4 7-1 15,-11 0 0-15,-5 2 1 16,-18 1 2-16,-7 2 15 16,-14-5 14-16,-4 1 14 15,-6-2 30-15,-7 11 13 16,-4 4-12-16,-5 15-8 16,-4 9-14-16,-5 20-31 15,3-3-14-15,-5 11-4 0,1-3-5 16,-5 7 6-16,6-13 16 15,-3 2 15-15,9-11 5 16,2 1 10-16,4-13 0 16,1-4-5-16,6-10-9 15,0-5-1-15,3-10 9 16,-1-3 1-16,3-6-9 0,2 1-5 16,-1-4-6-16,1 1-47 15,0 0-82-15,0 1-360 16,0 0 68-16</inkml:trace>
  <inkml:trace contextRef="#ctx0" brushRef="#br0" timeOffset="53660.915">26185 7271 638 0,'28'-8'173'15,"10"-3"51"-15,10-1-189 16,26-9 20-16,6 2-12 0,24-4-2 16,0-3-1-16,24-7 1 15,-7-1-18-15,25-6-7 16,-8 0-6-16,30-5-4 15,-16 6-4-15,20-1 0 16,-19 10 0-16,10-1-1 16,-27 9 4-16,12 0 21 15,-27 9 5-15,0-1 2 16,-27 6 0-16,-8-2 0 16,-28 5-22-16,-6-1-2 15,-17 2-2-15,-5 1-3 16,-9 2-16-16,0 4-82 15,-2 2-76-15,-4 6-141 16,-8 8-57-16</inkml:trace>
  <inkml:trace contextRef="#ctx0" brushRef="#br0" timeOffset="54301.202">27533 7611 579 0,'-16'6'121'0,"4"-5"58"15,6-3-171-15,4 3 4 16,2 0 1-16,0-1-3 15,0 0 14-15,13-1 11 16,26-1-6-16,59-9-1 16,-28 2 1-16,26-4-16 15,0-3 0-15,27-7 13 16,4-3 24-16,40-12 23 16,-8 0 5-16,37-6-5 15,-13 3-7-15,36-4-13 16,-25 7-22-16,23-1 8 15,-33 7 14-15,13-1 1 16,-41 8-10-16,3 6 18 0,-38 5-8 16,-10-1-19-16,-35 5-3 15,-10 0 6-15,-28 1-16 16,-9 0 2-16,-11 5 1 16,-4 1 1-16,-11 2-5 15,2 1-6-15,-5 0-7 16,0 0-54-16,0-1-105 0,-1-1-270 15,-2 1 5-15</inkml:trace>
  <inkml:trace contextRef="#ctx0" brushRef="#br0" timeOffset="56744.433">14326 9897 930 0,'-4'0'275'16,"-2"0"65"-16,3-3-255 15,2 2-49-15,1 1-21 16,-1 0-14-16,1 0-17 16,0 0-3-16,0 1 1 15,-2 27-1-15,2 42 7 0,-2-17 5 16,1 5 1-16,2 14 3 15,0 1 3-15,2 11 0 16,-1-13 0-16,1 2 1 16,0-16 0-16,0-6 1 15,-3-14-3-15,0-1-34 16,-3-12-25-16,-4 3-67 16,-4-8-61-16,-5 2-128 15,-5-10-10-15</inkml:trace>
  <inkml:trace contextRef="#ctx0" brushRef="#br0" timeOffset="57038.784">14389 9843 1079 0,'-14'15'251'0,"15"-11"83"16,-12 5-295-16,-1 2-64 16,0 10 6-16,-2 5 8 0,-5 5 3 15,1 3 2 1,-9 16 2-16,-2 3 1 0,-12 18 0 16,-1 7-13-16,-6 11-21 15,2-7-16-15,-5 5-31 16,10-18-34-16,0-7-69 15,13-17-50-15,13-11-36 16,15-27-55-16</inkml:trace>
  <inkml:trace contextRef="#ctx0" brushRef="#br0" timeOffset="57253.09">14460 9856 1142 0,'11'16'214'0,"-3"1"116"15,1-11-335-15,8 7-17 16,9 8 11-16,15 5 9 0,5-3 2 16,21 12 11-16,2-5-18 15,26 5-322-15,-11-8 111 16</inkml:trace>
  <inkml:trace contextRef="#ctx0" brushRef="#br0" timeOffset="64710.631">6501 5481 869 0,'-18'7'201'0,"1"-8"85"15,8-2-257-15,7 2-3 16,2 1-6-16,2 1-21 16,-2-2-1-16,1 0-2 15,28-7-1-15,54-20 3 16,-7-1 3-16,12-1-3 15,32-10 0-15,-1 2-1 16,34-9-1-16,-3 2-2 16,24-13 1-16,-12 6-2 0,23-9 3 15,-21 8 1-15,15-5 4 16,-22 12 3-16,7-2 15 16,-29 8 10-16,3-4 24 15,-33 10-1-15,-9 3 5 16,-28 7-12-16,-11 0 0 15,-25 10-15-15,-11 1 8 16,-10 5 1-16,-7 2 2 16,-2 5-11-16,-4 1-45 15,2 0-67-15,0 0-175 16,0 1-124-16,10 14-71 16</inkml:trace>
  <inkml:trace contextRef="#ctx0" brushRef="#br0" timeOffset="66274.913">17506 4948 660 0,'1'1'208'0,"-2"-4"40"16,0 3-187-16,1-1-22 15,0 1-22-15,1-1 1 16,19-3-6-16,70-19 1 16,-18 5 3-16,36-8-2 15,9 1 1-15,37-7 1 0,0 5 2 16,34-10 6-16,-12 1 6 15,24-6 5-15,-20 0 3 16,19-4 10-16,-27 6-3 16,15 2 1-16,-27 8-4 15,4 2-2-15,-36 7-12 16,2 2 0-16,-33 3-8 16,-9 5-4-16,-24 4-6 0,-9 4-2 15,-24 3-8 1,-6 4-68-16,-10 3-33 0,2 16-263 15,-2 5 11-15</inkml:trace>
  <inkml:trace contextRef="#ctx0" brushRef="#br0" timeOffset="86533.345">16770 5095 649 0,'-64'-6'106'0,"7"-14"77"16,-8 6-206-16,7 12 26 16,-8 4 10-16,6 1 13 15,-2 5 17-15,11 0 1 16,-6 2 2-16,8 3-11 15,-7 5-13-15,7-2-18 16,-1 2-1-16,12-2-3 16,7-5 3-16,15-5 0 15,5 0 0-15,8-5-2 0,2-1-14 16,3 2-1-16,-2-2-2 16,1 0 0-16,27 13 2 15,57 18 14-15,-9-19 16 16,12-7 13-16,28-6 35 15,2-6 5-15,21-11 12 16,-1-4-11-16,20-16-3 16,-13-2-32-16,21-9-4 15,-19 7-10-15,8-6-3 16,-25 13 0-16,3-2 11 16,-31 10-2-16,-5 5 0 15,-27 7-3-15,-10 5-7 16,-22 8-14-16,-10 2-41 15,-13 1-43-15,2 9-267 16,-2 10 35-16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9T03:33:19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11996 6506 891 0,'11'-21'199'16,"-11"5"97"-16,-2 5-271 15,1 8 6-15,1 3-6 16,-1 2-26-16,-1-2-5 16,0 6-4-16,-9 33-3 15,-17 55 3-15,9-18-1 16,3 0-1-16,-3 21 1 15,4-6 5-15,4 7 1 16,7-15 4-16,6-3 1 16,10-24-2-16,3-7 5 15,4-13 1-15,13-6 2 16,6-13 4-16,24-11 4 16,7-15-3-16,19-15-4 15,-2-8-29-15,6-12-125 16,-16-3-140-16,-6-19-2 0,-23 0-167 15</inkml:trace>
  <inkml:trace contextRef="#ctx0" brushRef="#br0" timeOffset="199.178">12068 7001 812 0,'-36'6'343'0,"10"-12"15"16,19 4-233-1,19-18-30-15,13-10-62 0,21-17-33 16,13-7-8-16,18-14 1 16,-7 9-5-16,3-2-39 15,-14 10-37-15,1-2-261 16,-13 8 36-16</inkml:trace>
  <inkml:trace contextRef="#ctx0" brushRef="#br0" timeOffset="361.867">12389 6375 1233 0,'-30'-19'270'0,"10"-7"112"15,9-4-371-15,22-8-12 16,10 3-8-16,20-11-50 0,12-1-44 16,19-3-112-16,-1 7-70 15,10 11-85-15,-12 17-68 16</inkml:trace>
  <inkml:trace contextRef="#ctx0" brushRef="#br0" timeOffset="1381.253">13095 6651 759 0,'-2'34'381'0,"-1"-16"-39"15,3-9-135-15,0-10-200 16,0 2-24-16,0-1-15 15,0 0 0-15,0 1 6 16,0 5 9-16,2 25 7 16,5 45 13-16,-1-17 1 15,1-4-3-15,1 6-3 16,-1-6-4-16,-1-6-10 16,-1-18-6-16,-1-7-5 15,-3-14 2-15,0-3 18 16,1-10 18-16,6-11 8 15,5-12 5-15,9-19 3 16,2-8-12-16,6-13-5 16,-7 5 7-16,0 9 15 15,-7 15 1-15,-3 6-2 0,-4 16-7 16,3 7-13-16,-3 7-18 16,6 8-8-16,0 6 1 15,7 11 1-15,1 5 7 16,6 11 1-16,-2 0 5 15,7 6 1-15,-4-9 0 16,3 0-2-16,-4-15-2 0,1-9-1 16,-2-11-3-16,2-10 2 15,0-13 2-15,4-13 4 16,-2-4 3-16,1-11 11 16,-8 3 15-16,-3 0 39 15,-8 9 3-15,-1 3 6 16,-4 11-7-16,-1 6-17 15,-4 6-41-15,0 5-12 16,-2 7-14-16,2 4-5 16,-4-5 0-16,1 1-1 15,5 19 6-15,60 51-33 16,-28-32-24-16,13 4-48 16,1-11-12-16,8-10-6 15,-8-13 39-15,2-17 31 16,-9-12 50-16,2-16 26 15,-10-2 24-15,0-8 52 0,-9 4 19 16,-6 2 44-16,-11 10 0 16,-2 3-3-16,-5 13-52 15,-2 5-28-15,-2 6-52 16,1 2-30-16,3 12-16 16,2 16-4-16,2 13 6 15,3 31 7-15,5 17 18 16,4 24 2-16,1-3 8 15,1 17-55-15,-3-13-6 0,-4-5-34 16,-3-29-5-16,-4-13-8 16,-6-31 57-16,0-16 16 15,0-15 48-15,-11-13-14 16,-2-19-41-16,-6-34 25 16,-5-14 15-16,-5-28 0 15,8-7 37-15,1-11 81 16,8 13-21-16,12-17-26 15,10 9-12-15,14-5-21 16,7 14-34-16,9 6-4 16,0 26 3-16,2 18-1 15,-11 25-2-15,-2 16-14 16,-8 24-4-16,-9 23-9 0,-9 21 2 16,-17 29 1-1,-13 12 10-15,-28 20 1 0,-15 1 1 16,-30 13 66-16,-6-8-428 15,-32-2 162-15</inkml:trace>
  <inkml:trace contextRef="#ctx0" brushRef="#br0" timeOffset="2704.243">16362 5522 1057 0,'-28'4'154'15,"-3"-3"129"-15,-11 15-311 16,2 17-32-16,-13 20 40 0,0 10 0 15,-11 19 4-15,11-4 7 16,4 15 0-16,13-12 2 16,6 6-3-1,19-13-1-15,7 1-3 0,10-17 2 16,8 11 0-16,3-3 5 16,3 11 1-16,-9-2 7 0,-7 13 0 15,-10-9 3-15,-11 5-2 16,-11-17 2-16,-8 1 3 15,-4-18 1-15,-13-7 13 16,1-16 5-16,-12-5 7 16,6-13 8-16,5-2 48 15,15-6 23-15,10-3 20 16,18 2-9-16,7 0-13 16,9-7-53-16,9-2-39 15,6-4-28-15,12-2-5 16,3-1 2-16,8 15-3 15,-5 9 1-15,4 21-2 16,-10 10 4-16,4 30 1 16,-7 13 2-16,4 31 5 15,-6 6 4-15,8 38-33 16,0-1-46-16,7 53-302 16,-3-4 50-16</inkml:trace>
  <inkml:trace contextRef="#ctx0" brushRef="#br0" timeOffset="3476.567">14131 12542 1554 0,'-14'-9'315'16,"-6"1"152"-16,-2 2-473 15,10 13-23-15,-2 28-4 16,2 19-4-16,-5 30 2 16,1 21 12-16,6 38 7 15,5-7 9-15,4 18 0 16,9-12 1-16,14 6-4 16,3-37 2-16,15 4-2 15,4-31 2-15,7-12-1 16,-4-21 4-16,6-9 0 15,-9-19 1-15,6-14 1 0,-9-10 2 16,-2-11 4 0,-11-3 2-16,-6-6 8 0,-14 2 4 15,-7-5 5-15,-9 4 3 16,-10 2 6-16,-5 3-7 16,-13 10-6-16,-2 10-8 15,-12 14-10-15,0 15-10 16,-14 26-4-16,3 10 3 15,-8 21 1-15,9 0 3 16,3 23 3-16,18-7 4 0,7 19-1 16,13-8 1-16,7 20-2 15,7-17 1-15,-6 13 2 16,-3-21-1-16,-23 19 0 16,-18-7 385-16,-72 47-822 15,-28-3 399-15</inkml:trace>
  <inkml:trace contextRef="#ctx0" brushRef="#br0" timeOffset="7470.873">13389 9837 1139 0,'6'10'262'0,"-8"0"80"16,0 5-322-16,-3 23-47 16,-3 13 1-16,-7 25 7 15,-2 6 15-15,-3 9 3 16,0-14 1-16,0 1 4 16,1-21-2-16,2-10 2 0,3-18 0 15,4-9 7-15,4-16 6 16,1-3 47-16,1-6-1 15,3 3-7-15,-2-10-10 16,1-29-10-16,4-81-48 16,12 25 1-16,11-3 6 15,8-22 3-15,-2 9 1 16,9-5 2-16,-3 23-1 0,-2 8 1 16,-5 30 0-1,3 10-1-15,-10 21 0 0,4 7-4 16,-4 11-3-16,4 13-2 15,-2 12 0-15,7 18-3 16,-1 12 2-16,5 27 2 16,-7 3 3-16,-2 19-3 15,-7-4-3-15,-4 12-21 16,-11-14-26-16,-4 3-84 16,-6-14-85-16,-13 2-142 15,-9-24-42-15</inkml:trace>
  <inkml:trace contextRef="#ctx0" brushRef="#br0" timeOffset="8083.865">13353 10181 1136 0,'19'-12'219'0,"6"1"114"15,23-8-333-15,13-4-21 16,31-4 15-16,-1 3-14 15,14-3-53-15,-14 2-19 16,5-6-20-16,-18 3-13 16,11-9-26-16,-11 0 35 15,15-8-11-15,-13 2 17 0,3-4 9 16,-17 8 47-16,-12 3 116 16,-24 13 112-16,-12 4 86 15,-17 8 21-15,-12-3 25 16,-6 3-97-16,-11 0-71 15,-2 3-69-15,-5 3-7 16,1 7-27-16,-6 7-5 16,3 10-11-16,-5 16-19 15,7 8-16-15,0 14-5 16,11 1 1-16,5 7-24 16,15-12-12-16,6-4-37 15,7-12-2-15,10-6 0 16,4-14 20-16,8-12 18 15,-1-10 39-15,7-17 10 16,-3-14 7-16,6-24 5 16,-8-10 1-16,3-27 1 0,-8 1-2 15,-1-13 10-15,-11 13 27 16,-5-1 36-16,-8 26 12 16,-3 10 19-16,-1 23-9 15,-1 10-26-15,3 20-40 16,2 5-19-16,-2 5-24 0,0-2-12 15,0 1-4-15,3 17 2 16,3 21 6-16,8 70 9 16,-9-37-1-16,1 19-42 15,-4-4-47-15,4 6-88 16,3-17-63-16,15-6-160 16,8-28-8-16</inkml:trace>
  <inkml:trace contextRef="#ctx0" brushRef="#br0" timeOffset="8511.014">15081 9730 99 0,'60'-48'249'0,"-8"-1"-12"16,-18 11 15-16,-6-5 17 16,-16 3-51-16,-8-3-9 15,-8 6-40-15,-2-1 3 16,-5 10-41-16,-5 7-22 16,-1 10-48-16,-9 6-34 15,-1 10-37-15,-11 17-16 16,1 14-1-16,-2 13-2 0,5 5 5 15,3 14-6-15,13-8-14 16,7 1-22-16,12-9-6 16,11-4-3-16,12-16 7 15,11-11 19-15,4-17 27 16,17-27 13-16,3-18 6 16,8-23-2-16,-6-16 1 0,5-36-9 15,-12 6-1 1,-4-12 4-16,-15 8 3 0,-2-7 36 15,-17 32 38-15,-6 9 49 16,-5 27 15-16,-4 14 20 16,-2 27-31-16,1 7-34 15,0 7-54-15,0 3-38 16,-1-5-20-16,1 9-6 16,1 31 4-16,4 67 4 15,0-28 19-15,-1 31-31 16,-6-1-33-16,-1 26-145 15,-6-8-226-15,-9 10-7 16</inkml:trace>
  <inkml:trace contextRef="#ctx0" brushRef="#br0" timeOffset="9279.038">15718 9284 1336 0,'14'-2'252'15,"-9"2"128"-15,12 2-403 16,12 8-3-16,11 7 5 16,12 8 8-16,2 10 9 15,2 13 5-15,-15-1-14 16,-4 7-35-16,-16-1-21 0,-14 5-6 16,-18-12-5-16,-12 5 4 15,-11-10 27-15,-10-5 0 16,1-12-5-16,2-10 0 15,8-12 28-15,8-16 7 16,12-15 18-16,13-20 34 16,13-4 5-16,19-22-8 15,9 3 7-15,24-15 6 16,6 4-20-16,16-14-2 16,-5 19-8-16,7 3 2 15,-20 21-2-15,-4 19 9 16,-24 24-1-16,-5 5 3 15,-14 15-4-15,-8 13 13 16,-12 7-4-16,-11 20 14 16,-13 10-1-16,-11 16 2 15,-3 0-13-15,0 5-6 0,8-17-14 16,11-4-7-16,11-21-9 16,13-10-4-16,10-12-3 15,16-9 4-15,10-12 2 16,23-15 4-16,4-13 4 15,17-28 4-15,-6-7-2 0,4-21 2 16,-18-3 2-16,4-20 1 16,-19 15 1-16,-7-2 24 15,-13 22 11-15,-6 9 4 16,-17 30 4-16,-1 12 11 16,-6 15-18-16,-3 4-9 15,-3 8-8-15,-7 4-17 16,-6 3-15-16,-8 10-14 15,-3 5-7-15,-1 11-6 16,8 1 7-16,9 8 0 16,16 0 3-16,19 10 0 15,13-6 7-15,16 6 2 16,8-6 2-16,14 1 5 16,-10-10 2-16,0 4 1 15,-16-8 1-15,-12-3-11 16,-21-6 0-16,-21 6 2 15,-20-2-10-15,-33 14-29 0,-16 0-58 16,-35 12-294-16,1-12 44 16</inkml:trace>
  <inkml:trace contextRef="#ctx0" brushRef="#br0" timeOffset="9668.647">17981 8550 1273 0,'20'0'339'16,"-20"-1"81"-16,-12-4-388 15,-8 8-103-15,-17 5 0 16,-6 4 5-16,-12 8 15 15,3 1 50-15,-6 9 14 16,9 6 1-16,-9 18-8 16,12 6-14-16,7 13-6 15,17-7-5-15,19 2-3 16,24-16 0-16,16-5 0 0,9-14 9 16,15 2 6-1,-2-7 4-15,7-1 3 0,-10-3 1 16,-1 5 4-16,-21-6-1 15,-9-1 2-15,-19-3-1 16,-24 8-19-16,-19 3-64 16,-27 9-268-16,-16 0 47 15</inkml:trace>
  <inkml:trace contextRef="#ctx0" brushRef="#br0" timeOffset="10266.769">14345 10670 1173 0,'-52'3'225'16,"13"-7"78"-16,23-2-364 15,6 1-139-15,11 2 23 16,15-8-5-16,10-1 47 0,25-10 31 16,10-4 99-16,37-7 6 15,8-2-1-15,40-9 2 16,0-3-1-16,42-9 0 16,-12 1 0-16,41-10 2 15,-22 7-1-15,33-4 21 16,-23 8 14-16,32-11 16 15,-30 8 1-15,38-15 15 16,-28 4-16-16,32-10-4 16,-31 13-16-16,18-5 12 15,-44 17 1-15,4-2 21 16,-46 15-3-16,-7-1 15 16,-42 13-15-16,-11 2-12 15,-33 8-25-15,-11 7-6 16,-23 6-13-16,-8 2-110 15,-15 2 19-15,-31 9-255 0,-23-3-18 16</inkml:trace>
  <inkml:trace contextRef="#ctx0" brushRef="#br0" timeOffset="10730.365">14631 11057 804 0,'27'-8'139'0,"34"-13"88"15,22-6-245-15,49-21 9 16,19-6 5-16,52-20 6 15,-1 2 10-15,38-11 15 16,-20 12 3-16,32-10 18 16,-29 10 10-16,31-8 5 15,-30 7-12-15,31-7 10 16,-40 15 7-16,13 0 17 0,-45 12-8 16,-2 3 20-16,-45 13-5 15,-8 0-16 1,-38 9-25-16,-17 5 8 0,-28 10-17 15,-13 1 24-15,-19 9 7 16,-9 1 12-16,-3 0-9 16,-2 1-3-16,0 0-30 15,0-1-19-15,0 1-30 16,0 0-42-16,-1-2 347 16,0 1-819-16,-22-7 358 15</inkml:trace>
  <inkml:trace contextRef="#ctx0" brushRef="#br0" timeOffset="11930.546">25220 3938 1464 0,'17'-2'276'16,"-30"2"139"-16,8 22-437 15,-2 15-14-15,-6 27 3 16,1 9 19-16,-2 14 7 16,4-7 4-16,-1 0 2 15,3-20 4-15,-2-5-20 16,0-16-7-16,1-11-5 16,3-14-4-16,0-13-21 15,-4-12 30-15,-1-21-138 0,2-12 22 16,3-17 44-16,9-10 38 15,19-33 11-15,9 1 159 16,14-14-9-16,3 0-26 16,5-6-1-16,-6 20-22 15,6 6-10-15,-12 25-7 16,2 11-12-16,-7 22-16 16,1 17-7-16,-6 21-6 15,8 22-4-15,-2 14-5 0,7 32-1 16,-6 12 7-16,-3 29 4 15,-9-2 3 1,-2 24 0-16,-14-15-11 0,-6 14-72 16,-9-14-64-16,-13 12-223 15,-14-20-18-15</inkml:trace>
  <inkml:trace contextRef="#ctx0" brushRef="#br0" timeOffset="12560.093">25338 4288 640 0,'7'3'476'0,"21"-17"-114"16,28 10-4-16,25-16-381 0,11 1 11 16,20-4-3-1,-9 5 3-15,10-7 1 16,-23 3 3-16,6-9 3 0,-11-4 5 15,13-9 2-15,-11 3-4 16,12-9-5-16,-16 6-39 16,-7-3 3-16,-28 7 4 15,-14-5 42-15,-25 9 20 16,-11 0 54-16,-13 9 2 0,-18 4-5 16,-8 9-38-16,-19 9-17 15,-8 11-16-15,-18 18-4 16,7 12 0-16,-4 15-2 15,15 3 0-15,4 11-4 16,23-7-5-16,11 2-22 16,20-9-9-16,12-2-20 15,21-14 2-15,18-11 7 16,7-18 21-16,28-18 10 16,6-13 22-16,14-23 3 15,-8-4 1-15,8-13 4 16,-23 5 8-16,-3-21 23 15,-15 5 8-15,0-22 16 16,-13 5-2-16,-1-15 17 0,-10 20-5 16,-7 3 12-16,-13 26-11 15,-3 13 4-15,-5 23-21 16,-2 8-37-16,-2 12-31 16,-2 15-20-16,0 11-10 15,-4 25-1-15,-2 14 17 16,-5 33-12-16,1 11-15 15,-3 19-69-15,4-15-51 16,5 7-87-16,8-28-10 0,14-16 4 16,10-28 64-16,22-15 38 15,9-24 2-15,31-19 50 16</inkml:trace>
  <inkml:trace contextRef="#ctx0" brushRef="#br0" timeOffset="13002.694">27943 3501 841 0,'8'-57'332'16,"-12"12"26"-16,-15 2-175 16,-5 12-144-16,-16 12-2 15,-8 13-20-15,-24 6-4 16,-2 11-6-16,-21 21 1 16,9 6 3-16,-4 22-4 15,23 6-8-15,6 19-6 16,28-10-27-16,11 0-27 0,19-18-12 15,15-13-6-15,17-21 7 16,19-17 28-16,12-15 28 16,25-18 14-16,1-10 6 15,5-27 1-15,-13-5 2 16,-2-17 7-16,-26 0 22 16,2-31-7-16,-12-3-8 0,-4-15 27 15,-11 14 17-15,-2-5-11 16,-13 35 32-16,-7 28 10 15,-3 28-32-15,-2 12-37 16,-2 20-22-16,0 17-32 16,-2 10-5-16,-1 22-7 15,-1 8 14-15,0 31 11 16,-1 12 11-16,-8 27 1 16,-1-6 6-16,-6 25-34 15,0-10-40-15,-2-1-93 16,9-27-54-16,5-4-161 15,16-33-20-15</inkml:trace>
  <inkml:trace contextRef="#ctx0" brushRef="#br0" timeOffset="13758.732">28449 3354 1201 0,'72'-29'263'16,"14"17"115"-16,0 16-361 15,8 19 1-15,-26 13-9 16,-11 12-8-16,-23 7-1 16,-12 4-1-16,-20-4 1 15,-18 8 0-15,-15-9 0 16,-24 1-4-16,-7-7-3 16,-24-8-8-16,4-17-1 0,3-8 1 15,22-14 3-15,11-9 4 16,26-12 7-16,22-8 0 15,20-9 0-15,30-20-2 16,14-7 1-16,35-21-16 16,6 0 0-16,21-8-2 15,-7 9 2-15,17-3 0 16,-21 23 15-16,-3 6 6 16,-30 20 6-16,-12 13 7 15,-33 20 2-15,-12 11 0 16,-20 10-1-16,-12 9-4 15,-15 9-4-15,-25 14 18 16,-16 3 9-16,-29 13 16 16,-6 0 4-16,-10 14 4 15,17-8-17-15,10 10-12 0,32-12-15 16,17 0-8-16,23-20-7 16,22-5-1-16,16-16 1 15,25-9 0-15,15-11 1 16,24-12-6-16,1-4-4 15,9-9-1-15,-15-6 0 16,6-19 0-16,-19-2 4 16,10-18 7-16,-12-2 0 0,6-8 1 15,-19 13 0-15,-2 4 2 16,-16 18 1-16,-10 8 3 16,-14 16 3-16,-6 5 4 15,-9 6-2-15,-5 3-1 16,-4 4-8-16,3-4-8 15,-1 0-4-15,-15 9-3 16,-46 32-1-16,32-11 1 16,5 3-1-16,0 6-23 15,7-5-5-15,4 2-11 16,8-9-1-16,4-4 3 16,9-7 19-16,8-1-6 15,-2-9-2-15,8 1-46 16,3-6-36-16,3-9-141 15,1-9-96-15,13-8-36 16</inkml:trace>
  <inkml:trace contextRef="#ctx0" brushRef="#br0" timeOffset="14244.232">30163 3221 323 0,'12'-33'175'0,"2"0"48"16,-2 10-32-16,-1 7-94 16,-7 10 22-16,-2 4-3 15,-6 3-70-15,3-1-10 16,-5 3-6-16,-28 7-14 16,-42 55 5-16,27-30 1 15,12 0-3-15,4 4-3 0,11-8-14 16,12 8-4-16,13 2-2 15,13 12-1-15,11-1 3 16,11 16 1-16,-1-7 3 16,0 1-1-16,-10-14 2 15,-9-3-2-15,-14-17-1 16,-12-4 1-16,-13-10 0 16,-24-2-18-16,-13-4-24 15,-28-5-72-15,-4-2-62 0,-6-9-116 16,16-6-36-16</inkml:trace>
  <inkml:trace contextRef="#ctx0" brushRef="#br0" timeOffset="14548.161">30383 3301 478 0,'100'-59'261'15,"-32"24"-7"-15,-8 2-84 16,-25 11-46-16,-14 7 9 15,-12 10-22-15,-6 3 19 16,-6 0-28-16,-4-2-10 16,5 3-42-16,0 0-23 15,-4 0-29-15,-9 0-9 16,2 2-5-16,-30 30-3 0,38-3 4 16,6 15-1-1,5 6 8-15,7 20 2 0,3 2 3 16,4 24 1-16,-10-4 3 15,-13 12-3-15,-14-15 1 16,-40 5-24-16,-26-20-31 16,-44 7-119-16,-16-10-190 15,-39 9-7-15</inkml:trace>
  <inkml:trace contextRef="#ctx0" brushRef="#br0" timeOffset="15305.246">27642 4653 1416 0,'19'-17'274'0,"-16"-4"149"16,-6 8-431 0,0 4 4-16,-7 4-2 15,-18 5-8-15,-12 4-3 0,-19 13-4 16,-6 10 7-16,-13 15 1 16,15 10 3-16,10 22-2 15,18 1 3-15,15 23-4 16,16-5-1-16,11 16 3 15,2-16 4-15,9 7 2 16,-5-24 2-16,2 13 0 16,-9-12 2-16,-8 16-1 15,-11-8-2-15,-16 25 0 16,-10-10-6-16,-21 1 0 16,-6-17-1-16,-15-5 4 15,4-33-3-15,-4-14 7 16,14-18 4-16,1-14 9 0,19-9 1 15,4-8 18-15,17 0 10 16,6 5 16-16,13 4-5 16,5 1-7-16,11 1-17 15,16-2-13-15,11 0-21 16,17 6 0-16,7 5 7 16,12 21-1-16,-11 12 7 15,2 30 1-15,-13 11-3 16,-4 28 0-16,-17 2 2 15,-9 31-2-15,-10-10 0 0,-7 29-10 16,-9-5-17-16,-1 28-63 16,-1-9-60-16,-4 48-286 15,-3-5 26-15</inkml:trace>
  <inkml:trace contextRef="#ctx0" brushRef="#br0" timeOffset="15796.027">27253 10670 1578 0,'10'-6'323'16,"-9"7"148"-16,0 0-479 15,-9 11-13-15,-6 7-4 16,-17 24 3-16,-11 11 9 0,-28 22 10 16,-9 5 10-1,-20 21 3-15,5-7-3 0,-5 15-3 16,22-9-6-16,9 16-14 15,23-22-8-15,21 6-15 16,23-20 2-16,20-1 2 16,20-19 13-16,17-3 9 15,4-17 16-15,10-4 1 16,-7-10 0-16,0-7 8 16,-14-5 7-16,-4 2 22 15,-14-1 10-15,-3 10 7 16,-8 7-6-16,0 18-6 15,-3 5-22-15,-5 23-10 16,-6 3-8-16,-13 15-25 16,-15-4-13-16,-40 27-460 15,-31-10 126-15</inkml:trace>
  <inkml:trace contextRef="#ctx0" brushRef="#br0" timeOffset="19027.963">13976 5173 591 0,'-11'-43'257'0,"-4"5"30"16,-9 4-157-16,0 8-36 16,-10 1-26-16,-6 4-52 15,-18-1-10-15,1 5-6 16,-18 1 4-16,4 7-2 0,-11 5-1 16,4 6-7-16,-18 10-2 15,6 9-2-15,-17 17-1 16,2 6 1-16,-11 11 2 15,13 1 3-15,-14 8 0 16,17-10 1-16,-8 8 3 16,10-2-2-16,-11 16-2 15,20-2 1-15,-16 15 1 16,15-2-2-16,-8 17-3 16,8-3 7-16,-11 15-5 15,16-7-2-15,-6 14 1 16,14-10 2-16,-3 5-3 15,15-9 6-15,-3 13-2 16,16-11-1-16,3 9 0 0,16-13-1 16,2 10-1-16,10-12 3 15,5 14 0-15,7-13-3 16,4 15 1-16,8-10 1 16,14 12-3-16,1-14 2 15,13 9 1-15,6-16 1 16,16 6-6-16,1-18 2 15,21 3 0-15,-3-18 0 16,14 4 0-16,-2-19 2 0,21 7 1 16,-8-13-1-16,22 5-1 15,-5-9 0-15,23-1 2 16,-17-14-1-16,20-2-1 16,-13-10 3-16,20-7 1 15,-18-8 1-15,26-9 0 16,-13-7 3-16,23-18 0 15,-13-9-1-15,23-18 0 16,-20-7 0-16,16-14 1 16,-22 5 0-16,4-6 0 15,-27 9-1-15,8-12 3 16,-22 3 0-16,9-17 11 16,-19 2 5-16,2-14 24 15,-26 13 28-15,-8-13 48 16,-24 14-2-16,-5-16 1 15,-14 5-22-15,-7-22-16 0,-10 14-34 16,-6-10 4-16,-4 11-7 16,-8-17-1-16,-6 18-10 15,-8-11-14-15,0 10-9 16,-16-13 13-16,0 20-1 0,-10-15-1 16,-1 15-6-16,-6-20 17 15,5 15-12 1,-12-22-2-16,9 20-3 0,-6-16 10 15,4 17-21-15,-6-3 2 16,9 27 6-16,-9-3 2 16,4 21-10-16,-13 5-2 15,-2 13-2-15,-11-3-4 16,5 10-2-16,-7 1 0 16,9 5 1-16,-8 2 0 15,9 10-5-15,-17 5-20 16,7 9-5-16,-13 11-48 15,1 12-34-15,-20 28-118 16,6 12-189-16,-27 25 3 16</inkml:trace>
  <inkml:trace contextRef="#ctx0" brushRef="#br0" timeOffset="21232.673">25802 4730 811 0,'-16'9'198'0,"15"-10"54"16,6-2-233-16,7 1-37 15,19-5 3-15,14-7 4 0,32-15 16 16,7-7 11-16,28-8-1 16,3-3-1-16,30-6-3 15,-8 6-8-15,35-2-1 16,-11 4-1-16,38 0-2 16,-14 5 2-16,29-5-3 15,-20 4 2-15,27-3 3 16,-31 6 0-16,30-1 47 15,-20 5 13-15,30 2 4 16,-25 5 0-16,7 3-9 16,-44 12-47-16,-5 1-11 15,-46 7-6-15,-3-2-2 16,-26 1 8-16,-2-3-14 16,-26 5-28-16,-5-1-80 15,-22 4-58-15,-7 1-142 0,-16 4-38 16</inkml:trace>
  <inkml:trace contextRef="#ctx0" brushRef="#br0" timeOffset="21683.744">25629 5024 581 0,'-68'27'395'0,"20"-7"-87"16,18-24-31-16,7 11-311 15,11-3-23-15,12 3 7 16,14-4 10-16,22-6 15 15,18-2 25-15,33-9 28 16,15-8-2-16,46-10-4 16,7-3-14-16,46-10-4 15,-1 2-1-15,36-5-1 0,-18 2 0 16,40-11-3-16,-32 7 2 16,31-5-1-16,-25 7 2 15,34-4 4-15,-41 12 0 16,18 2 8-16,-43 8 1 15,-2 1 0-15,-49 9-3 16,0 4 2-16,-40 6-7 16,-4-1-1-16,-27 7-7 15,-2 4-307-15,-22 3 99 0</inkml:trace>
  <inkml:trace contextRef="#ctx0" brushRef="#br0" timeOffset="24374.618">14992 6470 529 0,'-1'6'196'0,"0"-3"38"16,-1-4-109-16,2 0-48 15,0 1 9-15,0 0 20 16,0 0-23-16,0-1-7 16,0 0-29-16,2-4-16 15,5-34-22-15,61-56-8 16,-25 28-4-16,13-19-1 16,0 3 1-16,17-14 0 15,-7 5 3-15,11-25 0 16,-7 10 2-16,7-16 12 15,-14 10 7-15,5-19 14 16,-14 19 4-16,7-9 3 0,-13 23-8 16,0 2-6-16,-12 29-12 15,-4 1 0-15,-15 26-3 16,-6 4 1-16,-6 13-2 16,-3 5-39-16,-3 15-41 15,-1 8-86-15,-6 7-50 16,-8 19-109-16,-7 10-29 0,-10 15-25 15</inkml:trace>
  <inkml:trace contextRef="#ctx0" brushRef="#br0" timeOffset="24624.295">15808 4715 951 0,'7'-12'162'0,"9"-9"104"16,11 0-286-16,15-9 2 15,9 7 13-15,15 0 2 16,-3 9 6-16,9 5-1 16,-10 8-2-16,5 5 1 15,-15 7-1-15,1 7 1 16,-11 10 0-16,-5 9-3 16,-15 0-5-16,-10 17-9 15,-17 6-6-15,-23 17-87 16,-12 6-108-16,-19 16-44 0,-12-19-99 15</inkml:trace>
  <inkml:trace contextRef="#ctx0" brushRef="#br0" timeOffset="30788.163">8528 8278 148 0,'2'-3'149'0,"-4"2"-28"15,2 0-19-15,0 0-66 16,0 0-10-16,1 0-32 0,25-16-1 16,48-28 9-1,-18 11 4-15,1 0 3 0,18-7 4 16,-7 1 0-16,16-8 5 15,-3 3 1-15,17-9 6 16,-5 2 0-16,17-3 6 16,-12 6 1-16,7 0 7 15,-18 11-7-15,8-4 8 16,-14 7-1-16,6-3 0 16,-9 4-9-16,5-5-1 15,-15 8-11-15,-4 1-8 16,-13 10-6-16,-6 5-1 15,-19 7-3-15,-3 2-24 16,-9 5-33-16,-3 1-89 16,-6 1-63-16,-2 6-42 15</inkml:trace>
  <inkml:trace contextRef="#ctx0" brushRef="#br0" timeOffset="31252.104">8686 8832 549 0,'-7'21'133'0,"1"-8"8"16,12-13-153-16,11-5-26 16,11-3-8-16,24-13 25 15,16-7 26-15,26-13 4 16,4-6 2-16,26-11 2 15,-8 4-4-15,15-10 1 16,-16 5-2-16,23-10 8 16,-15 10-1-16,14-7 4 15,-14 12-1-15,14 3 3 0,-30 12-11 16,1-2 3-16,-23 13-5 16,-2 0 1-16,-27 5-3 15,-2 1 0-15,-16 5-9 16,-8-3-77-16,-14-1-103 15,-13-9 3-15</inkml:trace>
  <inkml:trace contextRef="#ctx0" brushRef="#br0" timeOffset="31753.659">9200 7307 902 0,'-8'0'163'0,"2"-4"69"16,8 3-266-16,12-2-7 16,7-1 6-16,17 1 7 15,12-2 25-15,19 3-2 16,2 2-1-16,21 5-1 0,-3 2 3 15,22 4 1-15,-11-1 1 16,18 2 2 0,-18-5 2-16,11 2-1 0,-22-4 0 15,3 4-2-15,-18 2 0 16,4 8 0-16,-16 2 1 16,3 10-5-16,-9 3 0 15,-3 9-3-15,-15 0-1 0,-4 11 2 16,-17-2 5-16,-12 18 4 15,-13 5 2-15,-17 21 4 16,-12 5 1-16,-20 27 1 16,-4-6 1-16,-15 7 1 15,0-13 1-15,-14 6 2 16,8-19 1-16,-13 4-1 16,13-15-3-16,1-2-3 15,14-20 0-15,1-2-97 16,19-16-139-16,5-6-20 15,15-23-133-15</inkml:trace>
  <inkml:trace contextRef="#ctx0" brushRef="#br0" timeOffset="37115.899">18323 8106 442 0,'-47'-5'83'16,"0"3"47"-16,-16-10-129 15,-3 5-5-15,-14-2 9 16,6-1 9-16,-16-3 17 15,11 0 16-15,-11-1 28 16,11-3-2-16,-19 5-6 16,6 5-14-16,-19 7-18 15,7 7-28-15,-20 9 0 16,11 2-2-16,-18 8-3 16,8-6 2-16,-21 10 1 15,18-4 3-15,-19 3 9 16,12-2 1-16,-12 12-1 15,18-2-2-15,-29 17-5 0,16 3-9 16,-19 11-2-16,9-1 2 16,-21 7-2-16,18-9 1 15,-31 17 0-15,19-8 0 16,-16 4 1-16,23-10 0 16,-5-4 1-16,39-20 0 15,-15-2 13-15,21-9 0 0,-10 3 5 16,16-1 10-16,-20 4 4 15,21 0-13-15,-13 11 0 16,16 3-7-16,-14 8-11 16,19-2-3-16,-10 8 0 15,21-8-2-15,-6 3 3 16,16-7-1-16,-4 10 0 16,14-8 0-16,-6 7 0 15,11-9 0-15,0 4 0 16,15-11-1-16,5 8-1 15,11-7-1-15,-2 18-2 16,14 5 0-16,3 11-4 16,11-3 1-16,10 14-5 15,14-14-1-15,11 3-5 0,6-13 3 16,12-2-2 0,0-20 3-16,14-2 3 0,-2-12 6 15,18-2 1-15,-2-4 2 16,19 1 0-16,-3-5 1 15,22 0-2-15,0-5 0 16,21 2-1-16,-4-6 2 16,25 1-2-16,-14-4 2 15,22-5 1-15,-11-6 2 0,24-8-2 16,-14-6 1-16,28-8-1 16,-18-3-2-16,27-8-1 15,-22 2 3-15,20-3 1 16,-23 4-1-16,25-2 2 15,-25 4 2-15,31-4-3 16,-15 3 2-16,31-11 1 16,-20-1 0-16,32-12 1 15,-27-2 0-15,20-10-1 16,-35 4 1-16,21-9-2 16,-34 6 0-16,16-14 2 15,-24 4-2-15,19-9 3 16,-30 7-1-16,9-6 10 15,-28 11 5-15,0-9 34 16,-30 5 9-16,1-13 29 0,-24 9 1 16,-7-11 6-16,-17 7-21 15,-8-17 9-15,-22 10-21 16,-12-17 6-16,-12 7-7 16,-12-13 6-16,-11 14-11 15,-6-7 1-15,-5 11-19 16,-11-9-2-16,-2 15-20 15,-8-12-11-15,0 15-10 16,-13-5 0-16,3 20-3 16,-24 8-6-16,-2 18 2 0,-23 0-5 15,-3 15-1-15,-38 8-13 16,4 5-3-16,-47 19-47 16,-4 13-34-16,-40 22-66 15,19 10-85-15,-28 26-143 16,33-6-2-16</inkml:trace>
  <inkml:trace contextRef="#ctx0" brushRef="#br0" timeOffset="38807.602">13389 8206 378 0,'-9'1'211'0,"5"-3"-39"16,1 1-47-16,2 1-125 16,1-1-7-16,0 0 17 15,1-1 2-15,6-2-6 16,22-2-7-16,53-47-4 15,-26 37-4-15,26-5 1 16,6 3 3-16,29-7 0 16,0 0-1-16,19-11 0 15,-10 2-2-15,19-16 3 16,-17 1 2-16,12-9 5 16,-20 8 4-16,1-2 12 0,-25 12 24 15,-7 0 35-15,-30 12 8 16,-9 5 23-16,-21 7 3 15,-10 6-8-15,-14 5-30 16,-1 4-1-16,-3 0-27 16,-2 1-24-16,0-2-21 15,-2 2-320-15,-18 7 84 16</inkml:trace>
  <inkml:trace contextRef="#ctx0" brushRef="#br0" timeOffset="39183.338">12971 8610 1081 0,'-20'16'141'0,"17"-12"116"16,7-2-326-16,17-2 1 15,10-6 27-15,29-10 19 16,14-10 20-16,30-15 0 16,9-11 3-16,30-10-2 15,-8-1-2-15,20-2 1 16,-13 8 1-16,11 0-1 0,-22 10 4 16,13-7 35-16,-22 6 14 15,-1-6 17-15,-23 5 7 16,-5 0 17-16,-27 13-32 15,-13 5-9-15,-19 13-17 16,-11 7-6-16,-14 5-18 0,-4 4-48 16,-5 3-158-1,-2 13-159-15,-1 5-47 0</inkml:trace>
  <inkml:trace contextRef="#ctx0" brushRef="#br0" timeOffset="47541.66">18274 2116 1159 0,'-17'-2'250'16,"6"0"98"-16,8 1-345 15,2 2-41-15,2 7-6 16,-1-8 6-16,0 1 4 16,3 28 12-16,14 53 10 15,-10-31 9-15,-1 14 1 16,0 2 2-16,6 19 2 15,-3-6-4-15,2 16-93 16,0-13-43-16,0 14-173 16,-3-12-4-16,-1 9-96 15</inkml:trace>
  <inkml:trace contextRef="#ctx0" brushRef="#br0" timeOffset="47765.306">18395 2721 1114 0,'6'-66'183'0,"4"4"130"0,2 6-329 15,6-1-8-15,1 14 24 16,1 10-1-16,-2 11 1 16,3 5-8-16,0 7-4 15,13 0-12-15,2 1-19 16,17 3-70-16,3-3-51 0,18-10-138 15,-5-7-31-15</inkml:trace>
  <inkml:trace contextRef="#ctx0" brushRef="#br0" timeOffset="48014.303">19171 1903 1061 0,'-13'-8'217'16,"9"6"118"-16,-1-1-334 15,4 1 12-15,0 2-9 16,1 0-13-16,0 0-18 16,-1 0 5-16,0 12-1 15,-1 25 6-15,-2 62 2 16,4-23 9-16,4 22 3 0,1-1 5 16,4 22-1-1,2-18 2-15,-2 11 1 0,-2-16-39 16,0 0-144-16,-5-22-85 15,5 1-40-15,1-28-158 16</inkml:trace>
  <inkml:trace contextRef="#ctx0" brushRef="#br0" timeOffset="48482.071">19533 1946 1216 0,'24'-24'242'0,"-10"10"102"16,-9 26-341-16,0 1-57 16,2 7 20-16,4 15 7 15,1 6 14-15,6 16 2 16,-2 1 5-16,1 12 3 16,-3-5 4-16,0 3 1 15,-8-10 1-15,-3-5-6 16,-2-17-4-16,-2-10 2 15,0-12 4-15,0-8 10 16,1-11 6-16,0-14-12 16,0-8 0-16,1-21 14 15,0-13 0-15,7-29 14 16,5-1 23-16,5-18 16 16,4 12-13-16,10-4-6 15,-3 27-14-15,4 5-5 0,-7 24-17 16,6 12-5-16,-9 16-7 15,6 17-8-15,-2 18-5 16,11 17-3-16,-1 9 1 16,11 18 0-16,2 2 6 0,6 18 4 15,-5-4-10-15,3 16-60 16,-11-11-49-16,-5 9-93 16,-17-13-133-16,-21 4-44 15,-17-23-58-15</inkml:trace>
  <inkml:trace contextRef="#ctx0" brushRef="#br0" timeOffset="48677.291">19930 2218 1454 0,'3'6'197'0,"10"-6"182"15,-3-9-430-15,25-10-16 16,10-4 48-16,18-14 11 15,3-2 6-15,9-8-19 16,-8 5-24-16,4-3-83 0,-12 7-63 16,1-14-160-16,-8 4-7 15,2-17-80-15</inkml:trace>
  <inkml:trace contextRef="#ctx0" brushRef="#br0" timeOffset="48903.166">20789 1439 388 0,'15'-33'378'0,"-13"20"-73"16,-3 6-25-16,-6 10-150 15,-13 5-57-15,-6 5-43 0,-16 17-12 16,-4 9-11-16,-2 16 0 16,11 1 2-16,9 13-4 15,18-11-6-15,13 2-5 16,16-14-1-16,16 2 0 16,6-11 2-16,20 5 2 15,2-6-1-15,4 19 1 16,-13-1 1-16,-11 18-4 15,-27 2-5-15,-43 26-113 16,-31 1-194-16,-55 8 22 16</inkml:trace>
  <inkml:trace contextRef="#ctx0" brushRef="#br0" timeOffset="49329.911">21123 2083 1546 0,'-15'4'154'16,"24"-8"224"-16,16 0-480 16,38-14 33-16,16-7 52 15,34-18 25-15,6-10-30 16,26-30-123-16,-20-4-233 16,4-24 8-16</inkml:trace>
  <inkml:trace contextRef="#ctx0" brushRef="#br0" timeOffset="49801.784">22575 1174 833 0,'0'23'328'0,"-2"-6"-12"16,9-7-162-16,-8 20-178 16,-3 10 3-16,0 21 11 15,-4 5 12-15,-6 20 3 16,0-8-1-16,0 5 1 15,-1-14 0-15,3-1 3 16,0-23-1-16,2-9 0 16,5-16-4-16,0-9-11 15,4-10 0-15,1-1 12 16,-1-10-23-16,-2-18 20 16,3-7 30-16,2-25 19 0,6-15-1 15,8-19 49-15,0 8 1 16,4-18-1-16,1 8-14 15,2 1-8-15,-4 20-23 16,2 6-18-16,-2 20-19 16,-4 17-12-16,-9 13-11 0,1 11-13 15,-4 5-7-15,7 14 1 16,7 4 4-16,13 13 4 16,5 1 11-16,9 18 4 15,-4 2-3-15,0 14-2 16,-7-4-2-16,0 12-24 15,-6-8-25-15,-4 14-54 16,-3-10-47-16,-2 15-123 16,-9-8-105-16,-1 0 20 15,-6-28-112-15</inkml:trace>
  <inkml:trace contextRef="#ctx0" brushRef="#br0" timeOffset="50073.572">22544 1594 1147 0,'-13'6'217'0,"9"-5"116"16,19-9-303-16,10-3-73 15,20-9 44-15,7-5 2 16,19-4 15-16,-6 1-3 15,4 1 5-15,-12 6-1 0,-9-1 7 16,-19 6-6-16,-7 4 6 16,-13 5-5-16,-5 0-32 15,-7 6-44-15,-1-7-315 16,-2-13 51-16</inkml:trace>
  <inkml:trace contextRef="#ctx0" brushRef="#br0" timeOffset="50633.763">18706 3363 1097 0,'-36'14'127'0,"10"-11"151"15,18 4-330 1,4 1-53-16,6-4 57 0,14-5 10 15,10-1 6-15,29-8 16 16,16-4 35-16,35-10 1 16,9-8-9-16,37-14 3 15,-6-5-4-15,30-16 2 16,-6 0 2-16,27-8 4 16,-14 12 8-16,29-13 3 15,-18 13-4-15,24-13 0 16,-20 8-5-16,27-12-8 15,-27 10 1-15,29-3 10 16,-33 13-5-16,23-4 5 16,-38 10-2-16,12-4 1 15,-40 11-10-15,3 2-1 16,-42 14-5-16,-6 5 5 16,-38 8-8-16,-7 6 0 0,-26 2-1 15,-8 5-24-15,-17 2-55 16,-7 4-98-16,-15 10-153 15,-38 6-29-15</inkml:trace>
  <inkml:trace contextRef="#ctx0" brushRef="#br0" timeOffset="51067.92">19266 3766 1016 0,'-8'17'64'0,"16"-12"163"15,11-6-305-15,26-2 17 16,15-8 59-16,30-11 33 15,14-13 3-15,38-13-2 16,-1-8-13-16,37-16 1 16,-4 3-9-16,29-9-6 15,-15 4-1-15,17-11 2 0,-10 6-5 16,26-6 7-16,-24 10 1 16,14-1 9-16,-19 17 3 15,-11 3 11-15,-38 14 3 16,-17 4 15-16,-34 13 6 15,-13 2 3-15,-30 10-8 16,-15 4-7-16,-11 4-15 16,-9 1-19-16,-8 4-31 15,-13 1-328-15,-16-3 93 16</inkml:trace>
  <inkml:trace contextRef="#ctx0" brushRef="#br0" timeOffset="51660.894">4352 5213 1281 0,'5'14'177'0,"6"2"162"16,10 12-390-16,11 19 10 16,5 9 27-16,9 22 10 15,0 3 0-15,9 9 0 16,-8-11 5-16,2 11 2 0,-6-15 0 15,2 14 6-15,-8-13-25 16,2 14-177-16,-3-8-145 16,-6 2-36-16</inkml:trace>
  <inkml:trace contextRef="#ctx0" brushRef="#br0" timeOffset="52049.593">5142 4863 1164 0,'29'-11'286'0,"-7"3"87"16,-28 18-327-16,5 1-58 16,-5 8 1-16,-8 20 1 15,-2 10 3-15,-6 24 5 16,1-5-1-16,4 14 0 15,8-13-6-15,8 0-5 16,11-15-3-16,12 4-3 16,4-18-4-16,16-3-2 15,2-11 4-15,16-6 2 0,-2-8 4 16,17-3 3-16,-2-2 6 16,2 5 1-16,-13-1 1 15,-3 5 2-15,-22 0 1 16,-15-3 4-16,-12 0 9 15,-17 6 5-15,-12 1 1 16,-22 10 6-16,-12 7-19 16,-18 4-167-16,5-5-176 15,-3-8-13-15</inkml:trace>
  <inkml:trace contextRef="#ctx0" brushRef="#br0" timeOffset="52210.687">5672 5225 1034 0,'44'-30'220'0,"3"-14"100"15,6-8-313-15,24-18 9 16,4-3-25-16,14-9-130 16,-10 4-181-16,1-15 1 15</inkml:trace>
  <inkml:trace contextRef="#ctx0" brushRef="#br0" timeOffset="52699.395">6914 4003 1182 0,'10'-1'268'0,"-12"2"95"16,3 2-368-16,4 5-10 15,2 14-13-15,2 12-1 16,5 18 8-16,1 7 22 15,0 22-1-15,-4-1 5 16,-4 13 2-16,-4-4-5 0,-4 4-14 16,-4-21-6-16,-4-11-15 15,3-24 1-15,0-13-1 16,2-17 15-16,-4-14-33 16,0-10 10-16,-3-25 9 15,-3-12 12-15,-2-28 21 16,6-3 49-16,-2-25 12 15,1 3-8-15,4-29-8 16,3 9-22-16,3-22-10 16,8 21-5-16,9 7 3 15,0 36-1-15,7 11-1 16,1 36 1-16,3 5-6 16,0 16-7-16,4 7-5 15,-1 10-5-15,10 14-3 16,1 13-2-16,12 20-1 0,0 12 6 15,11 20 3-15,-4 2 4 16,8 19 4-16,-10-5 2 16,8 14 7-1,-8-6-5-15,-1 10-100 0,-9-19-112 16,0 11-122-16,-17-29-103 16</inkml:trace>
  <inkml:trace contextRef="#ctx0" brushRef="#br0" timeOffset="52907.673">6926 4193 1310 0,'17'13'248'15,"16"-29"133"-15,29-29-369 16,22-17-52-16,37-21 34 15,5 4-28-15,11-12-93 16,-16 14-73-16,-6 2-180 16,-37 18-63-16</inkml:trace>
  <inkml:trace contextRef="#ctx0" brushRef="#br0" timeOffset="53368.392">4946 7272 1027 0,'-26'46'247'16,"13"-38"66"-16,9-8-341 16,12-5-37-16,22-15-2 15,13-10-4-15,28-21 16 16,11-12 52-16,31-32 0 16,0-3 1-16,24-21 2 15,-9-5 0-15,36-29 2 16,-16 12-1-16,30-32 3 15,-7 6-3-15,26-25 5 0,-18 15-3 16,24-10 3 0,-30 34-3-16,2 1 4 15,-36 38-5-15,-15 17 2 0,-42 29-2 16,-17 16 1-16,-31 24-1 16,-14 12 15-16,-12 12 5 15,-4 3-11-15,-5 2-3 16,-11 7-278-16,-3 7 67 15</inkml:trace>
  <inkml:trace contextRef="#ctx0" brushRef="#br0" timeOffset="54400.001">8789 2456 1237 0,'-1'-36'270'0,"-8"5"134"16,-9 10-365-16,-13-9 4 0,-5-1-5 15,-15-5 3 1,-7-1-18-16,-28-3-6 0,-1 3-7 16,-25 4-2-16,-11 7-26 15,-28 8 1-15,15 10-1 16,-30 11-2-16,3 11-8 16,-23 11 18-16,16 6-2 15,-29 10 2-15,15 6-1 0,-19 11 7 16,23 1 1-16,-25 20-1 15,19 9-2-15,-19 21-3 16,23 0 0-16,-22 24 0 16,25-4-1-16,-15 18-3 15,27-15 4-15,-13 31-1 16,23-19-1-16,-11 23 2 16,22-4 4-16,-11 28 0 15,23-20 1-15,-9 26 0 16,26-23-1-16,4 17 0 15,24-30-2-15,6 19-1 16,24-19 2-16,8 20-2 16,12-25 0-16,3 27 0 15,12-25 1-15,5 17 0 16,8-20 2-16,13 12-4 16,12-36-2-16,16 17-2 0,11-33-4 15,21 0-4-15,7-22 3 16,28 1-7-16,0-31 2 15,27 1 2-15,-2-17 0 16,26-9-2-16,-9-15 8 16,32-17-1-16,-8-21 3 15,32-25 2-15,-9-18 6 16,36-30 3-16,-17-10 1 16,32-31 2-16,-14 8-1 0,21-27 0 15,-22 8-1-15,21-19 2 16,-22 19-1-16,17-31 1 15,-30 23-1-15,19-25 0 16,-24 5 0-16,15-27 0 16,-31 12 4-16,31-39 2 15,-28 18-1-15,10-15 2 16,-31 23 1-16,13-19 0 16,-50 45-4-16,-7-9 12 15,-37 30 14-15,-18 2 32 16,-32 41 5-16,-9-17 34 15,-25 19-4-15,-14-10-5 16,-8 10-28-16,-24-20 3 16,-6 8-34-16,-14-8 3 15,-5 14-13-15,-18-3 6 0,0 21-15 16,-22 3-5 0,2 22-11-16,-27 8-4 0,1 16-13 15,-27 14-14-15,5 23-21 16,-41 24-11-16,10 14 1 15,-30 25-78-15,15 13-38 16,-30 28-224-16,18-5-3 16</inkml:trace>
  <inkml:trace contextRef="#ctx0" brushRef="#br0" timeOffset="57728.615">23603 430 806 0,'-34'-45'148'0,"-12"-2"97"16,2 28-249-16,-14-20 25 16,-1 0 2-16,-23 2 6 15,-3 12-5-15,-18-3-2 16,5 8-3-16,-24 7 2 15,12 6-11-15,-32 3 1 16,-14 15 0-16,-35 2-2 16,13 12-2-16,-27-5 2 15,32 7-2-15,-21-6-1 16,27-3-2-16,-25 13-1 16,14 5-3-16,-25-7 0 15,33 8 1-15,-22 4 1 16,27-6 0-16,-15 4-1 15,22 8 1-15,-15-3-2 16,30 1 1-16,-22 8-1 16,27-3 0-16,-14 0 0 0,20-1 0 15,-15 7-1-15,28-10 2 16,-24 13-2-16,14 5 0 16,-16 19 1-16,12-4-2 15,-18 13 0-15,29-5 1 16,-4 4 3-16,21-12-1 15,3 4 3-15,26-8-1 16,0 4 1-16,14-10-1 0,6 2-4 16,11-8-3-16,2 7 1 15,10-3-2-15,1 11-2 16,6-3 3-16,4 16 0 16,4-12 1-16,10 13 2 15,9-11 0-15,11 6 3 16,5-14-2-16,13 9 0 15,0-19 0-15,11 11-2 16,0-10 0-16,13 10 3 16,1-13-1-16,22 7 2 15,2-13 13-15,21-5-5 16,-1-11-2-16,25 1 1 16,-14-16 1-16,19-1-13 0,-9-7 5 15,20 3 1-15,-19-8-2 16,25 4 0-16,-12-3-1 15,22-2-1-15,-12-8 1 16,29-4 2 0,-10-5 0-16,29-8 2 0,-22-3 0 15,24-7 0-15,-21 3-1 16,18-4-1-16,-27 2-2 16,32-4 0-16,-18 2 3 0,29-7-3 15,-15 3 1 1,33-13 2-16,-25-2 1 0,25-14-2 15,-35-2 2-15,12-14 0 16,-31 4-1-16,17-14 1 16,-31 1-1-16,21-19 2 15,-27 8-2-15,12-18 3 16,-21 9 0-16,10-13 1 16,-30 15 0-16,8-11 2 15,-26 14-2-15,-5-18 3 16,-26 16 2-16,-8-12 3 15,-20 10 2-15,-10-18 10 16,-19 16 15-16,-8-12 4 16,-9 15 5-16,-10-15 17 15,-7 20-8-15,-17-10-20 16,-6 12-8-16,-26 4-10 16,-3 13-23-16,-33-2-7 15,-8 24-2-15,-33-1-2 0,-6 10-34 16,-55 23-124-16,-14 22-226 15,-54 6 1-15</inkml:trace>
  <inkml:trace contextRef="#ctx0" brushRef="#br0" timeOffset="60101.345">14531 11053 596 0,'2'2'203'16,"2"-3"2"-16,5-2-132 16,15-2-91-16,7-8-1 15,23-7 9-15,10-5 12 0,20-15 0 16,5-6 0-16,22-9-1 16,-8-1 2-16,18-6-3 15,-14 7 1-15,11-1 0 16,-19 11 2-16,6-3-2 15,-17 8 2-15,3 0 1 16,-21 5 1-16,-1 0 2 16,-16 10 4-16,-7 2 0 15,-17 11-1-15,-8 2 0 16,-12 7-1-16,-3 2-7 16,-5 1-25-16,-3 1-184 15,1-1-17-15,-9 1-81 16</inkml:trace>
  <inkml:trace contextRef="#ctx0" brushRef="#br0" timeOffset="62113.893">13498 5239 302 0,'-3'-3'159'16,"-2"-1"20"-16,-22-4-56 15,-32-34-18-15,28 33 13 16,-2 1-28-16,-12 0-22 16,-1-1-20-16,-13-5-8 15,0 2-33-15,-9 0-3 16,6-2-1-16,-6 7-1 15,6 2-3-15,-6 4 2 16,9 7 1-16,-9 9-1 16,8 6-3-16,-8 12-4 15,6 4-7-15,-17 11-6 0,3 4 1 16,-15 13 0-16,7-2 2 16,-7 19 2-16,4-7 0 15,-12 16 1-15,8-1 1 16,-15 25-1-16,9-11 3 15,-2 15 2-15,17-19 1 16,4 6 2-16,18-22 2 0,1 12 0 16,15-13-1-16,2 13 0 15,12-10 0 1,5 12-2-16,8-13-1 0,2 13-1 16,7-11 1-16,2 7 1 15,1-15 2-15,8 10-3 16,5-11 2-16,4 3-2 15,1-15-1-15,7 8 0 16,-2-13 4-16,10 7-1 16,4-2 0-16,10 2 0 15,3-6 1-15,13 1-1 16,-2-14 0-16,13-3 3 16,-2-10 1-16,17-1 0 15,-2-9 1-15,15 0 0 16,-5-6 0-16,18 2 1 0,-9-5 0 15,18 1-1-15,-10-7 3 16,19-7 0-16,-8-9 1 16,24-13 1-16,-9-10 3 15,31-15 0-15,-10 0-1 16,23-10-1-16,-19 8-2 16,20-6 1-16,-25 6 0 15,19-2-1-15,-20 5-1 16,15-11 1-16,-20 3 0 15,15-12 0-15,-28-1 4 0,9-20 5 16,-27 1 5-16,-2-16 43 16,-28 2 13-16,-1-12 32 15,-25 8 2-15,-2-16 13 16,-18 11-32-16,-9-12 6 16,-15 8-16-16,-18-14 5 15,-15 15 17-15,-23-17-1 16,-11 15-11-16,-18-17-2 15,-6 17-16-15,-31-7-36 16,1 14-16-16,-23-11-14 16,-4 22-23-16,-27 4 0 15,10 17-10-15,-32 14-13 16,7 26-5-16,-39 19-19 0,14 20-16 16,-63 35-53-1,12 23-45-15,-45 30-68 16,27 13-151-16,-39 20-8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0T17:19:55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31229 2790 234 0,'-19'18'108'0,"13"-13"-33"16,3-3-62-16,3-2-90 16,0 0-15-16,0 0 9 15,0 0 47-15,0 0 55 16,0-1 40-16,18-5 24 16,16-7 12-16,46-20-25 15,-27 10-17-15,-4 6-23 16,5-4-5-16,-5 4-8 15,4-3-4-15,-6 4-6 0,4-1-4 16,-8 4-2-16,-3 2-1 16,-12 5 0-16,-8 0-1 15,-9 6 2-15,-3-2 1 16,-7 2 1-16,-1-1-4 16,0 1-1-16,0 0-10 15,-1 0-11-15,1 0-6 16,-1 0 5-16,1 0 7 15,-2 0 13-15,1 0 8 16,0 0 7-16,0 0-3 16,0 0-6-16,0 0-5 15,0 0-2-15,-1 0-6 16,1 0 1-16,0 0-4 16,0 0-11-16,0 0-25 15,3 11-22-15,6 2-26 0,14-5-24 16</inkml:trace>
  <inkml:trace contextRef="#ctx0" brushRef="#br0" timeOffset="2668.242">30951 187 893 0,'-7'-20'177'0,"-8"-4"57"16,-6 12-287-16,-14 14-21 16,-8 16-7-16,-16 11-1 15,-1 11 31-15,-18 13 18 16,5-7 23-16,-17 5 10 16,6-3 7-16,-13 15 7 15,17-9 1-15,7 20 1 16,27-3-4-16,11 8-2 15,24-10-6-15,17 11 0 16,13-12-3-16,28 2 2 16,18-15-2-16,32-15 2 15,4-13 0-15,24-14 2 16,-13-11-3-16,13-11-1 16,-24 5 2-16,12-9-1 15,-24 11 0-15,5 2-1 16,-24 13 1-16,-2-2-6 15,-22 14 0-15,-9 5 0 0,-16 2 0 16,-14 16 2-16,-14 3 1 16,-16 7 0-16,-11-1 1 15,-8 11 0-15,-2-9 1 16,-6 9 0-16,11-2 0 16,3 3-1-16,12-14-2 0,12 1 0 15,14-14 0-15,16-5 0 16,13-10 0-16,26-1 1 15,11-12-1-15,25-9 2 16,4-13 0-16,17-9 1 16,-11-3 1-16,5-1 4 15,-19 5 0-15,1 5 1 16,-21 11-1-16,-5 10 0 16,-19 8-3-16,-7 12 0 15,-18 9-1-15,-7 13 1 16,-12 1 0-16,-4 7 0 15,-3-9-2-15,1-4 1 16,4-16-1-16,12-1 1 16,5-9 1-16,17 0 10 15,13-7 3-15,22-3 6 0,6-9 0 16,23-8 0-16,1-7-8 16,13-7-2-16,-13-2-6 15,9-1 2-15,-22 3-1 16,-9-1-1-16,-26 7-3 15,-10 5-27-15,-24 3-61 16,-8 9-159-16,-11 12 7 16</inkml:trace>
  <inkml:trace contextRef="#ctx0" brushRef="#br0" timeOffset="4420.042">7888 3358 853 0,'182'-100'50'16,"-38"-5"150"-16,31-9-312 16,-5 6 120-16,27-19 4 15,-21 17-2-15,23-4 2 16,-32 17-3-16,4 2-2 16,-37 25 1-16,2 5 0 15,-42 14-3-15,-12 6 2 16,-29 13 1-16,-15 8 1 15,-23 12-7-15,-6 4-49 16,-7 6-49-16,-12 5-126 0,-18 3-23 16</inkml:trace>
  <inkml:trace contextRef="#ctx0" brushRef="#br0" timeOffset="4791.84">8474 4751 615 0,'125'-107'111'0,"34"-13"68"16,-9 8-187-16,24-17 7 15,-17 24 4-15,9-1 8 16,-38 22 0-16,-6 8 6 16,-38 26 5-16,-16 12 24 15,-32 17 14-15,-9 6 49 0,-18 11 12 16,-4 3 10-1,-5 2-21-15,-2 1-31 0,1-2-65 16,0 0-332-16,-1 1 76 16</inkml:trace>
  <inkml:trace contextRef="#ctx0" brushRef="#br0" timeOffset="7138.712">2519 7044 1139 0,'-41'-18'246'0,"-21"-2"106"15,4 0-336-15,-15 3-11 16,4 8-7-16,-23 10-18 16,-2 7-5-16,-25 15-18 0,5 12-3 15,-19 13 2-15,10 4 15 16,-20 21-1-16,26-1 16 16,-11 22 1-16,23-2-2 15,-5 28-6-15,29 1-4 16,3 24-43-16,28-9-13 15,15 32-38-15,28-18-12 16,27 12-11-16,17-19 43 16,18 7 16-16,6-33 39 15,16 4 16-15,-2-23 17 16,20 1-3-16,-3-20 0 0,16 6 0 16,-7-15 4-16,7 9 3 15,-18-11 6-15,1 16 4 16,-22-3 4-16,-5 21 4 15,-25 1 2-15,-12 32 4 16,-16 0 0-16,-17 25 0 16,-15-3-3-16,-18 26 0 15,-10-19-5-15,-21 19-2 16,-3-23 0-16,-16 3 0 16,4-34 0-16,-11-3 17 15,6-35 1-15,-8-6 1 16,11-25-1-16,0-7 8 15,15-20 12-15,2-11 22 16,20-14 4-16,11-12 3 16,15-4-17-16,11-8-49 0,18-4-28 15,16-15-15-15,11-3-5 16,20-11 1-16,8 0 17 16,16 6-4-16,-1 16 0 15,19 15-1-15,-6 19 3 16,19 22 1-16,-6 13 7 0,23 26 4 15,-11 10 4-15,20 31 3 16,-11 3 2-16,18 34 2 16,-17-6 3-16,12 31-2 15,-14-11 2-15,12 28-1 16,-22-16-1-16,10 24-1 16,-17-21 2-16,13 21 0 15,-21-25-1-15,15 16 2 16,-17-29 1-16,19 11-1 15,-11-28-2-15,19-5-3 16,-7-30-3-16,33-5-2 16,-8-30-2-16,25-9-1 15,-3-20 2-15,34-9 1 16,-8-17 1-16,36-9 0 16,-10-11 1-16,31-4 2 15,-15-1 7-15,20-4 22 16,-24 1 23-16,16-6 30 15,-31 3 2-15,15-4 11 0,-33 4-16 16,12 0-20-16,-31 6-29 16,10 2 5-16,-30 2-11 15,3 0 1-15,-35 3 2 16,-2-2 6-16,-29 0-3 16,-6 2-1-16,-20-1-4 0,-2 1-2 15,-13 0-11-15,8-2-106 16,-2 4-199-16,10 15 24 15</inkml:trace>
  <inkml:trace contextRef="#ctx0" brushRef="#br0" timeOffset="10926.87">24262 4216 726 0,'12'-36'149'0,"-5"1"91"15,-13 5-201-15,1 4 0 16,4 11 6-16,-1 3 9 15,-2 3-14-15,0-2 4 16,-4 1-8-16,-5-5-2 16,-4-2-10-16,-9-6-5 15,-4 3-17-15,-11-6 1 16,-2 4-1-16,-11 0 0 16,1 5-1-16,-14-2-1 15,4 5-3-15,-16 5-2 16,3 2-2-16,-18 11-2 15,3 8 0-15,-21 12-2 16,1 8 2-16,-18 14 2 16,8 2 1-16,-16 16 1 15,14 0 1-15,-5 7 0 16,14-4-1-16,-14 12 1 0,18-1-1 16,-12 17 0-1,11 1 0-15,-16 19 3 0,20-3-4 16,-7 21 0-16,15-12 0 15,-8 21-1-15,22-3-3 16,0 23 1-16,17-18-2 16,9 32-1-16,14-13 2 15,10 20 1-15,12-16 2 0,-1 19 2 16,3-30 1-16,3 15-2 16,0-28 1-16,-8 14 1 15,-1-14 0-15,-14 16 2 16,-6-20 4-16,-14 23 2 15,-6-19 0-15,-15 5 3 16,-1-18-1-16,-22 7 3 16,-4-27-2-16,-23 2 1 15,3-23-2-15,-27 3 3 16,18-21-2-16,-13-7 2 16,17-14 0-16,-3-10 5 15,33-19-1-15,-3-11 2 16,21-12-3-16,-3-8 2 15,17-7-3-15,0-6 2 16,14-1-3-16,9-7-3 0,19 0-5 16,11-6-9-16,15 1-14 15,17-8-6-15,15 4-2 16,21-3-1-16,6 7 7 16,20 0 5-16,-4 15 6 15,10 8-3-15,-8 12 1 16,5 10-4-16,-10 12 1 15,7 14-1-15,-9 5 3 16,2 20 1-16,-10 8 3 0,5 20 1 16,-15-1 6-16,6 18-2 15,-8-7 1-15,3 14 2 16,-8-17 0-16,9 6-2 16,-10-16 4-16,4 4-1 15,-6-19 0-15,6 7 1 16,-9-12 0-16,12 3 1 15,-1-17 1-15,14-3 1 16,-1-11-1-16,13-2 0 16,-1-12 0-16,15 2 1 15,-4-9 0-15,17-2 0 16,-7-6 0-16,17-5 1 16,-11-7-1-16,17-2-2 15,-12-3 0-15,12-5 2 0,-14 5 1 16,18-1 2-16,-15 2-1 15,8 0 2-15,-10 3-3 16,17 0 2-16,-18 3-4 16,8 1 2-16,-16 2-1 15,6 1 0-15,-19 1-2 16,5 0 2-16,-13 0 1 16,3 2 0-16,-14 0-2 15,1 2 3-15,-12 2-1 16,4 4 0-16,-10-1 2 0,5 8 0 15,-6 1-3-15,4 5 0 16,-8 1-1-16,4 7-1 16,-6 0-1-16,3 5 1 15,-6-3 1-15,4 3 2 16,-5-9-1-16,7 0 1 16,-2-6-2-16,6 1 1 15,-2-5-3-15,10 4 1 16,-5-3-1-16,11 2 1 15,-5-2-1-15,9 2 2 16,-8-7 1-16,8-1 0 16,-6-6 1-16,6-1 0 15,-11 0-2-15,5 2-1 16,-13-2 0-16,1 1 1 16,-12-2 0-16,5 0 1 15,-8-3-1-15,4 2 3 0,-3-5 1 16,3 0 4-16,-6-1 0 15,-2 0 2-15,-7-1 0 16,-3 1 7-16,-6 0 0 16,-2 0 10-16,-4 0 2 15,1 0 12-15,-4 0-1 16,0 0 16-16,-2 0 3 0,2-1 24 16,0 1-2-16,0 0 18 15,0 0-14-15,0 0-3 16,0 0-28-16,0 0-12 15,0 0-26-15,0 0-47 16,0 0-81-16,-1 1-321 16,-3 30 45-16</inkml:trace>
  <inkml:trace contextRef="#ctx0" brushRef="#br0" timeOffset="23044.392">22622 10671 818 0,'-27'-9'172'15,"-5"-3"80"-15,3 6-245 16,-1 2-6-16,5 5-3 15,-4 1-2-15,2 5-3 16,-4 2 1-16,-1 4 3 0,-8 1-2 16,1 2 2-16,-5 7-1 15,2 0 0-15,-2 6 0 16,3 4 0-16,-4 10-1 16,1-5 0-16,-1 13 1 15,0-4-1-15,-2 8 0 16,5-7 0-16,2 9 1 15,6-7-1-15,2 9 1 16,9-10 0-16,2 3-1 16,8-10 1-16,0 0-2 15,7-7-1-15,6 2-2 16,4-6-1-16,9 6-4 16,6-6 2-16,9 0-2 15,1-4-2-15,13 0 1 16,-3-4 2-16,10-1 2 15,0-2 2-15,16-1 2 0,-6-5 1 16,18-4 0-16,1-2 0 16,9-4 1-16,-9 1 1 15,17-2 2-15,-14 1 1 16,14 0 2-16,-10 1 7 16,7 0-1-16,-12 0 3 15,8 3 1-15,-15-1 0 16,13-1-3-16,-10-1 1 15,11 0-3-15,-9-5 4 0,12-1-1 16,-12 1-5-16,14-1 0 16,-11-2-1-16,9-1-2 15,-12 2 0-15,13-4 1 16,-11-3-1-16,11 1 2 16,-11 0-3-16,9-3 3 15,-14 1-2-15,11 0 0 16,-10 0-1-16,14-1 1 15,-11 1 0-15,9-1-1 16,-12 3-1-16,5 1 1 16,-11 5-2-16,6 3 2 15,-9 4 0-15,4 0 1 16,-7 1 0-16,5 2 0 16,-7-2-1-16,14 1 2 15,-2 0-2-15,8-1 0 0,-6-5 1 16,8 2-1-16,-11-3-1 15,5-1 1-15,-7 3-2 16,4 3-1-16,-13 0 1 16,7 4-1-16,-9-1 1 15,11-2 3-15,2 1 1 16,13-7 2-16,-9-4 0 16,10 1 0-16,-11-3-2 15,4-2-1-15,-14 3-3 0,8 2 0 16,-11-1 0-16,7 3 1 15,-9 0 0-15,14 3 3 16,-5-2-1-16,18-4 2 16,-6-1-1-16,15-5 2 15,-10-5-2-15,12-3 1 16,-12 5-3-16,12-5 0 16,-11 7 0-16,12-1 2 15,-8 5-1-15,15-1 2 16,-11 2-3-16,15-2 2 15,-15 1-3-15,13-1 1 16,-16 3-3-16,15 1 4 16,-14 1-2-16,18 2 2 15,-13 1-1-15,14 0 1 16,-9-2-1-16,12 1 1 16,-12-1-1-16,10-1 1 0,-11-3-1 15,11 1 2-15,-16 3-4 16,13 3 3-16,-17 1-2 15,8 5 1-15,-17 1-1 16,9 3 2-16,-15-2-2 16,8 2 2-16,-12-3 1 15,10-2 0-15,-14-2 0 0,5-4 3 16,-12-1 3 0,6-1 4-16,-12 1 0 0,1 2 1 15,-10 2-4-15,-3 0-3 16,-8 1-5-16,2 0 1 15,-7 0-1-15,4-1 1 16,-2-1 1-16,3 0 1 16,-2 0-2-16,8-3 2 15,-5-2-1-15,6 1-2 16,-5 1 1-16,7-2-1 16,-7 0 0-16,9-1-1 15,-4-1 0-15,10-4 0 16,-5 1-1-16,14-7 1 15,-8-1 1-15,6-4 1 16,-12 2 1-16,-2-4 4 16,-15 2 3-16,-4-1 14 0,-10 4 6 15,4-6 7-15,-3 0 0 16,4-8 0-16,-2-4-13 16,-1-4 5-16,-5 3 3 15,-5-3 26-15,-6 10 6 16,-6 2 15-16,-3 2-7 15,-4-2-6-15,-2 1-26 16,-9-6-9-16,1 4-16 16,-7 0-5-16,-4 1-10 0,-7-1-1 15,-1 5-4-15,-16-4-5 16,-4 0-1-16,-17-4 0 16,1 3 1-16,-10-5 2 15,9 4 2-15,-3-3 2 16,14 8 2-16,-13-4-1 15,10 7-2-15,-14 2-2 16,8 6-1-16,-18-3 0 16,7 3 1-16,-19 0 2 15,8 3 2-15,-17-2 1 16,15 4 0-16,-11 0 1 16,16 4 0-16,-9-1 0 15,17 3 1-15,-19-3 1 16,11 2-1-16,-15-1 1 15,8-2 1-15,-18 1-1 0,15 1 0 16,-14-3 0-16,16 3-2 16,-12-2 1-16,11 3-2 15,-21 1 1-15,12 0-2 16,-15 3 2-16,8 2-3 16,-17 1 0-16,17 2 0 15,-15 3 2-15,8-2 0 0,-20 2 1 16,20-2 0-16,-17-5 1 15,16 1 0-15,-15-1 1 16,24-2-1-16,-20-1 2 16,16 2-1-16,-13 0 0 15,22-2-2-15,-12-1 1 16,18 2-2-16,-12-1 1 16,17-2 2-16,-13-4 1 15,9 3-1-15,-15-3 0 16,16-4-1-16,-11 1-1 15,11 7-2-15,-11-1 1 16,19 1 1-16,-8 3 1 16,15 1-1-16,-7-2 2 15,16-3 1-15,-9 3 0 16,8-3 0-16,-12 1 0 16,16 1 0-16,-12-3 0 0,11 1-1 15,-7 4 1-15,11-5-1 16,-11 7-1-16,15 0 1 15,-10 0-1-15,11-2 0 16,-14 4 1-16,11 0-3 16,-12 5 2-16,9 0-1 15,-5 5 0-15,12-2 0 0,-10-1 1 16,7 2 0 0,-4-2 2-16,12 0 0 0,-4-1 0 15,12-1-1-15,1-2 1 16,4 0-3-16,-12 0 1 15,7-1 1-15,-5-1 1 16,1-2-1-16,-2 0 1 16,14 0 0-16,-8 0-2 15,8 0 0-15,-5-1 0 16,0 0-1-16,-10-1 3 16,8-2 2-16,-4-2 7 15,6-2 1-15,-2-3 3 16,11 0 0-16,-3-1-2 15,9 1-6-15,-4 0-4 16,2 3-9-16,-5 0-2 16,-1 2 1-16,-9-2 1 15,4 1 2-15,-8-4 8 0,4-3-1 16,-5-1 0-16,5-1-2 16,-5-1 1-16,12 3-1 15,3 1-1-15,12 5-6 16,6-1-32-16,9 7-37 15,1 1-141-15,2 4-157 16,-2 14 4-16,2-1-161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7:08:19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10402 6751 453 0,'4'-11'99'0,"0"-1"43"16,9-1-134-16,7-2-4 15,3 2-2-15,6-2-1 16,-3 0-2-16,2-4 0 16,-2 4 1-16,3-2 1 15,-5-3 0-15,5-3 0 16,-2 1 0-16,1-3 5 16,0 0 4-16,3-3 5 15,-2 5 0-15,2-4 2 16,-2 6-4-16,1-3-4 15,-7 8-4-15,0 4-1 0,-8 4-3 16,-1 3-6-16,-7 5-11 16,-3 2-21-16,-2 3-13 15,-4-5-69-15,1 1-37 16,0 0-13-16</inkml:trace>
  <inkml:trace contextRef="#ctx0" brushRef="#br0" timeOffset="433.168">10347 6959 365 0,'7'0'68'0,"4"-7"42"15,7-2-111-15,7-5 2 16,5-1 2-16,5-4 0 16,-2 2-2-16,10-4 3 15,-4 2-1-15,11-10 11 0,0 0 6 16,12-7 9-16,-4 1 0 16,8-8 5-16,-11 5-7 15,5-7 0-15,-11 6-4 16,2-4 2-16,-4 7-3 15,-1 2-2-15,-9 9-8 16,-2 4 3-16,-9 7-3 16,-3 2 5-16,-9 5-1 15,-5 2 1-15,-6 2-4 0,1 2-6 16,-4 2-6-16,0-1-7 16,0 0 0-16,0 0-2 15,0 0-20-15,1 1-121 16,6 10-32-16,4 7-52 15</inkml:trace>
  <inkml:trace contextRef="#ctx0" brushRef="#br0" timeOffset="3016.367">9816 8017 292 0,'1'7'58'16,"-1"-5"28"-16,0-2-87 15,0 0-1-15,0 0 1 16,0 0 3-16,0 0 3 16,1-1 0-16,3 0 1 0,17-4 1 15,36-13 5-15,-27-1 19 16,1-2 7-16,7-9 17 15,1-2 4-15,11-9 6 16,-3 3-15-16,12-6-4 16,-5 1-15-16,10 2 0 15,-8 6-7-15,0-5 4 16,-10 9-2-16,-4 3 2 16,-13 5-1-16,-6 1 5 15,-8 11-7-15,-5 0 2 16,-4 7-2-16,-3 0 1 15,-2 3-10-15,-1 0-2 16,0 1-4-16,0 0-5 16,0 0-6-16,0 0-2 0,0 0-3 15,0-1-37-15,0 1-47 16,0 0-120-16,0-1-26 16,2 0-76-16</inkml:trace>
  <inkml:trace contextRef="#ctx0" brushRef="#br0" timeOffset="4798.046">10794 9156 427 0,'-7'-6'90'0,"0"4"37"0,4 1-138 15,1 0-28-15,2 1 0 16,0 0-2 0,1 0 3-16,0-1 12 0,2-1 24 15,10 0 0-15,-1 0 3 16,2-3 3-16,34-14 5 16,-30 9 7-16,2 0 2 15,4-5 0-15,2-2-5 16,7-6-3-16,-1 0-8 0,12-11-2 15,3 3-1-15,16-9 2 16,-1-1-1-16,13-8 0 16,-7 6 0-16,7-5 1 15,-12 7-1-15,3-2 0 16,-11 9 0-16,4-3 4 16,-14 10-1-16,-4-1 22 15,-9 11 28-15,-8-1 49 16,-9 8 15-16,-7 3 27 15,-5 5-11-15,0-1-18 16,-6 5-48-16,3-2-17 16,-1 0-28-16,0-2-14 15,0 2-12-15,0 0-2 16,0-1-1-16,-2 1 0 16,1-1 2-16,0 0-3 0,-1 0-18 15,1 0-130-15,0-1-115 16,1 1-22-16</inkml:trace>
  <inkml:trace contextRef="#ctx0" brushRef="#br0" timeOffset="9398.842">17556 10397 429 0,'-10'6'124'16,"-2"-6"26"-16,0 0-112 15,8 2-36-15,2 0 1 16,2-2 0-16,-2-1 1 16,2 0 4-16,0 1-1 15,0-2 0-15,0 1 8 16,0 0 1-16,2 0 1 15,14-8 0-15,12 2-1 16,39-50-8-16,-24 27-7 16,2-1 0-16,13-8-2 15,-2 2 0-15,14-8 0 16,-5 8 1-16,8-2-2 16,-11 8 2-16,6-7 2 15,-12 7 1-15,4-5 2 16,-11 5 10-16,0 0 18 0,-15 11 5 15,-5 3 17-15,-13 8 11 16,-4 4 18-16,-8 4-12 16,-2 0 3-16,-2 2-15 15,0-1-14-15,0 0-26 16,0 0-20-16,-1 0-38 16,1 0-252-16,0 0 60 0</inkml:trace>
  <inkml:trace contextRef="#ctx0" brushRef="#br0" timeOffset="11178.304">13517 11493 447 0,'0'-1'102'0,"2"1"3"0,-1 0-152 15,-1 0-62 1,0 0 13-16,0-1 31 0,1-1 32 16,6 1 55-16,9-3 9 15,2-4-3-15,40-14-1 16,-36 9-10-16,8-1-5 15,1-1-9-15,9-6 2 16,0-3-1-16,7-6 3 16,-3 0 2-16,5-2 7 15,-7 7 0-15,3-4 15 16,-10 7 10-16,0 0 38 16,-10 2-2-16,1 3 6 15,-9 4-6-15,-2 3-14 16,-7 5-33-16,-2 2 1 15,-4 3-4-15,0-1 4 16,-2 1 3-16,0 0 2 0,0 0-6 16,0 0 1-16,-1 0-11 15,1 0-4-15,0 0-7 16,-1 0-28-16,1 0-32 16,0 0-81-16,0 0-22 15,0-1-31-15,1 0-22 16,0-1 8-16,21-4 36 15</inkml:trace>
  <inkml:trace contextRef="#ctx0" brushRef="#br0" timeOffset="13234.489">15280 12573 235 0,'-1'1'161'0,"0"0"-47"15,0 1-49-15,1-1-81 16,0 0-44-16,0 0-12 16,0 0 9-16,-1 0 5 15,1 1 21-15,0-1 14 16,0-1 17-16,0 0-1 0,1 0-9 16,4 1-18-16,10 0-1 15,10-3 0-15,31-11 2 16,-27-3 14-16,-1 2 25 15,8-6 6-15,0 2 8 16,14-5 8-16,-3 1 0 16,14-8-1-16,-3 4-4 15,11-10-6-15,-6-1-9 0,12-7-3 16,-5 4-2-16,6-2-2 16,-12 9 26-16,3 1 10 15,-15 5 1-15,1-1 0 16,-12 5 2-16,2 0-25 15,-11 4-11-15,1 1-1 16,-9 7-2-16,-5-1-8 16,-6 7-19-16,-5 0-63 15,-3 4 7-15</inkml:trace>
  <inkml:trace contextRef="#ctx0" brushRef="#br0" timeOffset="13743.269">15872 12641 31 0,'15'-2'85'0,"3"-4"-18"15,0 2-2-15,8-6-7 16,-2 1-25-16,6-6-5 16,2-1-5-16,11-7 10 15,1-1 12-15,9-7 4 16,-5 1-10-16,9-4-5 16,-7 3-9-16,7-5-14 15,-6 4-6-15,10-6 40 16,-9 2 5-16,-3 2-4 15,-11 8-1-15,-3 4 2 0,-17 11-40 16,-2 3-8-16,-5 4-8 16,-4 1-20-16,-4 2-37 15,2 6-110-15,0 7 8 16</inkml:trace>
  <inkml:trace contextRef="#ctx0" brushRef="#br0" timeOffset="16444.648">14985 11451 23 0,'32'2'18'16,"7"-4"-3"-16,0 4-5 15,7-2 7-15,-6 1 1 16,8 0 1-16,-1 0-1 15,4-2 14-15,-7-1-8 16,9-2-7-16,-6 3-2 16,7-2 2-16,-6 3-15 15,8 1 0-15,-6 0 1 16,9-1 16-16,-7 2 2 0,9 0 3 16,-7 0 8-16,6-1 1 15,-9 0-18-15,2 4 0 16,-13-2-2-16,-2 2 14 15,-9 3 1-15,-5 0 3 16,-8 0-1-16,2 0 1 16,-8 0-22-16,0 2 2 15,0 1 0-15,0 3 0 16,-3-2-4-16,3 7 0 16,-1-2-5-16,-1 11-1 15,1 0 0-15,1 12 0 16,-1-2 0-16,0 4 0 15,1-2 0-15,2 0-1 16,-1-9 0-16,2 2 0 16,0-5 0-16,3 2 0 15,-2-5 0-15,1 5 1 0,-3-3-1 16,0 2 0-16,-2-5 0 16,0 2 2-16,-3-2 4 15,0-1 3-15,-3-4 0 16,0 1 2-16,-1-3-3 15,0-1-1-15,-1-5-1 0,-1 0 3 16,0 0-1 0,2 0 2-16,-3-2-2 0,1 9 3 15,0-2-3-15,1 6 1 16,-2 0-3-16,0 1 1 16,0-3-5-16,-1 3 1 15,0-3-1-15,-1-2 0 16,-1 0-2-16,-1-1 1 15,-1-2-1-15,2 1 0 16,-1-1 1-16,1 2 1 16,1-5 4-16,0-4 23 15,2-3 9-15,-1-1 10 16,1-4 3-16,0 0 0 16,0 0-22-16,-1 0-8 15,1 0-12-15,0 0-2 16,0-1-3-16,0 1 12 15,-1-1 11-15,1 1 24 0,-1 0 7 16,-1 0-7 0,1 0-15-16,-1 0-11 0,-11 0-27 15,-17 2-14-15,-32 9 7 16,30-8 2-16,3-1 2 16,-3 2 9-16,4-4 7 15,-3 0 5-15,4 1-1 16,-8 0 0-16,0-1-9 15,-8 1-4-15,-2-2-6 0,-6 1 2 16,4 0-1-16,-3 0 3 16,5-1 4-16,1 1 1 15,7-2 8-15,-6-2 3 16,6 2-3-16,-3 0 3 16,1-2-2-16,-5 1-8 15,10 0-4-15,-2 1-3 16,6 1-2-16,-1 1 2 15,4 0-1-15,-1 1 3 16,5-1 1-16,-2 1 2 16,4-1-2-16,1 0 1 15,3-1-2-15,-2 1 1 16,4-1-2-16,-6 1 1 16,3-1-1-16,-9-2 1 15,5 5-1-15,-4-4 0 16,4 2 0-16,-2 3 1 0,3-1-2 15,-2-1 1-15,3 2-1 16,-2-1 1-16,4 0 0 16,-1 0 0-16,4 1 1 15,2-2 1-15,2 1-1 16,2 1 0-16,6-3-4 0,0 1-16 16,2-1-12-16,1 0-32 15,0 0-29-15,0 0-117 16,0 0-18-16,1 0-35 15,0 1-84-15</inkml:trace>
  <inkml:trace contextRef="#ctx0" brushRef="#br0" timeOffset="18015.667">15167 11138 418 0,'5'1'185'16,"-2"0"-100"-16,-3-1-90 15,0 0-179-15,0 0-71 16,0-1 113-16,1 0 60 16,4 0 140-16,12-2 35 15,7 0-24-15,32-5-8 0,-27 2-3 16,2-2-23-16,8 1-5 15,-1-1-3-15,10-3-4 16,-3 4-19 0,10-1-3-16,-6 1 1 0,9 3 0 15,-6 3-1-15,8 2-1 16,-9 1 0-16,12 4-4 16,-6 1-2-16,14 1-1 15,-9 1 1-15,6 0 0 16,-12-1 3-16,0 2 0 15,-16-1 4-15,-2 3 2 16,-10-1 3-16,-3 2 1 16,-5-3 1-16,-2 2 2 15,-3-3-2-15,0 3-3 16,-2-3-1-16,-2 0-1 16,-1 1-3-16,-1 3 1 0,-2 2 0 15,0 10 1-15,-1 3 2 16,-1 9-1-16,-1-2 2 15,0 7-1-15,1-8 0 16,0 7 20-16,-1-2 2 16,2 10-1-16,0-2 2 15,3 11-4-15,0-9-21 16,3 7-3-16,-1-11-1 16,5 4-2-16,-3-6 4 0,2 5 2 15,-2-6 1-15,-2 6 3 16,-3-6 1-16,2 4 0 15,-2-6-1-15,2 9 1 16,-1-7 1-16,3 1 5 16,-2-4 0-16,0 3 5 15,-1-10 0-15,1 2-2 16,-1-1-6-16,0-2-1 16,-1-7-5-16,-1 0-1 15,0-4-2-15,0-1 1 16,-2-2 1-16,1-1 1 15,-3-5 1-15,0 0 1 16,0-6 0-16,-2 0 1 16,-1-4 0-16,0-1 0 15,0 0-1-15,0 0-2 16,0 0 0-16,0 0-2 16,0 1 0-16,0 0 0 0,0 1 2 15,0-1 8-15,0 0 7 16,0 0 7-16,0 0 0 15,0 0 3-15,0 1-4 16,0-1 10-16,0-1 8 16,0 0 23-16,0 0 7 15,0 1-6-15,-1 0-25 0,-2 0-14 16,-14 7-25-16,-50 18-3 16,33-22 3-16,-11 1 10 15,-5-2-6-15,-6 2 25 16,-3-3 2-16,-6 3 9 15,12-5 9-15,1 0 9 16,10-3-27-16,4 2-11 16,8-3-17-16,1 1-29 15,7 3-15-15,4-2-50 16,6 1-62-16,2-5-180 16,3-6 7-16</inkml:trace>
  <inkml:trace contextRef="#ctx0" brushRef="#br0" timeOffset="32174.489">17487 13837 320 0,'8'2'76'0,"1"-1"28"16,1 1-80-16,9-3-27 15,4 2 15-15,7-1 7 16,-2-2 0-16,4-2 3 16,-3 1-3-16,-1 0-9 15,-3-2-7-15,5 2-2 16,-4 0-4-16,4 3 1 16,1-1 7-16,6 0 7 15,-1 2 5-15,8-3 2 16,-3-1-1-16,10-3-3 15,-5 2-8-15,12-3-3 16,-3 5-3-16,11-5-2 0,-4 4 1 16,12 0 0-16,-10 5 0 15,6-2-1-15,-12 5 1 16,6 0-1-16,-9-3 0 16,14 1 37-16,-2-2 8 15,11-6 7-15,-1 0 2 16,8-4 2-16,-15-1-40 15,4-2-10-15,-14 3-5 16,4-2-1-16,-12 3-2 16,7-1 4-16,-6 3 1 0,4-4-1 15,-10 5-1-15,0-1-1 16,-6 0 0-16,-3 1-2 16,-8 2-13-16,1-2-70 15,-6 1-93-15,-1-6-15 16,-6-1-95-16</inkml:trace>
  <inkml:trace contextRef="#ctx0" brushRef="#br0" timeOffset="33176.194">19485 12388 216 0,'-25'-11'138'0,"4"1"6"16,1 3-17-16,3 2-23 16,6 4-5-16,3-1 14 15,5 2-13-15,0-1-3 16,3 1-30-16,0 0-10 16,0-1-20-16,0-1-9 15,2 1-17-15,9-6-2 16,18 2 0-16,45-57-1 15,-35 39-6-15,10-2-2 16,0 5-1-16,7 0 1 16,-4 8-1-16,8 1 0 15,-6 5-1-15,4 5-1 16,-12 2 0-16,6 6-1 16,-8 3 1-16,5 11-1 0,-6 2 2 15,10 12 0-15,-9 3 0 16,3 3 0-16,-11-1 1 15,0 5 0-15,-9-5 2 16,0 2-1-16,-8-3 3 16,2 5-2-16,-5-2 1 15,3 10-2-15,-4-5 0 0,0 8-2 16,-4-7 0-16,1 1-1 16,-8-9 2-1,1 4-1-15,-4-6 2 0,-1 8-1 16,0-3 1-16,2 7-2 15,-2-5 1-15,2 4 1 16,-4-7 1-16,0-1 1 16,-4-11 2-16,-2-2 1 15,-1-7-1-15,0 2-4 16,-1-4-3-16,-7 7-5 16,0-5-2-16,-6 4 3 15,-1-8 7-15,-8 5 7 16,2-5 5-16,-11 5 0 15,-3 1-2-15,-10 4 0 16,2-3-2-16,-8-1 3 16,9-6 4-16,-7-1 2 0,6-3-3 15,-7-1-4-15,5-2-3 16,-2 1-4-16,11 0-3 16,-2-1 0-16,14-3 0 15,2 1 1-15,8-4 0 16,0 0 3-16,9-1 1 15,2 0 3-15,3-4 1 16,3 2 2-16,4-1 1 16,-2 4 7-16,2-6-2 0,2 1 1 15,-1 1-4-15,1 0-3 16,0-1-9-16,0 1-4 16,0 0-4-16,0 0-26 15,0 0-29-15,0 0-255 16,0 0 51-16</inkml:trace>
  <inkml:trace contextRef="#ctx0" brushRef="#br0" timeOffset="42207.447">11903 14847 453 0,'-3'1'169'15,"1"-1"6"-15,0-1-110 16,1 1-89-16,1-2-8 15,0 2-1-15,0-1 2 16,1 0 14-16,1 0 11 16,10-4 8-16,8-5 0 15,38-18-1-15,-31 13-1 16,2 3-1-16,9-8 0 16,0 1 1-16,11-7 1 15,-2 2 1-15,7-7 3 0,-6 4 0 16,4 1 3-16,-7-2 6 15,5-3 14-15,-10 8 4 16,-1-2 19-16,-6 1 9 16,-7 7 16-16,-11 6-6 15,-3 1 39-15,-7 6 3 16,-2 2 22-16,-4 0-13 16,1 2 4-16,0 0-43 0,0 0-23 15,0 0-37-15,0 0-23 16,0 0-36-16,0 0-105 15,0 0-141-15,0 0-86 16,0 0-111-16</inkml:trace>
  <inkml:trace contextRef="#ctx0" brushRef="#br0" timeOffset="45411.457">17467 16257 582 0,'-4'-4'148'0,"-1"2"68"16,1 0-172-1,3 0 3-15,0 1-4 0,0 0-7 16,0 0-13-16,0 0 1 16,0 0-3-16,-1-1-6 15,1 1-6-15,1 0-6 16,0 0-7-16,0 0-4 16,0 0-4-16,0 0 2 15,0-1 2-15,1 1 0 16,1 0 5-16,18-4 2 15,41-8-3-15,-24-1-2 16,1-1 0-16,10-8-2 16,-2-1 2-16,10-11 1 15,0 2 3-15,13-10 2 16,-2 1 1-16,7-7 0 16,-7 2 0-16,9-7 0 15,-11 10-2-15,5-8 2 16,-5 9 1-16,4-5 4 15,-15 6-2-15,2-3 5 0,-15 9 0 16,1-1 1-16,-12 10-1 16,-2 1-1-16,-7 10-4 15,-2 4-2-15,-11 6-2 16,-1 2-4-16,-5 4-5 16,-2-1-48-16,0 1-45 15,0 0-134-15,0 0-17 0</inkml:trace>
  <inkml:trace contextRef="#ctx0" brushRef="#br0" timeOffset="51239.156">16626 17424 306 0,'-2'2'255'0,"1"-1"-68"15,0 0-33-15,0 0-114 16,0-1-45-16,0 0 11 16,1 0 4-16,0 0 13 15,0 0 9-15,0 0 9 16,-2 0-3-16,1 0-6 15,0 0-18-15,0-1-14 16,1 0-7-16,0 0-2 16,0-1 2-16,1 0-1 15,0 0 5-15,13-5-2 16,1-8 1-16,43-36-1 16,-33 34 3-16,7-5 0 15,0 0 1-15,8-2-4 16,-4 2-2-16,9-5-1 15,-3 7 0-15,9-3 1 16,-4 2 3-16,10-6 2 0,-9 1 1 16,13-6 2-16,-5-1 0 15,9-6-1-15,-2 3 0 16,8-2 0-16,-11 3 0 16,1-3 1-16,-14 9 2 0,-3 1 4 15,-12 10 2 1,-7-2 5-16,-9 10 1 0,-6 3 32 15,-6 4 11 1,-4 0 10-16,0 5-3 0,0-2-13 16,0 0-68-16,0 0-256 15,0 0 47-15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0T01:26:16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31644 424 1062 0,'-24'-34'70'16,"-9"35"176"-16,-13-13-390 16,-4 4 138-16,-26 6-3 15,-6 7-3-15,-17 11-4 16,4 3-2-16,-13 17-14 16,13 8-4-16,-10 10-16 15,15 2 0-15,-3 15-2 16,18-8 16-16,5-2 9 15,21-5 17-15,10-2 6 16,23-14 6-16,24 3 3 0,22-5 8 16,30-10 12-16,15-11 3 15,24-3-3-15,-1-10-3 16,11 4-7-16,-11-2-13 16,10-1-3-16,-18 9 3 15,8 6 1-15,-17-6-1 16,-4 7 0-16,-26 5-1 15,-6 1-2-15,-23-1-1 16,-10 8 1-16,-16 4 0 16,-16 7 3-16,-18 1 2 0,-26 11 4 15,-10 4 2-15,-11 8 4 16,8-5 3-16,8 7-2 16,22-15-2-16,13-2-4 15,21-16-6-15,11 0-1 16,11-13 2-16,18 1 8 15,11-5 0-15,26 0 8 16,15-6 0-16,29-3 7 16,6-9-5-16,27-7 4 15,-14-6-4-15,11-6-1 16,-24-2-7-16,-2 7 0 16,-30 2-2-16,-7 5-2 15,-25 3-3-15,-6 3-3 0,-17-1-6 16,-6 3-5-1,-13-3-3-15,-8 7 2 0,-15 5 5 16,-14 4 5-16,-6 2 8 16,-6 4 5-16,-1-5 9 15,8-4 4-15,13-7 1 16,7-1-4-16,11-5-9 16,6 0-14-16,10-2-5 15,21 0-1-15,15-5 2 0,24-7 12 16,13-2 10-16,22-7 9 15,-5 0 7-15,9-1 18 16,-18 3 5-16,4-4 8 16,-23 11-3-16,-10-2 19 15,-23 5-7-15,-7 1 15 16,-21 8 2-16,-6-2 8 16,-6 5-26-16,-3-2-22 15,0 0-88-15,-28 14-401 16,-91 35 81-16</inkml:trace>
  <inkml:trace contextRef="#ctx0" brushRef="#br0" timeOffset="6698.695">31455 549 806 0,'41'-29'183'0,"-8"-2"82"16,-29 25-227-16,5-3-3 16,-3 3-2-16,-3 1-4 15,-6 5-10-15,2 0-10 16,-1 0-12-16,-26 14-3 0,-53 30-1 16,12-10-2-16,-3 5 1 15,-15 15 2-15,11-1 3 16,-16 9 1-16,10-10 3 15,-15 9 3-15,10-9 2 16,-15 11 5-16,19-12 1 16,6 6 0-16,25-17 0 15,14-8-6-15,24-14-2 0,16-1-2 16,19-10 0-16,18 2 0 16,11-2 2-16,20-5-2 15,3-3-2-15,12 2-3 16,-4-3-3-16,10 3-1 15,-8 4 2-15,6 2-2 16,-14 1 2-16,-5 9 1 16,-17-3-1-16,-10 9-1 15,-18-2 1-15,-9 4-1 16,-9-2 1-16,-8 8 1 16,-9-7 1-16,-9 12 0 15,-3 0 3-15,-8 4 0 16,3 2 1-16,-2 10-1 15,6-10 1-15,2 8 0 16,9-9-2-16,9-5 0 16,10-7 1-16,15-5 3 0,15-10 2 15,31-6 4-15,5-6-1 16,21-5-1-16,-2-2-2 16,10-9-3-16,-22 4-2 15,0 5-1-15,-19 3 1 16,-8 10-4-16,-21 5-1 15,-5 4-2-15,-12 0 1 0,-7 7 0 16,-7-5 3-16,-6 6 1 16,0 0 2-16,-5 1 1 15,3-3-1-15,5-1 0 16,4-2 1-16,4 1-2 16,8-5 2-16,15 0-1 15,3-5 2-15,19-1 0 16,3-8 1-16,19-3 4 15,-3-5 5-15,13-7 8 16,-7-1 0-16,7-1 0 16,-16 3-3-16,0 0-5 15,-18 10-9-15,-3 5-5 16,-16 5-2-16,-9 17-15 16,-16 7-58-16,-28 37-224 15,-16 10 43-15</inkml:trace>
  <inkml:trace contextRef="#ctx0" brushRef="#br0" timeOffset="8678.111">3205 7423 1329 0,'-136'-10'137'15,"17"-6"201"-15,-18-6-464 16,25 9 137-16,-9 5-3 16,14 7-3-16,-13 4-2 15,17 9-6-15,-8 13-4 16,15 9-2-16,-16 17-5 15,21 7 0-15,-14 22-3 16,14 2 3-16,-7 19-2 16,24-4 5-16,-5 19-3 0,19-8 2 15,-1 23-1-15,12-8 4 16,2 28-3-16,17-4 4 16,2 27-2-16,14-13 1 15,9 32-3-15,9-13 2 16,8 38 1-16,12-15 2 15,12 34-1-15,9-18 4 0,22 31-5 16,1-30-1-16,24 24-3 16,6-26 0-16,24 24-7 15,-8-28 7-15,35 34-3 16,-6-20 11-16,26 35-7 16,2-25 11-16,34 39-3 15,-8-29 3-15,33 24-4 16,-3-40 7-16,28 18-6 15,-10-42 3-15,38 17-1 16,-18-36-2-16,38 15 3 16,-31-27 1-16,57 5-2 15,-22-35 2-15,53 3 0 16,-37-40 1-16,62-8-1 16,-47-34-2-16,46-10-2 15,-52-31 3-15,60-8-2 16,-42-19 1-16,49-18 0 0,-48-10 2 15,57-22-1-15,-54-13 3 16,42-27-1-16,-50 4 1 16,44-36-1-16,-49 3 0 15,32-21-3-15,-55 4 4 16,30-42-1-16,-55 24 1 0,11-35 1 16,-42 10-1-16,20-25 2 15,-46 15 0-15,17-43 0 16,-31 24 1-16,-1-28 2 15,-42 22 8-15,-2-9 40 16,-39 33 10-16,-11-19 30 16,-39 28 10-16,-8-23 3 15,-29 23-34-15,-12-30-6 16,-16 25-30-16,-9-24-7 16,-15 23-13-16,-12-29-4 15,-7 30-4-15,-17-22-2 16,-1 25-1-16,-27-13 1 15,2 30 1-15,-35-4 7 16,4 22 5-16,-33-2 3 16,1 26 2-16,-29-17 10 15,11 17 7-15,-40-1-7 0,14 14 10 16,-34-15-7-16,17 21-9 16,-34-8-13-16,23 13 6 15,-41-11-16-15,33 20 2 16,-43-2-4-16,30 17-4 15,-44-4-5-15,33 18 0 16,-42 5 2-16,29 13-1 16,-42-11 1-16,29 9-7 15,-41-6 1-15,30-4 1 16,-36-5 1-16,32 11 2 0,-19-7 8 16,29 7 0-16,-36 3-4 15,37 6-1-15,-38-1-2 16,25 9-1-16,-27-2 0 15,39 5 4-15,-44 0-3 16,37 8 3-16,-30-2 1 16,34 5-1-16,-34 2-4 15,47 8 3-15,-34 4-5 16,41 11-2-16,-33 12-2 16,43 8 3-16,-36 16-5 15,42 7 3-15,-38 14 1 16,36 2 2-16,-38 16 1 15,41-2 3-15,-36 18 2 16,38-13 1-16,-37 23-3 16,41-5-1-16,-26 22-2 15,41-9-20-15,-16 31-69 0,54-10-60 16,-1 45-308-16,38-7 14 16</inkml:trace>
  <inkml:trace contextRef="#ctx0" brushRef="#br0" timeOffset="11486.207">9522 338 1389 0,'-51'-54'196'0,"-10"-4"171"15,-14 18-484-15,2 34 51 16,-25 38-21-16,-6 21-4 15,-36 44-3-15,4 17 27 16,-33 49 12-16,15-3 25 16,-20 54 9-16,27-10 6 15,-13 45 3-15,33-26 5 16,1 35-3-16,33-41-3 16,8 26 5-16,33-46 1 0,19 7-1 15,26-41 2-15,31-3 0 16,24-48-2-16,32-7 1 15,20-37 4-15,49-18 5 16,7-31 5-16,56-15 4 16,0-19 0-16,44-8 0 15,-26-3-2-15,29 7-3 16,-45 6-2-16,12 13-1 16,-47 11 1-16,-2 16-3 15,-42 11-1-15,-1 29-11 16,-38 10-3-16,-8 34-7 15,-20 9 4-15,-3 33-4 16,-14-11 4-16,14 17-17 16,4-24 2-16,27-5-5 0,6-40-1 15,35-15 4-15,1-31 18 16,36-20 5-16,-5-21 2 16,32-12 6-16,-12-7 2 15,28-14 3-15,-21-1 0 16,20-12 1-16,-28 2-1 15,11-3 0-15,-31 12-3 16,8-3 5-16,-29 12 1 16,13 1 5-16,-25 6 7 15,21-4 1-15,-17 9-2 0,18-1-2 16,-15 4-3-16,19 4-6 16,-15 0 2-16,23 1 1 15,-17 0-2-15,26-1 1 16,-16-2 1-16,23-2-3 15,-27 1-1-15,19-2 2 16,-28 4-2-16,6 2 0 16,-27 3-3-16,15 6 1 15,-28 5-1-15,12 6 1 16,-19 3-1-16,15 10-2 16,-18-1 1-16,24-3-1 15,-2-11 0-15,44-14 3 16,4-21 7-16,55-28 6 15,6-9-1-15,47-23-1 0,-23 3 1 16,27-7-3 0,-39 19 1-16,4 2-4 0,-47 26 0 15,1 9-6-15,-48 18-1 16,-4 11-9-16,-40 12 4 16,-4 9 0-16,-28 2 2 15,5 5 2-15,-15-4 1 16,8 0 2-16,-6-6-1 15,15-2 0-15,-7-6-1 16,22-6 1-16,0-6 2 0,36-14 6 16,3-13 0-16,49-19 8 15,-2-6 1-15,34-21 6 16,-15-2 8-16,22-12 24 16,-41 6-2-16,13-9 5 15,-34 13-7-15,19 1-13 16,-22 14-30-16,34 3-293 15,-11 15-46-15,3-2-88 16</inkml:trace>
  <inkml:trace contextRef="#ctx0" brushRef="#br0" timeOffset="14898.882">1285 14874 1158 0,'-54'-29'191'0,"-3"-5"165"16,6 7-364-16,8-13 59 16,13 0-4-16,12-18-16 15,16-7-25-15,13-23-18 16,14-13-3-16,28-40-18 16,18-1-10-16,24-45-38 15,8 4-13-15,26-26-28 16,-11 26 9-16,6-10 12 15,-21 41 36-15,2 4 4 0,-25 42 12 16,-1 13-61-16,-19 32-26 16,-1 24-79-16,-26 29-38 15</inkml:trace>
  <inkml:trace contextRef="#ctx0" brushRef="#br0" timeOffset="15125.6">1720 14949 859 0,'58'-35'173'16,"-18"-22"104"-16,22-46-251 15,16-18 11-15,36-42 2 16,-6-7-13-16,25-32-16 15,-7 20-34-15,24-16-145 16,-25 26-122-16,5-1-30 16</inkml:trace>
  <inkml:trace contextRef="#ctx0" brushRef="#br0" timeOffset="23396.873">24664 4353 485 0,'6'-30'119'15,"-10"7"54"-15,0 0-134 16,-2 5 1-16,-6 2 3 15,-4 4-15-15,-9 4-11 0,-3 4-10 16,-14 7-8-16,-3 6-5 16,-10 8-1-16,-4-2 1 15,-15 10 0-15,3-2 1 16,-17 8 2-16,4-1 1 16,-19 10 0-16,8-1 2 15,-16 12 0-15,7-1 0 0,-12 11-1 16,12-4 0-16,-15 11 1 15,12-7-1-15,-11 7-1 16,9-8 2-16,-16 19 4 16,16-4-4-16,-12 13 4 15,7-6 1-15,-12 22-1 16,14-11-1-16,-9 17 2 16,14-11-5-16,-6 13 3 15,20-12 0-15,-2 13 1 16,12-10-2-16,-3 13 3 15,14-9-5-15,-3 16 2 16,16-16-2-16,2 9 4 16,18-7-3-16,10 18 0 15,11-18-3-15,2 13 2 16,12-2-2-16,-2 20-1 0,0-16 4 16,-1 23 2-16,3-4-1 15,-7 13 1-15,2-20 3 16,2 19-2-16,-1-24-1 15,-7 8 4-15,2-17-5 16,-7 12 2-16,-9-23-2 16,-9 13 1-16,-7-14-1 15,-19 14 4-15,-1-19-1 16,-16 5 2-16,4-13 3 16,-3-7 0-16,12-23 1 0,-7-5 5 15,12-18 13-15,-4-5 17 16,10-9 0-16,2-4 11 15,15-13 10-15,9-1 18 16,11-7-15-16,8-8-4 16,11 0-13-16,2 2-18 15,1-6-38-15,-2 6-10 16,1-1-3-16,23-10-3 16,47-26-4-16,-19 23 3 15,-2 5 6-15,12 10-1 16,-8 4 5-16,9 11 2 15,-10 6 1-15,5 10-2 16,-13 2 1-16,7 11-5 0,-9-2 0 16,0 8-8-16,-9-1 3 15,2 8-3-15,-11-1 5 16,4 14 3-16,-5-8 9 16,1 6-1-16,-5-8 3 15,3 9 1-15,-5-9-1 16,0 13 1-16,1-3 1 15,-1 10 0-15,-4-13 0 16,1 4 0-16,-1-10 0 16,-1-1-1-16,2-12 0 15,6 5-4-15,0-10 1 0,5 7 0 16,1-7 1-16,5 3-1 16,-1-12 5-16,6 2-1 15,-4-9 0-15,5-2 1 16,-6-3 0-16,5 2 1 15,-3-4 0-15,9-1 0 16,-1-1 0-16,11-1 0 16,-2-1-2-16,8 1 0 15,-6-3-1-15,4 2 0 16,-9 0 0-16,5 4 1 16,-7-2 0-16,5 4-2 15,-5-3 2-15,7 2 0 16,-4-4 0-16,8 1 0 15,-5-4 2-15,3 1-2 16,-8-5 0-16,0 1-2 0,-9-4 2 16,3 1 0-16,-1-2 1 15,6-2 0-15,-6-3 2 16,6-1-1-16,-5 0 0 16,-3-1-1-16,-13-1 1 15,-2-2 2-15,-7 4 2 0,-5 0 8 16,-5-1 4-16,-1 1 8 15,-2 3 1-15,-3-5 6 16,0 1-2-16,0 1 6 16,0 0-4-16,0 0 3 15,0 0-6-15,0 0 1 16,0 0-7-16,0 0 0 16,0 0-4-16,0 0-1 15,0 0-5-15,0 0 0 16,0 0-5-16,0 0 0 15,0 0-1-15,0 0-1 16,0 0 0-16,0 0 0 16,0 0 0-16,0 0 2 15,0 0 1-15,0 0 4 16,0 0 1-16,0 0 5 16,0 0-1-16,0 0 1 0,0 0-3 15,0 0-2-15,0 0-5 16,0 0 1-16,0 0-2 15,0 0-1-15,0 0-3 16,0 0-24-16,0 0-52 16,0 0-329-16,-1 1 70 15</inkml:trace>
  <inkml:trace contextRef="#ctx0" brushRef="#br0" timeOffset="34028.692">26823 12707 583 0,'-19'-2'224'0,"8"-6"28"15,3-3-138-15,4 7-73 16,4 1-7-16,1 4-38 16,-1-1-16-16,0 0-7 15,0 0-5-15,0 0 6 0,0 0 10 16,1 0 10-16,16 0 4 15,17-1 9-15,49-2 4 16,-32-1-3 0,16 2 1-16,-3 0 0 0,20-2-1 15,-2 4-5-15,22-2 0 16,-6 0-3-16,13 2 0 16,-14 0-1-16,8-2 3 15,-19 4-1-15,7 0 2 16,-14-1 5-16,13 1 6 15,-9 1 0-15,12-2 2 16,-9 0-2-16,13-1-4 16,-14-1-2-16,10 0 7 15,-11-3 6-15,8 0 21 16,-12 0 1-16,-3 1-4 16,-18-1-8-16,-5 4-4 0,-17 0-19 15,-4-2 11 1,-9 0 3-16,-6 1 8 15,-8-4-3-15,-3 3-2 0,-6 2-11 16,3-3-28-16,-4 3-50 16,0 0-191-16,1 0-74 15,9 1-78-15</inkml:trace>
  <inkml:trace contextRef="#ctx0" brushRef="#br0" timeOffset="35080.623">28615 13923 220 0,'5'-4'145'16,"1"-1"-29"-16,1 3-38 16,4-5-55-16,4 0-23 15,5-1-3-15,3 0 0 16,3 1 2-16,2 3 1 15,3-4 1-15,-1 6 1 16,6-3 0-16,0 5 1 0,4-3-1 16,1 4-1-16,8-6 1 15,-3 4 0-15,12-7-2 16,-5 4 1-16,9-3-1 16,-2 4 0-16,8-1 0 15,-8 5 0-15,6-2 0 16,-10 2 0-16,6 2 0 15,-11-4 1-15,7 2-1 16,-3 2 2-16,12-2 1 16,-6-3 1-16,10 0 0 15,-3 1 1-15,7 0 0 16,-9 1-1-16,8-1 1 16,-7 6-1-16,9-4 3 15,-12-1 0-15,6-1-1 16,-10-1 1-16,2 0 30 0,-15 0 14 15,3-2 25-15,-11 0 16 16,-1-1 37-16,-10-1-13 16,-4 1 15-16,-8 1-9 15,-3 1 7-15,-9 3-35 16,-2-3-14-16,-2 6-31 16,0-5-38-16,0 2-85 15,0 0-283-15,0-1 47 0</inkml:trace>
  <inkml:trace contextRef="#ctx0" brushRef="#br0" timeOffset="119253.64">23930 13080 253 0,'36'-20'51'0,"15"-15"25"0,6 3-75 16,22-11 1-16,-2 3 4 16,15-7 4-16,-9 6 3 15,8-6 5 1,-15 7-1-16,4 0 3 0,-17 10-6 16,-3 3 2-16,-16 9-1 15,-4 1 7-15,-13 6-1 16,-4 3-1-16,-9 3-7 0,-4 3-48 15,-4 3-62-15,-5 10-24 16,-4 4-54-16</inkml:trace>
  <inkml:trace contextRef="#ctx0" brushRef="#br0" timeOffset="119617.004">24087 13250 573 0,'-6'28'317'15,"4"-23"-56"-15,5-6-101 16,6-3-190-16,21-13-10 16,12-8 6-16,24-10 7 0,12-7 25 15,17-8-2-15,-8 9 1 16,14-3-1-16,-15 9 3 15,9-2-1-15,-12 5 1 16,5-5 2-16,-15 6 3 16,1-1 0-16,-19 7 2 15,-2 1 7-15,-19 9 0 16,-7 6-1-16,-13 5 4 16,-5 1 16-16,-6 5-2 15,-2-1 5-15,-2 0 1 0,-1-2-5 16,2 1-21-16,-1 0-210 15,1 0-82-15,-1 0-48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0T17:34:15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31760 3259 818 0,'43'52'157'0,"-57"-63"75"15,-1 1-258-15,-7-7 4 16,-1-5-18-16,-10-9-6 16,1 0 10-16,-5-10 15 15,8 2 15-15,3-6 25 16,11 5 14-16,9-4-2 16,8 7-10-16,7-2-8 15,5 9-12-15,7 4-10 16,-2 4-1-16,4 7-2 15,-2 8-3-15,7 4-12 16,-5 7-3-16,3 7-15 16,-5 10 2-16,-5 10 0 15,-11 9 12-15,-12 18 5 16,-9 6 16-16,-11 10 2 16,-5 0 2-16,-5 3 1 0,5-16 2 15,4 1 1-15,10-17 1 16,10-1 3-16,10-9 2 15,12 0 10-15,5-8 10 16,11-3 14-16,1-6 4 16,6-1 6-16,-2-3-8 15,4 7-10-15,-4 2-15 16,2 9-6-16,-6 3-13 16,0 6-54-16,-8-2-23 0,-5 11-133 15,-4 6-14-15</inkml:trace>
  <inkml:trace contextRef="#ctx0" brushRef="#br0" timeOffset="2856.779">31706 176 649 0,'-36'-26'186'0,"0"-3"37"0,-6 4-175 0,6 11-49 16,-14 5-7-16,-7 3-3 15,-17 2 1-15,-3 9 4 16,-9 5 1-16,14 3 4 15,-5 1-1-15,15 4 1 16,-12 1-3-16,8 4 0 16,-9 15-1-16,8 1 0 15,-3 15-2-15,11-5 2 16,-11 12 0-16,5 0 2 0,-8 24 0 16,8 2 2-16,7 25-1 15,19-8 1-15,10 7-4 16,21-14 0-16,13 8-10 15,10-23-9-15,16 5-9 16,9-14 4-16,23-5-2 16,2-21 12-16,18 9 16 15,3-16 15-15,19 1 11 16,-6-14 7-16,25-3 6 16,-4-15-4-16,31-4-3 15,-11-8-8-15,21-2-4 16,-16-2-1-16,12-2-3 15,-29 3 0-15,5 4 0 16,-28 3-1-16,-4 6-3 16,-26 7-3-16,-8 1-2 15,-26 7-4-15,-10 2-3 0,-13-4 0 16,-7 7 0 0,-5-3 1-16,2-1 1 15,-1 3 3-15,-1 1-2 0,5-1 1 16,2-1 1-16,0-1-1 15,4-3 0-15,0-5 2 16,2-1-1-16,-3 0 0 16,3-1 1-16,2-3-1 0,6 3 3 15,0 1 1-15,6 4-1 16,-2-2 1-16,4 4 0 16,-1-5-1-16,-1 0 0 15,-6-7-1-15,-2-2 1 16,-9-1-2-16,-3 0 3 15,-3-4 1-15,-6 4 9 16,-1 0 10-16,1-4 20 16,-4-2 3-16,0 0 2 15,0-1-9-15,0 1-12 16,0-1-32-16,0 1-145 16,0 0-111-16,0 0-39 15,1 0-160-15</inkml:trace>
  <inkml:trace contextRef="#ctx0" brushRef="#br0" timeOffset="4874.263">14972 11172 641 0,'-3'4'131'15,"4"-11"53"-15,8-8-182 0,20-9-24 16,13-7 3 0,24-18 12-16,8-4 4 15,23-23 7-15,2-2 5 0,23-18 5 16,-10 5 4-1,20-19 2-15,-14 16-3 0,16-10-1 16,-23 13-4-16,8-5 1 16,-19 18-3-16,5-3 0 15,-26 17-3-15,0 3-6 16,-21 13-14-16,-7 10-68 16,-19 15-67-16,-6 12-65 15,-16 12-63-15</inkml:trace>
  <inkml:trace contextRef="#ctx0" brushRef="#br0" timeOffset="5366.312">12973 14329 625 0,'34'-30'111'0,"20"-23"74"15,16-8-193-15,27-23 21 16,3 2 2-16,28-24 0 16,-4 8-3-16,23-21-1 15,-8 10-5-15,23-23-1 16,-14 13 0-16,15-16-1 16,-19 23-1-16,5-11-1 15,-29 23-1-15,1-1 19 16,-25 21 11-16,0 3 12 15,-23 17 3-15,-1 7 3 16,-20 15-16-16,-6 5-9 0,-19 7-9 16,-3 9 3-16,-12 3 0 15,-3 6 14-15,-6 4-2 16,-2 7-18-16,-2-6-61 16,1 3-192-16,0 0-44 15,4 11-110-15</inkml:trace>
  <inkml:trace contextRef="#ctx0" brushRef="#br0" timeOffset="8995.968">24605 3984 1009 0,'-15'-39'173'16,"-10"0"119"-16,0 2-318 15,5 14 34-15,-4-4-2 16,-1 7-7-16,-7-5-2 0,-1 1 0 16,-11-8 0-16,2 3 2 15,-15-1 1-15,-2 7-2 16,-18 2-2-16,3 11-2 15,-18 2-1-15,3 8-2 16,-19 7-1-16,4 6-1 16,-20 13-5-16,9 9 0 0,-22 14-6 15,15 3 0 1,-20 12-2-16,11-7 4 0,-18 22 2 16,18-8 7-16,-27 19 2 15,18-5 4-15,-19 18 3 16,14-14-1-16,-17 18 3 15,26-17-1-15,-17 10 1 16,23-9-1-16,-7 11 1 16,20-11-2-16,-17 17 0 15,19-6 0-15,-7 20-1 16,16-10-1-16,-9 14 0 16,20-10 0-16,-4 19 1 15,16-17 0-15,-4 17 1 16,20-13-1-16,-1 21 1 15,17-18-5-15,1 15 2 16,12-14 2-16,5 21-3 0,13-21-2 16,8 17 1-1,10-11 0-15,16 15-2 0,10-19 3 16,17 23 1-16,5-12 3 16,15 16-4-16,4-15 1 15,15 24-1-15,-2-20 3 16,10 29 0-16,-5-14 2 15,2 24 1-15,-13-12-2 16,1 26 3-16,-16-17-1 0,-2 33 1 16,-16-16 3-16,-15 27 2 15,-18-18-1-15,-18 22 0 16,-17-31 0-16,-16 17 4 16,-9-40-2-16,-15 3 6 15,-5-35 0-15,-14 7 10 16,2-40 5-16,-11-3 22 15,9-27 6-15,-6-9 11 16,10-28-2-16,-12-5 0 16,16-16-8-16,-7-7-2 15,16-11-8-15,4-11-5 16,16-7-10-16,0-7-15 16,13-4-14-16,1-4-15 15,11 1-5-15,8-7-11 16,9-1-5-16,12-12-7 15,11 2 7-15,11-3-4 16,6 8 8-16,13 0 1 0,1 13 3 16,11 5-15-1,-3 9 6-15,15 7-5 0,0 8-1 16,12 9-12-16,-10 6 12 16,13 8-1-16,-12 3 7 15,5 8 6-15,-9 1 16 16,10 6 7-16,-10 2 4 0,5 3 1 15,-8-5-1-15,3 4 2 16,-9-4-2-16,10 3 1 16,-5-3 0-16,9 5-1 15,-5-1 0-15,9 6 0 16,-7-2-1-16,16 2 1 16,-7-2 1-16,11 3 1 15,-6-7-2-15,12 2 2 16,-7-5-1-16,14 5-1 15,-13-6 1-15,16 8 0 16,-11-5 0-16,9 4-1 16,-13-9 0-16,14 4 1 15,-14-7-1-15,12 4 1 16,-13-4 2-16,13 9 0 16,-16-4-3-16,8 6 2 15,-14-4-1-15,7 4-1 0,-14-6-1 16,8-2 2-16,-9-7 1 15,6 3 0-15,-9-9-1 16,6 2 4-16,-9-3-2 16,9 2 1-16,-8-8 1 15,6 3 12-15,-11-6-1 16,6-4 5-16,-11-5 2 16,5-5 1-16,-9-1-11 0,8-1 2 15,-11 0-4-15,6 1-3 16,-12 2-3-16,1 0 1 15,-11 1-4-15,1 1 0 16,-4 0 0-16,3-2 0 16,-4 0 0-16,6 0 1 15,-4 0 1-15,3-2 2 16,-4 0-2-16,1 1 0 16,-4-1-1-16,3 2-1 15,-3-1-1-15,2 4 0 16,-2-3 0-16,4 4 1 15,-2-1-1-15,2-3 2 16,-1-2-1-16,4 1 2 16,-5-2-2-16,2 0 1 0,-5 1-2 15,0 1 0-15,-5 3-2 16,1 0 0-16,-4 4-1 16,3 0 1-16,-3 1-1 15,4-1 2-15,0 1 0 16,4 0 1-16,-4-4 0 15,6-1 2-15,-2 0-1 16,6 0 1-16,-5-1-2 16,7 1 2-16,-5-2-2 0,6 3 2 15,-3 0-1-15,5-1 0 16,-4-2 0-16,5 2 1 16,-5-3-2-16,2 2 1 15,-5-1-1-15,0 1 0 16,-6-1 0-16,0 1 0 15,-5-1-1-15,3 1 1 16,-3 3 0-16,9-1 0 16,-3 1 0-16,5 1 0 15,-1-2-1-15,7-4 2 16,-6 3 0-16,6-3 0 16,-6 0 0-16,1 1 1 15,-7-2-1-15,1 1 14 16,-10-1 7-16,0-3 13 15,-7 3 5-15,2-1 19 16,-8-2-5-16,3 3 5 16,-3 1-6-16,-3-3 4 0,0 0-18 15,0 1-5-15,0 0-15 16,0 0-57-16,0 0-79 16,1 1-248-16,18 21 6 15</inkml:trace>
  <inkml:trace contextRef="#ctx0" brushRef="#br0" timeOffset="38452.35">21863 13849 512 0,'-38'18'75'0,"3"-13"66"16,-5 4-165-16,7 1 26 16,-5 7-1-16,8 4 0 15,-3 4-2-15,7 3-3 16,-2 10-1-16,6-1 1 16,-2 10-2-16,7-2 2 15,-1 12-1-15,8-4 2 0,-3 5-4 16,5-7 2-1,1 13-1-15,6-7 2 0,1 10-1 16,9-2 3-16,5 3-1 16,6-10 1-16,4 4 0 15,4-14 1-15,9 2 0 16,-2-10 1-16,13 3-2 16,1-9 1-16,11 1-1 15,-3-9 1-15,10 2 0 16,-8-7 1-16,9-2 1 15,-11-5 0-15,11 2 2 16,-6-5 1-16,12-4 1 16,-8-3 0-16,11 2 2 15,-10-6 0-15,7-2-1 16,-7-1 1-16,12-4 8 16,-10-4 2-16,10-6 2 0,-8-1 2 15,9-5 2 1,-13 2-6-16,7-3-2 0,-9 5-5 15,3 0-2-15,-14 5-4 16,5 2-1-16,-12 1-2 16,9-2 0-16,-7-1 2 15,16-2 0-15,-5-3-1 16,11-2-1-16,-9 4 0 16,4-1-1-16,-13 4-1 15,0 3 0-15,-10 6 1 0,4-2 1 16,-5 7 0-16,8-4-2 15,-2 2 2-15,8 0-1 16,-1-1-1-16,10-7-1 16,-5 3 2-16,8-2-2 15,-5-4 1-15,8 5 1 16,-11 5 0-16,7-3-1 16,-9 4 2-16,9 3-2 15,-6-2 1-15,13 1 1 16,-2 0 1-16,11 0 0 15,-6-2 2-15,8 0-3 16,-8 2 1-16,11 2-2 16,-8 1 0-16,8 2-1 15,-9 4 1-15,8-3 0 16,-12-2 1-16,9 3 0 0,-8-1 0 16,12-3 1-16,-8-1-1 15,15-2-1-15,-8-3 0 16,13 2 0-16,-13-4 0 15,7 2 0-15,-15 0 1 16,5-4 0-16,-17-2 0 16,9 6 0-16,-11-4-1 0,3 1 1 15,-8 1 0-15,8 1-1 16,-5-3 1-16,12-6 0 16,-1 1 0-16,8-6-1 15,-10 1 1-15,2-4-1 16,-16 4 0-16,2 0 0 15,-10 3 1-15,9 2-1 16,-5 5 0-16,7 2 0 16,-5 0 0-16,11 2 0 15,-8 0 0-15,3 1 0 16,-6 1 1-16,4 1-1 16,-12 2 0-16,5 4 1 15,-9 0-1-15,1 2-1 16,-8 0 1-16,5 1 0 15,-4 0-1-15,11 3 1 16,-1 0-1-16,10 2 1 0,-2 0 0 16,7 1 0-16,-6 1 0 15,6-3 0-15,-12-3 1 16,4 1-2-16,-9-3 0 16,1-6 1-16,-5 4 0 15,6 2 0-15,-7 0 1 16,8 0 0-16,-4 1 0 15,6-3-1-15,-4-4 1 16,9-4-1-16,-5 0 0 0,10-2 0 16,-7 0 1-16,5 1-1 15,-10 4 1-15,2-1 0 16,-11-2-1-16,10 1 0 16,-7 0 0-16,9-1 0 15,-1 0 0-15,5 2 0 16,-7 0 0-16,5 0 0 15,-9-1 1-15,-1 1-1 16,-9-1 1-16,7 2-1 16,-8-2 1-16,8 2-1 15,-5 0 1-15,3 2 0 16,-6-3 2-16,1 1 18 16,-4-3 4-16,5-4 0 15,-1 6-1-15,4-3-1 16,-3 5-18-16,4 1-4 0,-4 4-1 15,4-2 0-15,-6 0 1 16,0 1 0-16,-7-1 2 16,0-2 1-16,-5-2 1 15,6-1 0-15,-2-1 1 16,7 0 0-16,-3-4-2 16,4 3 0-16,-4-2 1 15,6-3 0-15,-4-1-1 0,6-2 0 16,-3 0 0-16,3-2-2 15,-5 1 0-15,2-2-1 16,-9 1 2-16,1-1 0 16,-7 1 1-16,1 4 0 15,-2 0-1-15,4-1-2 16,1-1 0-16,8-2-2 16,0-1 0-16,4 1 0 15,-2 2 0-15,0 1 0 16,-4 2 2-16,3-1 0 15,-8 1 0-15,5 0 1 16,-3 2-1-16,-1-1-1 16,-4 1 1-16,6 2-2 15,-6-1 1-15,6-1-1 16,1 1 1-16,10-3 0 16,-4-2 0-16,2 1 0 0,-4 1 1 15,-3-3-1-15,-9 2 1 16,2 1 1-16,-3-3-1 15,2 1 0-15,2 0 1 16,2-1-1-16,-3-1-1 16,3 2 2-16,-5-3 0 0,-4 2 32 15,-5 2 10 1,1 0 6-16,-2-1 2 0,-1 1 2 16,-1-3-32-16,6-5-10 15,1 1-7-15,-2-1-1 16,-2 4-3-16,4-3-1 15,-6 4 2-15,-1-6-1 16,3-4 1-16,5-8-1 16,-1 7 1-16,0-7 4 15,-5 4 1-15,-2 0 12 16,-5 4 12-16,-4-1 7 16,-4 1-2-16,2-1 6 15,-5 3-7-15,-5-7-12 16,1 1-6-16,-1 1 7 15,2 4-7-15,-2-4-6 16,3 6 1-16,-4-1-5 16,1 4-8-16,-9-3-3 0,3 4-1 15,-11-3-3-15,-2 2 0 16,-10-4 0-16,3 2 0 16,-7 0 1-16,10 4 2 15,-2 0-1-15,9 3-1 16,-2 1-1-16,1 0 1 15,-23 3-17-15,-11 0-11 16,-12 1 0-16,1 1 8 16,0 0-2-16,19 0 19 0,-4 0 10 15,5 2 1-15,-10 3-4 16,-3 2 0-16,-12 7-1 16,16-1 4-16,-9 0-1 15,5-1 1-15,-10-1-1 16,9-2 3-16,-19 0-2 15,8 0 1-15,-5 1-1 16,11 0 1-16,-12 0-1 16,12 3 0-16,-13 0 1 15,9 0 0-15,-3 0 4 16,15-4 2-16,-7-5 2 16,14-3 3-16,-12 1-1 15,2-5-2-15,-11-3 0 16,12-2-2-16,-8-3-3 15,14-1-1-15,-4 0 0 16,12 6-1-16,-7 0-2 0,8 7 1 16,-5-3-1-16,9 5 0 15,-6 0-1-15,5 0 0 16,-10-1 0-16,6 3 2 16,-13-2-1-16,5-1 2 15,-6 0-1-15,9 1-1 16,-9-1-1-16,12-1 2 0,-7 4-4 15,9-1 2-15,-6 3 0 16,8 0 0-16,-6 4-2 16,5-3 3-16,-2 0-1 15,5 1 1-15,-8-2 1 16,2-3 1-16,-6 3-1 16,0 1 0-16,-13 2-1 15,8 1 0-15,-7 4-2 16,8 0 1-16,-4-4 1 15,12 0 1-15,-8-2 0 16,8-3 3-16,-7-6 1 16,6 1 2-16,-17-7 2 15,5 1-1-15,-15 0 6 16,7 1-2-16,-10 1-2 16,15 2-2-16,-5 0-1 0,12-2-6 15,-16 0-1-15,5-1 1 16,-15-3 0-16,4 1 1 15,-20-2 6-15,7 1 0 16,-14 2 0-16,16 2 1 16,-15 1-3-16,18 5-5 15,-8 1-1-15,18 0 0 16,-11-1-2-16,14 3 3 0,-15 0-2 16,13-1 2-16,-11 1 0 15,7 1-1-15,-5-3 0 16,14 0 1-16,-12 2-4 15,9 2-2-15,-12 4 1 16,12 1 0-16,-15 3-2 16,13 0 2-16,-8 0 4 15,11-3 0-15,-3-3 4 16,18-3 2-16,-8 0-2 16,9-3-1-16,-8 0-2 15,6 3-3-15,-10 4-3 16,12 1 3-16,-1 6-1 15,11 0 1-15,-8 0 0 16,9-6 2-16,-6 2 1 16,2-3 0-16,-7-1 0 0,9-2 1 15,-8 4-1 1,6-2-1-16,-6 0 0 0,5 2 0 16,-5-1 1-16,8-3-1 15,-3 5 0-15,9-5 1 16,-6-3-1-16,3 3-1 15,-10-1 1-15,4 0 0 16,-7 2-1-16,8 2 1 16,-4 0 0-16,11 3 0 15,-12 0-4-15,4-2 1 0,-9-4 4 16,6-2 3-16,-10-8 0 16,15 1 4-16,2-3 1 15,13 0-3-15,3 3-3 16,10 3 0-16,1-3-2 15,4 2-1-15,1 4-2 16,2 0 0-16,0-2 3 16,1 1 1-16,4-1 2 15,1-1 2-15,-2-3 0 16,6 2-1-16,-1 0-2 16,0 1-2-16,-2 0-3 15,3 2 0-15,-2-1-1 16,1 3 0-16,-2 0 0 15,2 1 1-15,-2 1-4 16,0 2-1-16,0 3-28 0,3 5-38 16,-2 8-168-16,7 7-93 15,7 3-61-15</inkml:trace>
  <inkml:trace contextRef="#ctx0" brushRef="#br0" timeOffset="62163.093">22570 15678 450 0,'-11'13'114'16,"7"-23"23"-16,3 13-128 15,4-8-34-15,7-5 2 16,10-5 7-16,11-14 7 16,7-6 10-16,16-10 1 15,4-2-2-15,15-7 0 16,-4 4 0-16,14-12 0 15,-4 4-1-15,18-12 0 16,-7 5 1-16,17-11 0 16,-13 12 1-16,8-5 10 15,-19 14 4-15,4-1 0 16,-24 18 0-16,-3-2 0 16,-17 12-9-16,-7 3-5 15,-15 10 0-15,-1 2-2 16,-8 7-1-16,-7 0-19 0,-2 5-16 15,-2 2-106-15,-2-1 12 16</inkml:trace>
  <inkml:trace contextRef="#ctx0" brushRef="#br0" timeOffset="62594.094">22433 15981 533 0,'-10'8'164'0,"6"-4"9"16,6-7-138-16,7-8-43 15,6-4-10-15,16-11 3 16,10-7 13-16,15-12 2 16,6 0 2-16,19-15 3 15,-6 4 6-15,16-18 12 16,-7 4 7-16,15-14 11 16,-7 12 5-16,14-19 10 15,-10 5-7-15,16-6-3 16,-11 13-12-16,0-7-7 15,-16 25-12-15,-9 9-2 0,-25 18-4 16,-12 6 1-16,-19 15 1 16,-9 4 3-16,-7 6-2 15,-1 0-50-15,-4 5-68 16,1-2-157-16,0 0-21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0T17:35:30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3602 3632 542 0,'-21'-26'169'0,"-1"-3"26"0,7 7-165 15,7 5-8-15,9 3-31 16,12 5-3-16,5 1-2 16,10 0-1-16,6 2 6 15,14 5 0-15,-1 1 1 16,14 2 0-16,0 1 0 16,14-1-4-16,0 0 1 15,22 3 2-15,-4-2 1 0,19 2 3 16,-2 1 4-16,21 1 1 15,-6 1 3-15,27 4-4 16,-2 3 1-16,28 2 0 16,-7-4 1-16,25 2-4 15,-17-4 3-15,22-2-1 16,-25-2-1-16,22 0-4 16,-24-3 0-16,21 0 0 15,-25-1 0-15,26-2 1 16,-23 2 2-16,31-6 1 15,-17 1 1-15,31-5 4 16,-15-3-3-16,26-4 0 16,-33 1-1-16,30-1 1 15,-34 3-7-15,17 4 4 16,-32 4 0-16,20 3-3 0,-34 3 0 16,19 5 0-16,-27-1 3 15,25-1 1-15,-22 0 2 16,20-5 4-16,-23-2 3 15,11-2-5-15,-32 2 2 16,8-2 0-16,-31 4-4 16,4-1 23-16,-23-1 0 15,-2 2 3-15,-22 0-1 0,-7 1 2 16,-24-1-20-16,-4 1 38 16,-9-2 5-16,-5 0 12 15,-4-2 3-15,-2 2 3 16,-6 0-33-16,-4-1-5 15,-2 2-11-15,-1-2-5 16,-1 1-9-16,1 0-99 16,0 0-85-16,0 0-81 15,-1 0-96-15</inkml:trace>
  <inkml:trace contextRef="#ctx0" brushRef="#br0" timeOffset="2871.14">3080 6204 716 0,'-25'-42'44'0,"-5"9"144"15,-1 2-279-15,10 9 159 16,6 4-4-16,6 8-24 16,4 5-22-16,3 4-23 0,4 5-9 15,-2-4-11-15,0 1 0 16,4 16 11-16,3 15 5 16,5 38 1-16,-10-30-1 15,-1-2 1-15,1 10-4 16,2-2 6-16,5 12-2 15,3-1-3-15,7 7-14 16,4-4-11-16,10 7-17 16,1-8 1-16,10-2-3 15,1-8 12-15,9 0 10 16,-6-11 16-16,10-2 3 16,-6-7 4-16,8-4 3 15,-5-7 2-15,10-1-1 16,-7-3-1-16,10-3 0 15,-7 1 1-15,10-2 3 0,-4-3-2 16,13-1 5-16,-1 0 2 16,12-2-1-16,-6-1 1 15,14-7 2-15,-11-2 0 16,11-3-1-16,-10 0 1 16,8 3-3-16,-15 5 0 15,11 2-2-15,-11 6 1 16,13 0 1-16,-7-1 0 15,14 2 0-15,-10-1-1 16,13-1 1-16,-15-1-1 0,12 3 0 16,-15 3-1-16,8 3 0 15,-12-2-1-15,15 3 0 16,-11 0 2-16,14-2 0 16,-12-4 1-16,15 4-1 15,-13-4 0-15,8 3-2 16,-11-3 0-16,10 5-3 15,-13-5 1-15,13 4-2 16,-6-2 2-16,15 2 17 16,-7-4-1-16,16 1-1 15,-13-4 2-15,11 0-1 16,-14-2-17-16,14 0 6 16,-17 1-2-16,14 1 2 15,-17 1-1-15,16 5 1 0,-13-1 2 16,13 0-1-16,-13-3 1 15,15-4 0-15,-13-2 0 16,9-1-4-16,-14-4 2 16,12 0 2-16,-13 3 0 15,12 1-3-15,-11 1 1 16,13 3 0-16,-13 1 1 16,20-5 1-16,-7-2 2 0,15-7 0 15,-10-4 3 1,19-5-4-16,-13 2 0 0,7-3-3 15,-16 3 2-15,12 1-7 16,-13 2 3-16,11 0-3 16,-14 1 2-16,16 0-1 15,-12-1 2-15,10 1 0 16,-14 0 0-16,12-2 3 16,-15 4 1-16,10 0-1 15,-18 3-1-15,12-2 3 16,-15 4-3-16,16 0 2 15,-15-4 0-15,10-1 1 16,-11 3-2-16,9-1 0 16,-17-2-3-16,8 4 0 15,-8 2 6-15,9-2-2 0,-9 2 0 16,14 3 0-16,-10 0 1 16,14 2-5-16,-10 0 1 15,9 1 1-15,-10-1 1 16,10 1 0-16,-12-1-1 15,8 2 0-15,-12 0 0 16,9-1-2-16,-12-1 1 0,11 2-1 16,-8-3 2-16,11 1-1 15,-12 0 1-15,10-1 3 16,-10-2-1-16,8 1-2 16,-11 0-1-16,11 1 1 15,-10-4-1-15,13 0 2 16,-7-3 1-16,11-5 1 15,-13-3-1-15,5-5-1 16,-16 1 2-16,3-5 2 16,-12 1 1-16,6-8 4 15,-11 3 0-15,5-6 1 16,-6 2-2-16,4-4 1 16,-10 3-4-16,3-5 4 15,-12 7 1-15,-4-1 30 16,-12 2 9-16,-3-4 8 15,-9 2-2-15,-2-13-1 0,-6-1-28 16,0-6-9-16,-5 2 2 16,-2-4 13-16,-6 9-1 15,-5-5 4-15,-5 8-2 16,-4-3-4-16,-1 5-16 16,-3-6 5-16,0 4-6 15,-5-6-2-15,2 3-3 16,-2-4 1-16,0 8-1 0,-2-3 14 15,2 8 3-15,-6 1 2 16,1 4 0 0,-6-2-3-16,4 3-12 0,-10-4 1 15,3 3 1-15,-10-6 8 16,1 1 3-16,-8-4 10 16,2 3-3-16,-9-2-4 15,4 5-10-15,-14-2-4 16,2 6-11-16,-19-5-6 15,1 2-2-15,-32-1-2 16,0 4-3-16,-34-4-43 16,-2 13-60-16,-77 32-230 15,-10 22 17-15</inkml:trace>
  <inkml:trace contextRef="#ctx0" brushRef="#br0" timeOffset="9259.46">11478 5746 610 0,'0'-2'148'15,"-1"-2"35"-15,4 4-187 16,-3 0-10-16,0 0-7 16,0-1-9-16,1 0 18 15,17-4 5-15,4-3 5 0,46-22 0 16,-31 11 0-16,9-10-1 15,1-1 1-15,12-6 3 16,-5 1-2-16,5-4 2 16,-5 5 0-16,6-9 0 15,-9 6 0-15,10-2-1 16,-6 4 1-16,8 2 0 16,-7 8 0-16,-1-3 0 15,-10 5 0-15,-2 2 0 16,-13 3 1-16,0 3-1 15,-7 4 0-15,-1 2-2 16,-7 4-9-16,-3 4-64 16,-6 1-25-16,-3 5-14 15,-4 5-32-15,-9 14-17 16,-5 5 47-16</inkml:trace>
  <inkml:trace contextRef="#ctx0" brushRef="#br0" timeOffset="9616.791">11961 5959 510 0,'-20'9'139'0,"7"-5"34"16,8-5-151-16,8 0-18 15,2-2-14-15,-5 2-2 16,1-1-2-16,20-5 1 15,45-53 9-15,-24 23 1 16,-1 2 0-16,13-7 0 16,-3 3 2-16,11-12 2 15,-6 4 0-15,9-9 1 16,-7 7 0-16,6-5 3 16,-9 9 0-16,4 0 0 15,-9 11-1-15,1 0 2 16,-9 11-1-16,-1 1 2 15,-14 8 0-15,-1 3-1 16,-11 6-1-16,-5-5-6 16,-4 8-38-16,4 0-131 0,3-3 27 15</inkml:trace>
  <inkml:trace contextRef="#ctx0" brushRef="#br0" timeOffset="18529.606">9469 3958 686 0,'9'-3'138'16,"-15"-5"59"-16,21-3-194 16,11-3-25-16,17-8 0 15,7-4 18-15,11-15-4 16,0-4 2-16,12-11-4 15,-5-2 6-15,10-11-1 16,-10 7 4-16,6-3 1 16,-15 10 4-16,2 3-3 15,-14 14 0-15,1 3-13 16,-10 12-31-16,3 7-119 0,-7 7-28 16,-6 8-59-16</inkml:trace>
  <inkml:trace contextRef="#ctx0" brushRef="#br0" timeOffset="18875.853">9768 4190 587 0,'28'-27'323'16,"-5"-5"-52"-16,17-19-63 15,17 0-233-15,25-10-1 16,3-1 4-16,22-16-5 16,-13 6 1-16,13-13 5 15,-14 5 5-15,5-5 8 16,-23 18 9-16,0-1 0 15,-16 17-1-15,-5 2 2 16,-15 12 1-16,-1 1-2 16,-7 11-11-16,-2 6-109 15,-2 12-127-15,5 6-4 16</inkml:trace>
  <inkml:trace contextRef="#ctx0" brushRef="#br0" timeOffset="20474.864">9532 7518 441 0,'-8'-12'133'16,"-1"5"38"-16,2 2-124 15,2 0-16-15,0 3-10 0,4 4-15 16,1-2-13-16,-1 0-4 15,0 0-1-15,0 1-1 16,-3 4 5-16,-5 21 2 16,-45 40 3-16,30-28-2 15,1-1 3-15,-1 7-1 16,3-10 0-16,1 9-1 16,6-5 1-16,2 7-1 15,6-3 0-15,1 6 1 16,4-2 0-16,2 8 1 15,3-9 2-15,0 5-5 16,4-6-3-16,2 2-5 16,1-8-3-16,5 1-5 15,5-8 5-15,4 0 2 16,4-10 7-16,8 1-1 0,-2-8 5 16,6-2 0-16,0-2 1 15,9-1 2-15,0-6 4 16,17-4 5-16,2-1-1 15,9-9-3-15,-2-1-1 16,12-4-3-16,-10-1-3 16,15-6 2-16,-5 0 1 0,16-2 0 15,-13 1-1 1,10-2-2-16,-17 9 1 0,10 3-2 16,-14 6 2-16,5 4-1 15,-15 4 2-15,12 2 0 16,-13 3 2-16,14 3-2 15,-3 2 0-15,11 2 0 16,-9 0 0-16,12 0-1 16,-9-1 0-16,11 2 1 15,-7 2-1-15,12 6 0 16,-9 1 1-16,15 5-1 16,-9 0 0-16,14 4 1 15,-10-1-1-15,14 1 1 16,-18-6 0-16,12 4 0 15,-13-6 1-15,13 5-2 0,-16-3 1 16,11 10-1-16,-13-4 1 16,8 6 0-16,-14-4 0 15,13 4 0-15,-14-9 2 16,11 0-2-16,-13-8 0 16,9-2 1-16,-17-7 0 15,10-1 0-15,-15-3 1 16,5-4 12-16,-14-4 21 15,6-6 24-15,-13-10 9 16,7-11 24-16,-8-7-4 16,7-14-5-16,-10-5-15 0,0-10 7 15,-13 4-15-15,-5-13 7 16,-11 9-11-16,-6-9 7 16,-10 13-5-16,-3-1-7 15,-4 15-14-15,-3 4-4 16,1 15-18-16,2 6-25 15,0 10-34-15,1 4-205 16,6 9-89-16,5 7-69 16</inkml:trace>
  <inkml:trace contextRef="#ctx0" brushRef="#br0" timeOffset="21773.284">16072 8211 722 0,'2'-3'134'16,"-3"3"34"-16,4 2-233 16,-3-2-3-16,0 0 5 15,1 1 2-15,9 19 44 0,47 46 15 16,-38-36 2 0,3 9-1-16,-5-5 1 0,3 6-1 15,-4-3 1-15,4 6-1 16,-2-5 1-16,2 6 0 15,-3-8 1-15,2 2-1 16,-4-6 1-16,3-4 0 16,-1-7 0-16,4-2 0 15,2-9 1-15,7-3 2 16,2-6 0-16,11-6 5 16,3-3 2-16,11-7 2 15,-1-2-2-15,11-5 0 16,-1 1-5-16,16-2-3 15,-1 0-1-15,19 0-2 16,-6 4 1-16,16-2-1 16,-8 6 1-16,13 2-2 0,-11 9 1 15,15-1-1-15,-10 9-1 16,11 2 0-16,-5 8 1 16,17 0-1-16,-9 2 1 15,19 3 0-15,-9-1 1 16,20-1-1-16,-13 3 0 15,16 4-2-15,-14-1 1 16,16 1-1-16,-23-4 2 16,20-1 0-16,-19-7 2 0,17-4 8 15,-16-4 9-15,18-5 9 16,-24-3 1-16,15-6 1 16,-20-1-6-16,12-4-7 15,-22-2-8-15,9-7 15 16,-25 1 6-16,4-4 10 15,-23-3 13-15,-1-1 18 16,-21 5-9-16,-8-2 18 16,-21 2-3-16,-4 0 12 15,-12 1-13-15,-6-10-1 16,-1-2-23-16,-3-12-8 16,-3-1-24-16,-3-11-4 15,-3 7-7-15,-3-6 0 16,-4 8-1-16,-2-8 0 15,0 7-1-15,0-7-1 16,-2 8 0-16,3 3 0 0,2 11-2 16,-3 1-2-16,4 10 0 15,2 3-1-15,2 7 1 16,1 2-1-16,2 8 0 16,0 2-3-16,2 4-3 15,0 1-7-15,1 0-2 16,0 0-4-16,0 0 2 0,0 0-1 15,0 0 4-15,0 0-1 16,0 0 2-16,0 1-97 16,0 15-109-16,-5 24-118 15,-20 30-93-15</inkml:trace>
  <inkml:trace contextRef="#ctx0" brushRef="#br0" timeOffset="24020.2">5178 8334 1105 0,'-71'-32'140'16,"17"0"163"-16,-6-8-384 0,17 12 121 15,0-2-2-15,9 8-17 16,-2-1-2-16,6 10-3 16,-4 1-13-16,3 9-5 15,-11 3-2-15,1 6-4 16,-9 5-1-16,1 4 0 15,-8 6 2-15,10 1 0 16,-3 2-1-16,12-1-3 16,2 7-7-16,11 2-4 15,1 16-16-15,10 4-8 16,4 18-17-16,7-4-1 0,9 10-28 16,8-8 11-16,11 12 6 15,3-8 20-15,11 11 8 16,-1-8 32-16,11 4 4 15,-7-13 3-15,14 2 1 16,-1-10 2-16,12-2-1 16,-1-10 1-16,13 3 1 15,-3-14 1-15,20 1 2 16,-3-10 1-16,24-2 0 16,-7-10 1-16,26-3 0 15,-13-5-2-15,22-3 2 16,-11-3-2-16,19-3 0 15,-19-4 0-15,19 1-1 0,-15 0-1 16,13-3 1-16,-18 3 1 16,20 2 1-16,-15 2 0 15,15-3 1-15,-10 6-1 16,21 0 1-16,-20 2-2 16,23-2 2-16,-16 4 0 15,16 0 0-15,-15 8-1 16,18 2 1-16,-25 0-1 0,21 7-2 15,-23 2 1-15,15 1 0 16,-15-1 1-16,20-2-1 16,-23-6 0-16,27-4 2 15,-16-6-2-15,13 0 1 16,-18-3-1-16,19 3 1 16,-30 1-2-16,13 2 1 15,-16 1 0-15,11 3 0 16,-20-4 0-16,22 0 1 15,-17-3 0-15,9-6 2 16,-17-3 0-16,12-2 0 16,-25-1-1-16,4-1 1 15,-16-2 0-15,7-5 0 16,-15-2 0-16,11-2 0 16,-18-5-2-16,7 0-1 15,-17 2 1-15,-3-6 1 0,-15 0 0 16,1-2 4-16,-12-2 2 15,1-10 8-15,-10 5 5 16,-2-6 12-16,-9-1 9 16,-4 1 13-16,-10 3-2 15,-3-3 8-15,-7 7-10 0,-4-1-7 16,-5 3-15-16,-6-5-8 16,1 1-16-1,-7-13-2-15,0-6-10 0,-4-13 3 16,2 5 4-16,-9-9 15 15,5 16 20-15,-7 2 17 16,3 14-2-16,-6-2-4 16,3 13-13-16,-9-1-25 15,0 9-20-15,-11 2-6 16,-2 10-1-16,-13 4-3 16,7 5 5-16,-11 4 7 15,6 6 5-15,-15 2 3 16,7 3 2-16,-13 2-1 15,5 1 0-15,-9 2 1 16,12-2 0-16,-11-1 1 16,10-3 1-16,-8-2 2 15,12 1-1-15,-11-2 2 16,10-6 0-16,-11 4 0 0,9-8-2 16,-14-5-1-16,11 1-2 15,-14 4-1-15,5-7 0 16,-13 2 1-16,6 0 1 15,-12-1 2-15,9-6-4 16,-10-2 5-16,20 0 1 16,-7-9 9-16,12-1-3 15,-10-5-12-15,13 0-3 0,-12-4 13 16,8 7-11-16,-14-7 2 16,16 7 17-16,-10-7-1 15,8 5-14-15,-12-8 5 16,15 4-2-16,-16-4-6 15,10 6 2-15,-14-6 0 16,10 8-3-16,-10 2 2 16,12 3 6-16,-10-1 0 15,15 3-1-15,-12-2 4 16,11 3-4-16,-9 1 4 16,11 1-2-16,-11 3 2 15,14 6-3-15,-12 1 0 16,8 8-5-16,-14 8-10 15,12 5 2-15,-14 3 2 16,10 1 0-16,-6-1 4 16,11-4 8-16,-10-1-1 0,15-1-1 15,-14 0-1-15,11 0-1 16,-4 3 0-16,9-2 0 16,-6 5 0-16,16-4-1 15,-12 3 2-15,13-2-2 16,-7 2 0-16,13-3 1 0,-2-1 1 15,15-3-1-15,-10 3 0 16,10-3-3-16,-5 4-3 16,10 4-4-16,-1 9-32 15,15 2-76-15,3 25-193 16,15-2 9-16</inkml:trace>
  <inkml:trace contextRef="#ctx0" brushRef="#br0" timeOffset="25024.878">11265 5926 390 0,'-22'-12'138'16,"-2"2"30"-16,1-2-107 16,4 4 0-16,2 1-4 15,6 3-5-15,2-2-3 16,5 2-9-16,0 1-2 15,4 1-20-15,0 1-16 16,0-1-12-16,1-1-2 16,15-21 0-16,55-48 2 0,-30 33 5 15,17-13 2-15,-3 1-1 16,14-11 3-16,-4 7-1 16,9-4-1-16,-10 13 0 15,15 2 2-15,-14 10-1 16,5 4-1-16,-16 8 1 15,-4 4-2-15,-17 8-5 0,-8 4-15 16,-11 4-7-16,-4 0-4 16,-7 2-3-16,-2 1-11 15,-2 3 5-15,-1-4-74 16,0 2-45-16,-25 29-15 16</inkml:trace>
  <inkml:trace contextRef="#ctx0" brushRef="#br0" timeOffset="25331.447">11371 6064 19 0,'9'-3'230'0,"8"-9"-62"16,6-10 4-16,14-12 4 0,7-10-91 15,19-14-29-15,2-1-29 16,17-8-7-16,-7-1-9 16,9-6-2-16,-11 8-4 15,5-8-1-15,-17 11 1 16,4 4 18-16,-15 13 4 16,0 1 4-16,-13 12-3 15,-4 2 0-15,-7 9-20 16,1-1-18-16,-1 5-48 0,12-3-169 15,7-1 27-15</inkml:trace>
  <inkml:trace contextRef="#ctx0" brushRef="#br0" timeOffset="35888.175">3762 10807 923 0,'-5'9'47'0,"-6"-10"166"16,0-1-356-16,4 1 148 16,5-1-12-16,3 2-8 15,-1 0-4-15,0 0 6 0,1 0 2 16,5 3 9-16,14 6 2 16,36 15 1-16,-28-15-3 15,-2-4-1-15,4 1 0 16,4 0 0-16,6-2 0 15,1-2 0-15,10 3-1 16,2-1 1-16,13 0 1 16,-6 0 2-16,16 1-1 15,-5 0 1-15,10 0 0 16,-3-3-1-16,10 1-1 16,-9 0 0-16,7-1 1 15,-7-2-2-15,9 1 1 16,-8-5 0-16,12 0 0 15,-4-2 1-15,10 1 1 16,-8 0-1-16,13 1 1 0,-8 1 0 16,13 1-1-1,-6 2 4-15,17-3-2 0,-10 1 0 16,17-4-3-16,-9 2 1 16,12-7-4-16,-17 1 2 15,9-3-1-15,-15 4 1 16,13 0 2-16,-20 3 0 15,14 1 0-15,-12 2 1 0,14 3 0 16,-15-1 0-16,15 0-1 16,-17 1 0-16,17 1 0 15,-20-2 0-15,11 2 2 16,-13 1 0-16,3 2-1 16,-18-2 0-16,1 3 1 15,-19-1-3-15,-2 2 2 16,-14 0 1-16,-5-1 1 15,-13-1 0-15,-5-1 1 16,-7-2 0-16,1 1 0 16,-4-1 1-16,10 2-66 15,6 1-59-15,14-1-66 16,3-4-62-16</inkml:trace>
  <inkml:trace contextRef="#ctx0" brushRef="#br0" timeOffset="37088.395">11917 10816 836 0,'1'6'196'16,"-4"-7"67"-16,-1-4-248 16,4 5-43-16,0 0-54 15,0 0-16-15,0 0-1 0,0 0 12 16,0 0 12-16,2 1 52 16,-1 1 14-16,0-1 1 15,0 0-2-15,6 2 3 16,4 3 2-16,2 0 2 15,41 12-2-15,-33-14 3 16,11 0 0-16,2 1 0 16,8 0 0-16,1 1 1 15,11 0 1-15,-3 0-1 16,7-1 0-16,-4-1 1 0,5-4 0 16,-7 3 0-16,4-3-1 15,-2 4 2-15,5-3-1 16,-4 5 0-16,6-4 11 15,-4 4 5-15,9-1 0 16,-5-1-2-16,10 1 1 16,-2 2-10-16,12 0-6 15,-7-1 1-15,10 2 0 16,-10-1 0-16,9-3 1 16,-13 1-1-16,15 3 12 15,-8-6 10-15,10 0 1 16,-7 2-1-16,11-4-1 15,-8-1-12-15,11 2-9 16,-7 0-1-16,15 0 0 16,-9 3 2-16,12-2-1 15,-9 1 1-15,14 1-1 16,-12-1 0-16,14-1 0 0,-12 2 1 16,17-3-1-16,-14-3 1 15,19 2 1-15,-10 0 1 16,14-2 1-16,-14 2 1 15,19 4-1-15,-19-1 0 16,11-5-1-16,-12 4-1 16,19-2-2-16,-14-8 0 0,17-1 2 15,-12 1-2-15,18 0 2 16,-20 4-3-16,8 1-1 16,-17 3-1-16,15 7 1 15,-22-3-1-15,18 3 1 16,-12 0 2-16,16 1 1 15,-15-1 0-15,17 2 0 16,-14-2 1-16,12 3 0 16,-15 2 0-16,11-1 0 15,-15 2-1-15,16-2 0 16,-15 1 0-16,18-4 2 16,-14-3-1-16,18-2-1 15,-16-2 1-15,12-2 0 16,-15-1 1-16,17 1 0 15,-18 1 1-15,10 0 1 16,-15 2 5-16,12 2 3 0,-18 3 5 16,6 0 8-16,-16 0 3 15,3 0 30-15,-21-2 3 16,-4-4 25-16,-17-1 2 16,-6 0 15-16,-19-2-29 15,-3 0-2-15,-11 1-28 16,1-1-11-16,-2 0-18 0,15 1-154 15,13 5-212 1,21-4 19-16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1T01:27:53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21246 4292 260 0,'-2'0'-35'15,"2"-2"35"-15,0 2-110 0</inkml:trace>
  <inkml:trace contextRef="#ctx0" brushRef="#br0" timeOffset="421.742">21214 4277 256 0,'-17'-6'83'0,"-36"-18"18"0,34 16-73 15,0-6-8-15,5 2-1 16,0-8-4-16,5 0-6 16,3-8 4-16,5 1 7 15,4-6 9-15,4 1 3 16,7-2 3-16,3 3-3 16,10-5-8-16,3 5-16 15,17-6-5-15,4 5-4 0,14-4-3 16,-1 3 1-1,6 0 0-15,-13 9 2 0,-3 2-3 16,-16 9 0-16,-1 11-5 16,-12 4 1-16,-2 15-3 15,-5 5 1-15,-6 9 2 16,-5 1 3-16,-8 12 0 16,-7-3 3-16,-9 12 1 15,-3-1 0-15,-7 8 0 16,2-7-1-16,1-1 1 15,4-14 1-15,5-7 0 16,6-15 1-16,4-5 1 16,3-8 1-16,3 1 0 15,2-7 0-15,-3 3 0 0,0 0-1 16,1-1-2-16,14 0-7 16,16 1-78-16,38 6-47 15,-32 9-18-15</inkml:trace>
  <inkml:trace contextRef="#ctx0" brushRef="#br0" timeOffset="13929.756">31598 2248 586 0,'-8'24'66'15,"2"-8"75"-15,5 5-190 16,-1 5 23-16,0 4-7 15,4 2 14-15,2-1 1 16,1-8 1-16,3-1 5 0,0-6 11 16,0 0 2-16,-1-4 0 15,0-2 0-15,-1-3 0 16,0-1 0-16,-1-3-1 16,4 2-35-16,3-2-52 15,10 5-38-15,2-1-41 16</inkml:trace>
  <inkml:trace contextRef="#ctx0" brushRef="#br0" timeOffset="16776.471">31488 63 533 0,'-33'-12'101'0,"-14"7"47"15,-8 4-163-15,-24 1-9 16,-2 3-3-16,-17 4 3 16,6 7 8-16,-20 9 2 15,19 4 10-15,-13 14 4 16,8 8 2-16,-19-1 3 16,12-8 4-16,-8 5 8 15,8-7 3-15,-6 5 5 16,23-1-1-16,-1 14-2 15,17 4-8-15,1 15-7 16,23-8-6-16,3 7-4 16,16-10-2-16,7 13-1 15,7-14 3-15,6 17 0 16,8-5 4-16,13 9 2 0,6-15 0 16,13 8 0-16,6-14 1 15,14 16-1-15,-1-8-3 16,16 19 2-16,3-12 1 15,13 15 0-15,0-15 2 16,23 7-1-16,-6-14 0 16,18 9 0-16,-6-16-1 15,13 3 0-15,-14-16 1 16,12-1 0-16,-11-15 1 16,16-3 4-16,-8-10 3 15,11-8 13-15,-11-11 2 0,12-10 5 16,-16-4-2-16,17-16-4 15,-12-1-12-15,20-6-3 16,-14-5-6-16,5-12 1 16,-19 4-1-16,1-14 7 15,-26 3 7-15,3-5 4 16,-14 7-2-16,0-5 1 16,-12 10-6-16,6-12-7 15,-12 3-3-15,2-10 14 16,-8 4 8-16,-3-7 18 15,-18 17 8-15,-6-1 8 16,-12 18-13-16,-6-6-12 16,-11 6-22-16,-6-13-15 15,-7-2-10-15,-8-14-2 16,-5 9 4-16,-4-11 7 0,-2 16 5 16,-10-4 1-16,2 3 0 15,-7-9-3-15,-2 12-6 16,-14-13-6-16,-1 9 1 15,-16 7-4-15,-3 8 4 16,-23 0-2-16,6 12 6 16,-21-1-4-16,7 0 6 0,-23 5-9 15,15 3 2-15,-8-1 1 16,31 16 1-16,-5-2 0 16,23-2 8-16,-5 0 1 15,16 6 0-15,-6-11 1 16,19 4 1-16,8 10 0 15,22 7 0-15,3-12-1 16,16 8 1-16,0 4 0 16,8-12 1-16,-1 2 0 15,5 10 2-15,0-11 0 16,0 5-1-16,0 1 1 16,0 0 0-16,0 0 1 15,0 0-1-15,0 0 0 16,0 0 0-16,0 0-2 15,0 0 0-15,0 0-2 16,0 0 1-16,0 0 0 0,0 0 0 16,0 0 0-16,0 0 1 15,0 0 1-15,0 0 0 16,0 0 0-16,0 0 1 16,0 0 0-16,0 0-1 15,0 0 0-15,0-1-1 16,0-1-1-16,0 1 0 15,0 0-2-15,0 1 0 0,0 0 0 16,0 0 0-16,0 0 0 16,0 0 0-16,0 0 1 15,0 0 0-15,0 0 0 16,0 0 0-16,0 0 0 16,0 0 1-16,0 0 0 15,0 0 1-15,0 0 2 16,0 0 2-16,-1 0 2 15,1 0 0-15,0 0-1 16,0 0-2-16,0 0-7 16,0 0-7-16,-1 1-310 15,-6 24 96-15</inkml:trace>
  <inkml:trace contextRef="#ctx0" brushRef="#br0" timeOffset="19843.886">4661 7230 897 0,'-100'-41'254'15,"12"-3"63"-15,-6-5-237 16,15 12-51-16,-10-1-10 16,3 10-14-16,-17 6-8 15,8 11-9-15,-23 7-6 16,9 10 3-16,-11 7 1 15,10 2 5-15,-14 3 2 16,19 1 9-16,-12 4-2 16,17-2 0-16,-16 10-4 0,14 6-2 15,-17 19-6 1,16 7-1-16,-21 31-1 0,18 6 0 16,-18 36 2-16,20 3-18 15,-7 25-3-15,22-8 1 16,-7 38-15-16,18-16-5 15,-2 39 9-15,7-10 0 16,3 32-2-16,13-23 15 0,6 29 5 16,12-35 11-16,8 30 2 15,14-29 2-15,9 38 2 16,9-25 2-16,15 39-2 16,7-25 3-16,16 38 0 15,7-33 0-15,24 36 0 16,8-33 4-16,32 36-2 15,3-32 2-15,40 31-1 16,-1-36-1-16,30 24-4 16,-2-39 2-16,36 17-2 15,-15-36 2-15,37 15-1 16,-12-37 3-16,40 11-2 16,-17-30 2-16,39 7-3 15,-22-30 1-15,46 3-1 16,-26-36 1-16,47-7 4 0,-26-31-1 15,52-14 0-15,-43-26 2 16,45-14 0-16,-38-16-5 16,42-13 4-16,-46-10 2 15,41-10-1-15,-38-5 5 16,39-14 1-16,-47-6-1 16,43-15-2-16,-41-11 2 15,32-23-3-15,-43-3 0 0,39-30 1 16,-48-4 1-16,29-23 2 15,-56 2 0-15,33-26-2 16,11-30 7 0,-11 0-7-16,-17-6-2 15,0-1 2-15,-23-14 0 16,-70 45-2-16,13-31 2 16,-38 19 1-16,-4-26 3 15,-40 29 19-15,-8-22 19 16,-32 23 6-16,-9-19 6 15,-17 17-1-15,-9-20-16 16,-17 24 0-16,-14-16 16 16,-17 34 8-16,-22-8 20 15,-12 30 17-15,-23-3-7 0,-8 31-17 16,-20-19-13-16,-2 27-21 16,-28-7-16-16,5 14-11 15,-27-15-4-15,2 20-1 16,-23-10 1-16,7 16 1 15,-33-8 0-15,18 16 0 16,-32-8 0-16,16 17-6 16,-26-9-4-16,21 17-2 15,-34-10-3-15,25 15-1 16,-28-9 2-16,19 9-4 0,-18-6 0 16,20 16 2-16,-21-5-10 15,18 15 0-15,-30-7-16 16,15 10-5-16,-17-7 7 15,20 10 11-15,-17-4 1 16,31 7 18-16,-21-2 6 16,26 8-9-16,-25-1 1 15,27 2-2-15,-31-1-4 16,30 2 4-16,-32-3-1 16,30 4 2-16,-26 1 0 15,29 7 2-15,-26 0-5 16,31 8 3-16,-21 0-1 15,24 4 0-15,-24 1-6 0,29 2 4 16,-28 1 0 0,25 2 2-16,-17 0-3 15,24 4 8-15,-13-1-4 16,27 4-3-16,-18 2 1 0,32 0 0 16,-15 2-2-16,24 5 0 15,-10 0-5-15,23-1-6 16,-11 5-36-16,23 1-30 15,-8 7-99-15,15 8-196 16,-10 10 6-16</inkml:trace>
  <inkml:trace contextRef="#ctx0" brushRef="#br0" timeOffset="22565.522">23671 1986 93 0,'20'-31'33'0,"4"4"35"16,-4 4-19-16,-1-1 8 15,-3 5 1-15,-3 2 8 16,-8-4-19-16,0 0 14 16,-3-3 7-16,-2-3 26 15,-3 0-3-15,-4-1 3 0,-2 4-22 16,-8-2-10-16,-3 6-32 15,-11 2-14-15,-5 2-12 16,-18 2-3-16,-4 6-2 16,-11 3 3-16,0 0 3 15,-15 3-1-15,7 4-1 16,-12 5-1-16,2 6-4 16,-16 11-2-16,5 7 1 15,-17 14-2-15,10 3 2 16,-20 12-1-16,-30 29-2 15,6 7 4-15,-9 14-1 16,-2 8 1-16,0 15-2 16,48-18 1-16,-20 14-2 15,24-9 0-15,-6 24-1 16,22-13 1-16,-11 22 0 16,20-8 0-16,-5 23 0 15,17-13 1-15,4 23-3 16,22-13 1-16,12 22-2 15,23-14-1-15,11 27-3 16,11-19 3-16,9 33-3 16,7-18 2-16,2 31 2 15,4-20 3-15,6 42 2 16,-5-20 5-16,2 43 0 16,-3-26 1-16,-5 36-3 15,-8-24 2-15,-3 36-2 0,-8-37 2 16,-5 34 1-16,-9-31 6 15,-5 17-3-15,-7-41 0 16,-13 21 2-16,-9-39-2 16,-16 22 0-16,-6-29 1 15,-21 20 2-15,3-31-3 16,-14 13 0-16,3-34-2 0,-20 0 1 16,14-41 1-16,-18-11 9 15,7-38 8-15,-19-11 30 16,13-31 2-16,-16-11 33 15,10-17-1-15,-16-11-9 16,17-15-31-16,-6-14 14 16,16-6-23-16,-3-8 11 15,26-3 0-15,-2-21-13 16,18-2-13-16,4-18-9 16,18 0-15-16,8-9-4 15,19 13 13-15,8-11-9 16,9 10-8-16,16-12-6 15,10 6-3-15,17-4-6 16,8 15 1-16,28 5-1 16,3 15 3-16,13 9-19 0,-5 17 3 15,15 17-4-15,-14 18 4 16,11 20 1-16,-11 12 22 16,14 21 5-16,-14 5 6 15,10 22 0-15,-13 1 1 16,11 18 0-16,-15-8 0 15,8 13-2-15,-13-12 3 16,8 8 0-16,-9-9-1 16,7 14 1-16,-6-9 1 0,3 14-1 15,-8-7 1-15,8 15-1 16,-7-13 1-16,12 10-2 16,-4-19 1-16,19 8-4 15,-5-15 4-15,20 8-1 16,-10-15 1-16,18 16-1 15,-12-14 5-15,17 8-4 16,-11-15 0-16,17 0-2 16,-9-20 1-16,14-1-3 15,-13-17 2-15,18-7 2 16,-17-7 1-16,7 0 0 16,-18-10 0-16,13 3 0 15,-18-6-1-15,19-1 4 16,-11-1 4-16,23 0 1 0,-18-3 2 15,8 0-1-15,-26-2-1 16,0 1-2-16,-33-3 1 16,-7-1 30-16,-22-3 15 15,-9-2 13-15,-17-4 5 16,-5 0 18-16,-8-2-28 16,-3-2-13-16,-3 1-19 0,0-2-231 15,-1 1-164-15,-8-23-34 16</inkml:trace>
  <inkml:trace contextRef="#ctx0" brushRef="#br0" timeOffset="25430.906">22959 1575 913 0,'-32'-19'217'15,"9"1"72"-15,13 5-275 16,3 6-38-16,0 7-38 15,1 11-11-15,-3 6-2 0,-8 14 3 16,-4 7 31-16,-6 22 23 16,2 0 10-16,-4 13 4 15,4-2 2-15,-8 17-1 16,7-3 2-16,-6 26-2 16,-3-1 1-16,-4 36-1 15,4-4 1-15,-2 28 0 16,7-7 2-16,-2 32 0 15,3-19 0-15,-3 34 0 16,4-19 0-16,-4 30 0 16,8-22-1-16,-5 31 2 15,4-29-1-15,-4 28 0 16,2-28 2-16,-1 28 1 0,8-31 1 16,4 26 2-1,5-24 3-15,8 27 0 16,10-27-3-16,0 31 5 0,5-18-3 15,2 28-3-15,0-18-1 16,-3 26 0-16,1-26-4 16,-6 20 2-16,0-24 1 15,-4 24 1-15,-3-24 0 16,-1 26 4-16,2-19-2 16,-2 25 2-16,5-27-1 0,1 31 3 15,2-28-6-15,-1 34 4 16,-1-24-4-16,-3 33 3 15,-3-22-1-15,-4 33 41 16,1-40 1-16,0 12 8 16,6-37 0-16,4 5-1 15,3-50-40-15,6 12-2 16,0-40-6-16,1-7 9 16,-3-34 1-16,0-5 5 15,-2-30-1-15,-3-1 1 16,-1-18-9-16,1-2 1 15,-3-16-3-15,0-6 8 16,-1-10 7-16,-2-6 36 16,-2-5 12-16,1-1 21 15,0-3-3-15,0 1-7 16,0 0-38-16,0-1-41 16,0-1-56-16,0 2-172 0,0-1-212 15,-1-1-17-15</inkml:trace>
  <inkml:trace contextRef="#ctx0" brushRef="#br0" timeOffset="33241.799">23402 13958 734 0,'-13'-6'182'0,"5"1"46"15,5 4-213-15,-2 1-57 16,5 1-12-16,0-1 2 15,0 0 10-15,0 2 13 16,1 9 26-16,2 16 14 16,0 31-1-16,-5-26 3 15,1-5-2-15,1 7 2 16,1-6-4-16,2 10 2 16,3 7 11-1,1 7-12-15,6 0 2 16,1 2-4-16,7 3 1 15,2-13-6-15,7 5 1 0,0-5-2 16,4 2 1-16,-3-5-1 16,6 1 0-16,-5-10-1 15,5 2-1-15,0-3 1 16,4-1 0-16,-4-5-1 16,6 4-1-16,-3-3 1 15,8-1 3-15,-6-1-1 16,11 5 1-16,-3-1 1 0,6 5-2 15,-3-3-2-15,5 3-1 16,-5 0 0-16,9-2 0 16,-6-5-1-16,8 2 1 15,-4-4 1-15,11-1 1 16,-12-2 0-16,7 0 0 16,-8-3 1-16,9 0 1 15,-10-2-1-15,11 2 1 16,-4-2 0-16,11 2 1 15,-8-5 1-15,6 0 1 16,-7-5 0-16,4-1 2 16,-10-1-2-16,7 1-3 15,-6 0 1-15,6 1-2 16,-6-1-2-16,10 1 1 0,-7-1 1 16,8 1 1-1,-9-2-1-15,6-1 0 0,-11 1-1 16,2-3 2-16,-12 0 1 15,10-1 2-15,-7-1-1 16,11 3 1-16,-5-2-2 16,15 3-2-16,-10-1-1 15,4 2 1-15,-12 0-2 16,7 1 2-16,-12-3 0 16,8 0 1-16,-3 0-2 15,10-1 1-15,-8 0-2 0,8-1 1 16,-9 2-1-16,10 1 1 15,-9-1-2-15,9 2 2 16,-9 2-2-16,9 1 2 16,-8 0-1-16,7-1 2 15,-8 2 0-15,11-5 1 16,-6-1-1-16,11-3 0 16,-3 1 0-16,9-3 0 15,-6 0 0-15,11 2-1 16,-7 2 0-16,3-1-1 15,-7 7 0-15,7 0 0 16,-13 1 0-16,6-1 1 16,-10 0 0-16,12 0 1 15,-10-2 6-15,15 1 13 0,-9-1 2 16,11 0 2 0,-8-2-2-16,6-3-5 15,-11 0-12-15,11-4 0 0,-7 1-2 16,6-3 2-16,-7 0-2 15,9-3 1-15,-13 1-4 16,14-4 2-16,-8 4-3 16,11-2 2-16,-9 1 0 15,11 0 0-15,-13 2-1 0,3-2 1 16,-14 3-1 0,8 0 2-16,-11 2 0 0,6-5-1 15,-6 4-1-15,12-7 2 16,-5-2 0-16,14-7 1 15,-5 4 0-15,6-8 1 16,-11 4-1-16,9-3 0 16,-12 2-2-16,12-2 2 15,-3 4-2-15,10-2 1 16,-14 6-3-16,8-1 0 16,-16 4 0-16,6-4 0 15,-12 1 0-15,7-4 2 16,-9 0-1-16,16-6 1 15,-3 5-1-15,13-7 1 16,-4 5-2-16,10 1 2 16,-15 6-1-16,-4-2 2 15,-16 6 0-15,0-1 1 0,-15-1-1 16,4-3 0-16,-6 4-1 16,5-5 0-16,-8-2 1 15,3 2 9-15,-10 1 11 16,1-2 14-16,-6-1 2 15,4-5 5-15,0 1-9 16,8-8-11-16,-2 2-15 0,1-3-3 16,-3 2-6-16,-2-2 2 15,-4 4-2-15,5-5 1 16,-3 3 1-16,1-6 3 16,-3 0 0-16,3-11 2 15,-3 1-2-15,6-13 0 16,0 5-4-16,1-7-1 15,-3 10-3-15,-3-5 3 16,-7 10 6-16,0-1 25 16,-3 5 2-16,0-4 3 15,0 6-2-15,2-5-6 16,-7 5-24-16,3-3 0 16,-6 10 0-16,-2-2 8 15,-3 9 5-15,2-2 10 16,-2 6 1-16,1-4 5 0,-1 7-5 15,-3-3-6-15,0 3-12 16,-1-2-11-16,-1 5-20 16,-19-13-403-16,-11-7 121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1T01:28:58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5531 11552 381 0,'-19'-5'188'0,"-5"-2"28"15,1 1-99-15,3 4-2 16,6 0-37-16,4 0-20 16,3 0-34-16,2 1-13 15,4 0-13-15,1 1-9 16,0-1-6-16,0 1 1 15,0 0 3-15,1-1 3 16,13-3 7-16,13-1 2 16,37-13-1-16,-29 8-6 15,3 3 1-15,8 1-1 16,-2-1 2-16,8 0 0 0,-5 2 5 16,5 0-1-16,-6 0 1 15,8 5 0-15,-9-2-1 16,7 1 2-16,-7 1 1 15,2-4-1-15,-8 0 1 0,3 2 0 16,-11-3-1-16,2-1 3 16,-6 2 0-16,-2-1-1 15,-7 0 1-15,-3 0 0 16,-7 2 0-16,-4 2-2 16,-1 0-1-16,-3 1-9 15,0 0-17-15,0 0-57 16,0 0-39-16,0 0-87 15,1 0 0-15,0-1-50 16</inkml:trace>
  <inkml:trace contextRef="#ctx0" brushRef="#br0" timeOffset="353.758">6140 11050 511 0,'-18'-8'131'0,"3"4"50"15,6 0-143-15,3 1-18 16,3 1-8-16,5 2-19 16,-2 0-11-16,0 0-3 0,1 0 1 15,0 0 7 1,20 5 6-16,33 17 5 15,-29-7 0-15,-4 5 1 0,0 7 1 16,-6 2-1-16,1 6 2 16,-7-2-1-16,3 10 0 15,-5-2 1-15,-2 7 1 16,-1-4-1-16,-5 8-1 16,-5-7-1-16,-11 13-11 15,-8 4-66-15,-23 34-84 16,-10 4-5-16</inkml:trace>
  <inkml:trace contextRef="#ctx0" brushRef="#br0" timeOffset="2774.569">12828 10723 224 0,'-5'0'78'0,"1"-2"21"16,3 0-68-16,1 2-2 15,0 0-10-15,0 0-13 16,0 0-12-16,0 0-2 16,0 0 0-16,0 0 1 15,0 0 2-15,1 0 5 16,0-1 5-16,20-5 3 16,36-19 0-16,-27 7 1 15,0-4 0-15,6-5 3 16,-5 3 5-16,4-8 14 15,-5-1 5-15,3-12 6 16,-6-2-4-16,5-14-7 0,-3 1-14 16,-2-10-4-16,-5 9-6 15,-3-5 23-15,-10 7 5 16,-9-8 25-16,-7 4 4 16,-10-18 0-16,-5 3-23 15,-5-11-6-15,1 5-23 16,-6-15 16-16,6 13 11 15,0-8 21-15,4 9 2 16,0-11-1-16,8 14-23 16,4-15-14-16,7 7-24 15,8-11-3-15,4 7 1 0,4-14-1 16,1 12 2-16,4-10-1 16,3 11 1-16,12-14-2 15,3 15 0-15,12-13-1 16,-1 14 2-16,3 0 0 15,-2 5 2 1,-3 10 4-16,-12 17-1 16,-2 9-1-16,-2 7-2 15,-5 20-2-15,6-1-6 16,0 10-4-16,7-1 0 16,-1 6-1-16,3 6-2 15,-6 2 1-15,1 2-1 16,-9 4 1-16,-3 0 1 0,-9 0 4 15,-3 2 3-15,-5-1 5 16,-2-3 1 0,-2-1 1-16,-1 0 0 0,0-1-1 15,0-1-1-15,1 1 0 16,11-6-1-16,9-4 1 16,36-20 1-16,-40 21 1 15,-5 4 3-15,-6 2 4 16,-3 2 8-16,-4 1 5 0,1 1 7 15,-1 0-2-15,0 0-4 16,0 0-7-16,0 0-10 16,1 0-8-16,0 0-7 15,0 0-2-15,0 0-7 16,0 0-4-16,0 0-5 16,0 0 2-16,0 0 3 15,0 0 6-15,0 0 6 16,0 0 7-16,0 0-30 15,0 0-27-15,0 0-33 16,0 0-4-16,0 0-87 16,1 0-22-16,0 0 12 15</inkml:trace>
  <inkml:trace contextRef="#ctx0" brushRef="#br0" timeOffset="3277.555">13648 7119 584 0,'-27'26'91'0,"3"-11"65"16,4-10-199-16,9-1-54 16,12-3 3-16,9-2 6 15,5-4 3-15,12 1 19 16,2-6 65-16,9-1 1 16,-4-2 0-16,5-3 0 15,-6 1 1-15,4 2-1 16,-6 3 0-16,5 0 1 15,-3 7 0-15,4-2 7 16,-5 3 4-16,-1-4 22 16,-8 2 11-16,-5-1 26 0,-7 3 1 15,-4 1 0-15,-5 1-21 16,1-2-11-16,-3 2-28 16,0 0-6-16,0 0-2 15,0 2 2-15,0 7 0 16,0 25 1-16,-6 46 0 15,-4-20-4-15,-3 11-5 16,-2 34-40-16,-4 12-72 16,2 46-50-16,0 13-44 15</inkml:trace>
  <inkml:trace contextRef="#ctx0" brushRef="#br0" timeOffset="4692.327">17658 7195 807 0,'-42'-32'381'15,"3"1"-391"-15,8 5 15 16,2 2 3-16,13 11-2 0,10 11-6 16,3-1-10-16,3 0-8 15,0 3-8-15,0-1-1 16,0 0-1-16,2-1 9 15,26-9 2-15,46-50 7 16,-18 29 0-16,-1 4 3 16,11 4-1-16,-9 9 1 0,11 8 0 15,-5 9 1-15,2 11-3 16,-7 6-1 0,3 12-4-16,-9 3 1 0,1 11 0 15,-6-3 1-15,6 4 3 16,-3-1 4-16,6 4 0 15,-4-6 2-15,9 7-1 16,-7-2 2-16,8 7-1 16,-9-4 1-16,7 8 0 15,-7-5 2-15,7 10-1 16,-11-9 1-16,4 15 0 16,-9-1 1-16,4 14 0 15,-11-4 0-15,-2 12 0 16,-8-10 0-16,2 10 0 15,-9-7 1-15,-3 9 0 16,-3-10 1-16,-5 12 1 16,-6-11 1-16,-6 12-1 0,0-11 1 15,-2 8-1-15,2-11-1 16,2 6-1-16,3-16 0 16,4 6-1-16,-1-14 0 15,8 1 2-15,0-17 0 16,3-5 0-16,0-12 2 15,9-5-2-15,0-8 0 16,10-1 8-16,2-3 5 16,9-3 4-16,-2-3 0 15,6-2 2-15,-9-1-7 0,2-3-3 16,-11-1-3-16,-4 0 8 16,-12 1 10-16,-4-1 23 15,-8-1 7-15,-2 1 14 16,-3-2-3-16,1 1-9 15,0 0-23-15,-1 0-8 16,1 0-17-16,-1 0-6 16,0 0-5-16,1 0-19 15,0 0-21-15,0 0-57 16,0 0-32-16,0-1-171 16,0-1 6-16</inkml:trace>
  <inkml:trace contextRef="#ctx0" brushRef="#br0" timeOffset="5605.808">19670 9166 263 0,'1'-8'384'0,"-1"3"-142"16,0 2-166-16,0 1 81 15,0 0-275-15,-1-1-2 0,0 2 4 16,0 1 6-16,0 1 79 15,-7 22 31-15,-11 32 1 16,14-37 3-16,-1-8 0 16,0 2 0-16,5-5 0 15,-3 2-1-15,2-1-2 16,2 7-1-16,1 0-1 0,4 6-1 16,2 1 0-16,5 2 1 15,0-3-1-15,6 2 1 16,2-5 0-16,4 3 1 15,-2-8 0-15,6 1 0 16,-4-4 1-16,3-2 4 16,-8-3 4-16,0-1 6 15,-7-1 5-15,-3-3 35 16,-5 1 12-16,-2-2 15 16,-2 1-1-16,-1-2-2 15,1 1-34-15,0 1-15 16,0 0-17-16,-1 0-5 15,1 0-3-15,0 0-1 16,-1 0-1-16,1 0-1 16,0 0 0-16,-1 0-2 15,-1 0 1-15,0 1 0 0,-8 14-2 16,-4 13 0-16,-44 39 0 16,32-27-1-16,7-5 2 15,-1 6 1-15,1-5 1 16,-3 3 4-16,4-9 8 15,-3 4 15-15,1-12 7 16,3-2 16-16,4-7 8 16,3-1 19-16,3-10 0 15,4 2 14-15,0-2-11 16,3-2-4-16,-1 0-27 0,1 0-15 16,0 0-23-16,0 0-34 15,0 0-48-15,0-2-221 16,1 1-86-16,39-16-83 15</inkml:trace>
  <inkml:trace contextRef="#ctx0" brushRef="#br0" timeOffset="6644.846">26259 9855 387 0,'-30'11'82'16,"6"-4"64"-16,9-1-89 15,1 0 41-15,7-5 20 16,6 1 34-16,1-3-10 16,-1 0-18-16,0 0-45 15,1-2-14-15,-2-17-30 16,2-55-10-16,5 33 7 16,4-12 7-16,2 1-6 0,9-17-3 15,2 3-11-15,6-8-4 16,1 5-5-16,15-10-3 15,0 13-3-15,25-10-1 16,5 4-10-16,16-5-2 16,-4 6 2-16,9-3 2 15,-13 17 2-15,4 3 0 16,-13 16 2-16,6 4-3 16,15 7-7-1,1 5 4-15,2 5-1 16,-3 7 1-16,-4 4 2 15,-32 9 0-15,-4 1 0 16,-17 2-1-16,-5-1-1 16,-12 2-1-16,-5-4 1 15,-7 3 3-15,-4-4 1 16,-3 0 3-16,1 0 2 16,-2-1 1-16,0 0-1 0,0 0-3 15,0 0-1-15,0 0-10 16,0 0-32-16,1 0-20 15,0 0-54-15,0 0-34 16,0-1-57-16,0 0-64 16,4-3-4-16</inkml:trace>
  <inkml:trace contextRef="#ctx0" brushRef="#br0" timeOffset="7121.777">27497 8267 640 0,'-5'-1'214'16,"3"0"29"-16,0-1-162 15,2 2-78-15,0 0-23 16,0 0-9-16,0 0-4 16,0 0 5-16,1 0 7 15,1 0 19-15,21 10 5 16,40 21 0-16,-29-10-2 15,0 1 0-15,5 10 1 16,-3 0-3-16,-1 11 1 0,-4 0 1 16,-2 5 4-16,-10-3 1 15,-20 16 3-15,-20 13 20 16,-69 55-241-16,-57 6 86 16</inkml:trace>
  <inkml:trace contextRef="#ctx0" brushRef="#br0" timeOffset="8553.395">3248 14835 560 0,'13'5'461'16,"-3"-5"-122"-16,-21 14-21 16,9-16-339-16,3 4-75 15,6 2-7-15,-7-4 3 16,1 1 2-16,11 14 33 0,-1 25 53 16,40 39 6-16,-31-17 0 15,-4 3 3-15,0 11 2 16,-1-5-1-16,1 11 1 15,-1-10 0-15,1 2 1 16,-2-16 1-16,-4 0 2 16,-2-21 1-16,-3-9 27 15,-5-15 17-15,-1-3 31 16,0-10 10-16,1 1 11 16,0 0-26-16,0-1-17 15,0 0-32-15,0-1-26 16,0 0-26-16,0-1-23 15,1 1 0-15,15 0 2 16,22 3 14-16,57 9 12 16,-4-4 21-16,10 4-4 15,20 5-12-15,12 3-6 16,18 5-4-16,-9 6-7 16,27 10-8-16,-10 3 11 15,33 14 5-15,-16 2 3 16,29 12 7-16,-17-5 12 15,32 6 0-15,-27-11-1 16,37 8 2-16,-22-10-1 16,35 6-2-16,-18-12 2 15,41 4 2-15,-26-15 1 0,41 2 1 16,-32-15-3-16,45-1 7 16,-31-7-2-16,31-2 1 15,-21-7-1-15,47-1 5 16,-41-6-5-16,38-8-3 15,-27-2 1-15,24-7-8 16,-36 1 32-16,28 0-1 16,-38 0 20-16,18 2-14 15,-43 9 8-15,16 1-32 16,-40 3 2-16,20 7-19 16,-30 0 12-16,21-4 0 15,-34-2 2-15,26 5 0 16,-37-6 0-16,11 2 2 15,-35-1-1-15,6 0-1 16,-40-2-1-16,2-3-1 16,-29 0 1-16,-3 3 1 15,-22 1 1-15,-6 0 2 0,-21 2-2 16,-4-3 2-16,-16-1-1 16,-7-2 1-16,-9-3 3 15,-5 1 23-15,-6 0 19 16,0 1 22-16,-1 1 4 15,-1 0 2-15,1-2-22 0,0 1-43 16,-1-3-34-16,3-36-21 16,13-45-11-16,11 12-6 15,11-3 24-15,17-18 10 16,7-1 15-16,10-23 6 16,2 0 16-16,11-22 22 15,-4 9 14-15,4-15 3 16,-6 25 11-16,-2 5 3 15,-18 31-19-15,-5 7-14 16,-15 27-4-16,-7 7-21 16,-11 18-50-16,-4 9-160 15,-4 17-105-15,-7 22-73 16,-13 17-159-16</inkml:trace>
  <inkml:trace contextRef="#ctx0" brushRef="#br0" timeOffset="9305.74">5771 16762 1086 0,'-34'-27'244'16,"-17"27"133"-1,-2-5-372-15,-2 16-5 16,-2 11-10-16,-6 23-7 16,12 12-2-16,-2 24 1 15,5 3 4-15,5 14-2 0,14-10 0 16,8 14-4 0,10-9-2-16,11 3-4 0,8-9 0 15,10 6-7-15,6-21 5 16,17-4 0-16,6-11 3 15,18-7-1-15,4-15 9 16,16 0 3-16,-8-16 3 16,9-3 3-16,-16-2 6 15,3 0-1-15,-16-6 0 0,1 9 4 16,-18-4-1-16,-6-4 2 16,-16-1 0-16,-11-1 11 15,-18 3-1-15,-29 24 0 16,-14 9-1-16,-27 13 5 15,-8 13-10-15,-21 12 18 16,10-20 2-16,-5-6 3 16,18-15-6-16,3-11-4 15,27-16-44-15,14-4-240 16,24-10-39-16,9-16-92 16</inkml:trace>
  <inkml:trace contextRef="#ctx0" brushRef="#br0" timeOffset="9799.066">6252 17819 785 0,'47'-5'162'0,"-36"5"75"16,-4 7-215-16,4 2-39 15,6 12 18-15,5 11 3 0,7 19 1 16,2-4-1-1,6 12 0-15,-1-8-2 16,8-11-5-16,-7-18-3 0,-1-7 1 16,-7-16 1-16,-1-11 23 15,-12-8 20-15,0-18 23 16,-2-3 8-16,0-18 11 16,-3-3-20-16,0-6-11 15,-5 14-16-15,-6-1 4 16,-6 14 7-16,-7 7 5 15,-4 13-9-15,-6 7-9 16,-5 6-19-16,-12 10-34 16,-2 14-11-16,-7 16 0 15,1 8-1-15,0 22 4 16,10 14 14-16,2 15 2 16,10-2 3-16,4 14 2 0,10-13-1 15,10-4-4 1,15-14-4-16,17-6-9 0,10-21-2 15,21-19 3-15,5-20 5 16,13-24 6-16,0-17 9 16,19-27-20-16,-7-2-52 15,14-20-218-15,-8-8 31 16</inkml:trace>
  <inkml:trace contextRef="#ctx0" brushRef="#br0" timeOffset="9905.773">7137 17678 411 0,'-27'55'0'15</inkml:trace>
  <inkml:trace contextRef="#ctx0" brushRef="#br0" timeOffset="10535.336">7112 17531 1122 0,'0'1'254'16,"0"0"87"-16,0-1-316 16,1 0-59-16,5-1-1 15,22-5 5-15,52 0-3 16,-30 21 4-16,17 16 1 16,0 14 9-16,8 24 3 15,-10 3 7-15,11 29 9 16,-17-3 3-16,-5-1-41 15,-13-21 0-15,-9-1 2 16,-17-38-7-16,-6-10 29 16,-5-14 96-16,-9-7 63 0,-8-17 2 15,-14-14 5-15,-8-3-23 16,-12-33-57-16,-3-13-63 16,1-31-2-16,7 0-6 15,9-27-7-15,14 21 0 16,14-20-2-16,11 24-2 15,15-2-3-15,6 23-18 16,7 3-77-16,7 37-39 16,13 25-176-16,2 30-79 15,4 44-56-15</inkml:trace>
  <inkml:trace contextRef="#ctx0" brushRef="#br0" timeOffset="12915.152">17235 14807 709 0,'-9'-3'728'15,"1"3"-543"1,1-3-113-16,1 0-69 16,5 3-15-16,1 1-14 15,0-1-26-15,0 0-1 16,0 0 2-16,1 2 12 15,14 33 6-15,15 45 26 16,-9-14 2-16,2 0 2 0,6 19-2 16,1-2 3-16,6 20 0 15,-5-6-2-15,6 22 1 16,-3 1 7-16,6 22-5 16,-7-13-5-16,4 4-6 15,-6-24-3-15,1-5-8 16,-5-33 5-16,4-4 5 15,-2-19 7-15,6 0 0 16,-2-17 3-16,11-1-6 16,-1-8 0-16,18-7 2 15,1-10 2-15,24-6 0 16,2-11 3-16,30-13 2 16,-2-1 0-16,30-11-1 15,-5-1 2-15,25-2-2 16,-18 4 1-16,30-1-2 15,-18 7 0-15,32 2 1 16,-14 9 2-16,39 0 0 0,-16 7 4 16,44 3 4-16,-18 4 2 15,45 0 1-15,-24 2-3 16,46 0-5-16,-26 1 12 16,40 0 2-16,-33-1 0 15,42 5 0-15,-36-1 6 0,42-2-18 16,-33-1-2-16,39-2 7 15,-31-7 5 1,38-9 9-16,-43-7 6 16,42-5 15-16,-50-3 1 0,26-2 16 15,-45 3-1-15,24-2 0 16,-53 1-14-16,20-1-9 16,-38 1-19-16,20-2-8 15,-43 3-6-15,15-2-1 16,-34 4 1-16,3-5-1 15,-39 7-1-15,-3 2 0 16,-38 4 1-16,-12 3 1 16,-36 11 1-16,-14 3 14 15,-22 4 11-15,-7 1 9 16,-7 2 0-16,-2 1 0 16,0-1-13-16,-1 0-9 0,1 0-9 15,-1 0-6-15,0 0 0 16,0 0-2-16,0 0-2 15,-1 0 2-15,2 0 4 16,-1-1 9-16,1 0 4 16,0 0 18-16,0 0 13 15,0-4-2-15,4-35-3 16,5-62 15-16,-7 26-8 16,3-24-6-16,-4 10 0 0,-3-16-3 15,3 6-19-15,1-26-12 16,-3 11-8-16,0-11-1 15,3 18-2-15,-2-20-1 16,-1 24 1-16,-2 0-1 16,1 22 0-16,-1 0 0 15,-2 29-7-15,1 15-11 16,3 19-10-16,-2 5-23 16,1 12-18-16,1-2-27 15,0 5-3-15,1-1-7 16,-1 0 20-16,-1 0 16 15,1 1 37-15,-1 1 13 16,-8 15 18-16,-45 39 3 16,36-36 1-16,-5 3-2 15,1-1 0-15,-11 7-9 16,-2 3-6-16,-9 10-5 16,4-2-1-16,-4 3 1 0,9-8 9 15,4 0 7-15,10-13 6 16,1-6 0-16,4-6 0 15,3-1 0-15,5-3 1 16,2-3-2-16,5-2 0 16,2-1-3-16,0-1 3 15,0-1 1-15,0 1 5 0,0 0 6 16,1-1 3-16,2-18-2 16,23-20-3-16,50-62-6 15,-28 34-7-15,20-15-5 16,3 11-1-16,16-10-8 15,-10 17 0-15,-6 7-4 16,-22 19 4-16,-13 12-5 16,-22 16 6-16,-6 7-2 15,-6 4 6-15,-2 1-1 16,0 1 2-16,0-2 0 16,0 0 5-16,0 5 8 15,3 24 6-15,12 48 8 16,-4-31 3-16,10 17-1 15,4-1-9-15,12 29-3 16,-1 10-72-16,4 42-314 47,-9 5 83-47</inkml:trace>
  <inkml:trace contextRef="#ctx0" brushRef="#br0" timeOffset="13320.646">20578 16977 1798 0,'-10'5'410'0,"-1"-8"150"0,14 1-528 15,-4 0-107 1,1 4-53-16,0-2-65 0,5 9 5 15,-1 31 11-15,57 84 59 16,-25-18 49-16,-7 4 60 16,2 10-26-16,-6-17-15 15,0 0-33-15,-9-24-34 16,2-1-147-16,-2-25-73 16,-2-20-38-16</inkml:trace>
  <inkml:trace contextRef="#ctx0" brushRef="#br0" timeOffset="13653.502">20595 16902 1402 0,'-11'-2'350'0,"5"0"70"15,15-2-432-15,17-10-98 16,18-4-6-16,32 1-30 15,14 3 13-15,21 15 28 16,-7 20 9-16,4 27-6 16,-19 14 39-16,-1 18 17 15,-14 33 13 1,-12 6 34-16,-23 7 3 16,-18 1 4-16,-23 8 8 15,-23-38 16-15,-31 29 22 0,-10-31 3 16,-24 8 2-16,1-19-7 15,-8 3-14-15,15-33-20 16,-3 11-70-16,20-15-105 16,4-15-155-16,17-25-47 15</inkml:trace>
  <inkml:trace contextRef="#ctx0" brushRef="#br0" timeOffset="14118.259">21696 17459 1161 0,'31'6'353'0,"-13"1"48"15,-15-7-326-15,6 9-71 16,7 5-27-16,14 9-10 16,7 7-5-16,11 4-21 15,-2-7-5-15,6-7-7 16,-10-10 9-16,3-17 15 15,-11-9 35-15,4-12 15 16,-8-1 17-16,-2-10 19 16,-7 3 2-16,-5-7 1 0,-7 2-7 15,-8-6-28-15,-5 8-42 16,-14 2-46-16,-10 10-16 16,-20 8-2-16,-4 11 27 15,-10 9 53-15,6 8 51 16,-5 14 21-16,13 5 2 15,-1 11-8-15,6 6-29 16,2 17-9-16,12 0-8 16,6 11-1-16,11-8 0 0,12 2 0 15,11-20 1 1,15-2-2-16,11-15-1 0,18-10-2 16,8-13 0-16,25-19-6 15,1-22-14-15,31-30-73 16,1-14-103-16,26-36-113 15,-17-8-66-15</inkml:trace>
  <inkml:trace contextRef="#ctx0" brushRef="#br0" timeOffset="14437.945">23205 16710 773 0,'13'-13'396'16,"-11"15"-38"-16,-25 9-136 15,-13 6-205-15,-22 23-16 0,-7 12-13 16,-19 19 1-16,9 0 5 15,0 12 3-15,15-14 2 16,-1 10-1 0,20-14 1-16,13 8-1 0,16-11-1 15,19 6-5-15,17-14-1 16,25-3-1-16,9-14-1 16,21-10 2-16,0-14 5 15,12-3 1-15,-11-5 2 16,1-4 0-16,-17 4 1 0,-4 9-2 15,-21-1-3 1,-13 11-6-16,-22 8 2 0,-29 20-6 16,-18-2-9-16,-25 15-18 15,-6-11-10-15,-9-2-137 16,13-25-130-16,0-29-4 16</inkml:trace>
  <inkml:trace contextRef="#ctx0" brushRef="#br0" timeOffset="14924.089">23499 17081 727 0,'39'-34'277'0,"-16"17"31"16,-11 10-208-16,-5 3-28 16,-3 7-39-16,3 10-32 15,2 6-6-15,6 10 1 16,3 6 6-16,2-1 0 15,0-8-4-15,5-3-1 0,2-12 1 16,10-5 3-16,-1-4 3 16,10-9 9-16,0-5 4 15,13-23 0-15,2-11-3 16,22-23-6-16,-1-7-29 16,11-16-76-16,-16 11-35 0,-11 5-20 15,-28 22 68-15,-13 13 107 16,-25 19 86-16,-24 9 28 15,-13 10 21-15,-22 15-59 16,-11 6-84-16,-14 11-9 16,9 6 7-16,-2 10 3 15,18-4 0-15,5 6-1 16,18 3-4-16,5 12-4 16,10-4-2-16,6 9-5 15,12-6-1-15,8 6 1 16,12-12 0-16,16 4 1 15,7-10 0-15,16-1 0 16,5-11-3-16,15-8-19 16,-4-16-14-16,20-16-51 15,-4-20-54-15,24-33-204 0,-6-23 19 16</inkml:trace>
  <inkml:trace contextRef="#ctx0" brushRef="#br0" timeOffset="15286.592">25141 16608 592 0,'9'11'561'16,"0"2"-135"-16,-8-26-41 16,-1 14-277-16,1-1-92 15,4 7-8-15,-5-7-26 0,1 1-4 16,26 16 6-16,54 58 7 16,-26-36 7-16,13 13-3 15,-3-1 3-15,11 9-1 16,-10-3 1-16,-1 6-6 15,-18-11-2-15,-8 1-8 16,-17-11-2-16,-10-4-2 16,-9-12 2-16,-2-1 3 15,-2-13 11-15,-1-4 23 16,1-10 22-16,0-3 26 16,-4-17-6-16,1-19-2 15,3-17-21-15,5-29-20 16,7-7-24-16,15-9 5 15,4 6-6-15,17-8-28 16,4 19-10-16,15-3-90 16,1 15-66-16,16 13-223 0,-10 28-10 15</inkml:trace>
  <inkml:trace contextRef="#ctx0" brushRef="#br0" timeOffset="15666.584">23661 18545 901 0,'-21'44'371'0,"9"-13"-24"15,14-52-244-15,33-3-76 16,18-13-56-16,51-30 3 16,29-12 17-16,52-18 18 15,22 2 4-15,40-18 15 16,-13 17 10-16,46-17 21 16,-12 4 9-16,19-10 4 15,-17 18-13-15,32-10-8 16,-48 18-20-16,6 2-11 0,-51 22-10 15,-8 3 0-15,-59 21-1 16,-17 6-1-16,-48 12-5 16,-24 8-103-16,-43 13-334 15,-57-8 72-15</inkml:trace>
  <inkml:trace contextRef="#ctx0" brushRef="#br0" timeOffset="25145.26">25851 12993 1031 0,'-9'0'214'0,"6"1"98"15,3-1-309-15,-1 1-10 16,1-1-7-16,-1 0-4 16,0 0-1-16,0 1-3 15,-1 34 4-15,5 56 4 16,6-28 5-16,11 15 0 15,3 0 4-15,15 3-3 16,4-17-1-16,21 1-4 16,3-13 0-16,26-5-9 15,-4-12-26-15,25-8 2 16,-7-12 5-16,15-9 2 16,-16-11 10-16,13-7 31 15,-22-3 2-15,2-7-1 16,-17 1 1-16,0-1-1 0,-22 5-1 15,-7 0-33 1,-20 4-48-16,-8 4-111 0,-14 3-45 16,-15-2-70-16</inkml:trace>
  <inkml:trace contextRef="#ctx0" brushRef="#br0" timeOffset="25586.21">27008 13258 853 0,'-8'16'294'0,"1"-7"28"15,4-26-218-15,2 18-101 16,-2-2-38-16,3-1-40 16,0 2-18-16,0 0 1 15,2 0 23-15,2 0 19 16,20 10 44-16,48 19 38 15,-36-16 11-15,12 3 10 16,15 8 46 0,3 0-75-16,-3 8-12 15,-1 7-12-15,-23 16 4 16,-38 14 7-16,-71 54-297 0,-53 18 110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1T04:23:33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32692 110 599 0,'-40'-65'210'16,"19"51"19"-16,-8 12-142 15,-1 6-75-15,-8-2-6 16,-13 5-6-16,-29-4 7 15,-7-13 9-15,-12 11 8 16,4-15 2-16,-4 14-2 16,16-5-5-16,-21 16-12 15,10-11-7-15,-21 8-1 16,-1-11 1-16,-31 10-2 16,28-10 1-16,-27-2 0 0,5 9-1 15,-3-2-1-15,37 3 1 16,-26 5 0-1,22 12 0-15,-5 10 1 0,15 7 2 16,-11 13 0-16,21 4 1 16,0 4-1-16,19-10 0 15,-6 9-1-15,14-5-1 16,9 6-3-16,13-8-1 16,10 13-7-16,16-15-2 0,10 9-3 15,7-8 3-15,7 7 1 16,3-8 7-16,2 7 2 15,1-10 1-15,7 11-1 16,-1-9 0-16,5 9-3 16,1-4 1-16,5 3 0 15,-2-8 1-15,7 9-4 16,1-9 3-16,12 9 1 16,-2 0 3-16,18 7 1 15,-1-5 5-15,20 3-2 16,-2-15-1-16,22 3 1 15,-8-17-1-15,15-4-2 16,-7-7 0-16,22 0 0 16,-6-8 0-16,28-1-3 15,-5 0 0-15,19-5 0 0,-18-3 0 16,13 0-1 0,-26-4 3-16,18-5 2 0,-15 0 0 15,14-5 1-15,-19-3 1 16,11-5 2-16,-24-2 3 15,8-7 5-15,-18 1 3 0,15-7 0 16,-15-1-1 0,10-7-1-16,-19 1-2 0,-9-8 4 15,-27 3 6-15,-5-10 11 16,-23 5 9-16,4-11 6 16,-5 5-7-16,6-13-4 15,-2 0-11-15,-2-15 0 16,-11 6-2-16,-5-10 16 15,-14 11-4-15,-12-8-9 16,-10 7-11-16,-19-15-8 16,-5 7-14-16,-10-7 6 15,-4 9 7-15,-25-7 1 16,0 13-1-16,-30-6-4 16,-5 5-5-16,-43 10-9 15,6 24-1-15,-76 13-73 16,-16 19-237-16,-105 20 53 15</inkml:trace>
  <inkml:trace contextRef="#ctx0" brushRef="#br0" timeOffset="1693.965">2216 11015 818 0,'84'-118'162'0,"8"-19"123"16,-20 26-244-16,19-24 18 15,-6 26-4-15,11-2-9 16,-14 27-42-16,5 5-40 16,-19 30-30-16,0 11-130 15,-16 27-99-15,-12 24 6 16,-25 18-133-16</inkml:trace>
  <inkml:trace contextRef="#ctx0" brushRef="#br0" timeOffset="2110.655">2333 14920 851 0,'138'-91'104'0,"29"-39"159"16,-12-3-285-16,39-42 81 16,2 0 4-16,38-30-13 15,-13 15-30-15,41-28-10 16,-28 26-2-16,28-16-2 15,-36 29-2-15,18-11 0 16,-45 34 2-16,3 5 2 16,-45 35-3-16,-15 13 1 15,-44 38-3-15,-13 12-3 0,-36 26-5 16,-11 9-43-16,-13 15-27 16,-3 13-86-16,-8 19-83 15,-5 38-43-15,-11 16-54 16</inkml:trace>
  <inkml:trace contextRef="#ctx0" brushRef="#br0" timeOffset="2481.998">7083 15723 988 0,'269'-98'248'0,"2"-37"-318"16,15-26 119-16,60-44 2 15,-24 9-16-15,44-33-18 16,-33 9-11-16,42-28-12 15,-43 30-8-15,33-21-20 16,-59 28-5-16,14-1-2 0,-60 42 9 16,-1 5 7-1,-67 48 20-15,-4 17 4 0,-52 39 2 16,-3 14-10-16,-42 23-39 16,-9 19-80-16,-28 23-25 15,-11 29-72-15,-32 19-56 16</inkml:trace>
  <inkml:trace contextRef="#ctx0" brushRef="#br0" timeOffset="2844.51">10900 16192 851 0,'38'57'100'0,"22"-21"119"16,-10-36-273-16,44-21 49 15,17-15 9-15,49-38 36 16,-1-17 0-16,35-30-2 16,-5-9-6-16,31-41 22 15,-19 21-25-15,33-37 14 16,-18 13 10-16,19-22 10 15,-25 30-13-15,14-15 5 0,-38 39-8 16,9-5-3-16,-39 36-13 16,-2 9-4-16,-34 27-22 15,11 4-87-15,-22 25-142 16,22-5-132-16,-26 8-81 0</inkml:trace>
  <inkml:trace contextRef="#ctx0" brushRef="#br0" timeOffset="5039.731">23589 1463 664 0,'-26'-44'165'0,"-10"-11"78"15,3 9-181-15,-14-13-19 16,0 11 2-16,-25-3-5 16,-4 14-23-16,-28 0-6 0,-5 15-6 15,-33 6-5-15,5 12-3 16,-26 10-4-16,9 9 1 15,-17 20-4-15,26 11 0 16,-18 21-2-16,20 5 3 16,-14 29-2-16,15 4 4 15,-20 30 2-15,24-5 1 16,-16 34-3-16,21-1 3 16,-3 36-3-16,31-17 1 0,4 33-4 15,29-14 2-15,12 20-3 16,20-17 2-16,6 28-1 15,12-14 5-15,10 33-3 16,6-12 3-16,19 21-3 16,6-19 4-16,20 26 0 15,5-29 2-15,9 30-1 16,-5-22 2-16,1 42-1 16,-17-24 0-16,-5 41 2 15,-13-26 2-15,-13 37 0 16,-9-35 2-16,-14 36 2 15,-10-38-2-15,-17 34 3 16,-10-39-2-16,-33 26 0 16,-6-41-1-16,-31 17 2 15,1-47-2-15,-23 8 4 16,19-58 6-16,-15-14 34 0,24-54 15 16,-10-20 18-16,29-44 5 15,-11-19 3-15,22-23-2 16,-6-18-6-16,17-11-17 15,-6-20-2-15,16-37-4 16,8-11-62 0,24-19-8-16,13-17-10 0,32-26-3 15,25 24 5-15,18-20-2 16,14 12 3-16,25-5-2 16,-2 37 3-16,16 5-30 15,-5 29-14-15,15 17-15 16,-16 31-2-16,11 18-1 15,-15 28 28-15,6 30 14 16,-13 22 18-16,8 39 6 16,-10 14 7-16,5 40 1 15,-14 1 4-15,3 37 2 16,-15-10-1-16,2 38 0 16,-14-21 0-16,3 37 1 15,-14-24 0-15,-1 33 1 16,-13-32 0-16,2 30 1 15,-8-33-1-15,0 21 0 16,-3-32 0-16,-1 21-1 0,-7-31 2 16,-2 18 1-16,-8-30 16 15,-5 22 29-15,0-35 1 16,-2 5-2-16,4-32-1 16,5 8-16-16,1-35-29 15,7 12 0-15,4-26-1 16,7 7-1-16,1-25 0 15,12 4 0-15,4-16-1 0,13 5 0 16,2-15-1-16,17 3 0 16,1-18 0-16,9-2 0 15,-3-17 0-15,15 0 0 16,-9-11 1-16,16-5-3 16,-6-10-2-16,17-8-1 15,-6-8 0-15,18-7 1 16,-8-4 3-16,15-5 4 15,-14 3 2-15,13 2-31 16,-20 3-47-16,16 1-208 16,-18-1 23-16</inkml:trace>
  <inkml:trace contextRef="#ctx0" brushRef="#br0" timeOffset="9742.378">23572 17445 901 0,'-7'13'259'16,"3"-14"50"-16,1 0-243 16,3 1-85-16,0-2-5 15,1 1 0-15,13-10 0 16,23-10 12-16,55-56 8 16,-32 32 3-16,17-12 0 15,27-19 0 1,3-4 1-16,0-5-1 15,3 1 0-15,0 0-1 16,-28 26 2-16,13-4 1 0,-10 8 1 16,5-4 2-1,-12 11 0-15,3-5-1 0,-20 14-1 16,-1 2 0-16,-16 12-2 16,-7 5-31-16,-15 8-30 15,-6 3-147-15,-9 9-80 16,-9 10-51-16</inkml:trace>
  <inkml:trace contextRef="#ctx0" brushRef="#br0" timeOffset="10272.937">23117 17522 1013 0,'0'7'176'0,"11"-20"100"16,6-9-299-16,19-18-13 16,11-5 14-16,22-17 8 15,4 6 11-15,24-13 4 0,-3 3 3 16,23-14 6-16,-7 7 4 15,15-13 6-15,-17 15-1 16,4-1 12-16,-27 17 6 16,-4 1 13-16,-23 17-2 15,-10 1-1-15,-19 15-11 16,-6 3-9-16,-13 11-16 16,0 2-57-16,1 1-139 0,16-8-160 15,-1-2-48-15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1T04:24:13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12690 4692 53 0,'-19'8'0'16</inkml:trace>
  <inkml:trace contextRef="#ctx0" brushRef="#br0" timeOffset="394.788">12646 4693 8 0,'-8'-8'94'0,"0"-2"37"16,3-4-25-16,4 1 20 15,0 1-40-15,2 0-17 16,2 1-15-16,5-1-12 16,4 1-28-16,10-6-9 15,4-2-8-15,19-8 2 16,6 0 1-16,25-13 0 16,5 1 1-16,23-1 4 15,-2 5 1-15,29-2 5 16,-7 6 2-16,25-4 2 0,-9-2-2 15,26-6 5-15,-19 2 11 16,15-8 19-16,-19 6 3 16,13-2 11-16,-32 6-1 15,3 0-10-15,-31 11-20 16,-11 3 13-16,-29 8-3 0,-8 3 11 16,-19 8 3-16,-5-3 15 15,-9 7-11-15,-2-1 0 16,-5 2-9-16,-4 0 0 15,-1 1-16-15,-3 0-3 16,0 0-10-16,0-1-9 16,0 0-9-16,0 1-7 15,-1 0-5-15,1 0-24 16,-2 0-23-16,1 0-95 16,0 0-179-16,0 0-7 15,-1 0-131-15</inkml:trace>
  <inkml:trace contextRef="#ctx0" brushRef="#br0" timeOffset="1994.532">9187 7036 837 0,'-14'-1'225'16,"3"-8"80"-16,3 3-242 16,1 0-1-16,3 4-12 15,1 1-13-15,2-1-17 16,0 1-16-16,1 1-20 0,0 0-42 16,0 0-35-16,0 0-2 15,1 0 11-15,26 1 9 16,48 5 37-16,-16-1 29 15,-1-2 1-15,11 2-1 16,-4 1 2-16,11 1 3 16,-8-3 2-16,15 1 2 15,-4-4 2-15,16-1 0 16,-5-2-1-16,18-2 3 16,-5 0 6-16,11 2-2 15,-13 4-1-15,12 1 1 16,-18 5-3-16,11 4-7 15,-14-1 1-15,11 1 1 16,-11-4 1-16,14-2 0 16,-12-6 3-16,18-2 7 0,-10 0 6 15,13 2 6 1,-16-3 0-16,3 4-2 0,-18 1 0 16,-3 0 2-16,-23 1-6 15,-2 1 7-15,-15 1 8 16,-5 2-1-16,-12-5-4 15,-4 0 7-15,-11 2-1 16,-4-2 2-16,-4-5-5 0,0 3-2 16,-1 0-9-16,0 0-106 15,0 0-47-15,1 0-190 16,38 14-50-16</inkml:trace>
  <inkml:trace contextRef="#ctx0" brushRef="#br0" timeOffset="3068.49">15859 7189 1095 0,'-26'-1'582'16,"7"-6"-562"-16,11 4-52 15,2-3-6-15,5 4-6 16,2 2-5-16,-1-1-7 16,0-1 25-16,4 1 2 0,30-6 9 15,58-11-1-15,-22 9 7 16,19 2-4-16,0 4 4 15,21 2 0-15,-7 0 7 16,15-3 3-16,-8 0 5 16,19-2 4-16,-12 1 0 15,18-2-2-15,-9 1 2 16,23 1-2-16,-19 2-3 16,16-1-1-16,-14 4 2 15,15 0-1-15,-23-1 0 0,20-1 0 16,-16-2 1-16,15-1-2 15,-17 1 1-15,23 2 1 16,-19 0-1-16,16 0 1 16,-14 2 0-16,19 2 1 15,-17 0-1-15,16 2 0 16,-16 2 0-16,16 2-1 16,-19-3 1-16,18 1-1 15,-18-1 0-15,16-1 4 16,-23-3 3-16,10 1 4 15,-25-2 8-15,2-5 18 16,-22-1 3-16,1-1 10 16,-19 0 3-16,4-2 5 15,-13 3-11-15,4-2-1 16,-11 1-12-16,-4 0-5 0,-16 1-14 16,-4-1-4-16,-10 5-8 15,2-2-72-15,7 5-138 16,21 1-154-16,-6-5-66 15</inkml:trace>
  <inkml:trace contextRef="#ctx0" brushRef="#br0" timeOffset="5906.701">8726 5098 1158 0,'-32'-8'217'0,"0"-20"134"15,-1 6-358 1,7 6 24-16,-11 4-5 0,1 3-5 15,-16 3-9-15,-4 3-2 16,-18 8-5-16,8 4 3 16,-4 6-4-16,9 3-2 15,-6 10-6-15,12 0 0 16,-12 16-8-16,7-3 4 0,-7 12 2 16,12-2 4-16,-3 13 4 15,14-4 5-15,-8 20-3 16,12-3 2-16,-2 11-5 15,10-9 2-15,3 6-8 16,15-17 0-16,8 10-7 16,8-10 3-16,11 10 2 15,3-5 6-15,9 13 2 16,2-7 5-16,9 15-6 16,0-11-8-16,11 6-23 15,1-15-2-15,15 2-1 16,-3-18 8-16,15 6 8 15,-1-11 23-15,12 3 5 16,-5-11 3-16,17-2 0 16,-7-10 0-16,19-1 0 0,-8-8 2 15,21 0-2-15,-8-3 0 16,16-1 0-16,-13-5 2 16,27-1-1-16,-16-5 2 15,15-5 0-15,-10-1 0 16,25-4 0-16,-26-3 1 15,13-1 0-15,-12 0 1 16,2 0-1-16,-26-1-2 16,13-2 2-16,-20-2-3 15,13-5 2-15,-11-5-1 0,14-5 1 16,-11-3 1-16,8-5 1 16,-19-3 1-16,0-5 12 15,-23-2 10-15,-4-6 26 16,-24 6 16-16,-3-6 20 15,-14 3-7-15,-4-10-8 16,-10-3-22-16,-8-16 14 16,-10 7-8-16,-10-13 18 15,-10 10 11-15,-17-4 2 16,-2 9-28-16,-10-13-11 16,-1 7-15-16,-19-11-15 15,3 7-6-15,-17-8-4 16,0 10-2-16,-20-9-7 15,9 13-2-15,-19-5 9 0,9 11-3 16,-30-4-17-16,9 19 0 16,-26-2-1-1,7 12-8-15,-33 4 0 0,19 13 16 16,-41 3 3-16,12 8-34 16,-48 15-21-16,19 7-16 15,-60 35-346-15,10 28-8 16,-58 53-97-16</inkml:trace>
  <inkml:trace contextRef="#ctx0" brushRef="#br0" timeOffset="15609.009">11068 6250 1103 0,'-4'-8'181'0,"11"-4"104"16,16-1-330-16,31-13-13 15,22-14 2-15,38-31 11 16,10-11-7-16,29-20-16 16,-15-5-2-16,15-16-1 15,-27 21 17-15,8-2 20 16,-33 21 18-16,-3 6 10 15,-28 21 7-15,-6 1 1 16,-22 12-1-16,-9 4 2 16,-12 13 5-16,-7 4 7 15,-11 13 16-15,-13-1-231 16,-11 6 87-16</inkml:trace>
  <inkml:trace contextRef="#ctx0" brushRef="#br0" timeOffset="15894.249">10575 6329 773 0,'-9'8'345'0,"12"-17"-37"15,31-11-140-15,10-14-183 16,13-12-9-16,30-28 21 15,7-6 14-15,25-20 5 16,0 6-1-16,13-21 5 16,-9 18-4-16,7-6-4 15,-19 21-5-15,-3-3 0 16,-19 27-7-16,0 7-47 16,-18 19-51-16,10 4-233 15,-9 12 13-15</inkml:trace>
  <inkml:trace contextRef="#ctx0" brushRef="#br0" timeOffset="19057.595">9856 11954 873 0,'-90'16'179'0,"0"0"84"15,19 4-262-15,-2 9-3 16,14 1-4-16,-1 18-4 16,9 10-3-16,2 26-3 15,12 9 3-15,7 32-1 16,14 2 4-16,5 27 0 15,11-6 6-15,12 22-4 16,4-14 2-16,8 24-3 16,10-18 4-16,8 27-3 0,5-14 3 15,9 22 1-15,3-11 3 16,12 25 0-16,0-26-1 16,22 21 2-16,0-22-1 15,25 8 0-15,-4-29-2 16,27 12 3-16,-16-36-1 15,22 0 1-15,-12-37-2 16,20-11 4-16,23-34-4 16,1-21 4-16,-1-35 1 15,0-21 1-15,1-39 1 16,-41-21-2 0,14-36 1-16,-16-13-2 0,5-38 3 15,-34 3 0-15,-2-35 21 16,-31 13 19-16,-14-27 51 15,-30 24 27-15,-14-20 31 16,-21 29-10-16,-24-30-7 16,-10 25-54-16,-17-17-9 15,-5 28-29-15,-31-14-4 16,4 38-13-16,-28-9 11 16,-5 27-21-16,-30-19-3 15,12 25-7-15,-28-13 1 16,2 26-7-16,-22-14-2 15,18 33-3-15,-23-5-4 16,17 23-3-16,-19 1-7 16,26 21-3-16,-27 1-16 0,22 17 1 15,-9 9 8-15,30 13 5 16,-15 14-6-16,40 11 14 16,2 12-15-16,25 6-23 15,8 13-44-15,27-4-14 16,9 8-66-16,17 0-37 15,13 15-129-15,17-4 20 0,15 4-72 16</inkml:trace>
  <inkml:trace contextRef="#ctx0" brushRef="#br0" timeOffset="20591.7">11574 13885 746 0,'-48'32'308'0,"8"-25"3"15,4-3-124-15,17-1-161 16,6-3-14-16,11 3-24 16,12-7-13-16,12-4-21 0,23-10 1 15,16-10 16 1,39-25 22-16,6-13 4 0,35-28 1 15,4-6 1-15,32-26-2 16,-11 2 1 0,39-22 1-16,-18 13-1 0,24-22 1 15,-22 21 0-15,19-9 1 16,-34 25 0-16,16-6-1 16,-36 27 2-16,6 3 0 15,-36 22-2-15,-4 5 3 16,-33 26 0-16,-8 8 0 15,-28 14-1-15,-7 4 2 16,-20 8-11-16,-4 1-80 16,-10 4-61-16,-4 4-135 15,-8 7-54-15</inkml:trace>
  <inkml:trace contextRef="#ctx0" brushRef="#br0" timeOffset="20905.217">13652 11590 1144 0,'-24'-8'234'0,"4"-2"101"15,10 7-367 1,14-2-26-16,13 3-4 16,16-4-2-16,13 4 8 15,21 1 24-15,7 6 25 0,23 8 1 16,-3 10 1-16,16 13 1 15,-9 8 1-15,11 18 1 16,-23 3-2-16,-3 14 2 16,-21-3 1-16,-11 13 0 15,-22-7 1-15,-11 15 2 16,-18 20 3 0,-12 11-6-16,-11 11-123 15,-4 7-148-15,-1-9-5 16,6-47-173-16</inkml:trace>
  <inkml:trace contextRef="#ctx0" brushRef="#br0" timeOffset="21787.084">15429 10251 1003 0,'-8'6'331'0,"0"-6"36"0,4-2-245 16,3 3-137-16,1-1-17 15,0 0-5-15,5 9-1 16,-2 30 5-16,66 58 9 16,-26-26 15-16,15 21 5 15,-3-9 0-15,11 19 3 16,-9-9 2-16,2 9 0 16,-10-13 1-16,-1 8 0 15,-12-19-1-15,-3 1-5 16,-11-22-1-16,-8-12-1 15,-8-17 2-15,-4-13 12 16,-7-13 7-16,-12-6 2 16,-6-5 0-16,-9-10 8 15,-5-9-12-15,0-13-5 16,13-7-1-16,10-18-3 16,14-4-13-16,16-9-2 15,13 0 1-15,17-7 0 16,5 19 2-16,13 8-3 15,-3 24 0-15,2 17-4 16,-9 25-1-16,-1 22-4 0,-13 15 4 16,-2 19 1-16,-12 6 5 15,-15 26 1-15,-13 1 3 16,-20 15-6-16,-9-7-10 16,-10 2-29-16,2-25-12 15,-12-13-110-15,3-26-127 16,-6-25 5-16</inkml:trace>
  <inkml:trace contextRef="#ctx0" brushRef="#br0" timeOffset="22493.386">16427 10672 657 0,'21'-5'183'0,"-7"7"37"15,-7 6-169-15,8 14-35 16,3 9-3-16,10 19 5 15,3 8 2-15,7 8-3 16,-5-9-11-16,7 2 1 16,-5-17 0-16,7-5 1 15,-8-15-3-15,8-12 2 16,-6-11-4-16,3-18-1 0,-8-8-2 16,1-17 1-16,-6-6 0 15,-4-15 4-15,-7 3 6 16,-2-1 25-16,-3 15 3 15,-1 7 1-15,1 23-5 16,6 11-9-16,5 13-26 16,11 16-5-16,8 12-3 0,17 25 3 15,4 9 2 1,18 29 2-16,-4 2 2 0,7 27 1 16,-13-4 2-16,2 23 1 15,-17-13 1-15,-5 6-2 16,-19-32-1-16,-11-13 1 15,-15-36 9-15,-10-19 36 16,-10-27 4-16,-14-12 9 16,-5-17 12-16,-11-13 30 15,0-14-38-15,1-27-6 16,12-17-9-16,6-32-17 16,17-16-41-16,1-33-1 15,10-4 1-15,0-32 1 16,1 16-1-16,-3-28-7 15,0 27 4-15,-8-13 1 16,-3 34 1-16,-9 2 15 0,-2 50 19 16,-4 16 26-16,-1 36 4 15,-1 14 9-15,5 26-10 16,0 6-17-16,5 10-31 16,2 7-18-16,6 13-17 15,-2 16-8-15,5 16 0 16,9 36-1-16,12 19 10 15,19 39 5-15,14 5 3 16,27 28 4-16,5-16 6 0,21 16 4 16,0-23 4-1,25 9-38-15,-13-26-51 0,15 12-202 16,-22-13-108-16,-20 10-83 16</inkml:trace>
  <inkml:trace contextRef="#ctx0" brushRef="#br0" timeOffset="22719.185">17498 10748 1636 0,'-9'-16'321'0,"1"0"162"15,-5 3-482-15,12 3-72 0,6 4-9 16,9-5-26-16,4-3-7 15,13-12-16-15,5-5 30 16,13-9-46-16,0-4-64 16,13-20-161-16,-8 0-23 15</inkml:trace>
  <inkml:trace contextRef="#ctx0" brushRef="#br0" timeOffset="23391.421">17995 10311 1183 0,'12'8'191'16,"-7"-3"122"-16,-1 4-357 15,6 12 1-15,5 4 15 0,8 8 10 16,4 0 13-16,7-4-1 16,0-11-1-16,11-5 0 15,1-11 1-15,14-13 0 16,0-7 0-16,7-21 2 15,-12-7 0-15,-7-15 1 16,-15 5 5-16,-16-9 21 16,-14 20 20-16,-9 0 47 15,-8 16 7-15,-12 3 2 16,1 7-19-16,-8 3-14 16,0 6-47-16,-7 6-13 15,5 8-7-15,-4 8-4 16,5 7-10-16,-6 19-1 15,9 9 1-15,6 21-2 16,11 8 3-16,15 18-1 16,13-11 1-16,23 7 0 15,10-15 5-15,25-3 1 0,5-18 0 16,28-10-32-16,1-25-15 16,31-23-160-1,-2-24-159-15,4-27-14 0</inkml:trace>
  <inkml:trace contextRef="#ctx0" brushRef="#br0" timeOffset="23702.849">19502 10515 931 0,'-8'38'361'0,"4"-24"-14"15,-6-20-209-15,24-7-152 16,15-8-17-16,25-29 8 16,18-13 13-16,30-26 5 15,-1-1 4-15,17-17 0 16,-13 14 2-16,10-10 2 15,-19 14-7-15,8-8-85 16,-17 13-77-16,-3-8-174 16,-24 10-51-16</inkml:trace>
  <inkml:trace contextRef="#ctx0" brushRef="#br0" timeOffset="23918.688">20448 9335 426 0,'-43'19'103'15,"9"-4"56"-15,13-4-118 0,10-3-11 16,11-2 6-1,10 0 19-15,6 5-16 0,21 5 57 16,9 5 6-16,24 8-2 16,6-2-27-16,18 15 1 15,-6 3-60-15,2 14-5 16,-20 4-4-16,-5 20 3 16,-30-4-5-16,-17 19-5 15,-22-3-12-15,-28 28-135 16,-20-6-128-16,-19 2-12 15</inkml:trace>
  <inkml:trace contextRef="#ctx0" brushRef="#br0" timeOffset="24433.984">21793 9494 758 0,'12'-84'239'0,"-5"-7"91"16,-8 17-194-16,-2 4-14 15,-2 21 7-15,-5 15 2 16,-3 17-57-16,-7 6-12 16,-2 11-47-16,-11 13-28 15,1 8-12-15,-5 26-4 16,6 11 6-16,7 25-1 15,13 3 6-15,13 13-4 16,15-8 3-16,21 5-2 16,12-18 5-16,24 8 2 15,5-12 5-15,20 6 4 16,-8-10 2-16,4 10 2 0,-16-11-2 16,-8 15 0-16,-22-10-4 15,-20 2-19-15,-26-9-15 16,-28 6-61-16,-21-13-82 15,-24-2-160-15,-2-23-17 16</inkml:trace>
  <inkml:trace contextRef="#ctx0" brushRef="#br0" timeOffset="24686.829">21858 9456 1322 0,'26'-67'315'16,"-29"32"112"-16,16 7-380 15,0 10-46-15,6 9-4 16,1 11-11-16,11 16-4 16,5 9 3-16,11 24-1 15,3 9 5-15,11 26 2 16,-9 15 2-16,9 27 2 16,-9-7 3-16,4 18 3 15,-4-5-4-15,6-1-38 16,-11-29-46-16,3 1-70 15,-15-25-77-15,-15-10-166 16,-20-27 0-16</inkml:trace>
  <inkml:trace contextRef="#ctx0" brushRef="#br0" timeOffset="25108.28">22218 10393 1175 0,'-5'-22'308'15,"10"-16"80"-15,5-11-324 16,20-23-60-16,12-2-9 15,12-17 0-15,0 9 1 16,6-2 2-16,-12 19 2 16,-1 1 1-16,-6 20-1 0,-3 11-9 15,-10 13-9-15,1 11-27 16,-8 14-5-16,-2 11 1 16,-4 7 5-16,-1 16 11 15,-2 6 24-15,3 14 5 16,0-3-1-16,9 4 0 15,3-11-1-15,11-4 2 16,0-17 0-16,11-7 5 16,-5-10 2-16,2-9 7 15,-8-9 8-15,-2-9 22 16,-14 0 27-16,-8-9 18 16,-9-1-3-16,-15-18-3 15,-10-3-24-15,-19-18-38 16,-9 1-23-16,-21-5-3 0,0 19-5 15,-11 7 0-15,8 23 7 16,-9 16-33-16,15 18-33 16,0 14-65-16,17 5-76 15,15 4-193-15,27-6 10 16</inkml:trace>
  <inkml:trace contextRef="#ctx0" brushRef="#br0" timeOffset="25594.958">22844 9569 808 0,'21'-8'323'16,"-14"5"4"-16,0 2-166 16,3 4-151-16,17 2 1 15,8 3-15-15,17 7 0 16,7 5 1-16,16 10-2 16,-5 5 0-16,3 14 3 15,-12 1 0-15,-3 12 1 16,-18-7 0-16,-9 5 1 15,-12-8-2-15,-15 2-2 16,-12-12-2-16,-12-1 2 16,-3-11 0-16,-4-9 11 15,6-14 27-15,-3-14 7 16,5-15-3-16,1-18-5 0,6-10-9 16,2-24-23-1,9-2 5-15,5-16 15 0,5 9 9 16,3-6 6-16,0 20 5 15,2-2 4-15,-2 19-12 16,1 1-5-16,-4 15-3 16,-1 9 1-16,-2 12-9 15,-5 5 6-15,-1 10-1 16,-1 2-4-16,-1-1-11 16,1-1-10-16,-1 1-9 0,-10 29-5 15,-15 48 0-15,20-17-1 16,10 1 4-16,14 2 4 15,14-13 1-15,25 0-5 16,9-19 0-16,28-13-52 16,0-17-34-16,18-22-308 15,-15-13 47-15</inkml:trace>
  <inkml:trace contextRef="#ctx0" brushRef="#br0" timeOffset="26751.112">24869 9092 1083 0,'-25'16'258'0,"13"-14"83"0,10-2-307 15,0-5-48-15,7 4-7 16,-4 0 3-16,13-6 7 15,26-11 4-15,94-58 6 16,-12 6 5-16,11-2-1 16,40-14-1-16,-7 10-1 15,23-9 1-15,-28 15 0 16,14-9 3-16,-33 10-4 16,15-2 2-16,-31 10-2 0,4 0-28 15,-30 14-28 1,-11 5-51-16,-35 11-10 0,-14 9 25 15,-22 9 44-15,-14 4 43 16,-14 5 27-16,-12-5 32 16,0 1 12-16,0 1 31 15,4 1-14-15,6 3 26 16,12 3-25-16,0 0-44 16,3 0-54-16,-3 0-14 15,1 0 2-15,28 8 5 16,59 24 6-16,-12 5 10 15,7 8 8-15,13 27 1 16,-15 5-2-16,-5 21 0 16,-20-4 0-16,-12 18-3 15,-27-10-13-15,-14 15-72 16,-16-18-107-16,-4 6-149 0,1-36-55 16</inkml:trace>
  <inkml:trace contextRef="#ctx0" brushRef="#br0" timeOffset="27486.508">28114 6487 1227 0,'-24'-119'195'0,"-16"3"182"15,-7 18-371 1,-17-3 8-16,0 21 16 0,-13 0 30 15,0 19-43-15,-11 8 0 16,9 22-4-16,-8 14-7 16,12 15-18-16,0 18-8 15,14 17-4-15,2 25-1 16,13 13 0-16,6 34 3 16,11 9 8-16,9 40 2 15,16-1 3-15,17 40 2 16,11-6 1-16,18 42 2 15,14-22 1-15,26 39 0 16,7-28 7-16,34 33 0 16,1-30-3-16,33 31 3 0,-11-27 0 15,34 32-6-15,-10-28 1 16,28 32 3-16,-18-31-2 16,32 20-2-16,-21-36-2 15,33 5-18-15,-23-45-7 16,34-1-13-16,-29-45-1 15,19-20 0-15,-41-38 18 16,7-21 6-16,-41-38 17 0,7-21 9 16,-27-21 4-1,21-33 8-15,-16-13 8 0,2-26 17 16,-25-3 1-16,-12-34 23 16,-37 8-4-16,-19-23 27 15,-27 7 2-15,-17-29-2 16,-23 15-23-16,-21-34-1 15,-12 14-28-15,-28-32-6 16,-11 21-1-16,-22-29 3 16,-4 30 2-16,-35-35-20 15,18 35 2-15,-25-25 8 16,11 38 2-16,-20-23 3 16,28 38 14-16,-31-24-15 15,20 26-13-15,-20-28-6 16,8 25-9-16,-31-23-16 15,19 23 0-15,-18-13-2 0,16 37 0 16,-20 5-18-16,32 38-13 16,-34 23-65-16,13 37-34 15,-44 37-307-15,17 32-48 16,-28 27-90-16</inkml:trace>
  <inkml:trace contextRef="#ctx0" brushRef="#br0" timeOffset="30446.974">11803 17160 1202 0,'-17'11'260'16,"-4"-13"124"-16,1 2-359 15,10 1-8-15,2 1-9 16,5 5-19-16,1 21-8 16,5 14 3-16,7 23-5 15,7 11 6-15,14 17 2 16,8-11 2-16,10 0-5 16,4-17 7-16,12-8-8 15,-5-20-7-15,13-14-9 16,-1-21 3-16,7-26 1 15,-6-15 8-15,1-30 12 16,-17-10 9-16,-2-21 4 16,-20 6 3-16,-14-10 36 15,-22 16 6-15,-17-6 33 0,-15 25 20 16,-15 4 9-16,-5 13-33 16,-17 13-4-16,0 22-34 15,-18 10-28-15,6 12-17 16,-7 16-40-16,15 9-30 15,2 14-76-15,23 3-48 16,10 6-232-16,19-5 20 16</inkml:trace>
  <inkml:trace contextRef="#ctx0" brushRef="#br0" timeOffset="30894.617">12303 16317 1098 0,'47'-24'300'0,"-16"15"62"16,-15 8-311-16,-8 15-58 15,8 11-9-15,15 25-9 16,12 8 10-16,19 26 7 16,6 0 5-16,14 17-2 15,-6-8 7-15,9 26 0 16,-13-18 5-16,-2 9 0 15,-18-22 0-15,-7-4-2 16,-20-38-6-16,-6-5-7 0,-13-24 1 16,-4-8 3-1,-2-9 6-15,-7-11 3 0,-3-16-4 16,-9-21-4 0,-4-17-2-16,-3-25-9 0,7 1 4 15,9-4 13-15,7 16 8 16,15 6 1-16,8 20 3 15,10 7-2-15,4 16-8 0,18 11-7 16,-1 12-5-16,9 14 0 16,-8 9 2-16,-1 20 2 15,-15 3 4-15,-7 18 4 16,-15 6 0-16,-17 20-60 16,-11 0-53-16,-16 14-245 15,-14-9 2-15</inkml:trace>
  <inkml:trace contextRef="#ctx0" brushRef="#br0" timeOffset="31137.505">13279 16538 631 0,'54'-67'209'16,"-14"20"52"-16,11 1-182 15,1 13-7-15,22 17-9 16,2 23-52-16,14 23 0 0,-5 16-2 15,14 27 0 1,-17 6 2-16,1 24 3 0,-18-4 0 16,-14 28 3-16,-23-11-1 15,-20 26 0-15,-22-16-3 16,-13 4-8-16,-7-31-21 16,-14-11-19-16,-2-40-259 15,-29-51 61-15</inkml:trace>
  <inkml:trace contextRef="#ctx0" brushRef="#br0" timeOffset="31302.044">13191 15601 1592 0,'-7'-4'330'0,"-17"-4"151"15,17 3-500-15,11 2-225 16,15 6-136-16,18-1-104 15,0-8-231-15</inkml:trace>
  <inkml:trace contextRef="#ctx0" brushRef="#br0" timeOffset="32035.046">30007 12106 1537 0,'15'-1'366'0,"-23"-2"130"15,8 2-450-15,0 2-24 16,0-1-15-16,-1 0-15 16,1 0-10-16,0 0-6 15,0 0-11-15,0 9 2 16,2 31-1-16,12 87 7 15,2-24-16-15,6-1-4 16,16 9-22-16,6-26-8 16,13-6-19-16,0-30 21 0,4-13 16 15,-13-25 26 1,2-12 21-16,-13-14 34 0,-3-15 20 16,-8-7 4-16,-7-14 3 15,-9-4-5-15,-9-10 1 16,-12 2-13-16,-12-2 6 15,-9 9 0-15,-22-12-4 16,-6 11-16-16,-15-8-11 16,3 6-20-16,-6 3-15 15,19 17-7-15,2 10-33 16,14 21-25-16,-5 23-56 16,7 18-22-16,3 27-51 15,10 6-3-15,17 5-58 16,25-16 8-16,25-15-17 15</inkml:trace>
  <inkml:trace contextRef="#ctx0" brushRef="#br0" timeOffset="32521.448">30831 11285 1334 0,'6'3'363'0,"-4"1"86"16,-2-3-383-1,0-1-46-15,0 0-31 0,0 0-15 16,0 2 2-16,3 20-3 16,10 57 7-16,2-5 4 15,4 15 8-15,6 28 2 16,3 4 5-16,1 26 1 16,-6-11-3-16,0 9-18 15,-6-26-5-15,-4-11-11 16,-5-38 1-16,-2-20-2 15,-4-28 18-15,0-12 12 16,-3-10 19-16,-2-9 3 16,-7-11-3-16,-1-19 0 15,-2-7 6-15,4-23 0 16,4-5-2-16,17-9 9 16,12 8 0-16,19-5-13 0,7 18-11 15,13 8-1-15,-6 25-6 16,4 14-4-16,-11 22 0 15,3 20-7-15,-11 18 0 16,-6 21-7-16,-8 11-3 16,-13 21-14-16,-16-6 1 15,-23 8 2-15,-18-13 10 16,-30 3 5-16,-13-21 18 0,-22-10 4 16,6-18-32-1,-17-23-317-15,18-33 97 0</inkml:trace>
  <inkml:trace contextRef="#ctx0" brushRef="#br0" timeOffset="32788.786">31756 11388 809 0,'50'16'268'0,"2"7"45"16,-17-9-199-16,10 28-89 15,0 11 2-15,2 27-17 16,-11 7-7-16,0 23 4 16,-8-3 1-16,0 23-2 15,-9-11 0-15,-7 20-9 16,-8-16-8-16,-15 12-7 16,-14-25 0-16,-14-4 5 0,-5-30 8 15,-13-8-19-15,-2-25-42 16,-21-20-237-16,2-28 34 15</inkml:trace>
  <inkml:trace contextRef="#ctx0" brushRef="#br0" timeOffset="32945.384">31765 11178 1510 0,'16'-2'313'0,"-8"2"88"15,-9 1-493-15,-7 21-364 16,-9 6 44-16</inkml:trace>
  <inkml:trace contextRef="#ctx0" brushRef="#br0" timeOffset="35095.212">2165 13184 1351 0,'-15'5'316'0,"-2"-2"125"15,1-4-397-15,5 0-28 16,9 1-16-16,2 2-58 16,7 6-7-16,13 26-4 15,9 12 7-15,18 35 6 16,6 14 44-16,17 24-3 16,-3-6 6-16,15 14 1 15,-4-20 0-15,19 4 0 0,-9-21 3 16,15-13-4-16,-8-25 2 15,18-15 2-15,-13-34 4 16,22-34-1-16,-3-27 5 16,24-45-80-16,-15-28-276 15,2-30 65-15</inkml:trace>
  <inkml:trace contextRef="#ctx0" brushRef="#br0" timeOffset="35353.82">2724 13768 1490 0,'-2'26'349'0,"-10"-18"120"15,2-19-450-15,12-31-16 16,10-21-16-16,9-39-62 16,6-18-25-16,9-38-91 0,0 19-70 15,-4-18-195-15,-18 26-3 16</inkml:trace>
  <inkml:trace contextRef="#ctx0" brushRef="#br0" timeOffset="35540.328">2005 13279 1453 0,'-42'19'359'16,"9"-37"119"-16,9 2-429 16,13-23-58-1,26-54-56-15,14-32-73 0,39-63-180 16,26-23-149-16,29-24-38 15</inkml:trace>
  <inkml:trace contextRef="#ctx0" brushRef="#br0" timeOffset="36489.687">3887 13039 1577 0,'-13'-6'363'16,"-1"0"129"-16,20 5-464 15,-9 1-50-15,8 1-50 16,-4-1-8-16,6 2 8 0,32 13 1 15,49 21 15-15,-23-2 26 16,-5-2-17-16,4 7-56 16,-13-4-22-16,-10-3-44 15,-16-10 3-15,-10-6 21 16,-10-10 100-16,-14-12 23 16,-8-14 26-16,-17-27 15 15,-4-9 18-15,-15-25-18 16,6 1 20-16,-1-8 63 15,15 18 4-15,5-2-5 16,13 23-16-16,5 6-10 16,7 19-37-16,1 8-8 15,2 12-22-15,7 4-21 16,7 7-10-16,18 13-1 16,13 6 2-16,21 13 7 15,7 5 14-15,13 2-25 0,-9-8-16 16,8-4-46-16,-15-10-15 15,-3-10-31-15,-20-9 25 16,-3-15 16-16,-18-16 45 16,-6-32 15-16,-7-12 28 15,-8-36-16-15,-8-10-39 16,-12-44-164-16,-7 6 24 0,-6-4-139 16,3 38 486-16,3 19 378 15,13 56-85-15,5 25-1 16,3 19-251-16,2-1-64 15,1 2-87-15,-2 0-39 16,0 0-30-16,1 0-7 16,8 5 2-16,30 7 1 15,55 56 14-15,-16-20-12 16,0-1-18-16,20 1-70 16,-7-16-39-16,7-14-54 15,-23-19-22-15,-8-21-47 16,-26-14 56-16,-21-11 151 15,-22 2 139-15,-15-11 126 16,-12 4 86-16,-14-17 35 16,3 3-92-16,-10-10-52 15,12 15-56-15,3 5 16 0,13 28-3 16,3 9 6-16,16 15-27 16,-2 1-24-16,5 4-35 15,0-2-37-15,0 1-34 16,1 0-14-16,23 14-38 15,68 71 61 1,-14-10 11-16,15 13 11 16,19 12-32-16,-13-14-35 15,15 6-55-15,-13-20-66 16,-1 0-284-16,-25-17 50 16</inkml:trace>
  <inkml:trace contextRef="#ctx0" brushRef="#br0" timeOffset="36745.794">5214 11426 1253 0,'-68'-82'264'16,"28"7"109"-16,-3-23-370 16,17-3-23-16,21-14-3 15,20 15 2-15,22 9 4 16,9 26 1-16,15 17-8 15,-2 35 2-15,9 25-2 0,-7 20 5 16,0 30 4 0,-12 10 10-16,-9 35 4 0,-23 5 5 15,-22 40-46-15,-20-1-48 16,-19 39-247-16,-16-27 20 16</inkml:trace>
  <inkml:trace contextRef="#ctx0" brushRef="#br0" timeOffset="37514.962">4530 9650 1434 0,'-78'-10'288'0,"-36"10"144"16,-9 14-432-16,-26 17-2 16,7 12 0-16,-31 23-3 15,19 0 0-15,-22 19-1 16,14-6 3-16,-12 24-5 16,21-4 0-16,-27 34-3 0,31-2 2 15,-11 25 0 1,23-15 3-16,-4 16-1 0,40-15 0 15,-13 24-4-15,24-12 1 16,1 31-5-16,20-4 4 16,4 38 1-16,19-16 0 15,15 42 2-15,14-16 3 16,14 45 5-16,11-29-1 16,19 28-2-16,5-46-2 0,21 14-1 15,7-51-7-15,23 9 0 16,1-37 0-16,33 11-1 15,-1-30 1-15,26 12 1 16,3-37 3-16,37-5-1 16,-8-30 4-16,39-18-3 15,-8-44-7-15,37-24-9 16,-16-34-4-16,42-52-13 16,-23-26-5-16,38-46-10 15,-28-15 4-15,24-40 2 16,-41 10 13-16,8-37 8 15,-45 11 18-15,8-40 5 16,-36 19 7-16,12-47 0 16,-29 24 2-16,3-34 13 15,-38 44 16-15,-9-23 35 16,-41 51 33-16,-16-5 41 0,-32 57 4 16,-20-12 19-16,-19 44-23 15,-26-7-25-15,-11 30-25 16,-26-20 1-16,-12 25-33 15,-41-10-13-15,0 16-2 16,-52-12-23-16,3 21-17 16,-47 3-9-16,10 22-4 15,-49 9-13-15,20 33 3 16,-56 20-22-16,20 26-22 16,-67 51-63-16,16 62-400 0,-72 74 88 15</inkml:trace>
  <inkml:trace contextRef="#ctx0" brushRef="#br0" timeOffset="39578.321">5663 13795 1206 0,'16'20'294'16,"-26"-19"-283"-16,15 9-64 16,14 9 0-16,0 3 14 15,15 12 13-15,0 4 25 16,13 12 0-16,-1 4 1 0,13 16 0 15,-2-4-1-15,9 16-1 16,-8-8 1-16,11 3-1 16,-5-11-1-16,11 1-2 15,-2-14 1-15,20-3-4 16,-5-13 1-16,20-6 0 16,-8-9 1-16,20-6 0 15,-10-9 3-15,18-9 1 16,-14-7 3-16,19-13 0 15,-19-6 0-15,18-12 3 16,-12 1 0-16,15-14-1 16,-20 7 1-16,12-10 0 15,-23 12-2-15,3-1 1 16,-24 12-1-16,-4-3 2 16,-22 10 3-16,-3-4 2 15,-17 4 1-15,-3 1-1 0,-12 5-3 16,-5 4 0-16,-8 9 0 15,-5 3-2-15,-3 3-7 16,-4-1 336-16,2 1-607 16,-1-2 304-16</inkml:trace>
  <inkml:trace contextRef="#ctx0" brushRef="#br0" timeOffset="39869.768">8100 13965 1110 0,'-9'-3'315'0,"0"-1"69"16,3 1-308-16,5 2-73 15,2 2-30-15,-1-2-9 16,1 0 1-16,27-6 4 16,52-11 13-16,-6 9 19 15,5 7-5-15,12 14-2 16,-5 9 1-16,7 12-2 15,-15 10 3-15,5 16-2 16,-13-1 4-16,-3 17-1 16,-15 1 6-16,-12 28 1 15,-23 5 4-15,-30 61 247 16,-32 41-596-16,-75 82 281 0</inkml:trace>
  <inkml:trace contextRef="#ctx0" brushRef="#br0" timeOffset="40900.801">31759 10557 1051 0,'8'7'-241'0,"3"3"276"16</inkml:trace>
  <inkml:trace contextRef="#ctx0" brushRef="#br0" timeOffset="44238.241">27344 5632 401 0,'0'11'211'0,"-1"-3"-6"16,-1-8-60-16,2 3-56 16,0-4 0-16,-1-1 11 15,0 1-8-15,0 0 13 16,0-1-35-16,-3-6-16 0,-5-12-13 15,-20-39-9-15,18 35-26 16,-7-8-5-16,2 1-1 16,-3-7-2-16,-1 2 2 15,-8-6 0-15,4 8 0 16,-8-7-2-16,-5 8-2 16,-12-15-3-16,0-1 0 0,-14-11 3 15,2 0 2-15,-18-12 7 16,9 12 5-16,-18-6 12 15,-1 5-5-15,-19-16 0 16,7 6-1-16,-26-13-5 16,6 2-13-16,-14-8 10 15,-44-12 6 1,-3-5-11-16,-15 3 2 16,-5 0-9-16,-30-4-2 15,39 25 1-15,-41-7 5 16,20 9-3-16,-38-7 1 15,29 16 2-15,-29-8 0 16,32 11 1-16,-37-15 0 16,31 6 1-16,-35-15 2 15,31 8 4-15,-46-18 2 16,36 8 1-16,-40-15 9 16,35 11 6-16,-36-20-1 0,44 12 15 15,-39-9 0-15,40 10-5 16,-30-20-3-16,9 18-10 15,-42-14-22-15,15 11-1 16,-39-12 0-16,25 20-9 16,-26-13 4-16,39 20-11 15,-49-4-32-15,27 20-1 16,-49 0 4-16,45 20 3 16,-55 4 2-16,49 13 30 15,-27-4 12-15,45 11-4 0,-53-4 1 16,48 6 10-16,-64 8 3 15,39 11-2-15,-51-4 9 16,45 4 0-16,-33 5 6 16,69-3-3-16,-41 1-11 15,50 10-10-15,-40 20 0 16,34-3-2-16,-41 8 0 16,32 9 0-16,-50 10 1 15,46 1 0-15,-45 17 1 16,37 0-3-16,-34 14 1 15,41 1 0-15,-47 10-1 16,43-2-3-16,-23 11 3 0,50-8-1 16,-24 5 1-16,46-11 1 15,-31 24 2-15,26 3-22 16,-58 35-16 0,37-2-1-16,-22 17 1 0,47-24 0 15,-20 15 21-15,61-24 17 16,-24 19 0-16,37-11-1 15,-18 30 0-15,44-25-1 16,-9 14 0-16,44-20-1 16,-14 26-2-16,34-23-2 0,-11 21 3 15,29-12 0-15,-10 18 1 16,27-23 0-16,-1 23 0 16,21-20-3-16,-8 20 1 15,16-5 0-15,-8 26-2 16,10-14 2-16,-2 33 3 15,19-21-2-15,6 18 1 16,14-23 2-16,0 20 1 16,8-23-1-16,0 23 2 15,1-19-1-15,-1 20 0 16,2-25-2-16,1 20 1 16,9-25-2-16,5 13 1 15,5-27-1-15,10 12 0 16,5-29 2-16,-2 20-1 15,2-22 1-15,2 12 0 16,-7-16 0-16,-1 18-1 0,3-30 1 16,-6 9 2-16,0-21-1 15,2 2 3-15,2-18 0 16,-4-5 0-16,-2-17-2 16,-2 0 3-16,-5-15-3 15,-3-2 2-15,1-7-2 0,-3 0 1 16,4-10 0-16,-1-2-2 15,3-8 0-15,0-1-16 16,2 0-16-16,2 7-42 16,-1 1-26-16,-2 11-58 15,0 8-24-15,-4 18-93 16,3 2 7-16</inkml:trace>
  <inkml:trace contextRef="#ctx0" brushRef="#br0" timeOffset="44875.442">1597 10342 965 0,'-1'-1'266'15,"-1"0"66"-15,1-1-259 16,-1-1-65-16,0 1-11 16,1 0-20-16,-1 1-18 0,1 0-15 15,0 1 3-15,1 1 5 16,4 19 16-16,23 53 9 15,-5-38 14-15,9 6-2 16,1-2 1-16,10 12 3 16,-4-4 3-16,6 8 0 15,-6-9 3-15,8-3-1 16,-9-15-1-16,3-9 2 16,-7-16-1-16,0-13 52 15,-7-16 22-15,8-27 27 16,-1-11 18-16,20-44 7 15,8-23-51-15,40-76-22 16,27-25-32-16,102-143-399 16,31-48 120-16</inkml:trace>
  <inkml:trace contextRef="#ctx0" brushRef="#br0" timeOffset="55012.915">20944 15148 1385 0,'0'27'299'16,"-17"-36"119"-16,8 26-410 15,17 9-29-15,12 16 0 16,28 40-13-1,9 15 27-15,21 23-26 16,6 14-5-16,10 19-85 16,-16-18-35-16,-6 20-54 15,-19-18 16-15,-17-14 1 16,-22-38 82-16,-20-19 46 16,-16-38 19-16,-31-30-131 15,-14-24 49-15</inkml:trace>
  <inkml:trace contextRef="#ctx0" brushRef="#br0" timeOffset="55197.462">20641 15142 1227 0,'9'-22'292'0,"-4"10"109"0,12-15-356 15,10-8-34-15,20-14 0 16,14-2-13-16,20 0-73 15,5 14-42-15,27 19-280 16,-8 25 9-16</inkml:trace>
  <inkml:trace contextRef="#ctx0" brushRef="#br0" timeOffset="55536.906">21585 15118 949 0,'-8'8'542'16,"-1"-6"-96"-16,5-7-118 15,8 2-380-15,7-3 0 0,6-2 8 16,14 3 7-16,10 7 19 16,19 11 2-16,8 12 4 15,17 16 3-15,-2 6-2 16,15 13-28-16,-6-5-5 15,4-4 0-15,-17-13 1 16,-3-9 2-16,-27-16 27 0,-13-7 7 16,-21-7 4-16,-4-14 19 15,-8-11 3-15,-3-22 3 16,0-16 1-16,-2-38-6 16,1-9-19-16,-6-31-69 15,1-4-145-15,8-25-160 16,2 31-61-16</inkml:trace>
  <inkml:trace contextRef="#ctx0" brushRef="#br0" timeOffset="56160.352">22791 14556 883 0,'14'-2'405'15,"-11"1"-7"-15,-1 0-175 16,-2 1-188-16,0 0-21 0,0 0-42 16,0 0-8-16,1 0 5 15,3 2 5-15,20 17 16 16,42 58 10-16,-35-34 5 16,2 15-2-16,-9-7-3 15,-1 3-7-15,-7-8-6 16,-3-3-15-16,-8-16-5 15,-2-7-6-15,-3-11 11 0,-3-9 22 16,-2-11 5-16,-6-21-5 16,0-10 6-16,-3-25-4 15,2-10-12-15,8-19 21 16,6 11 15-16,8-4 17 16,4 19 8-16,5 10-2 15,-3 23-12-15,-1 10-8 16,-1 18-17-16,1 8-4 15,5 7-3-15,12 17 3 16,3 10 3-16,10 14-6 16,-1 9-10-16,1 13-27 15,-7-9-20-15,-3 0-40 16,-11-18-15-16,-2-8-17 16,-8-19 25-16,-6-12 27 15,-4-13 46-15,0-27 26 0,-1-12 26 16,3-23 4-16,4-5-6 15,5-12-7-15,6 14-3 16,9-11 2-16,5 10 3 16,12-5 5-16,5 12 2 15,9 10 4-15,-5 24-1 16,9 24-4-16,-4 23-3 16,15 30-3-16,0 17-9 15,18 18-57-15,-3-3-49 16,10 6-188-16,-14-13-12 0</inkml:trace>
  <inkml:trace contextRef="#ctx0" brushRef="#br0" timeOffset="56791.363">24309 12972 958 0,'-128'-127'358'16,"19"43"42"-16,-54 3-219 15,5 15-144-15,-49 13 9 16,12 29-40-16,-57 30-16 16,26 30 5-16,-48 38 2 15,36 13-1-15,-41 45-1 16,38 10 6-16,-32 45-6 0,39 8-1 16,-29 61-1-16,44-2 2 15,-21 64-1-15,42-14 5 16,-7 48-2-16,41-35 32 15,10 45-52-15,51-60 1 16,29 19-1-16,46-57-1 16,47 27-33-16,39-57 52 15,52 22-8-15,9-44-3 0,55-2-5 16,0-59-4-16,41-20-4 16,-8-52 2-16,53-29 2 15,-20-35 4-15,49-34 2 16,-20-26 5-16,42-46 8 15,-35-9 2-15,33-51 3 16,-47-7 5-16,18-58 6 16,-50 12 0-16,5-62 4 15,-47 17 3-15,-2-48 5 16,-48 31 2-16,-5-25 25 16,-37 46 13-16,-18-7 40 15,-28 62 18-15,-17-10 23 16,-24 34-22-16,-23-7-3 15,-11 15-41-15,-23-29-21 16,-8 26-29-16,-22-19-2 16,-4 23-13-16,-38 1-6 15,8 23-8-15,-42 3-19 0,-5 34-19 16,-48 4-29-16,11 26-23 16,-71 23-51-16,12 30-8 15,-56 35-39-15,17 33-55 16,-53 56-182-16,40 14 43 15</inkml:trace>
  <inkml:trace contextRef="#ctx0" brushRef="#br0" timeOffset="82425.172">6266 11065 1073 0,'-11'-4'249'0,"3"-2"82"16,8 4-328-16,5-5-13 15,5-1-14-15,12-7-2 0,5-3 7 16,12-12 5-16,4-4 5 15,13-12-2-15,2-3 2 16,9-17-4-16,0 7 4 16,10-8 0-16,-12 6 1 15,10-6 1-15,-7 9 3 16,2-5 1-16,-15 8 4 16,5 0 0-16,-14 11-9 15,0 4-48-15,-10 10-27 16,3 5-82-16,-7 7-35 0,-1 9-89 15,-6 11-12-15</inkml:trace>
  <inkml:trace contextRef="#ctx0" brushRef="#br0" timeOffset="82770.285">6703 11404 699 0,'-13'35'439'15,"7"-18"-384"-15,4-16-28 0,3 0-13 16,-1-2-15 0,0 0-12-16,0 0-2 0,1 0-3 15,25-13 4-15,50-36 17 16,-19 4 2-16,2-3 2 15,14-14-3-15,-6 3 0 16,3-3 8-16,-13 9 17 16,0-6 24-16,-12 9 7 15,0-2 2-15,-9 12-7 16,0 0-16-16,-9 11-26 16,2 5-34-16,1 8-52 15,20-6-232-15,3 4 31 0</inkml:trace>
  <inkml:trace contextRef="#ctx0" brushRef="#br0" timeOffset="85707.622">21569 10936 393 0,'-104'7'264'16,"3"-1"-221"-1,5 9 13-15,3 3-9 16,7 8-9-16,23 0-15 0,-8 14-6 16,6 4-17-16,-4 14-2 15,10 3 0-15,0 13-2 16,15-5 1-16,3 13-2 16,10-6 3-16,5 9-3 15,13-5 2-15,3 11 0 16,9-13 1-16,10 10-1 15,5-13 3-15,10 7-2 16,4-11 1-16,12 4 0 16,4-14 1-16,16 4 0 15,0-15-1-15,16-1 1 16,-4-15 1-16,12-7 1 16,-8-15 3-16,13-10 1 15,-12-11 0-15,8-8 3 16,-14-4-1-16,2-12 2 15,-14 0 1-15,7-13 3 16,-12-5 0-16,1-9 11 16,-11 8 17-16,-7-7 33 0,-16 7 13 15,-8-4 34-15,-10 8 3 16,-13-12-6-16,-5 5-7 16,-19-10 10-16,-7 2-35 15,-21-15-14-15,-3 5-3 16,-20-7-21-16,-3 5-30 15,-17-9 9-15,8 14-4 0,-15-6-53 16,5 11 15-16,-22 12-405 16,-5 18 91-1</inkml:trace>
  <inkml:trace contextRef="#ctx0" brushRef="#br0" timeOffset="102836.033">4361 15118 1085 0,'-22'-4'236'0,"2"-5"116"16,5-4-323-16,2-3-3 16,7 1-9-16,5-2-8 15,1-6-18-15,9-16-8 16,10-6-2-16,15-26-1 15,11-13-5-15,29-34-34 16,10 0-4-16,18-33-21 16,0-1 0-16,23-20 2 15,-11 15 37-15,17-29 10 16,-12 26 22-16,17-17 5 0,-19 23 6 16,7-7 2-1,-24 31-1-15,8-9 1 0,-29 34 1 16,2 4 0-16,-20 26 0 15,-3 10 0-15,-19 27 2 16,-9 11-103-16,-14 13-121 16,-9 20-18-16,-20 19-137 15</inkml:trace>
  <inkml:trace contextRef="#ctx0" brushRef="#br0" timeOffset="103215.412">4032 15958 838 0,'-3'32'313'0,"3"-13"6"16,-2-20-207-16,9-6-112 15,6-11-25-15,20-23-2 16,12-16 4-16,24-38 7 16,15-22 11-16,25-40 6 0,4-12 0 15,23-43-1-15,-3 4 0 16,23-34 2-16,-15 16-4 16,13-19 2-16,-13 30 2 15,9-13 2-15,-32 37-6 16,10 0 2-16,-28 38-2 15,-1 11-12-15,-25 39-20 16,-3 8-59-16,-24 35-78 16,-8 21-125-16,-22 28-36 0</inkml:trace>
  <inkml:trace contextRef="#ctx0" brushRef="#br0" timeOffset="103484.009">4492 16116 798 0,'-29'85'291'16,"9"-46"21"-16,5-34-198 16,12-5-120-16,15-10-12 15,14-19-12-15,27-39 2 16,19-29 9-16,33-63 20 0,11-27 5 15,37-63 2 1,-4 2-3-16,33-53 0 0,-9 19-1 16,33-42 0-16,-19 39 3 15,31-25-145-15,-15 42-151 16,13-18 6-16</inkml:trace>
  <inkml:trace contextRef="#ctx0" brushRef="#br0" timeOffset="114932.335">23780 10847 993 0,'-23'27'383'0,"-13"5"0"16,-22-31-215-16,0 37-219 15,3 10-9-15,-8 15-1 16,12 3 5-16,-1 17 4 16,14-7 43-16,2 17 2 15,8-1 1-15,-1 25-15 16,11-5 0-16,9 13-8 15,8-13-2-15,13 0-23 16,15-28 11-16,15-12 0 16,7-25 8-16,23-21 10 15,5-20 23-15,19-18 8 16,-5-15 7-16,12-20 6 0,-14-11 1 16,9-21 3-16,-15-10-1 15,7-30 2-15,-12 4-6 16,-8-10 30-16,-23-6 102 15,-19 7-45 1,-26 23 23-16,-16 8-41 16,-23 14-2-16,-12 28-42 15,-22 8-14-15,-4 9-25 16,-14 5 6-16,5 8-10 16,-15 7-6-16,11 7 0 15,-2 8-1-15,12 5-5 0,2 10-41 16,22 2-42-16,4 10-192 15,11 7-137-15,-3 11-60 16</inkml:trace>
  <inkml:trace contextRef="#ctx0" brushRef="#br0" timeOffset="128388.535">28418 12232 1121 0,'13'15'171'0,"-5"-1"124"16,-7-13-364-16,4 14 45 15,2 10 4-15,4 16 0 16,3 7 15-16,6 20 5 15,-4-3 0-15,3 20-2 16,0-1 3-16,3 27 2 16,-6-6-2-16,3 32 3 15,0-9 1-15,-1 21 4 16,-4-12-25-16,3 13-69 16,0-3-353-1,-1-12 101-15</inkml:trace>
  <inkml:trace contextRef="#ctx0" brushRef="#br0" timeOffset="128625.87">29090 12464 1106 0,'22'-5'204'15,"-14"15"111"-15,-2 10-328 0,4 26-13 16,5 16 12-16,13 33 5 16,2 6 6-16,13 29 2 15,1-5 7 1,11 24-55-16,-6-12-85 0,7 31-178 16,-22-15-24-16</inkml:trace>
  <inkml:trace contextRef="#ctx0" brushRef="#br0" timeOffset="128890.036">28832 11847 1461 0,'-3'4'296'15,"-5"7"137"-15,-3-3-443 16,-12 16-5-16,-5 11-5 16,-7 19-5-16,-3 15-1 15,-14 34-41-15,3 20-24 16,-12 40-71-16,1-1-40 0,-5 27-132 16,15-12-28-16,-3-3-37 15</inkml:trace>
  <inkml:trace contextRef="#ctx0" brushRef="#br0" timeOffset="129105.853">28610 12083 906 0,'26'-21'156'0,"3"16"177"16,-14 13-249-16,31 10 16 15,20 6 5-15,31 18 14 16,13 6-81-16,38 23-22 16,-3 4-9-16,28 28-92 15,-4 7-175-15,30 26-111 16,-34-16-116-16</inkml:trace>
  <inkml:trace contextRef="#ctx0" brushRef="#br0" timeOffset="144637.364">13507 4847 1212 0,'-23'22'184'15,"9"-24"154"-15,6 4-400 16,6-1 81-16,3 0-4 16,-1-1-4-16,0 0-5 15,0-1-9-15,0 0 0 16,2-1-6-16,37-11 1 16,73-27-1-16,-14-1 7 0,9-9-1 15,24-10 0-15,-11 2 1 16,19-13 2-16,-13 9-2 15,16-1 0-15,-18 8 0 16,16-3 2-16,-17 9-1 16,12-4 3-16,-23 7 0 15,4-2 1-15,-21 11-1 0,-8 1-2 16,-25 14-42-16,-7 5-170 16,-23 11-126-1,-21 14-56-15</inkml:trace>
  <inkml:trace contextRef="#ctx0" brushRef="#br0" timeOffset="144905.647">14080 5120 1114 0,'7'22'175'0,"14"-20"132"16,9-13-335-16,23-11 1 16,11-6 27-16,34-18 18 0,6-4 3 15,26-10 3-15,-2 3-2 16,27-14-4-16,-19 5-15 16,21-7-2-16,-16 4 1 15,26-10-95-15,-15 15-237 16,10-7 49-16</inkml:trace>
  <inkml:trace contextRef="#ctx0" brushRef="#br0" timeOffset="169597.306">8396 8393 533 0,'-1'8'208'15,"-1"-3"15"-15,1-5-136 16,0 0-52-16,1-2-29 15,0 2-7-15,0 0-8 16,1 0-3-16,17 2 3 16,19 0 4-16,36 4-2 15,-18-4-1-15,-1-2 2 0,18 0 0 16,-2 0 0 0,19 0 3-16,-6-1-5 0,19 0 4 15,-4-2 2-15,20 0-1 16,-10-3-1-16,20-2 8 15,-9 0-3-15,18 0-1 16,-16 0 2-16,22-3 2 16,-12 5-2-16,6-1-4 15,-20 2 0-15,9 0 0 16,-23 2 0-16,-1-2 5 16,-20 2 11-16,-8-2 26 15,-21 3 16-15,-8-3 16 16,-19 1 8-16,-1-1 12 15,-8 3-20-15,-1-3-11 16,-3 2-17-16,-3-1-12 16,-1 0-29-16,7 0-139 15,5 2-181-15,11 5 7 16</inkml:trace>
  <inkml:trace contextRef="#ctx0" brushRef="#br0" timeOffset="171147.376">15812 8634 361 0,'1'-4'156'0,"-1"4"-4"0,-1-2-71 16,1 2-77-16,0 0-1 15,0 0-3-15,0 0-1 16,0-1-1-16,1 0-1 15,0 0-3-15,23-2-2 16,41-2 0-16,-23 5 0 16,4 2 2-16,12 0 0 15,-5 0 2-15,11 2 3 16,-6 2 0-16,10-5 0 31,-5 0 0-31,16 0 2 16,1 0-1-16,15-2 0 0,0-1 0 0,20 0 0 0,-8-1-1 15,20-1 0 1,-15-2 1-16,19 4 1 0,-14 0 2 16,13 0 3-16,-15 2 2 15,18 0 1 1,-16-2 0-16,9-2 15 16,-15 2 12-16,12 0 16 0,-19 1 14 15,3-3 19-15,-13 3-8 0,3-4 5 31,-19 3-9-31,1-5 1 0,-14 5-16 0,-6-1-4 32,-12 5-16-17,-7-5-7 17,-12 4-17-17,2 1-5-15,-5-4-8 0,11 2-68 0,9 3-92 0,27-1-145 0,3-10-45 0</inkml:trace>
  <inkml:trace contextRef="#ctx0" brushRef="#br0" timeOffset="171828.854">23792 8618 832 0,'-6'-4'175'16,"1"2"72"-16,3 1-245 15,2 1-9 1,0-1 2-16,0 1 3 0,0 0 6 15,1-2 2-15,28-1 0 16,55-7-5-16,-26 4-2 16,16 1-2-16,-3 3-1 15,14 7-1-15,-2-7 4 16,17 4 4-16,-5-1 3 16,19 1 4-16,-6-7 0 15,15 5 0-15,-9-2-2 0,18 0-3 16,-13-2-3-16,24 3 0 15,-9-3 0-15,11 1 0 16,-18 0 0-16,13-1 1 16,-24 2 0-16,3 0 3 15,-15 2 1-15,4 1 12 16,-19 2 2-16,1 0 8 16,-15 0 4-16,-5-1 3 15,-17 1-8-15,-6-3-1 16,-16 2-7-16,-5 3-7 15,-14-3-6-15,-5-3-32 16,-4 3-39-16,-8 5-249 16,-12 3 41-16</inkml:trace>
  <inkml:trace contextRef="#ctx0" brushRef="#br0" timeOffset="172688.959">7284 9312 1073 0,'-47'-1'227'16,"13"-12"103"-16,4 0-319 16,9 3-5-16,3 1-2 15,3 1-2-15,0-2-5 16,5 1-5-16,-2-1-18 15,3 0-9-15,1 1-23 16,3 4-6-16,2-1-20 16,2 5 7-16,1 1-4 15,0 0 19-15,0 0 7 16,0 0 19-16,0 0-1 16,0 0 15-16,1 0 6 15,2 0 5-15,34 9 5 16,46 5 11-16,-9-11-5 15,8-4-2-15,26-6 2 0,0-7 0 16,24-7 10-16,-9-4 15 16,10-11 33-16,-18 1 19 15,7-7 36-15,-26 3 10 16,-4-7 26-16,-20 10-16 16,-11-3 14-16,-22 10-25 0,-10 4-5 15,-15 10-37 1,-6 4-18-16,-6 7-40 0,5 6-186 15,13 14-282 1,4 10 25-16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1T11:42:24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31813 261 695 0,'-39'-28'132'0,"-8"3"68"16,2 8-211-16,-7 5-5 16,5 6-1-16,-14 0 2 15,0 0 6-15,-17 1 2 16,0 1 6-16,-11 6 3 15,11 0 1-15,-11 2 0 16,12 5-1-16,-12 6 0 16,9 0-1-16,-6 14-1 15,12 9-2-15,-16 6 0 16,10-2-1-16,-14 16-1 16,4 2 1-16,-3 11-3 15,20 1-5-15,-6 25 1 16,19-16-1-16,6 15-4 15,11-17-3-15,7 21-6 16,19-17-1-16,9 18-2 0,8-16 3 16,14 18 7-16,6-17 11 15,14 13-1-15,5-9 3 16,15 9 1-16,2-12-1 16,16 8 1-16,4-13 1 15,20 13 0-15,0-14 2 0,18 4 0 16,-5-18 1-16,23 2 0 15,-8-24 0-15,30-5 2 16,-3-11-1-16,26-8 1 16,-12-14 1-16,29-10 0 15,-20-8 1-15,25-12 3 16,-19-7 2-16,17-8 7 16,-24-4 6-16,14-12 10 15,-29-4 5-15,15-18 5 16,-24-7-7-16,13-17-4 15,-22 2-9-15,-15-45-7 16,-37-2-3-16,-22-13 19 16,-66 10 15-16,0-57 15 15,0 49 12-15,0 38-12 16,0 17-23-16,0-7-24 16,0 48-16-16,-60-12-13 0,-18-21 11 15,-55-17-5 1,-41 8-26-16,-58 18-158 0,-7 21-80 15,-95 15-63-15</inkml:trace>
  <inkml:trace contextRef="#ctx0" brushRef="#br0" timeOffset="994.106">12363 14276 1125 0,'30'0'74'0,"-3"-23"187"15,7-15-337 1,28-28-2-16,10-17 75 0,32-24 1 16,5-8 1-16,33-27 0 15,-2 6 2-15,28-31-2 16,-8 5 1-16,29-22 0 15,-18 12 1-15,27-19-1 16,-22 20 2-16,22-19-1 16,-26 27 0-16,17-18 0 15,-31 23 0-15,12-3 0 16,-34 26 0-16,5-2-1 16,-35 34-4-16,-5 10-29 15,-33 29-28-15,-10 16-61 16,-28 24-33-16,-15 15-102 0,-30 22-10 15</inkml:trace>
  <inkml:trace contextRef="#ctx0" brushRef="#br0" timeOffset="1506.938">12762 14933 1105 0,'1'44'228'0,"-2"-27"19"16,-19-20-320-16,41-9-30 16,12-9-9-16,29-22 36 15,14-17 73-15,38-39-1 16,5-14 7-16,38-37-1 15,-2-4-2-15,31-32 0 16,-6 15 1-16,27-33-1 16,-18 22 1-16,24-26 0 0,-21 26-1 15,16-15 3-15,-31 25 3 16,14-15 19-16,-27 32 9 16,9-12 21-1,-36 27 6-15,0 14 7 0,-30 30-17 16,-14 13 4-16,-32 30-9 15,-11 13 13-15,-24 16-3 16,-10 8 15-16,-10 10 1 16,-6 3 5-16,-1 3-13 0,0 0-1 15,0 0-15-15,-1 0-11 16,1 0-18-16,0 0-8 16,1 0-7-16,-1 0-8 15,0 0-11-15,0 0-42 16,1 0-36-16,0 0-179 15,0 0-163-15,1-1-29 16</inkml:trace>
  <inkml:trace contextRef="#ctx0" brushRef="#br0" timeOffset="5225.159">30051 16868 432 0,'4'-11'195'15,"-5"3"16"-15,-1-1-84 16,4 0-61-16,-4 0 0 15,0 4-26-15,-2-2-4 16,1 2-15-16,-9-5-8 16,1 3-6-16,-6-4-3 15,1 0-8-15,-7-3 4 16,0 5 2-16,-8-4 8 16,1 4 3-16,-11-1 4 15,1 6 0-15,-13-4 2 16,5 4-10-16,-10-3 17 15,2 0-7-15,-10-6 22 16,7 3 3-16,-15-6 0 16,5 1-16-16,-8-5 2 15,4 3-21-15,-13-2 13 0,10 4 9 16,-13-1 1 0,11 5-1-16,-13-5 3 0,8 1-15 15,-13-4-6-15,9 1-1 16,-15-5-2-16,10 1 0 15,-12-4 1-15,12 3 4 16,-12-1-2-16,13 3 1 16,-16-1-2-16,6 5-4 0,-19 1-8 15,9 1 0-15,-15 1 1 16,13 4-2-16,-17 2-3 16,17-2 1-16,-22 6-2 15,8 5-1-15,-17-1 3 16,23 1 6-16,-16 3-2 15,18-1 0-15,-7-1-1 16,17 4-1-16,-23 0-4 16,15 8 1-16,-11 1 0 15,12 1-2-15,-10 7-1 16,18 1 0-16,-8 5-2 16,17 2 0-16,-14 8-1 15,13-1 0-15,-5 7 1 16,16-4 1-16,0 6-1 15,22-9-4-15,4 7-15 16,17-7 0-16,2 2-1 0,12-6 3 16,0 7-4-16,12-6 8 15,4 4-6-15,6-7-3 16,7 1-13-16,7-8 14 16,10 6 3-16,5-6 7 15,10 5-5-15,3 4 11 0,9 0-2 16,2-5 2-16,11 8 0 15,2-5 8-15,14 2 1 16,0-3 3 0,17-1 0-16,-7-12 2 0,18-1-1 15,-9-7 2-15,16-1-1 16,-12-4 2-16,16 2 0 16,-15-2 0-16,18 2-1 15,-16-2 1-15,16-2 3 16,-11-3 1-16,16-2 4 15,-14-5-2-15,15 0 2 16,-13 0-4-16,10 3-3 16,-15 1-2-16,10 3 0 15,-18 2-1-15,10-2 1 16,-16-2 1-16,10 2 1 16,-16-2 0-16,12-2 0 0,-14 0-1 15,10-2 0-15,-16 1-1 16,10 0-1-16,-9 2 1 15,6 1 0-15,-15 2-1 16,6 2 1-16,-10-2 0 16,3 2 0-16,-10 0-1 15,11 5 2-15,-9-1 0 16,5 4 0-16,-9-1 0 16,8 3 0-16,-8-2-1 15,8 3-1-15,-2-1 0 16,12 4 0-16,-5-3-1 15,7 7 1-15,-8 0 1 0,6 2-2 16,-14-2 1-16,6 6-1 16,-9-7 2-16,7 0-1 15,-5-5 1-15,5-1-1 16,-6-7 1-16,7-1 0 16,-5-5 0-16,1 1 0 15,-4-3 0-15,2 2 0 16,-7 0 0-16,5-3 2 15,-4-2 1-15,5-8 2 16,-6-1 7-16,5-10 5 16,-7 1-2-16,3-5 2 15,-6 0 3-15,5-5 2 16,-8 2-4-16,5-5 0 16,-9 4-1-16,-1 1-3 0,-10 5 2 15,-3-1 21-15,-7 4 5 16,-1-4 9-16,-4-1-2 15,-1 5 17-15,-5 5-13 16,-4-3 6-16,-1 4-8 16,-8-6 9-16,-3-4-20 0,-8-8-9 15,-3 1-15-15,-14-5-1 16,-4 6-11-16,-14-4-16 16,-2 7-16-16,-16 2-20 15,-10 14-384-15,-35 5 106 16</inkml:trace>
  <inkml:trace contextRef="#ctx0" brushRef="#br0" timeOffset="7911.447">26937 1309 504 0,'-43'-10'138'0,"-5"1"30"15,5 4-150-15,-11 2-3 16,-3 10-17-16,-16 7-1 16,-1-2 2-16,-18 7 2 15,7 2 2-15,-11 2 1 16,8-5-1-16,-11 7 1 16,15-3-2-16,-6 5 1 15,15-9 0-15,-2 2 4 16,14-4 2-16,-10 0-1 15,9 0-2-15,-4 7-1 16,10 5-4-16,2 7-3 16,12 3-1-16,3 3-2 15,11 3 0-15,5-2-3 16,8-2 0-16,9 0-4 0,7-4 0 16,7 3 1-16,4-1-2 15,11 1 1-15,2-2 2 16,16 8 1-16,4-7 3 15,21 6 2-15,4-4 2 16,26 3 0-16,-4-5 2 16,19-2-1-16,-6-8 1 15,20 0 1-15,-10-5 1 16,22 2-1-16,-9-2-1 16,13 3 0-16,-16-3 0 15,15 2-1-15,-18-4 1 0,18-1 2 16,-7-7 7-16,27-5 0 15,-15-4 1-15,13-7 2 16,-13-3-1-16,15 0-3 16,-23-2-1-16,33-3 18 15,-12 4-4-15,11-1 5 16,-16 2-4-16,16 1 2 16,-25 4-17-16,28-4 1 15,-15 0-5-15,17-8-1 16,-17-1-1-16,11-4-1 15,-31 1-2-15,8-3 0 16,-24 4 3-16,3-3 0 16,-24 4 2-16,1-1 0 15,-22 8-1-15,1-3 0 0,-18 4-1 16,2 6-1-16,-10 0 0 16,1-1 2-16,-13 5-1 15,-1-6 4-15,-16-1 3 16,-1-1 9-16,-7-4 14 15,-2-4 27-15,-7 4 6 16,-3-8 6-16,-4-4-6 16,-8-6-15-16,-6 1-29 0,-10-10-10 15,-4 5-9-15,-16-6-2 16,-5 5-1-16,-18-8 1 16,-3 7 1-16,-19-8 2 15,2 4 9-15,-29-8 1 16,2-1 1-16,-17-8-1 15,2 6-2-15,-21-4-8 16,21 6-2-16,-33 3-2 16,-4 8-2-16,-42 3-1 15,7 2 1-15,-55 3 0 16,29 8 2-16,-24 1 2 16,35 7 0-16,-41 3 0 15,42 7 0-15,-25 2-1 16,31 1 0-16,-22 4-1 15,41 6 1-15,-16 3-1 16,28 3-1-16,-17 7-33 0,27 3-36 16,-21 11-211-16,21 5 25 15</inkml:trace>
  <inkml:trace contextRef="#ctx0" brushRef="#br0" timeOffset="10071.351">25091 17852 742 0,'-3'-17'197'0,"-15"-7"58"15,-7 1-191-15,-3-2-19 16,3 3 8-16,-6-1 8 16,2 8-6-16,-6 3-9 15,3 1-20-15,-9 4-14 16,1 4-7-16,-6 1-2 16,0 1-6-16,-8 2-6 15,2 2-1-15,-9 4 1 16,1 3-3-16,-9 9 3 15,2 1 5-15,-13 8 3 16,7 3-2-16,-8 3 1 16,12 0 1-16,1 2 0 15,18-7-2-15,-2 8-4 16,13 0-3-16,-1 9-4 0,9-2-1 16,-2 12-2-16,13 2 3 15,2 17 1-15,11 1 3 16,10 17 1-16,7-11-2 15,17 18 3-15,8-8 0 16,15 7-10-16,2-16-3 16,13-4-8-16,2-32-1 0,19-15-1 15,-1-32 11-15,3 0 4 16,-13 0 9-16,1 0 3 16,-14 0 1-16,8 0 0 15,2 0 1-15,18-29 1 16,-9-6 1-16,13-21 0 15,-10-13 1-15,13-11 0 16,-13 17-1-16,11-15-1 16,-17 13 1-16,1-8 2 15,-15 5 0-15,-2-14 8 16,-13 16 8-16,-8-3 30 16,-16 17 22-16,-11-3 47 15,-14 14 15-15,-16-10 32 16,-10 4-29-16,-19-17-17 15,-7 4-46-15,-19-6-15 16,-6 8-36-16,-27-8-2 0,3 15-5 16,-20-2-16-16,0 13-25 15,-21 2-77-15,18 17-71 16,-30 5-264-16,17 10 5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1T11:42:48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10229 6810 813 0,'-11'-22'176'0,"-5"2"76"15,4 6-239-15,9 5-12 16,0 7-8-16,3 2-7 0,0 0-13 16,0 0 0-16,0 0-1 15,0 0 6-15,0 0 6 16,2 0 12-16,18 4 0 15,47-9 2-15,-16-18 1 16,2-11 0-16,13-12-1 16,-3-2 0-16,17-9-1 15,-9 7-1-15,24-7 0 16,-1 7 1-16,24-13 2 16,-3 4-1-16,25-17-1 15,-14 1-1-15,17-8 4 16,-12 8-1-16,7-8 2 15,-27 17 1-15,2-2 5 0,-26 11 3 16,-6-1 16 0,-25 14 5-16,-3 3 6 0,-16 12-2 15,-7 9 8-15,-10 7-12 16,-6 5-1-16,-6 3-4 16,-2 3 3-16,-4 0-4 15,-2 2 16-15,-1 0 2 16,1 0 4-16,0-2-3 0,-1 2-5 15,1 0-21 1,-2 0-5-16,1 0-6 0,0 0-9 16,0 0-21-16,0 0-70 15,0 0-122-15,-2 2-119 16,-9 3-63-16</inkml:trace>
  <inkml:trace contextRef="#ctx0" brushRef="#br0" timeOffset="1992.274">10179 7811 252 0,'-36'31'56'16,"-2"2"23"-16,14-4-73 15,1 2-4-15,9-7-1 16,1 2 1-16,8-9-4 16,4-2-9-16,4-8-1 15,6-5 3-15,5-6 2 0,10-11 6 16,5-7 13-16,15-11 3 16,4-5 3-1,22-13 5-15,1 1-3 0,17-12-2 16,-1 3-4-16,20-14-2 15,-8 6-8-15,17-12-1 16,-8 9 2-16,14-9 0 16,-11 17 0-16,6-7 4 15,-16 12 0-15,6-4 4 16,-20 12 0-16,0-3 10 16,-20 14 5-16,-4 4 14 15,-20 12 4-15,-9 6 15 16,-15 7-3-16,-6 2-2 15,-9 2-14-15,0 4-9 16,-2 0-17-16,-2 1-20 0,0 0-34 16,0 0-64-16,0 0-65 15,1 0-26-15,3 0-66 16</inkml:trace>
  <inkml:trace contextRef="#ctx0" brushRef="#br0" timeOffset="3165.916">10488 9470 774 0,'-5'18'290'0,"-4"-13"8"16,1-10-171-16,5 4-149 15,5 1-9-15,-2-1-7 16,0 1-19-16,0 0 3 15,0-1 1-15,0-1 13 16,1 1 10-16,0 0 20 16,10-6 6-16,12-5 3 15,45-32-1-15,-29 17 1 0,17-10-3 16,6-1 0-16,18-9 0 16,1 2 1-16,14-8 0 15,1 5 0-15,20-11-2 16,-5 4 0-16,19-14-4 15,-2 4-1-15,16-10 1 16,-17 8 1-16,14-3 3 16,-21 10 2-16,2-8 2 15,-25 10 1-15,2-2 1 16,-22 6 0-16,-3 4 1 16,-13 18-2-16,8 0-31 15,-7 9-61-15,24-3-123 16,-2-1-11-16</inkml:trace>
  <inkml:trace contextRef="#ctx0" brushRef="#br0" timeOffset="5820.818">16919 10474 838 0,'-9'7'161'0,"-2"-8"89"16,4-1-249-16,3 0-3 16,3 3 5-16,0-2 1 15,0 0-1-15,0 0-1 16,0 0-2-16,1 0-4 15,0-1-4-15,0 2-3 16,0 0-1-16,0-1-2 16,0 0 4-16,1 0 3 0,10-6 2 15,25-2 0-15,42-52 1 16,-21 26-2-16,3 4-3 16,24-4 1-16,1 2 0 15,28-9-1-15,-2 4 4 16,18-5 3-16,-14 5 0 15,9-4 4-15,-25 4 1 16,5-8 3-16,-19 7-1 0,10-11 1 16,-15 4-2-16,12-2 1 15,-12 8-3-15,4 2 0 16,-20 12 1-16,-6 2-1 16,-18 9-1-16,-8 5 2 15,-16 6-1-15,-2-1-6 16,-7 5-27-16,4 4-144 15,3 3-61-15,-1 1-53 16</inkml:trace>
  <inkml:trace contextRef="#ctx0" brushRef="#br0" timeOffset="7571.509">13504 11612 381 0,'-12'-3'148'0,"5"1"16"16,2 1-96-16,3 0-52 15,0 0-14-15,0-1-29 16,-1 1-4-16,1 0 5 16,1 0 6-16,1 0 14 15,0 0 4-15,1 0 3 16,20-4 2-16,42-11 4 16,-20 3 7-16,4-3 0 15,12-6 3-15,0 1-3 16,5-5-2-16,-6 2-7 0,3-4-1 15,-8 4-1-15,1-3 3 16,-10 3 4-16,-3 2 7 16,-9 4 0-16,-8 4 15 15,-12 5 9-15,-1 3 21 16,-8 4 3-16,-2 2 8 16,-1 1-12-16,0-1-12 15,-1-1-26-15,1-1-16 16,0 2-26-16,0 0-117 15,0 0-40-15,0 0-71 16,1 0-98-16</inkml:trace>
  <inkml:trace contextRef="#ctx0" brushRef="#br0" timeOffset="11535.569">15528 12649 757 0,'8'3'260'0,"-4"-3"14"15,-4-2-189-15,0 2-78 16,0 0-20-16,0 0-1 16,0 0 4-16,-2 0-2 15,2 0 2-15,0 0 0 0,0 0 6 16,0 0-1-16,0 0 2 16,0 0-3-16,0 0 0 15,0 0-6-15,0 0-2 16,0 0-1-16,2 0 4 15,-1-1-1-15,25-3 8 16,51-14-1-16,-29 3 1 16,21-12 1-16,6-6 3 15,19-12-3-15,2-3 4 16,19-15-1-16,-10 3 0 0,20-11-2 16,-18 8 2-16,9-9-2 15,-21 14 3-15,-2-2 0 16,-25 15 0-16,-5-1 5 15,-20 15 5-15,-7 3 9 16,-14 12 3-16,-8 1 8 16,-8 9 0-16,-4 4 1 15,-2 1-7-15,0 1-1 16,0 0-8-16,0 0-9 16,-1 0-34-16,1 0-239 15,0 0-23-15,-1 1-100 16</inkml:trace>
  <inkml:trace contextRef="#ctx0" brushRef="#br0" timeOffset="18476.128">15997 12254 748 0,'28'96'205'0,"-40"-79"43"16,2-16-194-16,2 0-69 16,7 1-5-16,0 0-4 15,1-4-1-15,0 2 0 16,0 0 8-16,0 0 6 16,0 0 10-16,0 0 2 0,0 0 1 15,0 2 1-15,0-1-1 16,1 6-2-16,3 4-1 15,6 6-1-15,25 32 0 16,-10-32-1-16,-1-1 1 16,10-3 2-16,1-7 3 15,9-2 0-15,-3-5 1 16,15-5 2-16,-3 0 2 16,19-11 9-16,5-4 5 0,21-16 8 15,3-9 3-15,28-26 8 16,-3-6-7-16,25-23 1 15,-7 0-5-15,26-25-3 16,-13 7-8-16,30-11 1 16,-21 8-4-16,24-13 1 15,-23 24-1-15,7-3 4 16,-31 17-7-16,20-5 42 16,-41 18 3-16,-4 3-2 15,-28 19-6-15,-7 6 3 16,-42 26-43-16,-3 10-6 15,-18 9-2-15,-5 3 1 16,-10 5-7-16,-1 0-55 0,-3 3-70 16,-1 0-236-1,1 0 0-15</inkml:trace>
  <inkml:trace contextRef="#ctx0" brushRef="#br0" timeOffset="21513.042">12918 14104 924 0,'-17'5'280'0,"19"-8"47"16,-14 2-230-16,8 0-99 15,3 0-12-15,-1 1-9 16,1-1-9-16,1 1-1 0,0 0-2 15,0 0 14-15,0 0 4 16,0 0 7-16,0 0-5 16,0-1 6-16,0 0 1 15,1-1 2-15,3 1 0 16,21-3 6-16,43-8-3 16,-32 8 0-16,9-2-1 15,0 0 0-15,9 3-1 16,-2 0 1-16,8 3-2 15,-6 0 2-15,12 0 0 16,-6-2 3-16,10-3-2 16,-2 1 1-16,9-2 0 15,-11 0 2-15,1 0 1 16,-14 1 6-16,-5-2 5 16,-15 1 3-16,-4 0 11 15,-10 2 5-15,-5 0 2 16,-6 3-1-16,-3 1 9 15,-4-1-9-15,-1 1-3 0,0 0-5 16,0 0-5-16,0 0-11 16,0 0-6-16,0 0-14 15,0 0-75-15,0 0-33 16,0 0-113-16,1 0-98 16,21 2-26-16</inkml:trace>
  <inkml:trace contextRef="#ctx0" brushRef="#br0" timeOffset="22832.673">16191 13975 1109 0,'-9'-7'214'0,"-1"-1"116"31,1 5-327-31,5-1-22 0,2 3 5 0,2 1-10 16,0 0-4-16,0 0-6 16,0 0 6-16,0 0 1 15,0 0 11-15,0 0 3 16,2 0 7-16,8 0 2 16,15 0 5-16,51-2-3 15,-33-8-1-15,18-1 0 16,3-1-2-16,17-1 0 15,-2-4 2-15,21 1 0 16,-6 0 2-16,21-2-1 16,-10-1 3-16,22 1-3 0,-9-1 8 15,30-1 7-15,-11-2-4 16,23-1-7-16,-17 4 1 16,14 0-7-16,-34 5-8 15,25 1 8-15,-20 5 6 16,15 0 0-16,-12 3 0 15,23 5 0-15,-29 4-3 16,14 3 1-16,-21 2-1 16,5 2 3-16,-24 1 4 0,2 0 12 15,-19-4 10-15,0-1 20 16,-19-6 8-16,-3-1 11 16,-16-4-8-16,-5 1-3 15,-15-1-13-15,-5 2 7 16,-10 1-7-16,-3-1 5 15,-4 2-4-15,-1 0-1 16,-2-2-13-16,0 1 2 16,1 1-5-16,0 0 4 15,0 0-4-15,0 0 0 16,0 0-5-16,0 0-2 16,0 0-5-16,0 0 2 15,0 0-3-15,0 0 4 16,0 0-1-16,0 0 2 15,0 0-1-15,0 0-2 16,0 0-5-16,0 0-4 0,0 0-5 16,0 0-2-16,0 0 0 15,0 0-2-15,0 0 2 16,0 0 0-16,0 0 1 16,0 0-1-16,0 0 2 15,0 0-1-15,0 0 0 16,0 0 0-16,0 0 1 15,0 0 0-15,0 0 1 0,0 0 0 16,0 0 1-16,0 0 4 16,-1 0 1-16,1 0 3 15,0-1 1-15,0 1 0 16,0 0-1-16,0 0-2 16,0 0-2-16,0 0 0 15,0 0-3-15,0 0 0 16,0 0-2-16,0 0 1 15,0 0 0-15,0 0-1 16,0 0 0-16,0 0 0 16,-1 0-1-16,1 0 0 15,-1 0-1-15,1 0 0 16,0 0 0-16,0 0-1 16,0 0 0-16,0 0-1 15,0 0 0-15,0 0-3 0,0 0-7 16,0 0-32-16,0 0-20 15,-2 0-68-15,2 0-40 16,-1-1-330-16,-1 0 62 16</inkml:trace>
  <inkml:trace contextRef="#ctx0" brushRef="#br0" timeOffset="23731.882">19052 12308 1560 0,'13'12'203'0,"-10"-8"113"0,-3-5-504 16,2 3-84-16,-2-2 38 16,0 1 46-16,1 1 74 15,23 20 43-15,36 37 71 16,-29-25 1-16,0-2-1 15,3 6 0-15,-2-7 1 16,9 4 0-16,1-9 2 16,11 7 0-16,-1-3 0 15,17 10 0-15,0 3-2 0,20 11-1 16,2 0 0-16,22 11 0 16,-7-8 0-16,21 0-17 15,-13-16-25-15,13-13-30 16,-17-20-4-16,7-19-3 15,-21-16 28-15,-2-17 90 16,-25-1 64-16,-8-8 39 16,-21 7 26-16,-12-2 24 15,-16 12-59-15,-7 0-16 16,-7 10-33-16,-6-1-24 16,-2 9-35-16,-8 3-15 15,-8 3-28-15,-16 3-21 16,-7 5-1-16,-15 8 2 15,1 3 8-15,-5 9 10 16,13 6 22-16,-7 13 1 16,10 0 2-16,-8 17 1 0,7 7 3 15,-8 12 8-15,12 2 0 16,1 19 0-16,9-6 0 16,1 8-11-16,11-10 4 15,3 8 2-15,5-13-1 16,7 7-2-16,4-18 8 15,1 13-2-15,2-13 1 0,2 10 0 16,0-5 2-16,-1 17-2 16,-3-14-10-16,-1 7-3 15,-3-15 0-15,-1-7 3 16,0-19 8-16,2-9 20 16,3-14 9-16,1-8 10 15,4-5 0-15,0-5-5 16,3-1-19-16,-2 0-6 15,-1 0-11-15,1 0-5 16,1 0-15-16,-1 0-57 16,0-1-53-16,0 0-314 15,-2 0 34-15</inkml:trace>
  <inkml:trace contextRef="#ctx0" brushRef="#br0" timeOffset="26218.192">11266 15119 827 0,'6'16'243'0,"-3"-8"30"31,-3-8-241-31,0 0-88 0,0 0-14 0,0 0-6 16,0 0 13-16,0 0 26 16,0 0 22-16,1 0 8 15,10 2 7-15,15 5 2 16,36 6 0-16,-26-17 2 16,0-3 1-16,11-6 4 15,0-6 0-15,13-6 0 16,1 3-2-16,14-8-1 0,-7 5-4 15,7-5 0-15,-10 4-1 16,6-4 2-16,-11 5-1 16,7-6 2-16,-6 3 6 15,4-4 11-15,-11 4 2 16,-1-4 5-16,-14 4-2 16,-3 4-2-16,-14 4-12 15,-5 7-2-15,-8 4-4 16,-3 6 0-16,-5 2-2 0,-1 2-19 15,0-2-28-15,0 1-153 16,0 0-23-16,0 0-41 16,0 1-127-16</inkml:trace>
  <inkml:trace contextRef="#ctx0" brushRef="#br0" timeOffset="26599.17">11967 15288 1144 0,'-3'2'262'0,"3"-4"83"16,2 4-334-16,-2-2-47 0,0-1-1 15,1 0 7-15,25-6 12 16,54-25 8-16,-29 5 9 15,14-5 1-15,2-5-2 16,9-8 2-16,-5 0-2 16,8-5 3-16,-12 2-1 15,8-1 2-15,-14 5-1 16,2 5 2-16,-16 11-1 16,-7 5 2-16,-16 6-2 15,-5 9 5-15,-14 3 4 0,-1 0 7 16,-5 4 1-16,1 1 1 15,-2 0-7-15,2 0-61 16,0 0-62-16,2-1-239 16,28-9 5-16</inkml:trace>
  <inkml:trace contextRef="#ctx0" brushRef="#br0" timeOffset="32029.922">15142 16164 740 0,'-4'5'219'15,"2"-4"38"-15,-1 0-198 16,-1 0-54-16,2 1-10 16,-1-1 4-16,1 0 6 15,0 0 10-15,0 0 5 16,-1 0 1-16,1 1-4 0,1-2-7 16,0 0-9-16,-1 0-2 15,1 0-1-15,1 0 0 16,1-2 1-16,23-1 0 15,39-17 0-15,-26 6 0 16,0 3 0-16,9-3-2 16,2 4 1-16,15-2-1 15,-1 2 0-15,16 1 1 16,-7-2 1-16,14 1 1 16,-10 1 0-16,11-2 0 15,-9 0 1-15,13-1-1 16,-14 1 1-16,12-2 0 15,-12 0-1-15,9-1 2 16,-7 4 2-16,9 1 1 16,-13 2 0-16,10 5-1 15,-9 3-2-15,13 1-1 16,-3 0-1-16,13 1 1 0,-4-3 0 16,13-1-2-16,-10-2 6 15,5 2-1-15,-16 0-1 16,-2 3-1-16,-19 1 2 15,-2 5-5-15,-18-1 1 16,3 3 1-16,-9-1 1 0,0 0 12 16,-6-1 9-16,-3 1 11 15,-7-5 5-15,-1 1 21 16,-7-1 0-16,-6-3 11 16,-2 1 0-16,-5-1 11 15,-1-1-14-15,-2 0-3 16,0 0-18-16,1 0-8 15,0 0-16-15,0 0-5 16,0 0-9-16,0 0-2 16,0 0-2-16,0 0-2 15,0 0-1-15,0 0-4 16,0 0-13-16,0 0-87 16,0 0-86-16,1 0-237 15,9 0-34-15</inkml:trace>
  <inkml:trace contextRef="#ctx0" brushRef="#br0" timeOffset="40373.283">15780 17639 794 0,'3'11'266'0,"-7"-6"22"15,1-7-194-15,-1-2-86 16,3 3-11-16,1 0-4 0,-1 1 1 16,1 0-10-1,0 0-9-15,0 0-8 0,0 0 2 16,0 0 4-16,1 0 9 16,5 0 13-16,16 2 12 15,40-2 3-15,-34-8 1 16,12-6 1-16,4 2-2 0,19-10-3 15,2 2-2-15,16-5-3 16,-1 4-2 0,22-5 0-16,-5 2 2 0,18-8-2 15,-6 0 2-15,21-10 5 16,-17 0 2-16,12-8 5 16,-18 9 4-16,4-4 13 15,-24 9 0-15,-2 0 13 16,-24 7 1-16,-5 1 7 15,-21 10-10-15,-7 3 1 16,-13 5-11-16,-7 3-3 16,-4 6-11-16,-4 0-12 15,2 0-45-15,-2-1-315 16,1 1 79-16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1T11:43:36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22419 7039 767 0,'1'17'222'15,"2"-7"10"-15,-3-10-200 16,8-1-64-1,7 0-14-15,12-5 22 0,4-1 19 16,9-2 1-16,3-3 1 16,9-3 0-16,1 3 0 15,10-5 2-15,-3 2-1 16,14-1 0-16,-7 2 1 0,8 1 0 16,-7 0 0-16,10 0 1 15,-7 4 1-15,5 0-1 16,-7 2 1-16,12-1 1 15,-12 2-2-15,15 1 0 16,-7 3 1-16,8 1-2 16,-12 2 1-16,10 1 0 15,-16 1 0-15,7 1 0 16,-9 2 1-16,6 0-1 16,-14 1 0-16,11 1 1 15,-8-1 2-15,3-1 1 16,-8-2 5-16,0 0 11 15,-17-3 4-15,-2 1 8 16,-12 0 0-16,-1-2 0 16,-6 0-10-16,-1 3-4 15,-6-2-7-15,-1-1-2 0,-3 1-2 16,-1 0 3-16,-4-1 1 16,-1 0 2-16,0 0-2 15,0 0 0-15,0 0-3 16,0 0-4-16,0 0-3 0,0 0-40 15,0 0-77-15,0 0-169 16,0 0-8-16</inkml:trace>
  <inkml:trace contextRef="#ctx0" brushRef="#br0" timeOffset="1948.725">11294 7797 114 0,'13'-45'150'0,"-10"36"-15"15,-7 4 0-15,2 3-62 16,2 2-29-16,-1-1-4 16,1 1-28-16,0 0 15 15,0 0 4-15,0 0 5 16,0 0-3-16,0 0-6 15,-1 0-19-15,1 0-8 16,0 0-4-16,0 0 0 16,0 0 1-16,0 0 2 15,0-2 2-15,1 1 0 16,13-2 1-16,17-6 1 16,39-12-2-16,-26 6-3 15,1 1 0-15,12-2 1 0,0 1-1 16,12-1 1-16,-2 1 2 15,9-4 0-15,-9 1 0 16,7-6 1 0,-12-2-1-16,4-3 2 0,-12 4 11 15,1 2 24-15,-16 6 4 0,-6 4 7 16,-16 5 15 0,-4 5 27-16,-10 0-14 15,1 3 13-15,-4 1-7 0,0-1-11 16,0 0-35-16,0-1-11 15,0 1-13-15,0 0-3 16,0 0-4-16,0 0 1 16,0 0-4-16,0 0 0 15,-2 0-1-15,2 0-20 16,-1 0-38-16,1 0-140 16,0 0-12-16,1-1-109 15,11-1-90-15</inkml:trace>
  <inkml:trace contextRef="#ctx0" brushRef="#br0" timeOffset="3229.014">12211 8780 387 0,'0'-8'148'15,"-3"1"30"-15,-2 3-94 16,3 1-35-16,1 2-7 0,1 1-26 16,0 0-13-1,-1 0-6-15,1 0 1 0,0 0 1 16,0 0 2-16,0 0-1 15,0 0-2-15,0 0-3 16,0 0-1-16,0-1 1 16,1 0 2-16,16-3 4 15,22-7 4-15,43-16 0 16,-17 3 0-16,0 0-2 16,17-4 0-16,-1 2-3 15,15-5-1-15,-8 3 1 0,18-7 0 16,-11 3-1-16,7-6 1 15,-15 3 1-15,-2 0 37 16,-24 6 16-16,-10 2 30 16,-22 8 11-16,-8 5 30 15,-13 7-23-15,-6 4-1 16,-2 1-23-16,0 4-6 16,-1-2-29-16,1 0-11 15,0 0-17-15,0 0-24 16,0 0-138-16,0 1-203 15,2 10 3-15</inkml:trace>
  <inkml:trace contextRef="#ctx0" brushRef="#br0" timeOffset="6746.072">13620 10024 726 0,'6'-2'144'0,"-5"2"68"15,1-1-212-15,-2 1-16 16,0 0 6-16,0 0 1 16,1 0 4-16,3 0 2 15,9 3 3-15,8 3 1 16,38 9 3-16,-24-17 2 15,-1-4 2-15,10-5 6 16,-2 5-1-16,6-6-1 16,-6 3-2-16,13-2-3 15,-2 6-6-15,16-6 4 16,0 3 5-16,24-4 2 16,-4 3 1-16,22-5-1 0,-8 1-2 15,14-2-6-15,-13 1-2 16,9-1 3-16,-21 3-1 15,3 1 3-15,-19 2 2 16,5-3 17-16,-18 4 2 16,3-1 0-16,-11 2-2 15,-1 0-1-15,-16 4-17 16,-9 1 23-16,-14 1 24 0,-4 0 29 16,-10 2 7-16,0-1 3 15,-2 0-25-15,1 0-25 16,0 0-31-16,-1 0-47 15,-1 0-95-15,2 0-165 16,2 0-74-16,29 1-117 16</inkml:trace>
  <inkml:trace contextRef="#ctx0" brushRef="#br0" timeOffset="12845.226">10806 11257 641 0,'6'4'239'15,"-4"-1"-1"-15,-7-5-171 16,5 2-66-16,0 0-45 15,0 0-7-15,0 0 0 16,0 0 2-16,0 0 16 16,0 0 8-16,0 0 15 15,0 0 2-15,0 0 2 0,0-1-1 16,1 0 2-16,8 0 3 16,15-1 1-16,43-6-1 15,-32 2-1-15,13-6 0 16,1 1-2-16,22-9 2 15,6-2 2-15,20-7 1 16,-3 1 0-16,10-5 1 16,-13 6 0-16,5 0 0 15,-18 8-1-15,5-3 3 16,-14 3-1-16,4 0 0 16,-12-3 1-16,4-4 0 15,-11 6-2-15,-2-2 19 16,-12 5 2-16,-4 6 7 15,-18 1 12-15,-4 5 42 16,-8 4-2-16,-4-1 17 16,-2 2-2-16,0 0-8 0,0 0-42 15,0 0-15-15,0 0-22 16,0 0-8-16,0 0-9 16,-1 0-48-16,1 0-29 15,0 0-101-15,1 0-96 16,9 1-18-16,16 0-82 15</inkml:trace>
  <inkml:trace contextRef="#ctx0" brushRef="#br0" timeOffset="13983.278">9454 11323 970 0,'-6'3'207'0,"-2"-4"90"15,0-3-286-15,3 4-23 16,5 0-7-16,0 0-15 16,0 0-4-16,0 0 0 15,0 0 10-15,1 0 6 16,16 6 9-16,13 7 5 16,37 26 0-16,-25-6-2 15,-1 6 4-15,16 20 2 16,0 1 2-16,17 20 0 15,1-1 2-15,19 11 0 0,-5-13-1 16,24 3-1-16,-11-22 1 16,15-12-7-16,-13-22 1 15,7-15-2-15,-22-17 1 16,1-13 1-16,-26-6 7 0,-5-9 2 16,-21 4 6-16,-8-2 9 15,-15 2 12-15,-3 2 30 16,-10 7 14-16,-2-1 7 15,-6 2-5-15,-4 2-5 16,-1 6-24-16,-5-2-12 16,-2 7-14-16,-6 6-12 15,-3 4-11-15,-10 3-19 16,1 9-8-16,-9 7-4 16,4 4 7-16,-5 6 3 15,5 1 11-15,-2 7 5 16,6-3 6-16,-1 7-1 15,8 2-1-15,-3 10 0 16,8-2-1-16,-3 14-2 16,9-6 1-16,-4 7 1 15,4-5 1-15,2 7 1 0,3-12 2 16,-4 6 0-16,3-11 1 16,1 1 1-16,2-13-1 15,3-5 2-15,3-16 1 16,4-2 3-16,1-15 2 15,0-2 3-15,1 2 0 16,0-2 1-16,0 0-2 16,-1 0 0-16,1 0-2 15,-2-1 1-15,2 0 1 16,0 0 0-16,0 1-1 0,0 0-3 16,0 0-4-16,0 0-6 15,0 0-7-15,0-1-32 16,-1-1-31-16,1 1-170 15,0 0-79-15,0 0-56 16</inkml:trace>
  <inkml:trace contextRef="#ctx0" brushRef="#br0" timeOffset="16588.023">14940 14102 1081 0,'-1'8'273'0,"0"-2"56"16,1-7-306-16,1-1-91 15,-1 2-22-15,0 0-11 16,0 0 14-16,0 0 14 16,0 0 33-16,1 0 18 15,9-1 22-15,12 0 4 16,34-4-3-16,-31 3 0 16,-2-2-1-16,4 2 1 15,-2 1-1-15,7 4 1 16,-2-2-1-16,11 4 0 15,-2 1-1-15,13 1 0 16,-3-2 0-16,13 1-1 16,-3-1 1-16,14 0 0 15,-11-2 1-15,5 3 0 0,-8-4 2 16,4 2-2-16,-11-4 0 16,10 0 1-16,-5-1-1 15,7 0 1-15,-5-1 2 16,7 2-1-16,-11-1 1 15,9 1 0-15,-9 1-1 16,13 2 7-16,-3-1 4 16,11-1 4-16,0 2 0 15,17-2 2-15,-6-1-6 16,16-4-1-16,-6 0-2 0,7-2 4 16,-15-1 0-16,8 0 1 15,-18 1-2-15,9 2 1 16,-18 1-3-16,15 1 2 15,-10 2-2-15,13-1 0 16,-6 1-1-16,13-2 1 16,-14-3 0-16,11-3 0 15,-13-2 1-15,8-4 1 16,-9 0 0-16,6-1 4 16,-12 1 0-16,13 1 6 15,-14 4-2-15,7 0-1 16,-4 1-6-16,10 1 0 15,-14-1-8-15,11-1 1 16,-8 1 0-16,4-2 9 16,-12 2 6-16,1-1 10 15,-19 4 1-15,-8 1 4 16,-17-1-6-16,-8 2 7 0,-8 3-3 16,-4-1 4-16,-2-2-1 15,0 3-1-15,0 0-14 16,0 0 0-16,0 0-4 15,0 0 4-15,0 0 0 0,0 0 3 16,0 0-4 0,0 0-2-16,0 0-5 0,-1 0-4 15,0 0-5-15,1 0-7 16,0 0-5-16,-2 0-16 16,2 0-14-16,0 0-60 15,0 0-49-15,0 0-302 16,0 0 38-16</inkml:trace>
  <inkml:trace contextRef="#ctx0" brushRef="#br0" timeOffset="20424.087">12658 15439 597 0,'6'-3'188'16,"-6"3"8"-16,0 1-145 15,0-1-105-15,0-1-30 16,0 1 16-16,0 0 9 16,0-1 13-16,0 1 13 0,1 0 37 15,1 0 3-15,-1 0 1 16,-1 0-1-16,1 0-2 15,0 0 7-15,0 0 0 16,7 0 4-16,11 0 1 16,41 2 1-16,-37-2-9 15,4 2-2-15,0 2 3 0,2-1 12 16,-3-3 13-16,5 2 14 16,-2-3 0-16,7-3-1 15,-3-2-12-15,4 1-12 16,-3-2-13-16,1 2-1 15,-5 2-5-15,4 0-1 16,-7 2-2-16,6 1 3 16,-4 1 1-16,4-1 3 15,-3-1 0-15,6 1 3 16,-6-3-2-16,4 3-1 16,-3 0 0-16,5 2 3 15,-2-1-3-15,7 2 1 16,-2-3-2-16,9 5-1 15,-2 1-3-15,6-1 0 16,-9 1-3-16,9 0 1 0,-7-3-2 16,5 0 1-1,-4-2 0-15,8-1 21 0,-5 1 3 16,9-1 6-16,-6 1 0 16,5 0 2-16,-5 2-21 15,7-1-1-15,-7 1-6 16,11 1-2-16,-5 0-1 15,9 1 0-15,-7 0-2 0,14-2 1 16,-5-1 0 0,13-2-2-16,-5-2 0 0,16 0 1 15,-10-3-1 1,15-1 1-16,-10 4 0 0,16 0 0 16,-12-1 0-16,12 2 1 15,-14 2-2-15,13-3 2 16,-14-2-1-16,14-2 2 15,-8-3-2-15,12-2 2 16,-11 3-2-16,10 0 1 16,-14 1-1-16,6 5 0 15,-17 3 0-15,5 1 0 16,-17 3 1-16,6 4 0 16,-15-1 0-16,0-1 2 15,-16 1 7-15,-6-2 20 0,-19-4 10 16,-2 2 32-16,-13-4 16 15,0 1 19 1,-4-1-14-16,0 0-3 0,0 0-32 16,0 0-17-16,-1 0-27 15,1 0-45-15,0-1-54 16,1 1-331-16,12 3 56 16</inkml:trace>
  <inkml:trace contextRef="#ctx0" brushRef="#br0" timeOffset="24671.516">10349 16628 951 0,'-12'-1'166'0,"-6"-5"117"15,3 0-276 1,5 2-18-16,7 1 17 0,1 3 0 15,1 1-9-15,1-2 0 16,0 0 6-16,0 1 3 16,0 0 1-16,0 0-3 15,0-1-2-15,1 0-4 16,12-5-1-16,23-11-1 16,39-18 2-16,-19 10 0 15,5-4 2-15,15-11-1 16,0 2 1-16,20-11 0 15,-9 5 0-15,11-5-1 16,-12 8 1-16,10-7 1 16,-16 9-1-16,6-4 0 15,-17 7 0-15,2-1 1 16,-15 10 3-16,0-4 4 0,-7 5 3 16,-4 1 0-16,-11 8 0 15,-3 1-1-15,-11 5-4 16,-5 5 0-16,-8 3-1 15,-4 1-2-15,0 2-3 16,-3 0-16-16,-2 0-24 16,2 0-79-16,0 0-25 15,0 0-40-15,0 1-20 16,2 0-54-16,1 6 51 0</inkml:trace>
  <inkml:trace contextRef="#ctx0" brushRef="#br0" timeOffset="25139.243">9973 17316 1154 0,'10'2'216'15,"-6"0"51"-15,-3-2-347 16,9-3-13-16,4-1 8 15,13-4 11-15,4-6 66 0,18-7 9 16,1-2 0-16,22-5 2 16,-1-5 0-16,18-13-1 15,-4 2 1-15,20-9-2 16,-9-1-1-16,11-7-2 16,-12 10 3-16,3-6 0 15,-23 11 0-15,-3-1 1 16,-19 12 1-16,-2 2-2 15,-13 8 0-15,1 4-9 16,-9 7-24-16,8 11-122 16,-2 7-110-16,13 12-28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7:09:16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15769 6911 473 0,'-2'2'54'0,"-1"-1"51"15,2 0-145-15,0 0 5 16,1 0 15-16,1 0 6 16,6 4 16-16,16 8 3 15,36 13 1-15,-31-24 4 16,-1 0-1-16,7-5 1 16,-1 0-3-16,10-4 0 15,-4 0-2-15,7 0-2 16,-4 3-2-16,3 0-1 15,-6 3-1-15,5 3 0 16,-5 2 3-16,7 0 4 16,-6 2-1-16,4 2 1 15,-5 0 0-15,4 4-2 0,-6-1-4 16,2 1 2-16,-7-5 0 16,-2-3 22-16,-7-3 12 15,-1-2 23-15,-7-2 6 16,0 1 8-16,-2-1-19 15,-4 1-9-15,-3 1-14 16,-3 0 9-16,-3 1-6 16,-1 0-2-16,0-2-4 15,0 1-7-15,1 1-19 0,0 0-10 16,-1-1-7-16,1 1-41 16,0 0-43-16,0-1-133 15,0 1-3-15</inkml:trace>
  <inkml:trace contextRef="#ctx0" brushRef="#br0" timeOffset="1836.658">21282 7133 424 0,'9'2'93'16,"-3"-3"33"-16,5 6-105 15,3-7-47-15,7 4 14 0,-1-5 11 16,2 0 0-16,-4-3 2 16,4 3 0-16,-2-5 0 15,3-3 1-15,-2 3-2 16,7 1 1-16,-2-2-1 15,6 1 0-15,-1 3-1 16,6-2 1-16,0 2 0 0,7-1-2 16,-6 2 1-16,7-3 0 15,-6 4 1-15,3-2-1 16,-5 2 1-16,7-1-1 16,-5 4-2-16,6-2 0 15,-1 1 0-15,10 1 1 16,-5 0 0-16,4 1 1 15,-5-2 2-15,3 0 1 16,-10 0 0-16,10-2 0 16,-7 1 1-16,10 1 0 15,-1-3-3-15,8 0 0 16,-4 2 0-16,8 0 0 16,-5 1 0-16,9 1 0 15,-6 0 0-15,7 0 0 16,-8-2 0-16,10-2 2 0,-11 0 0 15,0-2-1-15,-10 0 1 16,6 1 2-16,-9-1-2 16,8-3 1-16,-1 2 0 15,11 0 1-15,-7 2-2 16,6 2-1-16,-10 3 2 16,3-1 2-16,-12 1 2 15,-3-3 8-15,-8 1 6 16,-3 0 9-16,-6-1 0 15,-2 1-1-15,-5 1-6 0,2 0-6 16,-3 1-9-16,-1 0-1 16,-6 0 1-16,-1 0 26 15,-5 1 10-15,1-1 9 16,-5-1 7-16,-1 0 16 16,0 1-23-16,0 0-1 15,0 0-5-15,0 0-1 16,0 0-14-16,0 0-1 15,0 0-10-15,0 0-4 16,0 0-8-16,0 0-4 16,0 0-8-16,0 0-33 15,0 0-44-15,0 0-206 16,0 0 22-16</inkml:trace>
  <inkml:trace contextRef="#ctx0" brushRef="#br0" timeOffset="8668.854">11695 7684 663 0,'-8'-13'143'15,"0"9"62"1,1-4-219-16,3 4-30 0,6 6-22 15,1-5-4-15,-3 3 4 16,0 0 22-16,0 0 36 16,0 0 24-16,1-1 6 15,0 0-3-15,0-1 0 16,4 1-8-16,10-7-6 16,3-2-6-16,42-20-2 15,-36 16 0-15,6 0 1 16,-2-3 0-16,3-2 0 15,-4-1 2-15,2 2-1 16,-5 2 0-16,0 4 0 16,-3 1 0-16,-4 3 2 0,-4 0 0 15,-2 2 1-15,-2 2 2 16,0-1 10-16,-4 2 20 16,1 0 21-16,-2 0 14 15,-4 2 17-15,0 1-7 16,0 0-17-16,0 0-22 15,0 0-13-15,0-1-19 16,0 1-4-16,0-2-3 0,0 1 0 16,0 1 0-16,0 0 2 15,0 0 1-15,0 0 6 16,0 0 0-16,0 0-2 16,0 0-3-16,0 0-8 15,0 0-11-15,0 0-47 16,0 0-27-16,0 0-47 15,0 0-60-15,1 0-54 16,9-1-2-16</inkml:trace>
  <inkml:trace contextRef="#ctx0" brushRef="#br0" timeOffset="10582.765">12727 8673 50 0,'85'-11'84'0,"-60"1"-12"16,-4 1-7-16,4 0-4 15,-3 0-22-15,1-2-4 16,-1 1-13-16,4 1 4 16,-3-2-4-16,2 1 2 15,-5 0-1-15,-1 3 15 16,-5-1 6-16,-2 2 10 16,-6 0-2-16,0 4 9 15,-3 1-11-15,-3-2 1 16,0 2-12-16,0 0-3 15,-2 1-13-15,2-1-6 16,0 1-7-16,0 0 7 16,0 0 3-16,0 0 11 15,0 0 2-15,0 0 10 0,0 0-6 16,0 0 2-16,0 0-7 16,0 0 2-16,0 0-11 15,0 0-2-15,0 0-10 16,0 0-4-16,0 0-8 15,0 0-2-15,0 0-6 16,0 0-15-16,0 0-14 0,0 0-66 16,0 0-64-16,0 0-93 15,0-1-41-15</inkml:trace>
  <inkml:trace contextRef="#ctx0" brushRef="#br0" timeOffset="14396.366">7276 7901 524 0,'-8'-5'115'0,"2"-1"50"0,1 0-177 16,5 4-12-1,6 3 1-15,-6-1-8 0,1 0 1 16,3 0 18-16,19 1 6 16,34 3-2-16,-28-6 0 15,-1-4 3-15,5-2 2 16,-2-3 3-16,5-1 3 15,-5-1 2-15,0 0 1 16,-4 1-1-16,-2-1 0 16,-4 4-1-16,-1 0-1 15,-3 3-1-15,-4 1 1 16,-2 4 0-16,-6 0-2 16,-2 1-2-16,2 0-3 15,-5 0-7-15,0 0-27 16,0 0-22-16,1 0-75 15,0 0-7-15</inkml:trace>
  <inkml:trace contextRef="#ctx0" brushRef="#br0" timeOffset="14981.493">7133 8740 623 0,'-3'-1'103'0,"2"0"33"16,0 2-212-16,1-1 8 16,0 0 3-16,0 0 1 15,0 0 37-15,1 0 19 16,0 1 3-16,1 0 2 16,-1 0 3-16,1 0 4 15,2-1 1-15,0 0 6 16,0 0 2-16,5 3 3 0,2-1-1 15,8 1 1-15,36 4-5 16,-28-11-3-16,-2 0-3 16,7-4-1-16,-5 1-2 15,4-1-1-15,-3 2-1 16,-1 1 1-16,-7 0 1 16,1 3 3-16,-6-1 5 15,-5 1 34-15,-5 1 31 0,-2 1 55 16,-2-1 11-1,-2 1 18-15,0 0-28 0,0 0-29 16,0 0-59-16,-1 0-23 16,1 0-30-16,-1 0-31 15,0-1-21-15,-1 1-90 16,1 0-96-16,0 0-42 16,1 0-86-16</inkml:trace>
  <inkml:trace contextRef="#ctx0" brushRef="#br0" timeOffset="20811.276">8679 9914 140 0,'-19'-2'43'15,"4"-5"13"-15,-1 1-38 16,7 1-7-16,1 3 1 16,2-2-7-16,2 2 7 15,1-2 11-15,2 3 4 16,0 0-1-16,0 0-4 15,0 0-10-15,1 0-11 16,0-1-3-16,0 1 1 16,1 0 1-16,14 0 2 15,7-1-3-15,39-2 0 0,-37 3-1 16,6 1 0-16,-2 0 0 16,3-1-1-16,-4 2 1 15,7 3 0-15,-4-1 0 16,4 0 0-16,-2 3 1 15,3-2-1-15,-2-4 1 16,5 2 1-16,-6-2-1 16,6 0 1-16,-5 0-1 15,4 1 0-15,-3-1-1 0,1 2 0 16,-3 3 0-16,3-1 1 16,-1 0 1-16,5 4-1 15,-4-2 1-15,4-1 1 16,-4 0-1-16,5 2-1 15,-7-3 0-15,6 3 0 16,-3 1-1-16,7 0 1 16,-5 0 1-16,9 0 0 15,-4-2 1-15,9-4 2 16,-8-2 1-16,10 0 2 16,-7-1 1-16,2 0 0 15,-7 3-2-15,5 0 0 16,-9-1-1-16,7 5 1 15,-2 0 0-15,6 0-1 0,-6 0-1 16,8 3-1-16,-5-6-3 16,5 2 0-16,-6-2-1 15,8 0 1-15,-6-3 2 16,6 3-2-16,-6-1 3 16,7 4-2-16,-6-4-1 15,2 2 0-15,-4-2-1 16,10-1 1-16,-5-2 0 15,15 3 2-15,0 0-1 16,10 0 1-16,-9-6 2 16,7 3-2-16,-13-1 1 0,3-1 0 15,-8-1-1-15,11 4-1 16,-6 1 0-16,9 2 1 16,-8-2 0-16,11 1 0 15,-11-2 1-15,6-2 0 16,-9-2 1-16,8 2 0 15,-11-3 0-15,4 3 3 16,-10-3 0-16,3 2 1 16,-10 2-2-16,4-2 1 15,-4 0-3-15,8 2-1 16,-3-1-1-16,8-1 2 16,-2 4-1-16,9-2 8 15,-11 0-1-15,5 2-1 16,-7-1-2-16,2-3 1 0,-10 2-9 15,7 1 1-15,-8-1 1 16,5-3 1-16,-6 4-1 16,4-2 0-16,-4-1 1 15,2 2 0-15,-8 1 1 16,0 0-1-16,-9 1 0 16,-5 3 1-16,-6-2 2 0,-2-1 11 15,-5 1 18-15,-3-1 36 16,-1-1 15-16,-3 0 26 15,0-1-1-15,0-1 4 16,0 1-25-16,0 1 3 16,0 0-17-16,0 0 4 15,0 0-17-15,0 0-6 16,0 0-20-16,0 0-9 16,0 0-17-16,0 0-6 15,-2 0-6-15,2-1-10 16,0 0-8-16,0 1-35 15,0 0-20-15,0 0-67 16,0-1 3-16,2 0-77 16,6-2-47-16,18-7 16 15</inkml:trace>
  <inkml:trace contextRef="#ctx0" brushRef="#br0" timeOffset="25208.075">9028 10115 142 0,'6'-1'94'0,"0"-1"-23"15,-3 2-9-15,-3-1-67 16,1 0 1-16,12-3 5 15,18-7 4-15,47-21 0 16,-31 12 0-16,9-9-1 16,-4 0 0-16,9-1 3 15,-7 1-1-15,2-1 1 16,-10 8-1-16,1 2 0 16,-11 2-1-16,-1 1 28 15,-8 4 11-15,-5 2 20 16,-9 2 15-16,-5 4 37 0,-5 3-19 15,-2 0-8-15,-1 2-21 16,-1 0-33-16,1 0-67 16,0 0-113-16,0 0-36 15,0 0-35-15,0 0-87 16</inkml:trace>
  <inkml:trace contextRef="#ctx0" brushRef="#br0" timeOffset="29059.802">6228 11074 175 0,'-1'-1'51'0,"-1"-1"36"15,1 0-40-15,0-8 19 16,0 1 5-16,0 5 2 16,0 0-16-16,0 2-8 15,-1 0-19-15,2-1-4 16,0 1-13-16,0 0-5 16,0-1-7-16,0 2-6 15,0 0-2-15,0 0 2 16,0 0 2-16,0 0 3 15,0 1 4-15,0 0 1 0,0 0-1 16,2 0-1-16,-1 1-1 16,0 0-2-16,13 8-1 15,5 3 0-15,37 15-1 16,-30-23 0-16,-2-4 1 16,3-3 0-16,-3 1 1 15,3-1 0-15,-4 0-1 16,4 1 0-16,-1 2-1 15,6 0-1-15,-2 1-2 16,6-1 2-16,-1-1-1 0,5-1-1 16,-3-2 1-16,1 0 1 15,-2-1 0-15,1-2 1 16,-2 4 1-16,1-3 2 16,-2 1-1-16,7-2-1 15,-3 2-1-15,8-1 1 16,-5 1-1-16,5-2 1 15,-5 2 1-15,1 0 0 16,-4-3-1-16,3 0 1 16,-7 1 0-16,7 2-1 15,-8 0 0-15,4-1 1 16,-4 6 0-16,4-5 0 0,-4 4 0 16,2 3 0-1,-2-2-2-15,4 0 1 16,-4 6-1-16,5-1 1 0,-3-4 0 15,6 5 1-15,-3-4 1 16,7 3-1-16,-4-2 0 16,6 2 1-16,-3-1-1 15,3 0-1-15,-6-3 0 16,7 1 0-16,-6 2 0 16,6-3-2-16,-6 0 1 0,5 5 0 15,-5-1 0-15,3 1 1 16,-6 1 3-16,1 2 0 15,-7-4-1-15,2 3 0 16,-6-2 0-16,2-2-1 16,-5 1 0-16,0-2 1 15,-5-1 1-15,-1-4 0 16,-8 5 1-16,0-1 0 16,-5-3 0-16,-3 2 0 15,0-1-2-15,-4 0 1 16,0 0 0-16,0 0 1 15,0-1-2-15,0 0 0 16,1 0-12-16,0-1-121 16,1 1-11-16,10-6-49 15</inkml:trace>
  <inkml:trace contextRef="#ctx0" brushRef="#br0" timeOffset="30133.599">6329 11078 15 0,'15'0'9'0,"3"1"-1"15,-2-1-3-15,3 1-4 16,0 2-1-16,3-5-3 15,-2 2-1-15,6-1 1 16,-1 2-1-16,4-1 2 16,-1 4-1-16,2-2 1 15,-5 3-2-15,4-2 2 16,-4 2-1-16,5-3 1 16,-1 0 2-16,8-2 0 15,-3 0 0-15,6-2 0 16,-5-2 0-16,6 1 0 15,-7 0 0-15,2 0 0 0,-4 6 0 16,2-2 0-16,-3 1 0 16,2 2 0-16,0-2 0 15,3-1 1-15,-2 0-1 16,6-1 0-16,-2 0 0 16,4 0 0-16,-3 0-1 0,9 3 1 15,-7-1 0-15,6 1 1 16,-7 3 0-16,5 0-1 15,-7-2-1-15,8 1 1 16,-6 0-1-16,6-2 0 16,-7 1 1-16,6-1 1 15,-6 2-1-15,8 2 0 16,-3-2-1-16,5 1 1 16,-2-2 0-16,11-3 0 15,-5-4 0-15,10-1 2 16,-1-3 0-16,5-1-1 15,-7 0 1-15,2-1-1 16,-14 0 0-16,6 3 0 16,-14-1 0-16,3-1 0 15,-5 2 1-15,4 1 0 16,-8 1-1-16,-2-1 0 16,-8 4 1-16,-5 0 0 15,-9 0 1-15,-3 1-1 0,-5 0-8 16,-8 4 4-16</inkml:trace>
  <inkml:trace contextRef="#ctx0" brushRef="#br0" timeOffset="30968.348">6382 11023 58 0,'36'-6'10'16,"-1"0"5"-16,6 3-17 15,-3-2-2-15,11 3 0 16,-6-1 2-16,14-1-1 16,-6 0 3-16,12 4-2 15,-8 0 2-15,11 3 0 16,-3 5 1-16,8-3-1 0,-9 2 1 15,12 1 0 1,-7-1 0-16,6-1-2 0,-3 1 1 16,7 0-2-16,-11 1 2 15,3 1 0-15,-13 2 1 16,3 0 0-16,-11 2 0 16,3-2 2-16,-6 0 0 15,7-2 1-15,-8-2 8 0,3-5 31 16,-5-4 1-16,0-2 3 15,-7-3-2-15,-1 1-7 16,-6-1-31-16,-6 2-3 16,-6 2-1-16,-2 1-4 15,-4 0-48-15,2 3-16 16,-4 2-14-16</inkml:trace>
  <inkml:trace contextRef="#ctx0" brushRef="#br0" timeOffset="32857.934">7936 12113 309 0,'8'4'97'15,"-6"-3"0"-15,1-2-54 16,-3-1-75-16,1 1 10 15,0 0 19-15,21-3 4 16,37-11-1-16,-31 2 0 16,-3-3 0-16,6-3 1 15,-2 1 0-15,3-4-1 0,-2 1 1 16,6-2-1-16,-6 2 1 16,3 0 1-16,-4 2 1 15,4-3 9-15,-5 3 2 16,5-7 3-16,-7 3-2 15,3-3-1-15,-6 4-6 16,0 1-4-16,-8 7-3 16,4 4-2-16,-9 3-2 15,-1 2-6-15,-3 3-5 0,1 0-11 16,-4-1-14-16,-3 2-74 16,1 0 13-16</inkml:trace>
  <inkml:trace contextRef="#ctx0" brushRef="#br0" timeOffset="33672.834">9403 13154 170 0,'9'5'148'15,"-3"-3"-44"-15,-6-2-7 16,2 0-98-16,-2-1-8 16,0 0 2-16,0 0 2 15,1 0 4-15,0-1 1 16,3 0 0-16,7-5-3 16,4-1-5-16,37-15-2 0,-31 14-3 15,-1-2 0 1,4-2 1-16,0-1 6 0,4-4 3 15,-2 2 4 1,2-3 0-16,0 1 1 0,4-3-1 16,-1 1 0-16,5-2 0 15,-3 2-1-15,4 4 3 16,-9 0 1-16,2 2 2 16,-12 4 1-16,-2 5 13 15,-9 0 16-15,-2 3 30 16,-5 2 4-16,-1-1 0 15,-1 0-28-15,1 0-122 16,1 1-77-16,-1-1-41 16</inkml:trace>
  <inkml:trace contextRef="#ctx0" brushRef="#br0" timeOffset="38266.006">19887 14051 390 0,'12'1'75'0,"-3"-3"43"16,7-4-116-16,7-3-3 15,7-5 4-15,3-1-2 16,11-9-1-16,0 1 1 16,8-8 0-16,0-1 1 0,8-3 1 15,-5 3 0-15,12-11 14 16,-4-1 52-16,10-8-4 16,-7 2 0-16,7-2 0 15,-10 8-13-15,4 4-49 16,-12 11 8-16,-2 0 23 15,-13 7 6-15,-4 1 17 16,-12 7 7-16,-4-1 7 16,-8 6-18-16,-1 3-2 15,-4 2-15-15,-5 4-3 16,-2 0-9-16,0 0 3 16,0 0-3-16,-1 0 0 15,1 0-7-15,0 0-3 16,-1-1-6-16,0 0-3 15,1 1-3-15,0 0-1 16,0 0 0-16,0 0-3 0,0 0 0 16,0-2-1-16,0 1 1 15,0 1-1-15,0 0 0 16,0 0 0-16,0 0 1 16,0 0 0-16,0 0 0 15,0 0 2-15,0 0 0 16,0 0 0-16,0 0 1 15,0 0 0-15,0 0 0 16,0 0 0-16,0 0 0 16,0 0-1-16,0 0 1 15,0 0-2-15,0 0 0 0,0 0-2 16,0 0 1-16,0 0 0 16,0 0 1-16,0 0 0 15,0 0 1-15,0 0-1 16,0 0 0-16,0 0-3 15,0 0 1-15,0 0-2 16,0 0 1-16,0 0-1 16,0 0 3-16,0 0 1 15,0 0 1-15,0 0 0 16,0 0 1-16,0 0 0 16,0 0 0-16,0 0 0 15,0 0 0-15,0 0-2 16,0 0 1-16,0 0-2 15,0-1 0-15,0 1 1 16,0 0 1-16,0 0 0 0,0 0 2 16,0 0-1-16,0 0 0 15,0 0 0-15,0 0 0 16,0 0-2-16,0 0 1 16,0 0 0-16,0 0 1 15,0 0 2-15,0 0 2 0,0 0 5 16,0 0 2-16,0 0 2 15,0 0-2-15,0 0-1 16,0 0-5-16,0 0-2 16,0 0-2-16,0 0-2 15,0 0 0-15,0 0-1 16,0 0 1-16,0 0-4 16,0 0-6-16,0 0-32 15,0 0-31-15,0 0-145 16,0 0-90-16,0 0-42 15</inkml:trace>
  <inkml:trace contextRef="#ctx0" brushRef="#br0" timeOffset="41356.718">10153 15169 219 0,'13'36'102'16,"-13"-35"7"-16,0-1-56 16,0-3-19-16,0 2-7 15,0 0-21-15,0-1-4 0,0 1 0 16,1 0 0-16,0 0-1 15,0 0 1-15,1 0 1 16,5 0 4-16,-1-1 2 16,5 1 6-16,0-1 0 15,3 0-1-15,33-9-3 16,-29 8-3-16,-2 0-7 16,2 0 0-16,2 0 0 15,4-1-1-15,-3-1 0 0,7 3 0 16,-3 0 0-16,6-3-1 15,-4 3 1-15,8-2-2 16,-6 0 2-16,6-1-1 16,-6-1 1-16,6 1 0 15,-5 0 1-15,5 2 1 16,-5 0 0-16,6 1-1 16,-4 1 1-16,5 1-2 15,-4 0 0-15,3-2-1 16,-6 2 0-16,1-3 1 15,-6 2-1-15,3-1 1 16,-5 2 1-16,2 0-1 16,-1 0 1-16,1 1 0 15,-2 0 0-15,3 0 0 0,-1-1 0 16,1 0 1-16,0 0 0 16,0-1 1-16,-6 0 0 15,2 1 0 1,-6-1 1-16,0 2 1 0,-2 0 2 15,3 1 2-15,-4 0-1 16,2 1-1-16,2 2-2 16,-2-3-2-16,2 1-2 15,3 1-1-15,-2-1 1 16,1-2-1-16,-1 1 1 0,1 0-2 16,-3-1 1-16,2 1 0 15,-1 3 0-15,3-2-1 16,0 2 1-16,4 3 0 15,-1-3 0-15,5 1-1 16,0-1 2-16,6-1 0 16,-3 0 0-16,4 1 0 15,-5-2 1-15,1 1 0 16,-4 3-2-16,3-3 0 16,-2 4 0-16,7 1 0 15,-2-3-1-15,3 3 0 16,-3-4 0-16,4-1 0 15,-6-3 0-15,5 7 0 16,-5-6 2-16,2 2 0 16,-4-1 0-16,2 4 0 15,-6-6 0-15,3 4-1 16,-3 1 1-16,3 2-3 0,-2-3 1 16,3 5 0-16,-4-1 1 15,4 0-1-15,-5 0 1 16,5 3 1-16,-6-4-1 15,3 2 1-15,-4-2 0 16,4 2 0-16,-4-3-1 0,1 1-1 16,-1-1 1-16,2-1 0 15,-7-1 0-15,-2-1 0 16,-1-1 1-16,-4 0-1 16,-3 0 0-16,2 0 0 15,0 1 0-15,-1-1 1 16,-1-1 1-16,-1 2 0 15,0-2 1-15,2 2-1 16,-2-1 1-16,0-1-2 16,-2 0 1-16,-4-2-1 15,0 0 0-15,2 0-1 16,-1 0-2-16,16 7-57 16,6 1-89-16,46 7 10 15</inkml:trace>
  <inkml:trace contextRef="#ctx0" brushRef="#br0" timeOffset="42611.696">15603 15334 343 0,'-6'-5'185'0,"0"0"-25"16,-2 3-46-16,4-2-130 16,-1 3-5-16,4 3 5 15,0-3-1-15,0 0 9 16,-1 1 17-16,1 0 6 15,1 0-2-15,0 0-3 16,0 0-11-16,0 0-11 16,0 0-1-16,0-1 2 0,0 0 2 15,1 0 6-15,1-1 3 16,13-2 0-16,3 0-1 16,35-1 0-16,-29 2-1 15,-1 0 1-15,7-5 0 16,-1-1 1-16,8-2-1 15,-2 5 1-15,7-5-1 16,-1 3 1-16,5-1-1 16,-7-1 0-16,9-2-1 15,-6 8 1-15,2-2 1 16,-6 5 0-16,7-1 0 16,-5 1 1-16,13-1-1 15,-1-2 0-15,14 2-1 16,-4-4 1-16,12 0 0 0,-7 0 1 15,10 4 0 1,-11-1 0-16,7 5-1 0,-8 0 0 16,5 4 0-16,-16-6 0 15,5 5 9-15,-15-5 13 16,0 1 22-16,-11-2 8 16,4 2 7-16,-9-1-6 15,1 0-10-15,-10 1-21 16,-3-2-8-16,-4 3-6 15,-3-2-1-15,-4 1-2 0,-1 0 0 16,-1 1-2-16,-3-2 0 16,0 0-1-16,0 0-3 15,0 0-4-15,0 0-35 16,0 0-24-16,0 0-149 16,1 0 2-16,7 1-71 15</inkml:trace>
  <inkml:trace contextRef="#ctx0" brushRef="#br0" timeOffset="44692.246">10339 16424 318 0,'7'1'145'16,"-8"0"-17"-16,2-2-68 15,-1 0-91-15,0 0 3 0,0-1 5 16,1 1 5 0,0 0 17-16,4 0 1 0,4 0-1 15,5-1 0-15,1 0 1 16,38-2-1-16,-34 1 2 15,8-1 1-15,-2-2 1 16,9-2-1-16,0-2 0 16,7-4-1-16,-1 3-1 15,7-4-1-15,-3 0 0 0,9-2 1 16,-6 2 1-16,6-3 2 16,-8-1 0-16,4 3 1 15,-12-1-1-15,1 0 0 16,-7 0-2-16,1 1 1 15,-9 1 2-15,1 5 7 16,-6-2 8-16,-7 5 15 16,-4 4 13-16,-2 0 26 15,-4 0 0-15,-1 3-1 16,0 0-15-16,0 0-13 16,0 0-27-16,0 0-9 15,0 0-7-15,0 0-1 16,0 0 0-16,0 0-2 15,0 0-2-15,-1 0-23 16,1 0-34-16,0 0-46 0,0 0-32 16,0-1-64-16,1 0-12 15</inkml:trace>
  <inkml:trace contextRef="#ctx0" brushRef="#br0" timeOffset="45189.145">10233 17237 384 0,'10'-7'76'0,"-1"-4"39"15,10-1-88-15,5-2-56 16,13-6 27-16,0-3 1 16,8-10 1-16,-2 2-1 15,1-4 1-15,-8 4 1 0,1 2-1 16,-9 9 1-16,-5 3-1 15,-8 7-3-15,-4 3-38 16,-5 4-65-16,1 8-8 16,-2 2-58-16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1T11:44:06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18769 7376 289 0,'1'0'131'0,"-1"0"-8"16,0-3-60-16,-1 1-50 16,1 2-8-16,0 0 2 15,0-1 2-15,0 1 8 16,0 0 2-16,0 0 1 16,0 0-3-16,0 0-3 15,0 0-9-15,0 0-5 0,0 0-1 16,0 0 1-16,0 0 3 15,0 0 2-15,0 0 0 16,0 0 3-16,0 0 0 16,4-1-2-16,22 0-1 15,49 1-2-15,-30 1-3 16,10 3-3-16,-3-2 2 16,15 0-1-16,-3-2 2 15,15-1-1-15,1-2 1 0,16-5 0 16,0-3 0-16,17-3 0 15,-7 0 0-15,15-1-1 16,-7 4 1-16,15-1 1 16,-13 4 0-16,12-2 1 15,-15 2 0-15,11-5 5 16,-23 3 3-16,8-3 12 16,-22 2 4-16,2-2 22 15,-20 4 7-15,-5-4 13 16,-22 4-7-16,-5-2 3 15,-17 5-18-15,-6 2-8 16,-10 2-16-16,1 2-7 16,-4-1-34-16,-1 1-128 15,1 0-107-15,9 0-32 16</inkml:trace>
  <inkml:trace contextRef="#ctx0" brushRef="#br0" timeOffset="3850.778">13688 8448 768 0,'12'29'291'15,"-8"-17"-13"-15,-6-15-154 16,2 4-180-16,1-1-9 0,-1-1 27 16,0 1 6-16,0 0 11 15,0 0 5-15,1 0 11 16,5 0 2-16,12 0 0 16,42-3-2-16,-31-5 2 15,11-3-1-15,2 0 2 0,18-5-1 16,2 0 2-16,17-5 0 15,-4 1 0-15,18-4 0 16,-7 1 0-16,23-5-1 16,-10 2 1-16,27-4 0 15,-11-1 2-15,21-3-2 16,-20 4 2-16,11-7-1 16,-27 4 1-16,1-2 1 15,-31 7 4-15,-7-1 11 16,-22 10 5-16,-10 5 2 15,-15 7 1-15,-6 4 6 16,-6 2-9-16,-3 1 1 16,-1 0-2-16,0 0 0 0,0 0-6 15,0 0-2-15,-1 0-5 16,1 0 2-16,0 0-2 16,0 0 0-16,0 0-2 15,0 0-3-15,-1 0-14 16,1 0-51-16,-1 0-39 15,1 0-98-15,0-1-41 16,0 0-45-16,1-2-44 0</inkml:trace>
  <inkml:trace contextRef="#ctx0" brushRef="#br0" timeOffset="6799.768">11877 9678 572 0,'8'5'129'16,"-5"-4"-11"-16,2 0-127 16,1 0-106-16,-6-1 6 15,1 0 79-15,0 0 22 16,5 3 7-16,7 2 1 16,-1 2 0-16,40 26 1 15,-33-25-1-15,6 1 1 16,3-2 2-16,8-1 1 15,2-3 1-15,9 2 1 16,-4-2-1-16,10 2 1 16,-9-2 7-16,9 2 17 15,-3-2 6-15,13 1 0 16,-2-1 0-16,20 0-9 16,-5 1-19-16,14 2-5 15,-8 1-1-15,9 1-2 16,-14 1 1-16,6-2 1 15,-11 0 0-15,-2-4 1 0,-13 0 24 16,2-3 6-16,-10-1 0 16,-3-2 2-16,-7 2 2 15,-5 0-6-15,-14 0 9 16,-3 1 34-16,-9 0 11 16,-5 0 14-16,-2 0-13 15,-1 0-10-15,0 0-31 16,0 0-7-16,0 0-10 15,-1 0 23-15,1 0 6 0,-1 0 18 16,1 0 0-16,-1-1 5 16,1 1-26-16,0-2-13 15,-1 2-20-15,1-1-27 16,0 1-35-16,0-1-54 16,0 1-35-16,0-1-96 15,0 0-159-15,1-1 18 16</inkml:trace>
  <inkml:trace contextRef="#ctx0" brushRef="#br0" timeOffset="8632.654">17932 9877 875 0,'3'9'128'0,"-3"-8"93"16,1-1-260-16,-1 0-27 15,0 0 17-15,0 0 6 16,0 0 10-16,0 0 3 16,0 0 16-16,0 0 5 15,1 0 8-15,4 0 3 16,20 2 0-16,42-1 0 15,-31-7 0-15,16-3 0 0,3 1-1 16,23-4 0-16,5 0-1 16,23-3 1-16,-4-1-1 15,23-1-1-15,-10 5 1 16,18 0 1-16,-14 3-2 16,19 7 3-16,-14 3 17 15,20-1 15-15,-7 3 4 16,27 0 4-16,-13-1-1 15,24 1-15-15,-19 0-14 16,14 1 7-16,-26-1 0 16,15 4 3-16,-30-2 1 0,13 3 10 15,-24 0-6-15,6-1 6 16,-27-2 8-16,3 1 25 16,-25-5 0-16,-4-1 15 15,-18-1 3-15,-2-3 4 16,-19 0-23-16,-5 0-6 15,-12 0-17-15,-7 3-4 16,-7 0-15-16,0 1-2 16,-1 0-1-16,-1 0-1 31,0 0-4-31,1 0 0 0,0 0-1 0,-1 0 2 16,0 0-2-16,1 0 0 15,0 0-3-15,0 0-1 16,0 0-4-16,0 0-2 15,0 0-1-15,0 0 0 0,0 0-1 16,0 0 0-16,0 0 0 16,0-1 0-16,0 1 0 15,0 0 0-15,0 0 0 16,0 0-1-16,0 0 0 16,0 0-1-16,0 0 1 15,0 0-1-15,0 0 1 0,0 0-1 16,0 0 0-16,0 0 0 15,0 0 0-15,0 0 0 16,0 0 0-16,0 0 0 16,0 0 0-16,0 0 0 15,0 0 1-15,0 0-1 16,0 0 1-16,0 0 1 16,0 0 0-16,0 0 1 15,0 0-1-15,0 0 0 16,0 0-1-16,0 0-1 15,0 0 0-15,0 0 1 16,0 0-1-16,0 0 0 16,0 0 0-16,0 0 1 15,0 0-1-15,0 0 0 16,0 0 1-16,0 0-1 0,0 0 1 16,0 0 0-16,0 0 0 15,0 0 0-15,0 0 0 16,0 0 0-16,0 0 1 15,0 0 0-15,0 0 0 16,0 0 0-16,0 0 0 16,0 0-1-16,0 0 1 15,0 0-1-15,0 0 0 0,0 0 0 16,0 0-1 0,0 0 0-16,0 0 1 0,0 0 1 15,0 0 0-15,0 0 5 16,0 0 2-16,0 0 5 15,0 0 1-15,0 0 0 16,0 0-4-16,0 0-2 16,0 0-5-16,0 0-2 15,0 0-1-15,0 0 0 16,0 0-1-16,0 0 1 16,0 0 0-16,0 0 2 15,0 0 0-15,0 0 2 16,0 0 0-16,0 0 0 15,0 0-2-15,0 0-1 16,0 0-3-16,0 0-21 16,0 0-22-16,0 0-74 0,0 0-33 15,0-2-319-15,0 0 43 16</inkml:trace>
  <inkml:trace contextRef="#ctx0" brushRef="#br0" timeOffset="9897.402">22346 8266 919 0,'16'-5'311'0,"-10"2"-6"0,-4 1-199 15,2 2-182-15,-4-1-1 16,1-1 49-1,14 1 10-15,13-1 12 0,46-3 0 16,-33 6 1 0,13 3 2-16,0 2-3 0,12 9-1 15,-10 7-1-15,7 13 1 16,-9 11-2-16,8 18 3 16,-11 3 2-16,13 19 4 15,-4 1-1-15,11 12 2 16,-8-6-1-16,12 7 2 15,-7-14-2-15,12 5 0 16,-9-15 0-16,16 3 0 16,-10-10 0-16,8-4 1 15,-13-15-1-15,9-5 2 16,-16-19 0-16,9-13 4 0,-7-7 0 16,10-10 4-16,-6-6 0 15,16-7 0-15,-10 0-4 16,6-11 7-16,-14 0 8 15,-4-7 13-15,-20 2 11 16,-7-7 5-16,-14 5-5 16,-7 0-1-16,-10 7-18 15,-6 1-16-15,-8 9-10 16,-19-3-18-16,-9 5-17 0,-21 4-6 16,-13 4 4-16,-19 10 3 15,7 9 14-15,-11 12 6 16,13 7 6-16,-8 19 3 15,13 6 1-15,-11 20 0 16,14-1 0-16,-16 21 0 16,10-6 0-16,-10 19 1 15,8-10 1-15,-10 15 0 16,18-15 1-16,-6 5 2 16,18-24-2-16,-1 1 3 15,11-20-1-15,0-6 0 16,13-18 0-16,-2-5 4 15,9-13-2-15,-1-4 4 16,6-7 1-16,-2-1 7 16,7-4 2-16,2 2 10 15,5-4 2-15,5 2 11 0,2 1-4 16,2-2-2-16,3-1-10 16,-1 0-4-16,0 0-12 15,1 0-1-15,-1-1 0 16,-1 1 5-16,2 0 0 15,0-1 8-15,0 0 1 0,0 1 5 16,0 0-4-16,0-1 0 16,0 1-8-16,0 0-6 15,-1 0-18-15,1 0-54 16,0 0-323-16,-2 0 80 16</inkml:trace>
  <inkml:trace contextRef="#ctx0" brushRef="#br0" timeOffset="14229.96">11181 11088 457 0,'-2'-1'198'15,"1"0"-21"-15,0 0-97 0,0 0-150 16,0 1-2-16,1 0 17 16,0 1 3-16,1 0 25 15,5 2 20-15,11 9 4 16,39 16 2-16,-35-27 2 16,5-1 2-16,-2 0 1 15,6 2-1-15,-1 2 0 0,6 0 0 16,5 3-1-16,13 1-1 15,4-3-2-15,25-5 3 16,2-6-1-16,25-9 0 16,-5-7 5-16,23-14 20 15,-14-3 10-15,13-15 17 16,-20-1 6-16,9-8 5 16,-22 8-16-16,-1-6-6 15,-20 13-10-15,0 3 21 16,-23 11 2-16,-8 6 17 15,-16 10 13-15,-8 4 34 16,-11 8-13-16,-1 3 9 16,-5 2-14-16,0 1-14 15,0 0-39-15,0 0-13 16,0 0-19-16,0-1-3 0,0 1-9 16,-1 0 1-16,0 0-1 15,-1 0 2-15,1-1-2 16,1 1-1-16,0 0-11 15,0 0-40-15,0 0-34 16,0 0-161-16,0 0-146 16,1-2-26-16</inkml:trace>
  <inkml:trace contextRef="#ctx0" brushRef="#br0" timeOffset="20671.853">16793 12474 875 0,'-15'-13'188'0,"3"9"84"15,1-1-250-15,7 2-15 16,4 4-1-16,-1 0-1 15,0-2-4-15,1 1-6 0,0 0-3 16,0 0 2-16,-1 0-2 16,1 0 2-16,0 0-4 15,0 0 0-15,0 0-5 16,0-1 1-16,0 0 1 16,0-1 4-16,1 1-1 15,18-6 6-15,49-11 1 16,-33 12-3-16,12-3 0 15,3 1 2-15,13 3-2 16,-4-4 0-16,14-8 3 16,-4-2 0-16,20-15 2 15,-5-8 1-15,18-11 1 16,-2 0 0-16,15-11 0 16,-11 7 0-16,9-4-1 15,-12 8 2-15,10-9-1 0,-17 10-1 16,12-7 2-16,-16 9-1 15,6-4 1-15,-13 8 23 16,8-5 32-16,-18 12-2 16,0-1-3-16,-13 13-1 15,-5 5-22-15,-19 11-33 16,-4 3 4-16,-13 4 4 16,-6-3 6-16,-6 3 12 15,-4 3 21-15,-2-1 8 16,-1 2 10-16,0 0-2 0,0 0-8 15,0 0-21-15,0 0-8 16,-1 0-11-16,1 0-3 16,0 0-3-16,0 0 1 15,0 0-1-15,0 0 0 16,0 0-1-16,0 0-1 16,0 0 0-16,0 0-2 15,0 0 0-15,0 0 0 16,0 0-1-16,0 0 0 15,0 0 0-15,0 0 0 16,0 0 0-16,0 0 0 16,0 0 0-16,0 0-1 15,0 0 1-15,0 0-1 16,0 0 0-16,0 0 1 16,0 0 0-16,0 0 1 0,0 0 0 15,-1 0 0-15,1 0 1 16,0 0-1-16,0 0-1 15,0 0 0-15,0 0 0 16,0 0-1-16,0 0 0 16,0 0 0-16,0 0 1 15,0 0-2-15,0 0 2 0,0 0 0 16,0 0-1-16,0 0 0 16,0 0 0-16,0 0 0 15,0 0 0-15,0 0 1 16,-1-1 0-16,0 1 0 15,1 0 1-15,0 0-1 16,0 0 0-16,0 0 0 16,0 0 1-16,0 0-1 15,0 0 0-15,0 0 0 16,0 0 0-16,0 0 0 16,0 0 0-16,0 0-1 15,0 0 1-15,0 0-1 16,0 0 0-16,0 0 0 15,0 0-1-15,0 0 0 16,0 0 1-16,0 0-1 16,0 0 0-16,0 0 1 0,0 0-1 15,0 0 1-15,0 0 1 16,0 0 0-16,0 0 0 16,0 0 0-16,0 0 0 15,0 0 1-15,0-1 0 16,0 1-1-16,0 0 1 15,0 0-1-15,0 0 0 0,0 0-1 16,0 0 1-16,0 0-1 16,0 0 0-16,0 0 1 15,0 0 1 1,0 0-1-16,0 0 1 0,0 0 0 16,0 0 0-16,0 0-1 15,0 0 0-15,0 0 0 16,0 0 1-16,0 0-1 15,0 0 0-15,0 0 1 16,0 0 0-16,0 0 0 16,0 0-1-16,0 0-2 15,0 0-3-15,0 0-17 16,0 0-20-16,0 0-57 16,0 0-55-16,0 0-101 15,1 1-101-15,38 5-32 16</inkml:trace>
  <inkml:trace contextRef="#ctx0" brushRef="#br0" timeOffset="27177.925">20148 13975 687 0,'-4'-1'260'0,"3"-1"-12"16,1 3-183-16,0-2-82 16,0-1-32-16,0 2-1 15,-1-1 18-15,0 0 12 16,1 0 14-16,0 0 3 16,-2 0 3-16,1 0 0 15,0-1 2-15,0 1 1 16,0 1 3-16,0-1 0 15,0 0-1-15,1 0-2 16,0 0-1-16,0-1-4 16,0 1 0-16,1 0 0 15,15-6 0-15,15-4 1 0,36-12-1 16,-25 10 1-16,0 3 1 16,6-2-2-16,-4-2 0 15,7 4 2-15,-7 3 0 16,12-3 3-16,-4-2 1 15,10 4-2-15,-1-2 1 16,14-3-1-16,-7 3-3 16,17 0 0-16,-6 1 1 15,16-2-1-15,-11-1 1 0,7 1 0 16,-13 1 0-16,5 2 1 16,-18 5 1-16,9-1-1 15,-11 3-1-15,7 0-1 16,-10 3 1-16,15 1 1 15,-7 1 0-15,12 2 0 16,-6-3 2-16,12 3 2 16,-14-3 0-16,1 0 4 15,-8 2-1-15,1 0-1 16,-13-2-2-16,7 2-2 16,-7 1-1-16,2-2-2 15,-7-1 1-15,7-1 0 16,-7 2 0-16,4-1 1 15,-4 3-1-15,8 3 4 0,-2 2 1 16,6-2 3-16,-4 1 1 16,8 3 1-16,-7-5-2 15,7-2-1-15,-7 0-3 16,9 0-1-16,-6-4-2 16,9 0 0-16,-4 3 0 15,5-3-1-15,-5 0 0 16,8-1-1-16,-7 3 0 15,10-3-1-15,-9-2 1 16,6 0 0-16,-13-1 0 0,9 1 1 16,-13-3 1-16,8 3 0 15,-9-2 0-15,11 0-1 16,-11-3 1-16,9 6-2 16,-11-2 1-16,7-2-2 15,-11 3 1-15,8 2 0 16,-7 0 0-16,6-1-1 15,-6 2 1-15,6 0 0 16,-8-2 1-16,9-1 1 16,-7 1 1-16,10 2 1 15,-1-1 0-15,10 5-1 16,-4-3 0-16,13 8-3 16,-6-4 0-16,8 1-1 15,-6 1 1-15,7-1 0 0,-13-4 2 16,8 1-1-1,-15 1 1-15,5-4-1 16,-10-1 1-16,11 3-1 0,-8-2 1 16,15 1-1-16,-3-2 2 15,10 2-2-15,-12-2 1 16,10-1-1-16,-13-1 0 16,6-1-1-16,-10-2 2 0,8 2-2 15,-6 1 2-15,6-1 1 16,-5 0 1-16,7 4 3 15,-6-2 1-15,6 1-2 16,-7 2 0-16,10 3-1 16,-8-4-3-16,13 2 0 15,-10-3 1-15,5 0 13 16,-13 0 7-16,4 0 6 16,-14 2 6-16,5 1 4 15,-6 0-13-15,11 2-5 16,-1-3-8-16,9-1-5 15,-6-1-4-15,11-1 0 16,-14-1-3-16,1 1 16 16,-14 0 4-16,-3 0 5 15,-16 0 4-15,-3 0 2 16,-5 0-16-16,0 0-6 16,-8 1-12-16,-1-2-55 0,-6 1-50 15,2-1-236-15,-1-2 12 16</inkml:trace>
  <inkml:trace contextRef="#ctx0" brushRef="#br0" timeOffset="29767.966">11147 15014 594 0,'4'1'202'0,"-2"0"-4"16,-2-1-159-16,0 0-66 16,0-1-14-16,1 0 5 15,0 0 18-15,19-2 11 16,34-7 7-16,-28 7 0 16,1 0 1-16,11 3-1 15,-5 3 0-15,10 1 0 16,-1 0 0-16,7 0 0 0,-3 0 0 15,13-3 0-15,-2 0 0 16,12-2 2-16,-4 0-2 16,15-2 3-16,-6 1-1 15,15 1 0-15,-9 1-2 16,19 1 1-16,-10 1 0 16,17 2-1-16,-10 0 0 15,15 0-1-15,-15-1 1 0,20 0 0 16,-16-1 0-16,14 0 1 15,-16-1 0-15,9 4 1 16,-14 0-1-16,9 3 0 16,-12 0-1-16,14 1 0 15,-6 0-1-15,18-2 2 16,-6-5-1-16,19 0 1 16,-9-4 1-16,18-3-2 15,-14-3 1-15,10-3-1 16,-15 1 1-16,13-3 0 15,-16 4 0-15,13 0 0 16,-10 1 0-16,17-3-1 16,-12 2 1-16,16-4 16 15,-13-2 4-15,18-1 2 0,-22 0 1 16,13-5 14-16,-20 4-6 16,8-4 6-16,-20 5 0 15,4 1 7-15,-22 5-8 16,1-2-6-16,-19 8-6 15,0-1 5-15,-17-2 0 16,-7 5 2-16,-15 1-3 16,-7-2-1-16,-13 2-9 0,1 5-6 15,2-5-69-15,25 10-239 16,15 5 58-16</inkml:trace>
  <inkml:trace contextRef="#ctx0" brushRef="#br0" timeOffset="38636.972">17426 16405 329 0,'9'-5'177'16,"-1"-1"-24"-1,-9 7-76-15,1-2-33 0,1 2-32 16,-1-1 13-16,-1 0 5 16,1 0 2-16,0-1-6 15,0 1-6-15,0 0-11 0,0-1-8 16,0 1-5-16,0 0-1 16,0 0 2-16,0 0 4 15,0 0 3-15,1-2 5 16,0 2 2-16,16 0 0 15,6 0-2-15,44 0 0 16,-36 0-4-16,12-1 1 16,0 0 0-16,9-2 1 15,-4-2-1-15,13-2 0 16,-6-4 0-16,10 3-2 16,-8 2 0-16,7-3 2 15,-7 6 6-15,9 0 1 16,-6-1 2-16,15-5 7 15,0 0 8-15,15-10 5 16,-5 0 1-16,20-8 3 16,-8-4-7-16,9-8-12 0,-9 3-10 15,9-11-4-15,-14 2-3 16,9-2-1-16,-13 6 1 16,12-1-1-16,-15 5 2 15,12 0 11-15,-17 4 0 16,9-3 1-16,-14 6 0 15,2 2 12-15,-18 3-6 0,0 1 4 16,-17 6 1-16,-3 1 2 16,-15 4-9-16,-3 4 5 15,-10 6 2-15,-3 0 11 16,-4 2 6-16,-3 1 7 16,-1-1-9-16,0 0 5 15,-1 1-7-15,1 0-1 16,0 0-11-16,-1-1 1 15,1 1-10-15,0 0-8 16,-2 0-8-16,2 0-4 16,0 0-9-16,0 0-47 15,0 0-54-15,0 0-284 16,5-1 32-16</inkml:trace>
  <inkml:trace contextRef="#ctx0" brushRef="#br0" timeOffset="49674.036">23213 17731 690 0,'8'-1'300'0,"-7"-2"-10"0,-1 7-130 16,0-5-147-1,0 0-7-15,0 0-1 0,0 1-7 16,0 0-8-16,0 0-13 16,0 0-8-16,0 0 0 15,0-1 5-15,1-1 2 16,16 2 13-16,14 3 8 16,36 4 0-16,-27-1-1 15,1 5 2-15,9-5-1 16,-2-4 1-16,13-4 1 15,2-8-1-15,14-15 1 16,-2-5 0-16,17-23 0 16,-2-3 0-16,18-22 1 15,-5 2-2-15,22-15-1 0,-9 14 1 16,20-14 0 0,-18 15 1-16,12-10 2 0,-17 8 1 15,11-6 1-15,-20 17 1 16,8-7 0-16,-16 13 2 15,3 0 1-15,-21 11 1 16,-1 3-2-16,-17 13 0 16,-4 4-1-16,-18 11-2 15,-5 2-1-15,-11 3 0 0,-1 5-2 16,-5 2-1 0,5 0-132-16,1 1-62 0,9 5-72 15,-5-2-126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1T11:45:01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15067 7365 899 0,'2'5'48'16,"-1"-2"112"-16,-1-2-254 16,0-1-35-16,0 0 56 15,0 0 56-15,0 0 16 16,0 0 1-16,1 0 2 0,1 0-1 16,6 0 2-16,12 1 2 15,39-3 2-15,-24-6 0 16,1-1 0-16,12-2-2 15,-3-1-2-15,11 0-3 16,-1 1 1-16,15-2-1 16,-2 2 0-16,17-4 0 15,-3-1 0-15,16-4 1 16,-7 2-1-16,14-2-1 16,-13 5 2-16,12 2-1 15,-15 0 0-15,8 4-1 16,-13 1 0-16,7 1 0 15,-12 2-1-15,16 0 2 16,-10-1 1-16,17 0-1 16,-9-2 2-16,17-5-2 15,-11 5 0-15,15 2-2 0,-16 2 2 16,13 2-1-16,-15 8 2 16,11 0-3-16,-15 4 3 15,14 2-1-15,-12-2 2 16,15-2-3-16,-10 1 1 15,16-6 1-15,-8-2 0 16,18-2-2-16,-11-4 3 0,13-1-2 16,-15 1 1-1,9-7 2-15,-15 6 0 0,7 2-1 16,-20 0 0-16,14 2-1 16,-14 3-1-16,16-1 1 15,-10-1 1-15,20-4 0 16,-9-2 2-16,15 2-2 15,-16-5-1-15,13 6 0 16,-16 0 1-16,8 1-1 16,-16 1 0-16,13 0-1 15,-17 0 1-15,20 0 0 16,-9-3 2-16,13-3-1 16,-9-1 2-16,17-4-1 15,-15 2 1-15,3 2-2 16,-14 3-1-16,8 3 1 15,-15 5 0-15,6 2-2 0,-8 0 1 16,12 4 1-16,-12-4-1 16,17 3 0-16,-7-2 1 15,10-2-1-15,-12 1 2 16,13-2 1-16,-21-3 3 16,9 3 14-16,-13-2 3 15,1 1 38-15,-17-1-2 16,14 4-3-16,-10-1-14 0,16 4-1 15,-8-2-40-15,8 1 1 16,-16-2 0 0,1 0 1-16,-19-5 1 0,-1 2 3 15,-14-2 5-15,-3-1 9 16,-13 0-1-16,-2 0-1 16,-5-2 0-16,14 7-273 15,13 4-15-15,16-17-86 16</inkml:trace>
  <inkml:trace contextRef="#ctx0" brushRef="#br0" timeOffset="3854.354">16186 8763 306 0,'35'-4'52'16,"-14"-4"33"-16,1 2-85 0,4 1-13 15,3 1 10-15,-1 2 3 16,3 1 0-16,-5 1 0 16,4-1 1-16,-1 1 0 15,3-1 1-15,-1 1 1 16,5-4 2-16,-1 2 0 0,5-2 2 15,-2-1-1 1,7-2 2-16,-3 1-3 0,9-1 1 16,-2 0-1-16,8 3-1 15,-3 1-1-15,8 1 0 16,-7 2-3-16,14 2 1 16,-5 1 0-16,13-1 0 15,-4-1 0-15,14 0 0 16,-5-1 2-16,11-1 1 15,-11-1 0-15,12-1 3 16,-12-2 4-16,5-3 3 16,-5 1 2-16,13-3 7 15,-10-1 0-15,13 2 3 16,-8 1-5-16,9 0-1 16,-14 1-8-16,12 0 0 15,-12 3-6-15,12 0 0 0,-10 0-1 16,15 1-1-16,-8-1 0 15,12-3-1-15,-11 3-1 16,14-5 1-16,-15-3 0 16,16-1 0-16,-11-3 1 15,13-2 0-15,-8-1 0 16,17 1-1-16,-13-1 0 16,13 3-1-16,-11 2-1 15,12 2 1-15,-15 0 1 16,9 2 2-16,-16 1 5 0,8-2 16 15,-17 0 8-15,1-3 24 16,-17 1 11-16,-1-2 25 16,-24 0-4-16,-5 1-2 15,-16 5-24-15,4-1-32 16,-2 4-89-16,29 4-209 16,3 1 19-16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1T11:45:49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8720 5330 378 0,'-31'-11'227'0,"-3"-6"-35"16,5 6-51-16,-2-4-126 16,2 2-11-16,-8 4 1 15,-2 2-4-15,-11 3 47 0,2 1 12 16,-10 0 19-16,7-1 7 16,-7-2 19-16,8-4-39 15,-10-1 7 1,6-1-10-16,-11-1-7 0,7 1-13 15,-9 4-5-15,9 1-16 16,-3 3-9-16,12 0-5 16,-7 6-3-16,5-4-4 15,-6 5-1-15,2 0-1 16,-9 8-3-16,9 0 1 0,-5 5-3 16,9-1 2-16,-9 8-2 15,7-4 1-15,-9 4 0 16,5 3 0-16,-7 10-3 15,8 1 0-15,-4 10-1 16,11-2 2-16,-1 6 1 16,11-7 2-16,-1 3 0 15,10-9 1-15,-3-1-1 16,7-6 0-16,-1 6-5 16,5 0 1-16,-2 15-3 15,3 5 0-15,2 17-4 16,6-4 5-16,2 10-5 15,5-12 3-15,4-2-4 16,5-14 0-16,2-3-2 16,4-10 3-16,5 5 1 15,2-2 3-15,7 10 3 16,0-5 2-16,7 10 0 16,-2-4 1-16,5 5-1 0,-2-9 0 15,7 6 0-15,-4-12-1 16,9 3-2-16,-3-9 3 15,8 2 0-15,-3-9 1 16,9 3 0-16,-1-7 3 0,8 3-3 16,-4-4 2-16,7 5-4 15,-4-2 3-15,11 7-5 16,-4-5 3-16,16 2-3 16,-4-5 2-16,16-3-1 15,-5-5 5-15,19-5-3 16,-7-5 3-16,16-6 2 15,-6-2 0-15,16-2 1 16,-17 0 0-16,10-3 1 16,-19 2-1-16,11-1-3 15,-18 0 2-15,9 0 0 16,-16-1-1-16,10 2 0 16,-15-1 0-16,8 0-4 15,-11 1 2-15,7 1-1 16,-13-1 1-16,12-1 2 15,-14 1 3-15,17-5 5 0,-9 0 0 16,6-1-1-16,-11-1 3 16,6-3 0-16,-18 5-6 15,10-3-2-15,-10 5 1 16,3 2-5-16,-8 2 0 16,6 0 1-16,-11 2 1 15,9-3 2-15,-3-2 2 16,13-4-1-16,-5 0 1 0,4-4-2 15,-6 1 1 1,4-2 0-16,-14 4-2 0,6-1 2 16,-4 4 1-16,7 1-1 15,-4 2 0-15,6 2 0 16,-8-2 0-16,3-1-1 16,-11-1 0-16,7-4 1 15,-10 1-1-15,5-1 1 16,-6 3-1-16,5 0 1 15,-7 4-1-15,2-5 1 16,-6 3-1-16,2-4 1 16,-5-4-1-16,6-6 1 15,-3-2 0-15,5-7 1 16,-6 3 1-16,-1-2-1 0,-9 7 0 16,-1 2 0-1,-8 2 0-15,3-4 1 0,-1 2 1 16,0-6-1-16,-2-1 1 15,0-4 1-15,-5 0 0 16,-3-8 3-16,-3 4 1 16,-4-5 5-16,-5 2 2 15,-5-6 7-15,-5 5 6 16,-11-6 9-16,-2 1-2 16,-12-5-1-16,-4 6-7 15,-8-7-6-15,1 6-3 16,-10-5 2-16,6 9-3 0,-10-4 32 15,8 9-3-15,-17-5-10 16,1 8-6-16,-14-6 0 16,6 8-26-16,-13-7-7 15,15 3 5-15,-14-6 1 16,11 0-1-16,-13-7-6 16,7 4 8-16,-12-4-4 15,8 6 2-15,-12-4 0 16,7 9-1-16,-13-4 0 15,14 5-1-15,-14-5-4 16,11 7-1-16,-9-4-1 16,9 6 1-16,-15-4-3 15,11 5 4-15,-12 1 0 16,12 3 0-16,-10 0-1 16,8 5 3-16,-10 2 2 15,16 5 1-15,-11-2-2 0,14 1 1 16,-9 4-1-16,16 4-2 15,-11-4-1-15,10 4 1 16,-7 5-6-16,10 3-4 16,-10 2-23-16,10 2-42 0,-11 10-291 15,10 4 66-15</inkml:trace>
  <inkml:trace contextRef="#ctx0" brushRef="#br0" timeOffset="2918.343">11850 8245 68 0,'0'-1'163'16,"-1"0"-36"-1,0-1 1-15,1 1-7 0,0-1-53 16,-1 1-22-16,1 0-20 16,0 0-13-16,1-1-13 15,13-17 1-15,53-48-1 16,-23 21 4-16,3 0 1 15,12-10 5-15,1 0 0 16,13-6 4-16,-1 8-1 0,12-8 0 16,-9 6-6-16,14-7 1 15,-9 5-4-15,13-11-1 16,-13 7 0-16,11-4 2 16,-15 10-3-16,1-4 2 15,-17 15-1-15,-4 4 0 16,-16 12-1-16,-7 8 0 15,-14 10-1-15,-6 2 1 16,-8 8 1-16,-5-1 4 16,-2 0 0-16,1 2-6 15,0 0-34-15,-1 2-59 16,-18 10-9-16,-65 48-23 16,26-21-18-16,-16 16-2 15,2-1 58-15,-16 16-31 0</inkml:trace>
  <inkml:trace contextRef="#ctx0" brushRef="#br0" timeOffset="3317.796">12133 7932 35 0,'-66'42'102'15,"3"-5"24"-15,13-7 13 16,1-6 14-16,9-10-32 16,2 2-24-16,9-3-58 0,5-6-17 15,10-2-24 1,5-1-25-16,8-6-11 0,1 0-19 15,2 1-2-15,-2-1 5 16,1 1 25-16,8-1 16 16,19-10 18-16,46-29 3 15,-30 10-3-15,12-12 4 16,2-2-2-16,18-7 4 16,3 3-1-16,15-7 0 15,-6 9-3-15,16-6 2 16,-12 6-3-16,14-12 6 15,-12 4 2-15,15-11 31 16,-17 7 7-16,6-8 18 16,-16 15 2-16,2-2 9 15,-22 14-27-15,2-1 1 0,-18 12-17 16,-5-3-4 0,-11 10-12-16,-4 1-2 0,-10 8-10 15,-4 3-5-15,-1 5-4 16,4-2-42-16,7 4-205 15,8-16 54-15</inkml:trace>
  <inkml:trace contextRef="#ctx0" brushRef="#br0" timeOffset="6035.487">12476 9278 773 0,'-10'-1'187'0,"2"-1"63"15,6 1-223-15,0 0-21 0,1 1-5 16,1-2-4-16,0 2-2 16,0 0 0-16,0 0 0 15,0 0-4-15,0 0-6 16,0-1 0-16,0 0 0 0,1-1 1 16,16-22 4-16,48-51 3 15,-29 34 1-15,11-8 1 16,3 0 1-1,17-12 0-15,0-1 1 0,23-25 2 16,2 9-1-16,27-25 1 16,-2 3 1-16,26-22 1 15,-8 15-1-15,14-25 1 16,-21 20 0-16,9-7-2 16,-22 22-1-16,0 1 1 15,-19 22 0-15,1-4 1 16,-20 14 3-16,0-1 2 15,-17 9-2-15,0 6 1 16,-15 16 0-16,-6 9 0 16,-15 10 3-16,-5 5 19 15,-7 4 10-15,-5 2 12 16,-6 2 2-16,3 1 2 0,-4 0-19 16,0 1-9-16,0 0-14 15,-1 0-3-15,0 0-6 16,1 0 1-16,-1 0-2 15,1 0 1-15,0 0-1 16,0 0 2-16,0 0 0 16,0 0 2-16,0 0 1 15,0 0 1-15,0 0-1 16,0 0 3-16,0 0-3 16,0 0 2-16,0 0-2 0,0 0 2 15,0 0-1-15,-1 0 3 16,1 0 0-16,0 0 2 15,0 0-3-15,0 0 1 16,0 0-5-16,0-1-1 16,0 1-4-16,0 0-4 15,0 0-13-15,0 0-38 16,0 0-27-16,0 0-102 16,0 0-76-16,-1 0-31 15,-1 0-76-15</inkml:trace>
  <inkml:trace contextRef="#ctx0" brushRef="#br0" timeOffset="7146.803">12307 11009 604 0,'15'12'29'16,"-12"-12"73"-16,15 3-167 15,0-6-28-15,11-5 29 16,7-2 66-16,9-10 3 16,0-7 1-16,13-15 5 15,1 0 0-15,14-17 8 16,-6-2 4-16,14-11 15 16,-9 6 6-16,12-12 20 15,-10 8 1-15,11-11 10 16,-14 8-9-16,6-5-1 15,-16 15-22-15,1 2-7 16,-15 14-16-16,2 2-6 0,-15 12-8 16,3 3 0-1,-9 8-2-15,3-1-3 0,-4 10-21 16,18-3-207 0,2-2 60-16</inkml:trace>
  <inkml:trace contextRef="#ctx0" brushRef="#br0" timeOffset="29038.816">13671 12597 765 0,'7'2'125'0,"-9"-4"83"16,5 2-235-16,-3 0 1 15,1 0 11-15,9 0 6 16,19-1 5-16,50-11 4 16,-35-3-1-16,19-19 0 0,1-6 0 15,27-24 0-15,0-7 1 16,25-26 0-16,-7 1 0 16,24-14 0-16,-19 8-2 15,16-13-1-15,-13 18-1 16,16-8 2-16,-17 12-2 15,11-10 3-15,-19 19 1 16,9-4 4-16,-24 15 4 16,2 0 22-16,-20 26 0 15,-2 5 5-15,-23 15-4 0,-7 6-3 16,-14 9-10-16,-7 2 29 16,-10 3 7-16,-2 5 12 15,-5 2 3-15,-2 1-5 16,-2 2-26-16,-1-3-9 15,0 0-10-15,0 0-3 16,0 0-7-16,0 0-1 16,0 0-3-16,0 0-1 15,0 0 0-15,0 0-1 16,0-1 1-16,0 0-1 16,0 1 0-16,0 0-2 15,-1 0 0-15,1 0-3 16,-1 0 2-16,1 0-1 15,0-1 1-15,0 1 0 16,0 0 1-16,0 0 0 0,0 0 0 16,0 0-1-16,0 0 1 15,0 0 1-15,0 0 0 16,0 0 1-16,0 0 0 16,0 0 2-16,0 0 0 15,0 0 0-15,0 0-2 16,0 0-1-16,0 0-1 0,0 0-2 15,0 0 1-15,0 0-1 16,0 0 2-16,0 0-1 16,0 0 1-16,0 0 0 15,0 0 0-15,0 0-1 16,0 0 0-16,0 0-2 16,0 0 0-16,0 0 0 15,0 0 1-15,0 0 0 16,0 0 3-16,0 0 0 15,0 0 1-15,0 0-1 16,0 0 0-16,0 0-1 16,0 0-3-16,0 0-8 15,0 0-11-15,0 0-33 16,0 0-30-16,0 0-106 16,0 0-20-16,0 0-103 15,1 0-45-15</inkml:trace>
  <inkml:trace contextRef="#ctx0" brushRef="#br0" timeOffset="29842.153">12657 14028 955 0,'11'1'214'0,"-6"-1"63"16,-6-1-317-16,4-1 35 15,-3 1-34-15,1-2 1 16,21-5 18-16,60-67 8 16,-29 29 5-16,12-23 0 15,1-2 0-15,12-19 1 16,-4 2 3-16,17-15 0 16,-8 12 0-16,9-8 3 15,-10 16 0-15,3 0-2 16,-16 17 1-16,3 8-1 15,-16 18 1-15,-9 8 1 16,-16 11 1-16,-8 11 16 16,-15 3 13-16,-4 5 14 15,-2 2 5-15,-3 2 3 0,1-3-14 16,0 1-13-16,0 0-13 16,0 0-8-16,0 0-6 15,0 0-27-15,0 0-21 16,0 0-57-16,0 0-23 0,0 0-53 15,0-1-7 1,1 0-65-16,1 0 19 0</inkml:trace>
  <inkml:trace contextRef="#ctx0" brushRef="#br0" timeOffset="30675.992">11729 15588 794 0,'6'6'94'0,"3"-12"106"15,7-10-233-15,17-18-11 16,11-8 31-16,17-23 12 15,2-3 1-15,18-22-1 16,-4 4 1-16,17-19 0 16,-5 9 2-16,8-16-3 15,-10 14 3-15,7-9 3 16,-18 19 3-16,0-1 10 0,-16 21 6 16,-6 10 20-1,-18 24 10-15,-9 4 15 0,-13 15-3 16,-5 3 13-1,-6 8-6-15,-1 0 4 0,-2 3-13 16,0 1 0-16,0 0-20 16,0 0-11-16,0 0-17 15,0 0-5-15,-1 0-4 16,0 0 0-16,0 0-1 0,1 0 0 16,0 0-1-16,0 0-2 15,0 0 0-15,0 0-2 16,0 0 0-16,0 0 0 15,0 0-1-15,0 0-1 16,0 0 0-16,0 0-5 16,0 0-7-16,0 0-28 15,0 0-19-15,0 0-43 16,0 0-13-16,0 0-27 16,0 0 5-16,0 0-49 15,0 0-5-15,0 0-43 16,0 0-29-16</inkml:trace>
  <inkml:trace contextRef="#ctx0" brushRef="#br0" timeOffset="31379.487">11072 16481 412 0,'-2'6'159'0,"1"-6"-24"16,10-6-56-16,5-4-133 15,13-11 3-15,8-6 56 16,20-16 6-16,6-5 0 16,19-19 5-16,-3-5 10 15,20-21 3-15,-7 1-4 0,15-16 0 16,-9 8-3-16,11-12 18 15,-18 18 0 1,2-5 6-16,-20 17 9 0,3 4 27 16,-22 22-24-16,-7 9 15 15,-16 18 17-15,-10 10 10 16,-14 11 24-16,-2 5 26 16,-3 4-12-16,-1 0-13 15,1-1-20-15,0 0-47 16,-1-1-31-16,1 1-10 15,0 0-13-15,-1-1-25 16,1 1-25-16,0 0-70 16,0 0-52-16,0 0-155 15,0-1 12-15,1-2-81 16,15-8-58-16</inkml:trace>
  <inkml:trace contextRef="#ctx0" brushRef="#br0" timeOffset="32670.748">11913 16887 716 0,'-3'-24'186'0,"-6"9"73"0,-11-5-182 15,2 2-30-15,-11 1 22 16,3 5 3-16,-14-1-17 16,4 9-11-16,-16-3-14 15,2 0-24-15,-13 0-12 16,-3 0-5-16,-16-4 3 15,1 3-1-15,-15-3 5 16,7-3 7-16,-15 4-4 16,11 5-4-16,-13-2-6 15,11 4-4-15,-10 1-11 16,14-2-11-16,-11-3-2 16,12 2 0-16,-12-12-18 15,12 1 8-15,-11-1 17 16,12 2 1-16,-11 2 7 15,13 12 24-15,-12 6 6 16,9 2 2-16,-15 9 13 0,12 1 2 16,-14 7 1-16,6 2 12 15,-14 6-3-15,10-1-12 16,-14 12-2-16,16-4-2 16,-20 7-16-16,20 0-2 15,-9 6 2-15,16-3 1 16,-15 5-2-16,19-11 1 0,-7 11 6 15,14-12-1 1,-6 5 0-16,19-6 0 0,1 6-1 16,11-8-6-16,-4 10-3 15,15-8-2-15,-1 11-9 16,11-5-3-16,8 9-17 16,14-2-7-16,4 13-13 15,13-5-5-15,10 12-23 16,9-7 8-16,17 1-1 15,6-11 14-15,12-3 11 16,2-6 28-16,14 0 8 16,-3-4 11-16,21 0 0 15,-3-2 2-15,19-5 0 16,-4-6 2-16,26-6-2 16,-12-9 1-16,21-5-1 15,-6-11 0-15,22-10-1 16,-19-4 1-16,22-10 1 0,-13-4 0 15,12-7-1-15,-22-1 2 16,19-8 1 0,-20 9 0-16,11-5 1 0,-17 7 1 15,16-5 0-15,-19 1 0 16,6-14-1-16,-18-2 0 16,13-13 1-16,-18 0 0 15,5-6 0-15,-16 5 1 16,6-3-3-16,-22 11 1 0,3-1-1 15,-13 13 1-15,-2 1-1 16,-18 11-1-16,-9 3 60 16,-16 10 33-16,-10 0 48 15,-7 2 16-15,-4-3 12 16,-1 0-60-16,0-5-37 16,0-6-49-16,12-17-178 15,11-6-172-15,13-17-1 16</inkml:trace>
  <inkml:trace contextRef="#ctx0" brushRef="#br0" timeOffset="35808.974">25122 7104 623 0,'-10'1'196'0,"-1"-3"30"0,2-6-184 15,3 8-16-15,5-5-38 16,2 5-14-16,-1 0-5 15,0-1 2-15,2 0 5 16,4-4 6-16,27-10 14 16,50-25 0-16,-27 15-1 15,26-11 0-15,8-1 1 16,30-10 1-16,1 3 0 0,27-9 2 16,-10 6 0-1,20-9-1-15,-21 5 1 16,18-3 2-16,-26 9 2 0,2-2 5 15,-28 11 2-15,-4 3 12 16,-29 9 4-16,-4 2 18 16,-26 8-1-16,-8 5 5 15,-18 3-7-15,-4 4 11 16,-10 2-12-16,1 0 10 16,-4 0-1-16,3 0 12 15,0 0-12-15,-1 0 6 16,1 0-10-16,0 0-1 15,0 0-17-15,0 0-4 16,0 0-12-16,0 0-3 16,0 0-6-16,0 0-1 0,0 0-4 15,0 0-1 1,0 0-1-16,0 0-2 0,0 0-1 16,0 0 1-16,0 0 1 15,0 0 0-15,0-2 3 16,0 2 1-16,0 0-1 15,0 0 1-15,0 0-1 16,0 0-3-16,0 0-3 16,0 0 1-16,0 0 0 15,0 0 3-15,0 0 2 0,-1 0 4 16,1 0 1-16,0 0 1 16,0 0 0-16,0 0 1 15,0 0-2-15,0 0 0 16,0 0-1-16,0 0 1 15,0 0-2-15,0 0 1 16,0 0-1-16,0 0 2 16,0 0-2-16,0 0 1 15,0 0 0-15,0 0 1 16,0 0-2-16,0 0 0 16,0 0-1-16,0 0 2 15,0 0-1-15,0 0 1 16,0 0 0-16,0 0 1 15,0 0-1-15,0 0-1 0,0 0 0 16,0 0 0-16,0 0 0 16,0 0 0-16,0 0-1 15,0 0 2-15,0 0-2 16,0 0 2-16,0 0-1 16,0 0 1-16,0 0-2 15,0 0 1-15,0 0-1 16,0 0 0-16,0 0-1 0,0 0 1 15,0 0 0 1,0 0 1-16,0 0 1 0,0 0 0 16,0 0 0-16,0 0 1 15,0 0-2-15,0 0 0 16,-1 0-2-16,1 0-23 16,0 0-28-16,-1 0-74 15,1 0-76-15,0 0-122 16,0 0-35-16</inkml:trace>
  <inkml:trace contextRef="#ctx0" brushRef="#br0" timeOffset="39210.209">25935 7479 1020 0,'-29'-3'178'0,"-7"-10"117"16,5-8-301-16,-7 2-7 15,-1 2 20-15,-13 0-1 16,-4 3-1-16,-16-2 0 16,5 3 6-16,-5 0 13 15,13 2 3-15,-5-2 1 16,14 1-1-16,-10-5-4 16,8 2-17-16,-13-2 10 15,7 4-2-15,-6-4 2 16,10 2 5-16,-14 0 2 15,7 4-14-15,-11-3-1 16,3 9-2-16,-12 2-9 16,10 2 0-16,-9 1-1 15,11 2 2-15,-6-2 1 0,11 0 1 16,-8 0 0-16,5-4 1 16,-4 1-1-16,4 1 1 15,-10-4 0-15,3-1 1 16,-10 0 0-16,4-1 1 15,-7-7 0-15,8 2-1 0,-14-3-1 16,8 5 0-16,-17 0-3 16,11 3 1-16,-11 2 0 15,12 4 0-15,-11-1 1 16,16-3 1-16,-7 4 0 16,9-3 1-16,-8-2-1 15,15-1 0-15,-17 1-1 16,7 4 0-16,-11 0-2 15,9 4 0-15,-16 5-1 16,11 2 1-16,-8 5 0 16,6 1-1-16,-18 2-1 15,15 1 2-15,-10 4-2 16,8-5 2-16,-19 6-1 16,19 0 2-16,-15 7-2 15,14-2 1-15,-6 7-1 16,18-5 3-16,-5 3-2 0,13-4 1 15,-7 2-1 1,12 1 0-16,-13 11-4 0,7 3 1 16,-11 10-1-16,7 0 0 15,-15 9 0-15,16-7 2 16,-10 5 0-16,17-9 3 16,0 1 0-16,12-7 0 15,1 4 0-15,17-8-1 16,-2 3-1-16,12-8-1 15,4 1-4-15,8-10 0 0,3 4-5 16,7-6-3-16,4 8-9 16,2-4-5-16,3 7-10 15,6-3 3-15,6 3-6 16,3-6 7-16,7 2 3 16,6-1 10-16,5-1 2 15,0-4 8-15,6 0 3 16,1-1 4-16,4-3-3 15,4-2 4-15,8 1-2 16,-2-3 1-16,13 4 0 16,-3-3 3-16,10 3-2 15,-5-2 1-15,17 1 1 16,-7-6-1-16,20 2 0 16,-9-8-1-16,15 1 0 0,-8-7 0 15,13 1 0-15,-12-5 1 16,13 2 0-16,-10-4 1 15,13-1-1-15,-8-2 2 16,12 0-3-16,-9-1 3 16,14-5 0-16,-11 0 0 15,11-3-2-15,-10-3 0 16,14-7 0-16,-11 2 0 16,11-3 0-16,-18 1 2 0,10 1 1 15,-14 5 1-15,13 0 0 16,-16 3 1-16,19-5-1 15,-9 4 0-15,23-4 0 16,-16 0-1-16,20-4 2 16,-16 2-2-16,14-2 1 15,-22 6 1-15,10 0-1 16,-15 5-1-16,13 0 1 16,-14 1 0-16,18-4-1 15,-12-1 1-15,15-4 0 16,-14 3 0-16,6 0 0 15,-15 5-1-15,5 3 1 16,-18 5-1-16,6 1 0 16,-12 4 0-16,11 1 1 15,-12-2 0-15,12 0 0 16,-13-3 1-16,10 2 0 0,-16-1-1 16,4 1 1-16,-18 1 0 15,0-2 0-15,-16 1 0 16,7 0 0-16,-11-2 0 15,10-2 0-15,0-4 0 16,10-8 2-16,-3-4 1 16,9-7 1-16,-8-3 0 15,-1-4-1-15,-13 10-1 0,-2-5 0 16,-14 9-1 0,-2 5 2-16,-8 6-1 0,6-5 0 15,-1-1 0-15,9-7-2 16,-1-5 0-16,4-4 0 15,-9 2 1-15,-4 6 27 16,-11 7 23-16,-3 4 30 16,-4 6 4-16,-6-7 1 15,0-2-27-15,-4-7-13 16,-3-2-28-16,-14-9 1 16,-1 2-1-16,-12-7 3 15,-3 4-5-15,-15-8-1 16,1 6-7-16,-9-7-2 15,1 4-6-15,-23-3-57 16,-8 10-307-16,-47 5 84 0</inkml:trace>
  <inkml:trace contextRef="#ctx0" brushRef="#br0" timeOffset="49278.878">24448 9705 664 0,'-3'3'179'16,"8"-5"30"-16,18-7-162 16,8-4-76-16,23-9 3 15,11-4 22-15,23-7 3 16,-2 0-1-16,24-11 0 16,-7 0 0-16,21-9 0 15,-9 1 0-15,24-9 2 0,-13 9-1 16,15-6 6-16,-19 9 2 15,7-3 10-15,-22 11 3 16,2-5 3-16,-19 11-5 16,3-1-2-16,-18 12-9 15,-5 1-6-15,-14 10-14 16,-8 5-50-16,-19 5-52 0,-7 4-114 16,-14 5-26-1</inkml:trace>
  <inkml:trace contextRef="#ctx0" brushRef="#br0" timeOffset="49671.502">25129 9716 690 0,'-8'6'223'15,"5"-6"18"-15,3-1-191 16,1 1-76-16,-1-1-11 16,1 0 1-16,16-4 12 0,20-6 17 15,60-23 17 1,-26 6 2-16,26-7 8 0,3-4 0 16,24-17 8-16,-8 2-1 15,24-13 13-15,-16 1 0 16,22-10 6-16,-8 14-5 15,19-8 1-15,-21 12-13 16,14-4-3-16,-25 11-9 16,-3-3-2-16,-24 15-5 15,4 3-1-15,-25 13-4 16,-3 6-1-16,-18 7-6 0,-3 6-45 16,-18 6-46-16,-3 6-211 15,-9 6 10-15</inkml:trace>
  <inkml:trace contextRef="#ctx0" brushRef="#br0" timeOffset="60754.835">25275 9239 1150 0,'-17'9'236'16,"6"-10"106"-16,1-1-359 15,5 1-23-15,2 0-32 16,1-1-17-16,2 1-16 16,0 0 13-16,1 0 13 15,18-9 30-15,68-32 17 16,-26 16 23-16,28-6 5 16,5 2 3-16,10-6 12 15,-7 1 3-15,11-4 8 16,-21 5-1-16,1 4 1 0,-23 8-9 15,-3 5-4-15,-17 10-8 16,-6 4-16-16,-10 3-18 16,-4 6-81-16,-11 4-19 15,-17 5-69-15,-12 7-33 16,-30 11-11-16</inkml:trace>
  <inkml:trace contextRef="#ctx0" brushRef="#br0" timeOffset="61336.874">25279 9565 618 0,'-25'15'152'16,"18"-16"41"-16,9 1-175 15,7-3-27-15,21-8 23 16,12-5 15-16,37-18 19 16,19-8 9-16,31-19 3 15,2-6-22-15,28-7-9 16,-17 9-13-16,13-2-2 15,-21 15 0-15,4 2 11 16,-33 9 0-16,-6 3 10 16,-31 10-1-16,-14 4-2 15,-25 9-13-15,-4 6 1 0,-17 5-8 16,-4 2 2-16,-4 3-3 16,0-1 1-1,0 0-5-15,0 0-3 0,-1 0-4 16,1 0 1-1,0 0 0-15,-1 0 4 0,1 0-1 16,-1 0 3-16,0 0-2 16,1 0 1-16,-2 0-4 15,2 0 0-15,0 0-3 16,0 0 1-16,0 0-2 16,0 0 1-16,0 0 0 0,0 0 1 15,0 0 1-15,0 0 1 16,0 0 1-16,0 0 1 15,0 0-1-15,0 0 4 16,0 0-2-16,0 0 3 16,0 0 0-16,0 0 1 15,0 0-1-15,0 0 2 16,0 0-2-16,0 0 1 16,0 0-3-16,0 0-1 15,0 0-3-15,0 0-1 16,0 0-2-16,-1 0-5 15,1 0-22-15,0 0-148 16,0 0-158-16,1 0-17 16</inkml:trace>
  <inkml:trace contextRef="#ctx0" brushRef="#br0" timeOffset="63165.793">25013 11515 582 0,'2'-4'117'16,"12"-5"61"-16,8-5-168 15,16-10-5-15,9-8 10 16,26-18 17-16,8-4 4 16,36-19 11-16,6 0-3 15,27-14 6-15,1 2-12 0,17-11-3 16,-22 14-11-1,6-2 1-15,-23 14-9 0,-7 9-3 16,-26 17-2 0,-7 5 0-16,-24 10-3 0,-5 2-1 15,-17 10-6-15,-8-1-26 16,-13 7-30-16,-9 2-110 16,-8 6-78-16,-15 15-17 15,-12 11-105-15</inkml:trace>
  <inkml:trace contextRef="#ctx0" brushRef="#br0" timeOffset="63479.979">25425 11651 496 0,'-56'43'118'0,"12"-11"52"0,22-19-146 15,8-4-17-15,12-6-10 16,14-4 7-16,12-7-3 15,23-10 16-15,13-9 17 16,40-17 21-16,7-9-1 16,30-16 6-16,-1-4-12 15,24-17 6-15,-22 4-12 16,30-9 8-16,-20 12-8 16,7-6 7-16,-19 12-5 0,10-3 4 15,-34 11-7-15,10-4-10 16,-18 15-11-16,4 5-5 15,-16 13-9-15,10 3-70 16,-12 9-58-16,23-13-182 16,-12-5-23-16</inkml:trace>
  <inkml:trace contextRef="#ctx0" brushRef="#br0" timeOffset="77524.149">22940 9942 1030 0,'-24'16'180'0,"-2"-19"118"16,4-9-315-16,4 1 29 15,-4-1 0-15,1 3-1 16,-6-2-1-16,-6-1-7 16,-8 2-3-16,2 1 1 0,-9-3 2 15,3 5 3-15,-3-4 9 16,6-1 6-16,-7-2 12 15,0 0-2-15,-12-1-5 16,3 2-5-16,-16 0-3 16,2 3-12-16,-13 0 1 15,7 2-2-15,-20 5-1 16,6 3-5-16,-9 1 1 16,11 4-1-16,-18 0 0 15,12 0 0-15,-11 3 2 16,9 0-3-16,-19 8 1 15,14 0-2-15,-15 6 3 16,13 4-3-16,-23 4 2 16,17 1 1-16,-14 3 0 15,16-1-2-15,-13-3 3 0,23-4 0 16,-6-2 0-16,22-4-1 16,-4 2 0-1,20-3-2-15,-4 3-1 0,16-2-1 16,-6 11-4-16,9 1 0 15,-6 16-2-15,7 5 0 16,-6 15-2-16,11-4 3 16,0 12 0-16,10-9 1 15,5 7 1-15,8-6 1 0,6 11 1 16,7-11-3-16,5 2-2 16,7-15-3-16,6-2-2 15,6-16-2-15,11 6 3 16,5-3 4-16,13 8-3 15,5-2 2-15,24 5 0 16,3-8-2-16,28 2-1 16,3-11 5-16,34-1 0 15,-4-8 1-15,31 3-2 16,-5-5-1-16,27 2-6 16,-16-1-5-16,26 2-8 15,-23-8 2-15,25 2 1 16,-21-6 7-16,25-3 6 15,-19-6 8-15,28-5 1 16,-23-7 2-16,31-7 1 16,-24-1-1-16,26-5 3 0,-28 7 0 15,21-1-1-15,-34 6 0 16,15 0 0-16,-31 2 0 16,12-2 1-16,-26 0-1 15,18-5 1-15,-27-5 1 16,20-4 0-16,-22 1-1 0,11-6 2 15,-24 3-2-15,14-8 2 16,-25 0-1-16,19-10 1 16,-19 4-1-16,12-10 2 15,-19 5-2-15,12-4 2 16,-21 5-2-16,14-6 0 16,-13 6 0-16,17-12 0 15,-11 0 0-15,9-11 0 16,-20 4 1-16,-4-8 2 15,-27 16 2-15,-14 6 27 16,-28 14 23-16,-8 8 20 16,-12 10 15-16,-6-1 18 15,-3 2-24-15,-5-4-12 16,-5-5-18-16,-7-6-6 0,-3-1-20 16,-20-11-2-16,-7 1-12 15,-28-6-5-15,-10 6-11 16,-24-5-4-16,-1 9-1 15,-25 4 0-15,7 4-2 16,-28 2 3-16,7 5 2 16,-20-7 2-16,17-1 2 15,-18-5 3-15,29-4 2 16,-27-8 0-16,15 3-2 16,-11-4 6-16,17 6-3 15,-24 2-4-15,26 8-2 0,-24 4-1 16,10 10-4-16,-22 2-2 15,17 8 0-15,-22 6 1 16,26 1 0-16,-22 9 0 16,27 4 2-16,-15 7-31 15,16 7-18-15,-10 17-100 16,21 10-129-16,-12 33-111 16,25 0-75-16</inkml:trace>
  <inkml:trace contextRef="#ctx0" brushRef="#br0" timeOffset="146633.411">7904 6920 1004 0,'-68'46'205'0,"24"-41"99"0,6 2-298 15,-4 1-2-15,3-2-1 16,0 3 3-16,2-1-3 15,-8 4-2-15,3-2 0 16,-3 3 3-16,0-1-1 16,-7 3 0-16,8-3 0 15,-9 7 1-15,6 0-4 16,-10 5-3-16,6 1 0 16,-5 8-1-16,8-3-3 0,-2 5-2 15,13-5-1 1,4 10-6-16,7-3-3 0,6 17-6 15,4 1 0-15,3 17-6 16,6-4 0-16,5 11-17 16,6-11 0-16,12 9-14 15,5-12 6-15,13 1 3 16,3-7 19-16,11 4 4 16,2-14 14-16,9 7 0 15,0-7 3-15,14-3-1 16,-7-7 2-16,18 5 1 15,-1-11 5-15,16 5-1 16,-8-4 3-16,22-1 3 16,-9-8-2-16,16 3-1 15,-10-7 2-15,23-2 1 16,-13-5-1-16,17-1 2 16,-16-5 1-16,20 1-1 0,-18 0 0 15,12 3 0-15,-17-1 0 16,18 0 0-16,-19 0 0 15,17-4 3-15,-11-3 1 16,22-7 2-16,-17 0 0 16,19-10 2-16,-17 1-4 15,17-5-1-15,-22 5-3 16,20-5 0-16,-14 2-1 0,15-2 0 16,-14 2 2-16,22-10 0 15,-19-3-1-15,16-6-1 16,-15-1 0-16,10-6 0 15,-22 6-1-15,8 1 0 16,-20 5 0-16,7-1 1 16,-18 7 0-16,8-4 3 15,-19 3-1-15,5-5 2 16,-15 5 0-16,2-6 3 16,-16 5-2-16,-3-3 3 15,-19 7 1-15,-11 2 4 16,-13 6 11-16,-9 4 61 15,-7 7 31-15,-4 4 45 16,-3-2 9-16,2-2-10 0,0 1-61 16,-2-1-33-16,-24-12-44 15,-44-22-9-15,31 18-3 16,-13-2 8-16,0 1-2 16,-15-5 8-16,3 2-5 15,-11-4 2-15,8 4-6 16,-20-4-1-16,10 3 1 15,-17-4 1-15,7 4-4 16,-19-7 0-16,15 6 0 16,-16 0-10-16,11 1 0 0,-13-6-2 15,15 6-5-15,-21-7-6 16,14 0-5-16,-16-3-6 16,9 3 2-16,-23-3 2 15,16 8 5-15,-17-2 4 16,7 6 7-16,-15 1-4 15,21 3 4-15,-14-4 1 16,15 1 2-16,-8 3 1 16,20 1 3-16,-10-3-1 15,13 7 0-15,-14-1-1 16,16 0-1-16,-8 2 1 16,11 3-2-16,-12-3 1 15,16 1 0-15,-10 1 4 16,9 1-3-16,-10-1 0 15,16 3 1-15,-11 2-1 16,14 1-3-16,-4-5 12 16,18 5 1-16,-7-7 0 0,13 0 0 15,-12-3-1-15,8 1-10 16,-9 0-2-16,16 4-3 16,-6 4-50-16,10 7-50 0,-8 16-306 15,10 4 38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7:10:29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19847 6920 374 0,'35'39'88'0,"-35"-38"30"16,-3-5-111-16,2 3-11 15,1 1-1-15,0 0 0 16,0 0 1-16,0 0 3 15,0 0 1-15,1 1 1 0,0 1-1 16,0-1 1-16,3 0 0 16,8 2 0-16,0 3 0 15,5-1 1-15,35 33 0 16,-28-37 2-16,-1-2-1 16,11-2 1-16,2-2 0 15,11-8 1-15,3-3-2 16,17-7 2-16,1-1-1 15,13-8-1-15,-6 1 1 0,11-6 5 16,-9 4 2-16,7-6 10 16,-8 4 5-16,7-3 4 15,-14 5-3-15,4-5-2 16,-15 7-10-16,1-3 2 16,-15 10-2-16,-1 2 4 15,-14 7 0-15,-3 5 3 16,-10 4-5-16,-3 2 0 15,-5 1-4-15,-2 2 4 16,-4 0 2-16,0-2 15 16,-2 3 2-16,0 0 7 15,-1 0-6-15,1 0-4 16,0 0-17-16,0 0-7 0,0 0-8 16,0 0-3-16,-1 0-1 15,1 0-2-15,0 0 0 16,0 0-7-16,0 0-22 15,0 0-77-15,0 0-117 16,1 0 0-16,0 0-110 16</inkml:trace>
  <inkml:trace contextRef="#ctx0" brushRef="#br0" timeOffset="13113.547">6785 8487 145 0,'-18'7'67'0,"5"-12"14"16,0-3-41-16,7-2-10 15,-3 0-10-15,1 1-31 16,-1 2-17-16,-2 1 2 16,-2 1 11-16,5 3 13 15,1 1 20-15,3-3 15 16,0 1 0-16,3 2-8 0,0 0 4 16,0-2-5-16,0 1 7 15,0 0 0-15,1-1-8 16,0 1-12-16,0 0-7 15,0 0-11-15,1-1-2 16,5 0 4-16,13-6 4 16,34-11-1-16,-31 11 1 15,-3 1 3-15,1-3 3 16,-1 1 2-16,3 0 1 16,-3 1 0-16,5 1-2 15,0 4-4-15,6 2-2 16,1-1-2-16,8 0 0 15,-1-2 1-15,9-3 1 16,-5-2 1-16,4-2 0 16,-6 2 1-16,9-4-1 15,-10 4-2-15,9-3 1 0,-3 0-1 16,6 1 1-16,-4 2 0 16,4-2 0-16,-9 5 0 15,5 0-2-15,-9 3 1 16,4 2 0-16,-4 2 0 15,7-1 1-15,-3 0 2 16,5 0-2-16,-5-2-1 0,7 2 2 16,-8 1-3-16,2 1 1 15,-6 2 0-15,5 1 1 16,-9 1-3-16,4-2 3 16,-2 0-2-16,6 0 2 15,-4-5-1-15,8 1 2 16,-2 1 1-16,5-3 1 15,-8 0-2-15,5 5 1 16,-8-1-3-16,5 0 0 16,-6 5 0-16,5 0 0 15,-4-4 1-15,7 2-1 16,-7-1 0-16,8 2 0 16,-6-1 0-16,7 3-1 15,-6 0 1-15,5 0 1 16,-6-1 0-16,5 2-1 15,-5 0 2-15,8 0 0 0,-6 0 0 16,10 0-1-16,-5-2 1 16,6 1-1-16,-10-1-2 15,6 1 1-15,-9-2 3 16,4 0 4-16,-4-3 31 16,9-3 21-16,-2-1 1 15,11-2-1-15,-4 2-5 16,7 1-30-16,-7 2-20 0,7 1-2 15,-11 1-1-15,7-2 1 16,-8-1-1-16,7 1 2 16,-6-3-1-16,10 1 0 15,-6-1-1-15,5 4-4 16,-5-5-2-16,6 3-2 16,-9-1-1-16,4 1 0 15,-4-1 3-15,6 3 2 16,-6 1 0-16,5 1 1 15,-7 1 1-15,4 2 2 16,-8-3-1-16,1 2 1 16,-7-3 0-16,5 2 0 15,-6 0-2-15,4-1 1 16,-4 1 0-16,6 0 3 16,-3-1 2-16,3 0 0 0,-6-1-1 15,-1-2 0-15,-2 0-2 16,-1-1-3-16,-4-1 3 15,5-1 1-15,-2 2-1 16,0 0 2-16,-2 1-1 16,6 3 0-16,-3-1-1 15,6 2-1-15,-3-1-1 16,6 0 1-16,-7-1-1 16,2-1 1-16,-7 0 2 15,0-2-1-15,-8 0-1 16,5-3 1-16,-4 2 0 0,4-2 0 15,2-1 0-15,4 1 2 16,-3-2-1-16,0 1 1 16,-6 1-1-16,-4 2 0 15,-7-1 0-15,-2 2 15 16,-6 0 7-16,0-1 6 16,-4-1 0-16,-1 2 3 15,0 0-16-15,0-1-7 16,0 1-7-16,1-1-46 15,14 1-69-15,24-1-92 16,56-4-36-16</inkml:trace>
  <inkml:trace contextRef="#ctx0" brushRef="#br0" timeOffset="16763.437">10424 9629 395 0,'3'-5'75'0,"-6"2"40"16,6 3-118-16,-3-1-1 15,0-1 2-15,1 1 0 16,1 0 2-16,11-1-1 0,-5 1 1 16,4-1 1-16,-1 1 1 15,0 0 2-15,3-1 2 16,37-5-2-16,-37 6 1 16,5-2-2-16,0 2-2 0,2-1-1 15,-1 2 0-15,7-2-1 16,-2 2 1-16,7-1-1 15,1 2 1-15,7-1-2 16,-1 1 1-16,6 0 0 16,-6 0 0-16,5 3 0 15,-7-4 0-15,0 1 1 16,-5 0 1-16,8 1 3 16,-6-2 3-16,6 1-1 15,0 1 0-15,5-2 0 16,-2 1-4-16,4 1-2 15,-6 0 1-15,5 1-2 16,-6-2 2-16,3-1-1 16,-6 0 1-16,3-4-1 15,-3 3 1-15,4-1 1 16,-3 1-1-16,7 1 1 0,-4-1 1 16,6 1-2-16,-4 1 1 15,4-5 0-15,-4 1 0 16,5-2-2-16,-6-1 1 15,6-1-1-15,-6 3 0 16,6 2 0-16,-9-1 1 16,5 1-1-16,-7 5 1 15,2-3 0-15,-4-1 2 16,6 0 14-16,-5 0 2 0,8-4 0 16,-3 0 0-1,7-1-1-15,-6-1-14 16,6 0-3-16,-7 1 1 0,1 3 0 15,-9 2-1-15,-2-3 0 16,-7 4-1-16,5-1 0 16,-6 1 1-16,6 0-1 15,-1 1 1-15,3-5-1 16,-5 2 2-16,4 5-1 16,-6-4 0-16,0 1 0 15,-5 4 1-15,3 1-2 16,-4-4 0-16,3 2 1 15,0 2-1-15,0-2 1 16,-5 1 0-16,-1-2 3 0,-6-3 15 16,-2 2 28-1,-5-1 18-15,1-1 39 0,-3 1 15 16,0 0 13-16,0 0-17 16,0-1-1-16,0 0-33 15,0 1-12-15,0 0-28 16,0 0-13-16,0 0-17 15,0 0-16-15,0 0-31 16,0 0-142-16,0 0-66 0,1 1-98 16,29 2-122-16</inkml:trace>
  <inkml:trace contextRef="#ctx0" brushRef="#br0" timeOffset="18143.591">15731 9561 781 0,'-9'-6'220'16,"1"0"48"-16,1 3-200 16,2 2-115-16,3 2-16 15,2-1-14-15,0 0-5 16,0-1 0-16,-1 1 40 16,1-2 16-16,0 2 18 0,0 0 3 15,1 0 3-15,0 0 1 16,16 0 2-16,10 0-1 15,32-3-2-15,-27 2-1 16,-1 1-1-16,9 2 0 16,-2 2 0-16,11 4 1 15,-2 3 2-15,11 2 1 16,-5 1 0-16,9 2 1 16,-7-1 0-16,9-2-1 15,-6-2 1-15,12 2 0 16,-8-3-1-16,4-1 0 15,-9-1 0-15,9-1 0 16,-11-3 0-16,11-3 2 16,-3 1 1-16,15-3 0 15,-7 2-1-15,12-2 2 0,-7 2-2 16,11 0 0 0,-10 2-1-16,11 0 0 0,-12 3-1 15,6 1 1-15,-10 0-1 16,13-1 1-16,-11-2-1 15,16-2 2-15,-3-3-2 16,15-2 13-16,-8-6 1 16,17-2 2-16,-11 0 1 0,11-1 1 15,-14 4-10-15,10 1 0 16,-14 4-3-16,6-1-1 16,-15 3 4-16,8-2 14 15,-13 0 0-15,8-1 34 16,-5-3 18-16,8-1 8 15,-13-3-13-15,9-1 15 16,-14 0-26-16,2-1-2 16,-12 4-8-16,2-1 4 15,-15 4-10-15,-4-1-1 16,-13 3-12-16,-4 0 2 16,-11 2 0-16,-2 1 8 15,-6 0 0-15,-4-1 6 16,-2 0-5-16,-2 0-6 15,-1 2-14-15,0-1-18 0,0 1-45 16,0-2-132 0,1 1-129-16,21-7-106 0,44-39-128 15</inkml:trace>
  <inkml:trace contextRef="#ctx0" brushRef="#br0" timeOffset="22542.39">5051 10895 463 0,'0'10'128'0,"-3"-4"19"16,2-9-137-16,0 2-49 16,1 1-2-16,0 0 0 15,0 1 7-15,1 1 15 16,0-1 16-16,19 10 2 16,35 5 0-16,-25-18 2 15,-2-4 0-15,8 1 0 16,-5-3 0-16,8 4-2 15,-2 1-2-15,9 1 1 16,-3-2 0-16,13 5-1 16,-2 0 0-16,7-1 0 15,-1 1 1-15,8 4-2 0,-6-4 2 16,9 5-1-16,-4 2 2 16,12-1 0-16,-6-1 0 15,10 3 0-15,-10-2 1 16,7-2 0-16,-9 2-3 15,11 3 1-15,-9-1 0 16,8 0-1-16,-8 3 2 0,13 0 2 16,-7-4-1-16,14 2 0 15,-4-1-1-15,13-5 1 16,-11 0 0-16,14 0 0 16,-11-2 0-16,9-2 1 15,-10-2-1-15,12 1 0 16,-12 0 0-16,11 0 0 15,-10 1 0-15,14-1 0 16,-12-1-1-16,15-2 0 16,-13 2 2-16,13-1 0 15,-13 2 1-15,11 1 0 16,-14 1-1-16,11 2-1 16,-13-2 0-16,12 2-1 15,-9 2 4-15,8 0-2 16,-11 0 0-16,11 3 0 15,-13-1 0-15,9 3-2 0,-10-1 0 16,10 1 1-16,-11-1 0 16,9 1-1-16,-11-2 1 15,8-1 0-15,-14-2-2 16,5 0 0-16,-13-3 1 16,3-4 3-16,-13 0 1 15,9-2 1-15,-11 0-1 16,6 1 0-16,-11 3-3 0,4 0 0 15,-10 0 1-15,8 1 0 16,-7-2 0-16,12-2-1 16,-4-2 1-16,7-1 0 15,-5 0 1-15,9-5-1 16,-10 3 0-16,6-5 0 16,-4 1 0-16,4-6 2 15,-6 1 0-15,3-4 3 16,-9 2 1-16,5-9 2 15,-10 4-3-15,7-11 0 16,-5 0-3-16,8-3 0 16,-9 4-1-16,2-4 2 15,-11 8 3-15,0-4 34 16,-15-1 9-16,-1-4 15 16,-5-2 0-16,-2-5-1 15,-4 2-33-15,-2-5-6 16,-3 6-5-16,-7 1 31 0,-4 7 1 15,-3 0 9-15,0 8-4 16,-7-4-16-16,-2 2-35 16,-2-2 1-16,0 2-10 15,-12 1 4-15,0 6 7 16,-11-2 0-16,-5 3-5 16,-13 3-2-16,3 4-11 0,-8-3-3 15,4 10-6-15,-11-1-11 16,7 2 4-16,-13-1 7 15,7 6-1-15,-13-4 10 16,13 2 9-16,-8 1 0 16,8 2-1-16,-13-4 0 15,8 1 0-15,-11-3 1 16,9-1-1-16,-8-1 1 16,6 1-6-16,-12 2-16 15,6 3 2-15,-16-1-2 16,8 0 1-16,-12 3 6 15,9 0 17-15,-12 3-1 16,10 1 5-16,-10 0 15 16,12-3 8-16,-12 1 5 15,12-4-2-15,-6-3-1 16,9-1-16-16,-13 0-8 0,12-3-4 16,-13 4-2-16,13-1 0 15,-17 0-1-15,17 4-1 16,-11-2 3-16,12 1-26 15,-12-3 16-15,17-3 29 16,-8-5 10-16,11-2 1 16,-11-5 28-16,12 4-17 0,-9 0-25 15,11 5-10-15,-15 3-5 16,12 5-2-16,-9 4 2 16,8-1-1-16,-7-2 0 15,13 1 0-15,-9-4 1 16,11-3 1-16,-13 0 0 15,9 3 1-15,-9-4 1 16,10 2 0-16,-12 0-1 16,9 1-3-16,-9 1 1 15,15 1-3-15,-13-2 1 16,11 1-1-16,-12 1 1 16,9 1 0-16,-14 3-2 15,14 1-1-15,-21 4-1 16,12 3-3-16,-17 6-9 15,13 1-2-15,-18 3-2 0,16-2-3 16,-12 0 3-16,12-6 10 16,-8 0 3-16,14-4 3 15,-9-2 6-15,12 1-1 16,-9 2 2-16,8-1-2 16,-10 5 1-16,13-2-2 15,-8-1 3-15,12-4-1 16,-7-3 3-16,13-4-1 15,-9-6 6-15,10-1-1 16,-7-2 10-16,6 2-3 16,-7-1 2-16,10 3-8 0,-8-2 9 15,7 3-11-15,-10-1 1 16,12 3-2-16,-9 3 1 16,13 3-10-16,-9 3-13 15,11 4-2-15,-7 4 1 16,7 3-1-16,-5 3 1 15,11-1 12-15,-4 6-5 16,11 3-3-16,-7 7-10 16,7 4-11-16,-3 9-1 15,10-1 5-15,0 6-10 16,13-7 3-16,3 7-2 16,12-5-7-16,4 1-15 0,8-7 7 15,8 4 4 1,6-12 12-16,6 4 9 15,2-4 17-15,6 1 4 16,0-7 3-16,9 7 0 16,2-6 1-16,7 6 1 0,0-2 0 15,8 6 1-15,-3-4 0 16,13 3 0-16,-1-10 0 16,18 1-1-16,-5-8 1 0,7-4-2 15,-10-6 1-15,4-3-1 16,-13-3 0-16,7 1 0 15,-6 2 1-15,9 1 1 16,-4 1 0-16,6-2 2 16,-6-2-1-16,10-1 1 15,-9-2 1-15,12-2-1 16,-7-3 0-16,7-1 0 16,-8-2 0-16,2-1 0 15,-8 1-1-15,5 0 1 16,-6 2 0-16,6 4-1 15,-7 2 1-15,4 2-1 16,-7 3-1-16,6-1 1 16,-6 1 1-16,11 0 0 15,-6-3 0-15,4-2-1 16,-10 0 0-16,1 0 0 16,-18-1-1-16,0 1 0 0,-11 3 1 15,-4 2-2-15,-7 1 1 16,-2 3 0-16,-3 0 0 15,0 4 1-15,-4-2 0 16,2 5 2-16,-4-4-1 16,-3-2 1-16,-2-4-1 15,-1-1 2-15,-2-5 0 16,0 0 1-16,0 0-2 0,0 0 1 16,0-2-1-16,0 1 2 15,0 1 1-15,0-1 25 16,0 1 11-16,0 0 5 15,0 0-1-15,0 0-4 16,0 0-26-16,0 0-16 16,0 0-16-16,0 0 1 15,0 0-34-15,5 2-147 16,26 12 45-16</inkml:trace>
  <inkml:trace contextRef="#ctx0" brushRef="#br0" timeOffset="29153.279">16540 12392 481 0,'4'0'241'16,"-3"2"-7"-16,0-2-92 16,-1 0-97-16,0 0-13 15,0 0-22-15,0-1-6 16,0 0-5-16,0 0 1 15,0 0 0-15,0-1 1 0,0-1 0 16,0 1 0-16,0 0 0 16,0-1-2-16,0 1 1 15,0 0-1-15,0-1 0 16,0 1-1-16,0 0 0 16,1 0-3-16,0-1-2 15,0 1-4-15,5-3 2 16,13-4 0-16,35-37-2 15,-31 34-15-15,3 4 2 16,4-3-1-16,-1 3 1 16,6 1 4-16,-3 0 16 0,6-5 3 15,-3 2 1-15,6-4-1 16,0 0 2-16,7 1-2 16,-5 2 1-16,6-3-3 15,-4 2 2-15,9-5 1 16,-5-2 0-16,11-4 2 15,-4 0 0-15,9-3-2 16,-9 5 0-16,8-1-1 16,-11 3 1-16,3-2 1 15,-7 6 1-15,4-3 2 16,-11 0 0-16,9-1 1 16,-7 2 0-16,7-5-1 15,-6 1-1-15,3 0-1 16,-9 1-2-16,-1-1 0 0,-10 7 2 15,-5 0-1 1,-7 6 2-16,-3 2 6 0,-5 3 5 16,-1-1 7-16,-4 4 0 15,2-1 0-15,-5 0-6 16,0 1-7-16,0 0-6 16,0-1-2-16,0 1 0 15,0 0 1-15,0 0 0 16,0-1 0-16,0 1 1 15,0 0-2-15,1 0-2 0,-1 0-11 16,0 0-20-16,1 0-68 16,0 0-15-16,0 0-114 15,11 0-24-15</inkml:trace>
  <inkml:trace contextRef="#ctx0" brushRef="#br0" timeOffset="35367.55">15469 13636 299 0,'12'2'87'0,"-7"-2"18"16,6-1-75-16,3-1-33 15,8 1 2-15,0 0 0 16,4 1-1-16,-1-1 0 0,2 3 2 16,-8-2-2-16,3 2 2 15,-3 0-1-15,0 4 1 16,-2-1-1-16,3 2 1 16,-2-2 0-16,2 2 0 15,0-2 0-15,5 1 0 16,-2-2 0-16,5 1 1 15,-1 1 0-15,5-4 1 16,0 2 0-16,6-3 0 16,-2-1 0-16,7-1 0 15,-5 2-1-15,2-1 0 16,-7 2-1-16,5 1 0 16,-5 2-1-16,9-4 28 15,2-4 38-15,14-6 4 16,-2-4 1-16,12-4 0 0,-9-1-26 15,2 3-43 1,-10 4-5-16,2 3-2 0,-14 4 0 16,6 2-1-16,-6 2 4 15,7 1 1-15,-3-1 3 16,9-1-2-16,-2 1 1 16,8-4 12-16,-1-1 15 15,4-1-3-15,-8 1 0 0,5 0-3 16,-11 2-11-16,3 1-14 15,-6 2 1-15,4 1 2 16,-7-1 1-16,8-2 1 16,-7 2 0-16,4-5 0 15,-3 1 1-15,4-2 0 16,-9 2-2-16,-1 1 1 16,-7 3-2-16,3 0 1 15,-5 1-2-15,7 0 1 16,-3-1 1-16,4-1 0 15,-1 1 0-15,4-2 1 16,-5 1-1-16,8-1 1 16,-4 1 0-16,3 0 0 15,-4 1-1-15,5 1 0 16,-4 0 0-16,7 2 0 16,-6 1 0-16,9-3 0 15,-4-1-1-15,9 0 2 16,-4-2-1-16,7-2 0 0,-9 0 0 15,9 2 0-15,-10 0 0 16,6 0 0-16,-8 4-1 16,6-1 1-16,-4 3-1 15,7 1-1-15,-3-1 1 16,10 1-1-16,-6-1 1 0,6-1 0 16,-3 0 1-16,0 0 0 15,-6-2 1-15,3 0-1 16,-8-1 1-16,4 1-1 15,-4 0 0-15,4 2 0 16,-7-2 0-16,9 2 1 16,-7-2-1-16,1 2 1 15,-7-2 0-15,2 0 0 16,-13-2 0-16,-4 0 0 16,-6-2 1-16,-4 2 0 15,-6 1 0-15,2 1 1 16,0 2-2-16,-2-3-5 15,4 2-36-15,9 0-153 16,2 1 33-16</inkml:trace>
  <inkml:trace contextRef="#ctx0" brushRef="#br0" timeOffset="39490.232">24090 13826 449 0,'1'3'199'15,"1"-3"-14"-15,0 0-104 16,-2-1-63-16,1-1-24 16,0 1-1-16,17-5 5 15,8-3 1-15,32-8-1 0,-27 8 1 16,-2 1 1-16,3 0 0 16,-1 1-1-16,7-3-1 15,-1 5 1-15,8-5 1 16,1 2-1-16,8-4 1 15,-2-1 0-15,7 0 0 16,-7 4 0-16,3-1 0 16,-6 4 0-16,5 0 0 15,-7 3 0-15,8-1 0 16,-4 3-1-16,6-1 0 16,-6 2-1-16,8 0 1 15,-6 1 0-15,13-4 2 16,-1 0-1-16,13-5 1 15,2 1 1-15,12 1 0 16,-10 5-1-16,8 2-1 0,-13 8 0 16,1 2-1-16,-12 3 1 15,5 2 1-15,-11-2 1 16,9 1-1-16,-7-7 0 16,10 0 2-16,-6-5-2 15,12 2 1-15,-12-4 0 16,6 3-1-16,-15-4 0 15,7 3 0-15,-11 1-1 0,3 0 0 16,-5 2 0 0,3 0 0-16,-9 2 1 0,1 0 0 15,-7-2 2-15,5 4 4 16,-7-1 3-16,7-3 1 16,-5 0-1-16,6 1-1 15,-7-5-5-15,7 4 0 16,-8-3 0-16,2 1 0 15,-9-2 0-15,3 1 1 16,-5 1-3-16,0 0 0 16,-4 0 0-16,-2-1-1 15,-6 0 0-15,-6-3 17 16,0 1 8-16,-2-1 15 16,-1 2 3-16,-2 0 4 15,0-3-16-15,-5 0-10 16,0 1-15-16,0 0-21 0,0 0-29 15,0 0-121-15,0 0-87 16,-1 0-35-16</inkml:trace>
  <inkml:trace contextRef="#ctx0" brushRef="#br0" timeOffset="45586.504">12077 14722 478 0,'4'8'177'0,"-3"-14"4"16,0 10-117-16,5-2-76 15,-6-3 2-15,1 0 2 16,7 0 2-16,14-4 13 16,37-9-3-16,-38 12-6 15,-1 1-1-15,-2-1-1 0,1 2 1 16,0 1 0-16,3 0 5 16,1-3 10-16,2-1 11 15,-1-1 1-15,5-1-1 16,0-1-4-16,4 3-9 15,0 4-12-15,8-1-3 16,-3 0 2-16,8 2-1 16,-3-1 2-16,8-2 1 15,-6 2 1-15,4-1 0 16,-3-1 1-16,5 0-1 16,-6-1 1-16,6-2 0 15,-6 2-2-15,5 1 2 16,-3 0-1-16,3 0 0 15,-6-1 0-15,5 5 0 16,-8-3-1-16,7-1 0 16,-1 1 2-16,3-3-1 0,-1 1 0 15,7 0 2-15,-4 0-2 16,6 1 1-16,-5 1 0 16,4 1 0-16,-6 1-1 15,6 0 1-15,-9 4-1 16,11-3 1-16,-2-1 23 15,10 2 3-15,-7-4-3 0,9 1 0 16,-10-1 0-16,3 0-26 16,-11-2-2-16,8 2 3 15,-11-3 0-15,8 1 0 16,-8 2 3-16,5-2 0 16,-4 2 1-16,8-1 0 15,-6 0 0-15,7-2 0 16,-5 3-2-16,5 1 1 15,-7 1-1-15,7 0 1 16,-11 0-1-16,6-2 2 16,-7-1 1-16,7-2 5 15,-5-3 0-15,8 0 0 16,-4-1 0-16,8 0-2 16,-9 3-5-16,6-1-1 15,-5 3 1-15,10-3 0 16,-9 3 0-16,7-4-1 0,-7 1-1 15,4-2 1-15,-11 2-1 16,4-2 1-16,-9 0 1 16,6 1 2-16,-5-1-2 15,5 1 2-15,-4 1-1 16,5 1 2-16,-5 3-1 16,2 0 0-16,-8 1 2 15,5 2 8-15,-6-1 2 16,3 2-1-16,-3-1 0 15,6 0-3-15,-8 1-7 0,6-2 1 16,-3-1 2 0,4 1 6-16,-9-1 4 0,4-1 5 15,-7 2-1-15,5-2 1 16,-5 1-5-16,4 1-5 16,-4 2-5-16,6 0 2 15,-8 0 1-15,2-1 9 16,-7 0 5-16,-1-4 6 15,-6 2 1-15,-2 0 12 16,-5-1-2-16,-1 1 6 16,-4 1-3-16,-3-2 1 15,0 1-14-15,0 0-2 16,0 0-9-16,0 0-3 0,0-1-4 16,0 1-14-1,0 0-28-15,0 0-181 0,0 0-173 16,-1 0-27-1</inkml:trace>
  <inkml:trace contextRef="#ctx0" brushRef="#br0" timeOffset="57084.236">14641 16224 225 0,'11'-1'48'0,"-2"-1"21"15,0-2-63-15,6-1-9 16,0-2 3-16,6 2 2 16,-1-1-1-16,3-3 1 15,-4 1-1-15,8 3-1 16,-4-6 0-16,8-2-2 15,0 5 0-15,4-5 0 16,-3 0 3-16,6-1-2 16,-5 3 1-16,5-4 2 15,-3 5 0-15,10-1 0 16,-6 0 0-16,6 1-2 16,-2 1-1-16,6-1-1 15,-7 5 1-15,11-2 1 16,-4 4 1-16,10 1 1 15,-6 1-1-15,7 1 1 0,-10 1-2 16,9 1 3 0,-10 4-1-16,8 1 0 0,-4 0 0 15,10 3 2-15,-5 1-2 16,5-2 5-16,-5-1 7 16,9 1 10-16,-8 0 5 15,7 1 9-15,-1-2 3 0,8 2 9 16,-10-8-4-1,6 0 8-15,-9-4 2 0,2-3 13 16,-11-2-2-16,-1 1 8 16,-9 3-12-16,-3-3 15 15,-11 3-14-15,-4 1-5 16,-8 1-14-16,-1-1-2 16,-6 2-25-16,4 0-36 15,3 1-73-15,14 0-173 16,6-1 9-16</inkml:trace>
  <inkml:trace contextRef="#ctx0" brushRef="#br0" timeOffset="61417.36">22899 16076 688 0,'-5'2'243'0,"1"-3"21"0,4 1-187 16,0 0-50-1,-1-1-29-15,0-1-6 0,1 1-3 16,0 0 7-16,0 0 10 16,0 0 5-16,0-1 4 15,3-7 2-15,4-7-3 16,57-42-4-16,-30 33-6 16,14-1-2-16,1 3-4 15,5-1 1-15,-4 5 0 16,8-1 2-16,-7 4-1 0,9-3 2 15,-2 3-1-15,7-1-4 16,-4 4 0-16,10 0-4 16,-7 5-1-16,7-2-1 15,-5 3 3-15,6 3-5 16,-8 0-3-16,4 5-17 16,-9 3-5-16,4 3 2 15,-10 1 4-15,-1 3 5 16,-8 0 18-16,2 8 6 15,-8-2-1-15,6 8 1 16,-3 3 1-16,5 5 3 16,-5 1 0-16,2 6 2 15,-10-4 2-15,1 8 0 16,-7 0-2-16,1 6-1 16,-9-2-3-16,2 6 0 0,-6-6-1 15,0 5 3 1,-8-8 1-16,2 6 4 0,-3-7 2 15,-2 2 2-15,-3-9-1 16,2 0 0-16,-4-11-1 16,-3-1-1-16,2-5-2 15,-5 1 3-15,0 0 2 16,-7 6 3-16,-2 2-2 0,-8 7 0 16,-1-1-4-16,-12 5-3 15,-1-7-3-15,-10 4-1 16,2-7 0-16,-8 1 1 15,6-6-1-15,-7 2 1 16,7-5 0-16,-14 3 4 16,3-3-2-16,-13 5 0 15,3-7-1-15,-10 7-1 16,7-5-4-16,-13 3 2 16,4-5 0-16,-11 6 0 15,9-7 0-15,-6 2 2 16,17-6-1-16,-13 1-1 15,15-3-1-15,-7 1 1 16,13 0-1-16,2 0 2 16,23-4-1-16,8-3 12 0,17-1 2 15,6-6 6-15,7 1 0 16,0-2 10-16,1 1-5 16,0 0 6-16,0 0-1 15,0-1 6-15,0 0-5 16,0 1-2-16,0 0-7 0,0 0-3 15,0 0-10 1,0 0-2-16,0 0-7 0,0 0-5 16,0 0-13-16,0 0-68 15,0 0-59-15,0 0-201 16,0-1-17-16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7:11:55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9289 7192 617 0,'-3'-11'138'15,"-2"20"50"-15,1-13-186 16,4 3-18-16,5 5-1 16,-5-5 0-16,0 1 4 15,1 0 8-15,0-1 4 16,0 0 0-16,8 0 1 15,3-2 0-15,5 0-1 0,35-10 0 16,-30 7 1-16,-2 1 0 16,5-3-2-16,-2-2 1 15,2 1-1-15,1 1 0 16,6-1-1-16,-1 2 0 16,8-2-1-16,3 1 0 15,7-3 2-15,-2 4 0 16,6-4 2-16,-6 3 1 15,6-3 0-15,-8 4 0 0,2 1 0 16,-7-1-1-16,8 1 1 16,-7 1 0-16,9-3 0 15,-5 2-1-15,7 1 0 16,-5 1 0-16,5 0 0 16,-8 1-1-16,8 1 2 15,-10 2-3-15,7-1 0 16,-7 1 0-16,10 3 0 15,-7-2-1-15,10 2 1 16,-6-1 1-16,6-1 2 16,-6 0-1-16,1-1-1 15,-7 2-1-15,5-4-1 16,-5 2-2-16,8 0 2 16,-3 2 0-16,10-2 3 15,-4 1 1-15,5 1 0 16,-8 1-1-16,3 2 1 15,-7 0-2-15,7-1 1 16,-3 0-1-16,11 0 0 0,-4-1 1 16,5-3-1-16,-6 1 1 15,5 2-1-15,-10-3 0 16,7 0 1-16,-4 4-1 16,13 1 0-16,-6-1 0 0,13 3 2 15,-7 1-1 1,7 1 0-16,-11-2 0 0,9 2 1 15,-9-2-2-15,7 2 1 16,-10-3 1-16,12 2-1 16,-12-2 1-16,8-1 0 15,-8-3-1-15,12 3-1 16,-8-2 1-16,8 0 0 16,-5-1-1-16,10 0 2 15,-10-2-1-15,10 0 0 16,-8 0 0-16,11 1 0 15,-10 0 2-15,10 0-2 16,-13 1 0-16,7-1 1 16,-11-2 0-16,7 1-2 15,-9 0 1-15,11 1 1 16,-7 1 0-16,12 0 0 16,-6-5 0-16,13 3 1 0,-9-1 0 15,7-3 2-15,-13 5-1 16,3 1 0-16,-13-2 0 15,4 0-1-15,-9 0-2 16,6 2 0-16,-8 1 1 16,3 1-1-16,-7-2 1 15,2 0-1-15,-7 1 1 0,4-4-1 16,-5 1 0-16,5 1 0 16,-8 0 2-16,1-1 0 15,-6 0 0-15,-3 0 1 16,-7-1 38-16,-4-3 12 15,-6 2 4-15,-1 2 13 16,-8 0 8-16,-1 0-30 16,-3 2-8-16,-2-2 4 15,0 0-3-15,-1 0 6 16,1 0-1-16,0 0 6 16,0 0-5-16,0 0-3 15,0 0-10-15,-1 0 2 16,0 0-6-16,1-1 5 15,0 1-4-15,0 0-2 0,0 0-8 16,0 0-6-16,0 0-8 16,0 0-11-16,0 0-16 15,0 0-59-15,0 0-51 16,0 0-231-16,0 0 9 16</inkml:trace>
  <inkml:trace contextRef="#ctx0" brushRef="#br0" timeOffset="1291.77">19912 6978 789 0,'-10'-7'148'0,"-3"-4"82"16,6 3-245-16,2 3-32 15,3 4-4-15,1 0-11 16,1 1 1-16,0 0 8 16,0 0 27-16,0 0 5 15,0 0 8-15,0 0 1 0,0 0 2 16,1 0 3-16,5 1 5 15,18 4 2-15,36 7-2 16,-28-9 1-16,-5-3 0 16,9 2-1-16,0 1 2 15,10 3 1-15,0 0-1 16,12 4-1-16,-5 1 0 16,10 0-3-16,-8 0 2 0,9-2 0 15,-8-3 3-15,9-3-1 16,-9-1 2-16,10-1-1 15,-7-2 0-15,10 0 0 16,-8 1 0-16,7-2 0 16,-5 0 0-16,12 0 0 15,-9-1 0-15,14-1 0 16,-12 1 1-16,5 1-1 16,-11-2 1-16,8 2 2 15,-9 0 1-15,12 1-2 16,-8 1-1-16,13 1 0 15,-12 1-3-15,11-1 1 16,-9 1 0-16,11 2 2 16,-11-4-1-16,9 0 1 15,-9 2-1-15,8 0 2 0,-9 1-1 16,13 0-1-16,-9 2 0 16,11-1 1-16,-10 0-1 15,11 1 2-15,-8-3 1 16,12 1 1-16,-9-2-1 15,10-1 1-15,-10-2 0 16,3 0 0-16,-10-3 1 0,9 1 3 16,-7 1 2-1,11-2 2-15,-7 0-2 0,2 0 1 16,-11 2-3-16,-1-1-2 16,-13 1-3-16,0 2 3 15,-10 0 13-15,-1-4 31 16,-13 3 8-16,-4-2 13 15,-10 0 8-15,0 1 2 16,-6 1-27-16,-2-1-6 16,-1 0-11-16,2 2-10 15,-3-1-14-15,-2 0-6 16,0 0-5-16,-4 1-4 16,0 1-3-16,0-1-22 15,0 0-35-15,1 0-145 16,0 0-92-16,21-9-50 15</inkml:trace>
  <inkml:trace contextRef="#ctx0" brushRef="#br0" timeOffset="4202.929">9330 8467 287 0,'5'12'254'0,"-1"-1"-79"16,-2-11-9-16,-2 1-181 15,1 0-24-15,-1-1-6 16,0 0 6-16,0 0 8 15,0-1 13-15,1 0 7 16,0 1 11-16,12-1 0 16,3-1-1-16,38-4 0 15,-33 3 0-15,4-3 2 0,-2 3 0 16,5 1 0-16,-2-1-1 16,9 1 3-16,0 0 0 15,11-2 2-15,1 0 0 16,9-1 0-16,-4 0-2 15,7 2-1-15,-9 3-2 16,2-2 0-16,-5 1 2 16,4-5-1-16,-7 0-1 0,8-3 2 15,-3 1-1-15,4-2 0 16,-6 4 1-16,6-2 1 16,-11 3-1-16,-1 1-4 15,-7 3-1-15,-2 2-2 16,-7 3-1-16,6 1 0 15,-3 0 3-15,3 2 1 16,1-1 0-16,5-1 1 16,-4-2 1-16,3 2-2 15,-2-1 0-15,2 2 0 16,-5 1-1-16,3-1 0 16,-3 1 1-16,4 0 2 15,-3-1-2-15,8 0 1 16,-4 1 1-16,11 0-1 15,-5-2-1-15,9-2 3 0,-4-1 0 16,7-2 0-16,-6 2 0 16,6-4 2-16,-8 1-1 15,8 1-1-15,-9 1-1 16,13-1-1-16,-5 3-1 16,11 2 1-16,-7 1 0 15,9 2 0-15,-11 2 1 0,1 0-1 16,-7-2 0-1,5-1 0-15,-7 0 0 16,10-1 1-16,-8-5 1 0,10 2 0 16,-7-2 1-16,9-1-2 15,-8 2 1-15,11 2-1 16,-9 0 0-16,6-1-1 16,-6 4 4-16,8-1-1 15,-9 1 0-15,6-4 1 16,-5 2 0-16,5-3-2 15,-6-1 0-15,7-2 0 16,-5 2-1-16,6-1 0 16,-8 0 0-16,8 0 1 15,-10 1 0-15,8-3 0 16,-7 2 1-16,4-2 0 16,-11 1 0-16,2-3 1 15,-12 2-1-15,0 1 0 0,-11-3 0 16,0 1 1-1,-5 2 0-15,-2-2 2 0,-3 2 0 16,3 0 0-16,-6 2 0 16,0-3-2-16,-3 2 0 15,-1 0 2-15,-5-1 4 16,0-1 34-16,-3 1 16 16,0 0 28-16,0 0 8 0,0 0 9 15,0 0-31-15,0 1-18 16,0 0-28-16,0 0-14 15,0 0-20-15,0 0-122 16,0 0-136-16,1-1-1 16</inkml:trace>
  <inkml:trace contextRef="#ctx0" brushRef="#br0" timeOffset="5988.859">20310 8662 340 0,'5'-12'64'0,"-4"4"24"16,0 0-49-16,-1 0-19 16,1 0 47-16,-1 5 43 15,-1 0-3-15,0 2-33 16,0 0-11-16,0-1-43 15,1 1-18-15,0 0-5 16,0 0-6-16,0-1-8 16,1-1 1-16,11-4 4 15,16-5 3-15,37-9 5 0,-28 14 0 16,-2-1 1-16,10 2 0 16,-3 1 0-16,11 1 1 15,1-2-1-15,17 4 1 16,-3 0 1-16,19 5-2 15,-6-2 0-15,13 6 1 16,-9-4-1-16,18 1 1 16,-13-2 0-16,11 1 0 15,-13-2 0-15,11 4 0 16,-15-7 0-16,11 4-1 16,-11-2 2-16,16 2-1 15,-12-1 2-15,17 5-1 16,-7-3 2-16,16 5 0 15,-11-5 1-15,19 5-1 16,-16-3 0-16,16-1 1 16,-11-3-1-16,14 1 1 0,-14-1 1 15,14-2 0 1,-15 1 0-16,12-2 0 0,-15 2 0 16,11-5 3-16,-16 1-1 15,8 0-2-15,-19 4 1 16,10-2-2-16,-18 1-3 15,6 0 0-15,-12 0 1 16,8-3 0-16,-13 2 1 16,1-2 1-16,-13 1 2 15,0-2 6-15,-14 2 2 16,-2-1 15-16,-10 2 10 0,-4-1 14 16,-10-1 5-16,-4 1 16 15,-5 0-4-15,-3 1 5 16,-5 3-11-16,0 0 2 15,-3-2-15-15,0 0-10 16,0 1-17-16,0-1-9 16,0 1-24-16,-1 0-117 15,1 0-186-15,0 1-4 16,-2 13-170-16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4:23:26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30082 2608 833 0,'-38'-24'139'0,"0"-10"85"16,3 4-253-16,-5-4-16 16,9 7 10-16,-3 1-9 15,8 1 10-15,-3-6 8 16,8 1 21-16,2-12-2 15,12-1 19-15,9-10 2 0,11 2-8 16,9-3-3-16,6 12 1 16,7 3-2-16,-3 9-1 15,4 6 1-15,-6 9-1 16,4 0-2-16,-2 9-1 16,3 8-5-16,-4 3-5 15,5 9-5-15,-6 6-2 16,-3 7-2-16,-9 8 3 0,-5 17 0 15,-10 1 7-15,-8 16 3 16,-5-8 4-16,-6 6 0 16,1-10 4-16,1 4 2 15,6-14 0-15,6 6-1 16,10-9 1-16,8-4 0 16,5-11-1-16,10-4-1 15,5-9-1-15,15-2 1 16,4-2-2-16,11 6-4 15,-5 6-19-15,4 17-47 16,-13 8-61-16,-4 29-42 16,-15-2-51-16</inkml:trace>
  <inkml:trace contextRef="#ctx0" brushRef="#br0" timeOffset="3274.49">31465 1975 725 0,'-76'-17'64'15,"9"-8"155"-15,28-2-254 16,2 0 120-16,16 4 9 16,2 1-8-16,7 5-35 15,3 2-17-15,6 7-27 16,-1 3-30-16,6 10-11 15,11-3 3-15,7 5 4 16,17-6 8-16,10 0 19 16,16-2 6-16,1-2-2 15,12-2 0-15,-7 1-3 0,13-3 2 16,-6 3-2-16,10 5 0 16,-3 0-1-16,20 2 1 15,-8 5-2-15,19-7 2 16,-9 0 1-16,11-3 3 15,-20 0 0-15,12-3 2 16,-21-3-3-16,7-5 8 16,-13 5-2-16,11-5 4 15,-17 1 0-15,1 1 2 16,-11 2-7-16,-2-2 6 16,-18 5-1-16,0-3 9 15,-12 5-2-15,-4 2 2 16,-10 1-6-16,-6-4-2 15,-7 7-9-15,-2-2-1 16,-1-2-4-16,-3 1-2 0,0 1-10 16,0 0-78-16,0 0-104 15,0 1-98-15,-2 0-76 16</inkml:trace>
  <inkml:trace contextRef="#ctx0" brushRef="#br0" timeOffset="5023.446">14384 8226 245 0,'31'-46'35'16,"14"-5"29"-16,2 9-86 16,9 0-19-16,-4 9-13 15,6 2-13-15,-4 6-23 16</inkml:trace>
  <inkml:trace contextRef="#ctx0" brushRef="#br0" timeOffset="8085.35">30765 1284 652 0,'-17'4'361'0,"-1"-3"-58"15,7-31-128-15,9 25-297 16,9 10-1-16,11 4-2 16,9-1 9-16,14 11 46 15,7 0 61-15,12 3 5 16,-2-3-1-16,14 5-1 16,-6 1 6-16,7-3-1 15,-10 1-1-15,2 6 2 16,-14-5 0-16,-2 3-2 15,-16-1 1-15,-2-2 1 16,-11 5-3-16,-8 10 0 16,-6 3 2-16,-12 13 1 0,-12 8 1 15,-13 9 0-15,-3-6 1 16,-5 8-6-16,10-14-3 16,11 3-5-16,16-13 1 15,13 3-1-15,11-13 4 16,17 5 3-16,5-14 5 15,21-3 3-15,5-11 1 16,29-3 4-16,1-11-1 0,29 4-2 16,-9 1-1-16,13 6-1 15,-28 7-4 1,-4 5 0-16,-33 7 0 0,-11 5 0 16,-26-3-1-16,-9 8 2 15,-14-3 1-15,-5 9 1 16,-4-10 1-16,-5 7 2 15,3-7 0-15,10 4 4 16,7-6 3-16,22 4-1 16,12-9-2-16,30-1 12 15,-2-7 7-15,26-6 8 16,-5-7 7-16,23 0 3 16,-20-5-16-16,8 4-11 15,-22 3-43-15,1 9-120 16,-26 7-90-16,-10 9-38 0</inkml:trace>
  <inkml:trace contextRef="#ctx0" brushRef="#br0" timeOffset="12111.928">15317 7637 877 0,'-24'-44'247'0,"7"1"51"16,10 6-259-16,11-1-20 15,9 2-31-15,19-4-8 16,11 2 0-16,23-6-12 0,5 5 1 16,17 7-2-16,-12 11 4 15,6 6-1-15,-17 15 13 16,2 14 3-16,-9 7 6 16,5 19-4-16,-9 16 2 15,1 32 1-15,-15 9 1 16,-7 36-5-16,-12 4 1 15,-5 30-2-15,-7-3 2 0,3 30 1 16,-4-14 6-16,9 24 3 16,1-22 3-16,9 13-2 15,4-29 3-15,12 6 1 16,-3-30 0-16,16 1-1 16,-3-32 1-16,7-11 0 15,-5-30-1-15,4-16 5 16,-11-25 5-16,0-13 24 15,-13-12 23-15,0-12 27 16,-12-4 4-16,-3-13 2 16,-8-5-20-16,-4-11-15 15,-12 2-19-15,-8-11-10 16,-5 6-6-16,-6-1-4 16,-3 11-9-16,-7 6-24 15,0 15-11-15,-17 14-15 16,-10 22-9-16,-21 24-6 0,4 17 12 15,-10 22 11-15,12 9 14 16,4 23 5-16,17-5 9 16,0 23-2-16,10-5 4 15,-1 31-1-15,11-14 3 16,8 26-1-16,9-15 1 16,13 21 0-16,9-19 1 0,8 19 1 15,4-22-1-15,5 31 0 16,0-14 5-16,0 24-3 15,-7-19-1-15,-4 25 0 16,-7-29 2-16,-10 16-5 16,-3-31 4-16,-15 14-1 15,-4-26 0-15,-16 18 1 16,-6-18 1-16,-19 14-3 16,-3-23 3-16,-33 14 1 15,1-31 8-15,-26-10 21 16,-2-28 15-16,-38-3 5 15,8-33-1-15,-53-8-51 16,-9-15-329-16,-76-10 74 16</inkml:trace>
  <inkml:trace contextRef="#ctx0" brushRef="#br0" timeOffset="14701.919">22128 6539 732 0,'6'6'147'16,"3"-30"69"-16,21 14-215 16,9 1-14-16,21-5-1 15,4-1 3-15,19-7 2 16,-5-2-2-16,22-11 4 16,-4-2 4-16,24-12 0 15,-9 4 0-15,25-12 3 16,-15 1 1-16,23-9 0 15,-14 6 1-15,15-5 1 16,-21 11 1-16,7-2 0 16,-26 12 0-16,6 5 3 15,-24 9-1-15,-2 2-4 0,-19 11 1 16,-1 4-6-16,-20 6-15 16,-4 6-58-16,-9 7-50 15,-13 6-84-15,-15 4 2 16,-23 13-67-16</inkml:trace>
  <inkml:trace contextRef="#ctx0" brushRef="#br0" timeOffset="15044.742">22648 6830 619 0,'-11'1'142'16,"7"0"41"-16,4 0-202 15,7 0-1-15,-6-1 1 16,15-1 19-16,24-4 22 16,74-15 21-16,-22-10 15 15,2 0-11-15,23-16-12 16,-8-4-8-16,25-20 3 15,-8 2-11-15,21-22 17 16,-14 6 6-16,20-12-1 16,-18 15-5-16,10-10-3 0,-22 16-49 15,6 4-254-15,-38 17 70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4:24:18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7313 8810 608 0,'-7'-9'110'15,"0"-1"74"-15,2 2-200 16,5 4 27-16,6 1-1 16,5-1-13-16,7 0-3 15,1-2 4-15,6 0 1 0,-1 4-2 16,3-1-1-16,1 6 0 15,7-1 0-15,-1 3 0 16,9-1 1-16,1 0 0 16,11-3-1-16,-1 0 1 15,17-3 1-15,-2-2 0 16,10 1 0-16,-7 2 2 16,11-1-2-16,-9 2 0 15,13 0 0-15,-4 0 0 0,15-4 1 16,-8 0 1-16,12-1 2 15,-15 0-2-15,4 2 3 16,-16 3-2-16,1 3 1 16,-15 3 0-16,6 0 4 15,-11-3-1-15,5-2 18 16,-5-2 5-16,5-1 4 16,-10-3 0-16,1 1 10 15,-12 1-9-15,-4 0 9 16,-15 0 1-16,-5 1 26 15,-10 2 3-15,-4-2 8 16,-2 2-14-16,0 0-9 16,-1 0-34-16,1 0-226 15,0 0-103-15,1 0-49 0</inkml:trace>
  <inkml:trace contextRef="#ctx0" brushRef="#br0" timeOffset="1927.515">12901 8795 39 0,'-17'-7'78'0,"6"-1"-11"16,-1 2-5-16,4 3 23 15,1 0-21-15,0 0-4 16,4 2 10-16,2 0 18 15,0 0-23-15,0 0-11 16,-1 1-11-16,1 0-34 16,0 0-22-16,1 0-1 15,1 0 4-15,4 0 2 16,21 0 9-16,42-6-1 16,-35-1 0-16,9-2 0 15,0 1 0-15,7-3 1 16,-1 2-1-16,10-1-1 15,-2 3 1-15,13-2 2 16,-2 3-2-16,11 0 0 0,-5 4 0 16,13-1-2-16,-10 3-1 15,13 4 2-15,-8-4 1 16,13-1 0-16,-5 0 1 16,12-1-1-16,-13 0 0 15,13 2 1-15,-13 0 0 16,9-1 1-16,-11 2 2 0,10 1 2 15,-9-4 0 1,12 1 1-16,-11-2-1 0,10-1 0 16,-11-1-1-1,14 2 14-15,-14 0 5 16,8-1-1-16,-9-1 0 0,6 1-1 16,-12-2-16-16,13 0-4 15,-6 1-1-15,14-1 0 16,-9 1 1-16,12 1 0 15,-17 1-2-15,7 0 4 16,-13-1 0-16,9 3 1 16,-6 0 0-16,15-2 1 15,-8-1-3-15,19 5-1 16,-12-4 1-16,10-1-1 16,-15 1 2-16,15-3 11 15,-15-2 4-15,6 0 1 16,-17 1-1-16,10 2 1 15,-17 5-14-15,12-3 8 16,-10 1 1-16,5-2 1 0,-13 1 0 16,1-5 4-16,-20 3-9 15,-1-2 1-15,-11 1 0 16,-4-3 2-16,-11 5-3 16,0-1-3-16,-6 0-4 15,11 1-118-15,4 1-126 16,1-16 2-16</inkml:trace>
  <inkml:trace contextRef="#ctx0" brushRef="#br0" timeOffset="7457.909">5849 10159 251 0,'-4'-3'116'0,"3"-2"5"16,3 2-56-16,-2 1-23 15,0 1-17-15,1 0-2 16,1 0-13-16,15-4-6 16,2 2-3-16,41-8 0 15,-35 9-1-15,2 0 1 16,-1 2 0-16,5 0 2 16,-2 0 0-16,4 1 2 15,-1-2 4-15,7 0 7 16,-3-3-1-16,6 1 2 0,-4-4-3 15,7 1-2-15,-3-1-9 16,8 4 0-16,-3-1-3 16,9 4 0-16,-7 3-2 15,4 0 1-15,-7-2 0 16,6 4 1-16,-7-2 6 0,12-2 4 16,-4 2 0-16,8-2-2 15,-6 0 1-15,5 0-2 16,-12 2-6-16,3-1-1 15,-8 0-2-15,5 3 2 16,-5-2-3-16,8 3-1 16,-4-4 2-16,12 3 3 15,-10-2-5-15,4 0 1 16,-8-2 1-16,5 3 0 16,-10-1 0-16,10 0 3 15,-3-1 2-15,12 2-1 16,-4-2 0-16,6 1-1 15,-2-1-1-15,10-1 2 16,-5 0 3-16,9-2-2 16,-2 0 0-16,8 2-1 15,-10 1-2-15,9-2-4 16,-11 1 2-16,11-3 0 0,-10-4 2 16,15-1-1-16,-7 1 1 15,11-4 0-15,-10 5-1 16,6-5 0-16,-13 3 0 15,7-1 0-15,-12 3 0 16,4 0 1-16,-10 3 2 16,4 1-2-16,-10-1 1 0,3 2 0 15,-9-2 1-15,2 0 11 16,-7-1 17 0,-1-1 19-16,-5 0 1 0,-3 2-1 15,-9 0-12-15,-6-1-29 16,-5 5-41-16,-2-1-80 15,1 2-97-15,6 5-16 16</inkml:trace>
  <inkml:trace contextRef="#ctx0" brushRef="#br0" timeOffset="9862.32">10820 10248 94 0,'0'4'65'16,"1"-1"-14"-16,1-4-20 15,-2 1-13-15,1 0-11 16,4 0 7-16,19-2 4 0,42-7 3 16,-35 1-2-16,2-3-2 15,-4-1-5-15,6 2-3 16,-2 2-4-16,6 0-1 15,1 2 1-15,10 1 22 16,-1 2 5-16,11-2 8 16,-6 2 2-16,8 0 25 15,-5 0-8-15,7-2-3 16,-6 1-8-16,12-2-1 16,-6 1-27-16,2 1-16 15,-6 1-3-15,7 0 0 16,-9-2-1-16,5 1 1 15,-4-2 1-15,6-2 2 16,-12 0 0-16,0 0 3 16,-12 0 1-16,-2-4 18 15,-10 6 14-15,-3-3 15 0,-7 0 2 16,0 5 1-16,-7 1-18 16,-4 1-13-16,-3 3-16 15,-4-1-5-15,-1 0-3 16,0 0-7-16,0 0-4 15,0 0-14-15,0 0-28 16,0 0-66-16,1 1-45 16,4 6-67-16,8 13-47 0</inkml:trace>
  <inkml:trace contextRef="#ctx0" brushRef="#br0" timeOffset="10771.761">15058 10062 46 0,'-28'-6'67'16,"5"1"12"-16,-1 0 8 15,5 5-11-15,2-2 16 16,4-2-40-16,3 3-16 16,4 1-15-16,2-2-33 15,2 3-30-15,2-1-16 16,0 0 1-16,0 0 2 16,2 0 29-16,4 1 23 0,21 5 21 15,41 3 12 1,-33-8 10-16,7-1 22 0,-1 1-6 15,2 1-1-15,-2 2-8 16,3-5-10-16,-4 0-22 16,9 1-4-16,-1-2-5 15,8-2-4-15,0 4 0 16,3 2 0-16,-7-4-1 16,6 2 2-16,-10-1 6 0,4-1 5 15,-8-3 1-15,5 2 4 16,-9-2 2-16,7-1-3 15,-5 5-5-15,10-1 0 16,-4 2-4-16,7-1-4 16,-4 2-4-16,4-4 0 15,-7 2 2-15,2 1 28 16,-6-2 13-16,6 2 3 16,-9 0 1-16,8-1 1 15,-8 1-20-15,2 0 5 16,-11-1 1-16,0-2 9 15,-10 3 2-15,-3-2-8 16,-9 0-15-16,0 3-7 16,-4 1-9-16,0 2-8 15,-1-1-18-15,4 2-80 0,-1-1-63 16,5 9-103-16,4 1-62 16</inkml:trace>
  <inkml:trace contextRef="#ctx0" brushRef="#br0" timeOffset="11755.954">18870 10156 801 0,'-3'-3'180'0,"2"3"62"16,-1 0-263-16,2-1-109 15,0 1-31-15,0 0-10 16,0 0 9-16,2 0 30 16,1 1 94-16,26 11 33 15,38 9 14-15,-24-19 13 16,2-1 12-16,10-6 20 16,-2 0 6-16,12-3 14 15,-5-2-11-15,13-1-11 16,-4 4-22-16,12-2-9 15,-5 2-18-15,18-2-2 0,-4 3-1 16,18-2 0-16,-7 2 0 16,17 0 0-16,-11 3 1 15,13-1-2-15,-15 1 2 16,17 1-1-16,-17 0 1 16,17 0 0-16,-11 1-2 0,17 0 1 15,-12 1 2-15,19 1 1 16,-17-1 10-16,11-2 35 15,-20 0 13-15,6-3 13 16,-17-1 1-16,10-3-4 16,-14-1-30-16,12 0-12 15,-10 1-14-15,7-3-2 16,-13 3-6-16,9-1-4 16,-14-3 1-16,7-2 3 15,-15 4 1-15,2-1 2 16,-20 4 1-16,-4 1 0 15,-18 2-2-15,-3 1-1 16,-10 3-4-16,-4-3-6 16,-8 4-21-16,-3 6-159 15,-6 10-90-15,-6-1-42 16</inkml:trace>
  <inkml:trace contextRef="#ctx0" brushRef="#br0" timeOffset="30544.876">5041 12110 709 0,'-20'-20'210'0,"-2"-2"68"16,7 5-210 0,2 4 1-16,5 5-23 15,2 2-28-15,4 4-26 0,0 3-19 16,2-1-8-16,0 0-9 16,0 0 5-16,0 0 6 15,1-1 16-15,2 0 6 16,25-5 7-16,48-6-2 15,-32 5 2-15,11 3-4 16,1 3-1-16,10 1-1 16,-2 0 2-16,19 2 4 15,-5-3 1-15,16-2 3 16,-3-3 2-16,16-2 1 16,-9 0-5-16,16-1-1 15,-8-1-1-15,17 5 1 0,-11-1-2 16,15 0-1-16,-16 1 3 15,20 0 0 1,-15-1-1-16,15-2 0 0,-13-1 4 16,21-4-1-16,-18 0 1 15,13-1-2-15,-19 2 1 16,19-1 2-16,-21 7 0 16,14 3 0-16,-14 3 2 15,16 2 1-15,-19 0-5 0,23 0 8 16,-15-5-2-16,18-2 0 15,-15-1 0-15,15 0 0 16,-19-1-8-16,20 1 1 16,-18 1 1-16,18-2-1 15,-16-1 2-15,14 1 0 16,-24 0 1-16,12 0 0 16,-21 1 1-16,9-1 0 15,-20 1 0-15,4 1 0 16,-20-1-1-16,0 1 2 15,-20 2 4-15,-5-1 10 16,-14 1 7-16,0-1 7 16,-12 2-2-16,-3 0-3 15,-7 1-11-15,0-1-5 16,-4 4-10-16,0-1-3 16,-1 2-22-16,5 6-118 15,1 3-115-15,-1 4-23 0</inkml:trace>
  <inkml:trace contextRef="#ctx0" brushRef="#br0" timeOffset="32474.962">14407 11936 281 0,'-2'10'111'0,"0"-7"-1"0,3-4-70 15,2 5-30-15,-3-4-9 16,0 0 0-16,2 0 3 15,14 4 1-15,8 4-2 16,43 12-2-16,-33-13-2 16,15 0 1-16,0 0 0 15,14-5 1-15,1-1 4 0,16-4 19 16,-7-2-1-16,12-3 0 16,-6 4 6-1,10-7 11-15,-9 5-18 0,15-2 2 16,-4 4-1-16,15-6-6 15,-7 7-12-15,12 0-2 16,-12 0-1-16,12 3 0 16,-15 3-1-16,11 0-1 15,-16-2 0-15,22 3 0 16,-14-7 1-16,15 1-1 16,-10 1 1-16,15-3-1 15,-20 2 0-15,10 3 2 16,-16-3 1-16,9-5-1 15,-13 5 1-15,11-2 0 16,-12 2-3-16,13 4 1 16,-12 2-1-16,13-3 1 15,-11-1 0-15,12-2 1 16,-8-2 1-16,15-4 0 0,-13 5 0 16,8-4-1-16,-14 4 0 15,7-1-2-15,-15 3 0 16,12-1 0-16,-11 7 0 15,13-6-1-15,-9 3 1 16,14 2 0-16,-10-5 2 0,13-1 2 16,-15-1 0-1,9-1 0-15,-16 1 0 0,10 1-1 16,-18-3-2-16,15 5 1 16,-12-3 0-16,15 1 0 15,-12 2 0-15,18-3 0 16,-11 0 1-16,10-1 1 15,-18-3-1-15,12-1 38 16,-16-1 12-16,3-4 5 16,-10 2 1-16,5-2 2 15,-16 3-36-15,4 0-10 16,-10 3-6-16,2-2 0 16,-12 2-2-16,-2 0-3 15,-16 3 0-15,-3-1-2 16,-10 3 0-16,1 2-3 15,-5 0-2-15,3 1-77 0,0 4-78 16,-1-2-89-16,-7-6-71 16</inkml:trace>
  <inkml:trace contextRef="#ctx0" brushRef="#br0" timeOffset="51955.598">24777 6137 1097 0,'29'-15'224'15,"-29"-15"113"-15,15-7-328 16,1-2-1-16,3-1 4 16,-5 9-4-16,-4 3 10 15,-4 10 5-15,-2 7-1 16,-6 6-7-16,-5 6-18 15,-7 8-17-15,-20 15-9 16,-11 7-3-16,-17 16 4 16,-4 6 15-16,-13 10 6 15,16-6 3-15,2 5 2 16,18-12-2-16,11-3-6 0,18-10-5 16,16-4-8-16,17-9 1 15,26-2 1-15,11-4 6 16,33 1 0-16,3-1 7 15,12 9-1-15,-12 7 1 16,-2 7 0-16,-29-2 4 16,-9 7 5-16,-22-5 4 15,-16 1 1-15,-19 1 3 16,-15 11 1-16,-11-1-3 0,-10 3 1 16,1-11-1-16,3-6 4 15,13-18 8-15,0-19-49 16,7-22-109-16,14-37-169 15,5-24-36-15</inkml:trace>
  <inkml:trace contextRef="#ctx0" brushRef="#br0" timeOffset="56139.274">25481 5487 1079 0,'-8'4'191'15,"6"12"112"-15,13 15-324 16,15 30-7-16,14 18 7 16,16 30 4-16,4 4 4 15,7 19 2-15,-8-12 4 16,-1 13 3-16,-14-16 6 15,-5-1 1-15,-10-22 0 0,-6-1 1 16,-9-25-15-16,-6-7-71 16,-3-17-38-16,-5-11 0 15,-5-20-16-15,-13-27-145 16,-5-23 119-16</inkml:trace>
  <inkml:trace contextRef="#ctx0" brushRef="#br0" timeOffset="57237.883">25757 6556 808 0,'-68'-76'356'16,"13"23"11"-16,-3 4-202 15,17 15-85-15,7 8-48 16,17 12-70-16,8 4-74 16,14 4-4-16,18-5-17 15,13-2 0-15,27-4 5 16,7 4 66-16,14-2 4 16,-8 7 20-16,5 2 13 15,-16 1 22-15,5 1 3 16,-14 1 2-16,3 4-1 0,-12-1 3 15,2 6 0-15,-11-1-1 16,2 1 0-16,-9-4 1 16,1-1 6-16,-5-8 3 15,-1-8 4-15,-7-9 2 16,-2-14 4-16,-7-8-5 16,-11-8 19-16,-10 4 0 15,-7 0 12-15,-4 15 5 0,-6 6 8 16,0 12-24-16,-6 12-15 15,-2 14-17-15,-9 26-15 16,-2 14-12-16,-6 26 2 16,9 5 7-16,3 18 6 15,14-9 4-15,16 5 3 16,13-13 1-16,15-4 2 16,10-25-3-16,11-7 0 15,1-20-1-15,10-12 3 16,-5-17 1-16,7-15 7 15,-8-16 3-15,-2-15 8 16,-12-7 8-16,-5-10 13 16,-13 4-1-16,-6-2 5 15,-4 9-8-15,3-10-13 16,-1 14-17-16,2 9-8 16,0 12-10-16,-1 11-12 15,0 17-1-15,4 10-4 0,7 8 3 16,9 13 2-16,6 4 10 15,10 12 5-15,-2-1 5 16,5-1 0-16,-7-12 0 16,4-8 1-16,-6-17 2 15,5-20 4-15,-7-19 4 16,0-27 8-16,-8-16 3 0,-5-28 2 16,-13-6-3-16,-11-26 11 15,-8 5 3-15,-10-15 7 16,-8 12-2-16,-5-11 4 15,8 25-14-15,-1 11-1 16,10 34-5-16,7 22-2 16,6 30-11-16,1 15-22 15,8 14-12-15,2 23-11 16,5 15 0-16,15 40-2 16,3 15 23-16,9 37-3 15,4 6 4-15,11 27 2 16,-8-27 12-16,11 15-4 15,-4-31 5-15,8-14 3 16,-8-36-2-16,8-10-2 0,-5-31 8 16,13-19 5-16,-4-20 1 15,14-33 4-15,-6-24-1 16,7-34 0-16,-21-10-5 16,-12-36-1-16,-18 7-3 15,-9-6 5-15,-18 31-1 16,-2 12 35-16,-3 40 5 15,-2 22-7-15,3 29-18 16,-1 12-24-16,-2 17-37 0,-3 38-8 16,-1 18 7-1,6 27 7-15,3 8 22 0,15 12 0 16,16-24 2-16,18-3-3 16,12-23 4-16,25-12 3 15,13-25 3-15,25-19 2 16,-5-24 2-16,-1-26-10 15,-23-16-49-15,-19-21-21 16,-37-4-36-16,-30-29-123 16,-32-4-139-16,-38-15 20 15</inkml:trace>
  <inkml:trace contextRef="#ctx0" brushRef="#br0" timeOffset="57372.909">28106 5178 301 0,'-143'-45'-89'0,"-38"13"89"15,6 17-159-15,-29 18 121 16,23 11 71-16,-6 5 124 0,45-2 203 15,17 0-97-15,49-10-23 16,30-2-115-16,42-9-100 16,56-26-205-16,41-16-83 15,65-30-34-15</inkml:trace>
  <inkml:trace contextRef="#ctx0" brushRef="#br0" timeOffset="59662.33">25272 7831 1110 0,'1'-9'386'16,"-1"9"8"-16,7 27-235 15,12 20-195-15,11 29-2 16,8 16 19-16,16 41 7 15,1-5 1-15,6 16 0 16,-8-11 7-16,-1 11 3 16,-13-35 3-16,-6-6 1 15,-14-32-1-15,-2-18 3 16,-6-27 2-16,-5-10 3 0,-5-15 0 16,0-11-6-16,-2-23-32 15,3-43-20-15,5-17-5 16,8-22-2-16,7-4 6 15,18-2 30-15,5 37 19 16,23 7 2-16,6 24 0 16,14 20-2-16,-2 25 1 0,12 23-5 15,-16 21-1-15,-1 20 0 16,-17 1 4-16,-14 16 3 16,-24-5 3-16,-25 10 4 15,-20-10 2-15,-26 11 2 16,-12-14 3-16,-9-11 8 15,6-22-1-15,-5-18-21 16,15-24-4-16,7-25-14 16,14-18-19-16,12-25-23 15,19-5 9-15,19-16-6 16,10 10 6-16,18 2 5 16,3 25 22-16,7 3 6 15,-4 22 7-15,11 6-1 16,-6 17 5-16,7 16 1 15,-5 13 3-15,12 20 1 16,-10 11 1-16,7 14 1 16,-9-7-1-16,5-1 0 0,-14-19-1 15,-4-9 2-15,-10-18 2 16,2-15 4-16,-5-18 2 16,4-24 1-16,4-15 0 15,3-22 0-15,-11 1-4 16,-10 2 24-16,-12 16 9 15,-17 6 38-15,-14 23 12 0,-12 1 2 16,-5 12-30-16,-12 10-15 16,6 14-43-1,-11 16-22-15,8 16-7 0,-3 20-1 16,13 11 5-16,5 19 0 16,16 1 7-16,9 10 4 15,19-10 3-15,17-4 1 16,8-21 3-16,24-14-2 15,4-21-11-15,16-16-9 16,-6-16 3-16,5-25 1 16,-22-14 3-16,-7-29 16 15,-19-11 9-15,-12-17 5 16,-17 7 3-16,-6-26-1 16,-11 15-2-16,-12-11 2 15,-4 8-3-15,-4-3-4 16,3 35 2-16,5 16 3 15,8 29-7-15,5 16-16 0,9 22-16 16,8 16-2-16,5 14-6 16,12 31-1-16,10 16 14 15,6 33 14-15,3 4-3 16,6 22 4-16,-10-15 4 16,-3 17 6-16,-9-17 5 15,-9-5 2-15,-11-33-1 16,-1-19 7-16,-6-28 3 0,-1-19 30 15,0-15 18-15,0-14 1 16,4-20-11-16,7-48-12 16,8-13-43-16,14-46-32 15,9-8-6-15,15-2 0 16,1 36 3-16,10 7 2 16,-3 45 16-16,11 21 0 15,-5 26 3-15,11 22-2 16,-8 20 8-16,5 26-3 15,-13 10 3-15,2 24-1 16,-10 0 3-16,6 6-1 16,-7-14 3-16,2-4-3 15,-11-26 1-15,-2-12-3 16,-10-20 1-16,4-16 3 16,-4-20 5-16,4-25 1 0,1-12 5 15,-1-34-1-15,-9-10-3 16,-4-21-3-16,-11 5-1 15,-14-11 3-15,-9 34 15 16,-1 16 25-16,-2 31 6 16,-2 18-8-16,3 24-12 15,-12 23-29-15,-5 17-28 16,-12 21-4-16,-6 12 5 0,1 22 7 16,15-4 13-16,12 2-2 15,17-10-10-15,18-2-26 16,7-25-15-16,11-10-9 15,1-24 7-15,10-16 15 16,-2-23 32-16,9-19 20 16,-5-17 10-16,2-14 5 15,-16-6-4-15,-6-2 28 16,-15 8 7-16,-9 0 18 16,-7 19 9-16,-1 11 19 15,-3 15-34-15,3 9-30 16,2 16-38-16,3 11-32 15,3 14-20-15,11 23 2 16,5 12 21-16,14 21 17 16,3-1 16-16,13 3 0 0,-2-15-10 15,3-7-15-15,-11-25 1 16,-6-10 2-16,-15-16 2 16,-10-9 51-16,-6-19 13 15,-3-13 3-15,-2-9 0 16,0-22-2-16,0-6-39 15,-3-11-3-15,2 3-13 0,1-16-3 16,2 11-23-16,5 2-16 16,1 19-3-16,6 16 0 15,1 24-1-15,10 15 12 16,4 12 11-16,12 6-14 16,2 7-1-16,11 2-14 15,-3-5 5-15,10-8-2 16,-7-11 21-16,6-12 11 15,-10-8 20-15,-2-8 8 16,-14 0 11-16,-6-2 42 16,-10 3 20-16,-7 6 78 15,-6 8 16-15,-10-7-11 16,-3 4-40-16,-3-7-20 16,-1-8-77-16,3 1-24 15,4 11 5-15,2 5-22 16,10 14 0-16,14 17-1 15,6 9 4-15,12 16-1 0,5 9 19 16,5 15 0-16,-14-1 1 16,-3 8 0-16,-9-8-1 15,-6 0-26-15,-8-16-31 16,-4-9-97-16,-4-15-72 16,-13-17-143-16,-7-23-45 15</inkml:trace>
  <inkml:trace contextRef="#ctx0" brushRef="#br0" timeOffset="59788.931">30679 6401 777 0,'-1'-42'206'0,"5"20"-6"16,7 29-265-16,10 20-174 16,6 15-22-16,8 36-89 15</inkml:trace>
  <inkml:trace contextRef="#ctx0" brushRef="#br0" timeOffset="60198.78">31578 6895 1180 0,'-8'-54'259'16,"-6"2"105"-16,6 14-359 15,-3 8-38-15,-1 26-14 16,-12 27-13-16,-1 22 3 16,-10 30 2-16,4 12 35 15,6 16 7-15,14-11 8 16,13 5 1-16,11-26 6 0,7-3-1 16,2-22 3-16,9-9 6 15,0-18 7-15,9-17 22 16,1-18 5-16,5-19 5 15,-5-12-4-15,-2-20-2 16,-13-3-19-16,-15-21-12 16,-15 3-9-16,-16-14-18 15,-9 14 4-15,-9 5-7 16,4 28 3-16,-8 13-60 16,3 32-18-16,-4 17-71 15,6 15-34-15,7 11-99 16,18 7 17-16,26 2 29 15,18-12-54-15</inkml:trace>
  <inkml:trace contextRef="#ctx0" brushRef="#br0" timeOffset="60526.327">31889 6789 304 0,'35'-33'434'0,"-6"-5"-108"16,-13 8-61-16,-4-9-46 15,-1 4-152-15,11-3-32 0,5 7-39 16,14 4-10-16,10 15-3 15,14 16-2-15,3 15 7 16,6 21 3-16,-10 10 3 0,-1 20 3 16,-12-1 2-1,-9 13-12-15,-16-12-6 0,-10-9-2 16,-10-21 9 0,-15-12 61-16,-5-23 36 0,-5-18 15 15,1-13 3-15,2-23-16 16,17-11-63-16,15-21-29 15,19-10-13-15,41-33-63 16,17 1-154-16,35-21-151 16,0 22-61-16,14 20-76 15,-33 47 334-15,-11 40 261 16,-41 42-31-16,-18 33-41 16,-28 16-17-16</inkml:trace>
  <inkml:trace contextRef="#ctx0" brushRef="#br0" timeOffset="60916.189">29905 8359 1186 0,'-100'17'301'15,"25"-9"93"-15,31-6-353 16,11 0-16-16,17 1-30 0,15-5-17 16,12 0-2-16,20-12 2 15,17-8 11-15,32-15 6 16,11-6 6-16,42-18 2 16,8-4 1-16,35-21 2 15,-3-1 1-15,44-18 9 16,-14 7 4-16,34-16 3 15,-17 20-4-15,27-8-1 16,-33 19-3-16,13-1-5 16,-50 25-4-16,-5 6 0 15,-47 16 4-15,-14 3-7 16,-45 12-7-16,-16 6-29 16,-25 4-42-16,-28-2-333 15,-23-2 71-15</inkml:trace>
  <inkml:trace contextRef="#ctx0" brushRef="#br0" timeOffset="61650.196">24805 7536 852 0,'-4'4'204'16,"10"-9"59"-16,7-3-243 15,19-7-36-15,12-5-5 16,25-9 4-16,13 1 7 16,30-10 3-16,3 2 8 15,39-11-4-15,-4 0 4 16,29-12-1-16,-7 0 2 0,39-18-6 16,-16 3 6-16,38-15-1 15,-16 8-1-15,40-15-2 16,-29 8 4-16,29-16 0 15,-25 10 0-15,29-15 0 16,-33 11 3-16,25-12-1 16,-35 16-3-16,22-8 2 15,-37 15 1-15,4 2-2 16,-42 17-2-16,7-1 5 16,-42 17 0-16,-12 2 5 15,-29 11 3-15,-8 8 3 16,-29 14 0-16,-10 2-3 15,-17 8-3-15,-8 3-1 16,-10 3-1-16,-4 0 1 16,-3 1 0-16,0 0-4 15,-1 0-5-15,-1 0-30 0,1 0-19 16,0 1-237-16,-2 9 46 16</inkml:trace>
  <inkml:trace contextRef="#ctx0" brushRef="#br0" timeOffset="67632.84">26709 3769 822 0,'-35'-15'163'0,"-7"-5"78"16,3 6-251-16,-12 7-16 15,8 9-1-15,-9 7-1 16,1 7 1-16,-9 5 0 15,1 4 14-15,-19 7-1 16,-4-1-5-16,-16 7 2 0,5 2 7 16,-20 3 2-16,11-4 1 15,-18 10 11-15,11 1-3 16,-17 7 1-16,21-4 0 16,-3 5 1-16,24-10-2 15,-2 8-1-15,17-7-2 16,-14 20 0-16,9 4-2 0,-11 14 1 15,3-4 1-15,-6 15 0 16,14-13 0-16,-10 12 3 16,17-15-2-16,0 5 2 15,12-15 0-15,-3 6 0 16,16-13-2-16,-3 18 1 16,7-11-1-16,1 11 1 15,5-7-2-15,-2 10 0 16,1-15 1-16,0 16 1 15,5-12-1-15,4 6-1 16,7-8 1-16,4 8 0 16,6-11-1-16,3 17 0 15,1-9 2-15,3 8 0 16,1-11 0-16,3 5 1 16,-3-14-1-16,1 10 1 15,2-8-3-15,3 4 1 16,2-9-2-16,8 6-1 0,3-15 1 15,2 1 0-15,2-6-2 16,4 1 2-16,-4-10 0 16,6 2 1-16,1-9 1 15,10 0 3-15,2-8-1 16,14-4 2-16,-1-6 0 16,13-3 0-16,-3-9 1 15,18-8 2-15,-3-3-3 0,19-2 0 16,-5-7 0-16,18-7-2 15,-10-2 0-15,21-7-1 16,-16-4 1-16,15-5 1 16,-13 5-1-16,12-5 1 15,-18 6 1-15,9-4 1 16,-17 6-2-16,7-3 2 16,-13 6-3-16,13-3 0 15,-10 4 0-15,17-6 0 16,-9 3-1-16,15-6 0 15,-15 8 1-15,2-3-1 16,-15 6 0-16,6-2 0 16,-17 6 0-16,9-5 1 15,-4 5 1-15,12-6-2 16,-9 7 0-16,16-6 3 0,-6 4-4 16,10-11 3-16,-12 2 2 15,12-6-2-15,-18 3-2 16,12-5 18-16,-8 5 7 15,15-4 0-15,-12 4 0 16,14-1 2-16,-13 6-17 0,9-2-10 16,-13 6 1-16,20-9 0 15,-10-2 1 1,13-8 0-16,-6-1-1 16,15-12 2-16,-18 10-2 0,7-2-3 15,-18 8-1-15,16-2 3 16,-18 7-2-16,16-8 2 15,-7 1 1-15,16-7 2 16,-14 3-3-16,6-5-3 16,-13 8 0-16,1-2 0 15,-19 5 0-15,3-2-3 16,-12 6 0-16,7-13-10 16,-4-1-36-16,6-7-7 15,-10 3 3-15,6-10 4 16,-15 12 12-16,-2-3 40 15,-14 13 14-15,-4-8 8 16,-14 3 1-16,-4-8 2 16,-7 3-11-16,-1-17-52 0,-3 4-61 15,-4-16-95-15,-9 1-34 16</inkml:trace>
  <inkml:trace contextRef="#ctx0" brushRef="#br0" timeOffset="67986.87">31154 3853 350 0,'-52'-74'133'16,"-12"-8"2"-16,1 7-96 15,-8-3-28-15,3 13-43 16,-19-2-34-16,5 16 4 16,-18-8 0-16,4 10 34 0,-19-5 38 15,13 7 44-15,-22-3-7 16,10 13 4-16,-21 4-27 16,10 11-11-16,-29 7-9 15,11 14 5-15,-20 2-1 16,15 7 1-16,-19 7 4 15,19 3 2-15,-19 3 14 16,16 5 2-16,-18 3 4 16,19 3-6-16,-13 7-4 15,26-1-3-15,-11 7 4 16,10 0-4-16,-18 8 3 16,12-1 0-16,-25 11 0 15,18 2 1-15,-13 5 3 16,13-3-3-16,-14 1-2 15,20-9-11-15,-25 10-11 0,24-5-6 16,-14 7-95-16,20 6-119 16,-12 10 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4:25:47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9283 7394 30 0,'-27'7'34'0,"-1"-4"1"16,3-2-7-1,1 0-1-15,5-1 3 16,-5 0 14-16,3 0-4 0,-1 1 0 16,0-1-3-16,-5 2-10 15,4 2-28-15,1 2-1 16,4-3 2-16,4-1-1 15,8 0 1-15,0-2 0 16,8 0 1-16,-2 0-1 16,0 0 0-16,0 0-1 15,0 0 3-15,0 0 1 16,0 1 2-16,0 0 1 16,5 12 2-16,-1 0-3 15,56 34-1-15,-24-37-2 16,2-3-2-16,10-4 0 0,-1 0-1 15,12-2 0-15,-2-2 0 16,9-1 9-16,-4 5 1 16,10-3 0-16,-5 0-5 15,18-3 49-15,-3 1-9 16,18-1 0-16,-3 4 0 16,14 1 5-16,-10 5-49 15,18 0 0-15,-10 0-3 16,20-5 1-16,-6 1 0 15,13-6 0-15,-11 1 0 16,15 0 1-16,-18 2 0 0,12-2 0 16,-17 6 1-16,14-1-1 15,-17 0 1-15,13 2 1 16,-15 0-1-16,14 2 0 16,-20-2 0-16,10-1 1 15,-16-5 1-15,11-1 1 16,-19-3-1-16,5-1 1 15,-19 3 1-15,0-3 26 16,-18 4 16-16,-2-6 6 16,-14 3 0-16,1-3 1 15,-13 2-27-15,-4-2 14 16,-8 5 9-16,-5-3 20 16,-7 1 7-16,-1 3 16 15,-4 3-24-15,-2-2-8 16,-1 1-18-16,0 0-4 0,0 0-16 15,0 0-4-15,-1 0-10 16,0 0-5-16,0 0-9 16,1 0-14-16,-1 0-35 15,0 1-149-15,1 2-95 16,0 9-49-16</inkml:trace>
  <inkml:trace contextRef="#ctx0" brushRef="#br0" timeOffset="1255.414">16096 7474 528 0,'5'14'289'0,"-2"-5"-39"15,-3-9-103-15,2 0-129 16,-1 1-34-16,-1-1-8 16,0 0 0-16,0 0-1 15,0 0 7-15,-1 0-3 16,1 0 7-16,0 0 1 15,1 0 5-15,8 0 2 16,16 0 4-16,43-6-4 0,-35 0-1 16,12-4-4-16,-3 2-1 15,15 0 0-15,-2-1 4 16,12 1-1-16,-5 1 3 16,10-2 1-16,-7 3 2 15,11 0-1-15,-8 0 2 16,15 2 0-16,-8 4-1 15,7-2-1-15,-4-1 1 0,11 1 1 16,-9-4 0 0,13-1 3-16,-11 4 0 0,6-5 0 15,-16 2-1-15,13-2 3 16,-16 0-2-16,12 0-1 16,-8 1 5-16,13-2 4 15,-11 3-2-15,9-1 1 16,-11 1 2-16,7 3-6 15,-13 3-3-15,2 1-1 16,-9 0-1-16,8 1 1 16,-10-1 1-16,6 1-2 15,-5-2 1-15,7 0 2 16,-9 1-1-16,3-1 1 16,-10 1 1-16,3 0 1 15,-8-1 1-15,3-1 2 0,-6 0-1 16,6 0 4-1,-5-1 2-15,4 0 0 16,-6 1-1-16,0-1 4 0,-8-3 9 16,3 2 12-16,-7-2 0 15,-1-1 1-15,-2 4-5 16,-2 0-13-16,-6-1-14 16,-4 2-1-16,-3 2 2 15,-6-1 20-15,-2-1 9 0,-2 2 10 16,-1-1 3-16,-1-1-3 15,1 1-19-15,0 0-11 16,0 0-11-16,0 0-6 16,0 0-7-16,0 0-104 15,0 0 8-15,0 1-204 16,0 13-30-16</inkml:trace>
  <inkml:trace contextRef="#ctx0" brushRef="#br0" timeOffset="2628.653">23199 7557 820 0,'1'4'200'0,"-1"-6"54"16,0 5-265-16,0-3-59 16,0 0-13-16,1 0-2 15,17 2 11-15,15 0 26 16,38 1 42-16,-24-9 8 16,1-1 0-16,12-6-1 15,0 1 2-15,13-6 0 16,-4 2-3-16,5-2-1 15,-9 2 3-15,12-5 2 0,-6 2-1 16,13 2 0-16,-1 2 1 16,20 1-2-16,-4 6 1 15,20 1-6-15,-11 4 3 16,10-2-2-16,-16 2 2 0,7-2-3 16,-22-1 4-16,12-1 1 15,-10 3 0-15,21-2 2 16,-10 1-2-16,22 1 10 15,-12 1-1-15,8 0 1 16,-18 1-2-16,9-2 2 16,-21 2-10-16,14 0 10 15,-8-3 7-15,11-1 0 16,-10 1-1-16,13 0 1 16,-20 0 1-16,10 2 10 15,-15-1 2-15,7 1 2 16,-10 2 3-16,17-3-4 15,-10 5-16-15,18-1-1 16,-9 3-3-16,4-2-2 16,-17 4-11-16,-3-4 33 15,-20 0 8-15,2-2 14 16,-10 0 10-16,5-3 8 16,-7 2-32-16,1-1-6 0,-14 1-15 15,-7 2-4-15,-15-1-5 16,-5 1 7-16,-7 1 4 15,-3-1 7-15,0 0-2 16,-1 0-3-16,0 0-10 16,0 0-23-16,0 0-103 15,0 0-90-15,-2 4-170 16,-16 16-65-16</inkml:trace>
  <inkml:trace contextRef="#ctx0" brushRef="#br0" timeOffset="5703.191">2578 6432 998 0,'-8'6'106'16,"-6"-11"150"-16,5 4-390 15,9 7 162-15,8 17-27 16,4 10-16-16,8 16 3 15,2 1 9-15,4 7-2 16,0-9-3-16,-2 2 1 16,-3-10 0-16,0 7 1 15,-6 1 4-15,2 8 2 16,-3-4-2-16,1 9 3 16,0-8-1-16,2 1-1 15,-2-11 1-15,5 2 3 16,-1-12-2-16,2 2-49 0,0-10-72 15,4-2-118-15,-5-12-35 16</inkml:trace>
  <inkml:trace contextRef="#ctx0" brushRef="#br0" timeOffset="6328.878">2634 6261 836 0,'-32'-48'181'32,"-8"12"97"-32,-4 3-283 0,7 6 74 0,0 4-30 15,9 9-30-15,2 6-12 16,1 5-7-16,-5 10-5 16,-2 5-1-16,-7 8 2 15,0 5 3-15,-4 11 2 16,6-4 3-16,-2 10 0 15,9-1-1-15,0 11-1 16,12-2 1-16,5 19-4 16,10-6 1-16,6 16 0 15,8-3 1-15,8 17-1 0,4-5 6 16,14 19-1-16,5-4 2 16,12 10 0-16,0-12 1 15,11 11 0-15,-5-23-1 16,8-2 0-16,-9-21-1 15,8-8 0-15,-7-26 0 16,8-8 1-16,-8-17 2 16,14-14 3-16,-8-9 0 15,12-14 1-15,-6-5 1 16,6-11-1-16,-15 2 0 16,1-15 31-16,-19-1 26 0,-7-16 28 15,-15 1 20-15,-9-14 19 16,-11 5-29-16,-5-12-22 15,-7 15-24-15,-11-6-18 16,-5 12-14-16,-16-1 12 16,-6 15 6-16,-23-12 0 15,2 13-4-15,-19-8-3 16,2 8-14-16,-22-2-13 16,8 16-2-16,-17 1 4 15,10 11-4-15,-12 3-4 16,16 16-5-16,-6 2-58 15,13 16-37-15,-14 31-324 16,13 16 45-16</inkml:trace>
  <inkml:trace contextRef="#ctx0" brushRef="#br0" timeOffset="18201.225">11387 9092 357 0,'-20'1'190'0,"3"-8"9"16,7 4-106-1,3 1-5-15,3 1-47 0,3-1-33 16,1 2-18-16,0 0-5 16,0 0 1-16,0 0 3 15,0 1 4-15,1 0 10 16,10 5 10-16,14 3 10 15,33 7 2-15,-32-18-1 16,-3 1-8-16,8 0-4 16,-3-3-7-16,8 1 1 15,-5-2-1-15,8 0 0 16,-4 1-2-16,6-1 0 16,-2 1 0-16,11 0-2 15,-6 2 1-15,5-1-3 16,-5 1 1-16,7 1-1 0,-7 2 1 15,10-3 0-15,-6 1 1 16,6 0 0-16,-4-1 0 16,4 1-1-16,-9 0 1 15,6 2-2-15,-4-1 0 16,6-1-1-16,-1-2 2 16,14 0-1-16,-3 0 2 15,11-1-2-15,-9 2-1 0,6 3 0 16,-11-3 0-16,8 0 0 15,-10 2 2-15,13 0-1 16,-5 0 1-16,11-2-1 16,-8 2 0-16,14-2 3 15,-7-1-2-15,12-2 2 16,-7 2-1-16,12 3 1 16,-11 1-2-16,8-1 1 15,-13 3-3-15,7 1 2 16,-12 0-2-16,5-1 2 15,-7 2 0-15,9-1 2 16,-9-3 0-16,10 1-1 16,-11-1-1-16,6 3 1 15,-7-2 1-15,4 1 0 16,-6-3 1-16,10 2 4 16,-7-2-1-16,5 2-5 0,-6 0 5 15,15 3 5-15,-13-4-5 16,12-1 5-16,-3 1 3 15,14-1 4-15,-13-4-8 16,14 0 14-16,-12 1-7 16,7-8 1-16,-12 6-9 15,14 0 7-15,-14-4-12 0,19 1 1 16,-7 1-1-16,13-3 2 16,-14 1-5-16,12 4 0 15,-11 0 0-15,8 2-1 16,-14 0-1-16,11 0 1 15,-15 2 0-15,11 0 1 16,-8-2 0-16,8 1 0 16,-10 3-1-16,7-2-1 15,-16 1-1-15,12 1 1 16,-10-3 0-16,12-1 2 16,-4 2 1-16,8-2 0 15,-12 1 0-15,10-1 2 16,-14-1-4-16,4-1 0 15,-9 3 1-15,6-2-1 16,-16 2-1-16,7 0 2 16,-9 2-1-16,4-4 2 15,-8 0 3-15,2 0 21 0,-12-2 3 16,1 3 3-16,-9 2-2 16,-4-2-1-16,-10 3-21 15,2 3-4-15,-3 0-1 16,-1 0-39-16,-2 6-57 15,10 10-196-15,0 4 8 16</inkml:trace>
  <inkml:trace contextRef="#ctx0" brushRef="#br0" timeOffset="19276.565">22149 9313 802 0,'-6'-4'184'0,"4"0"68"16,1-1-240-16,0 4-26 15,-1 0-9-15,2 1-19 16,0 0-8-16,0 0 1 16,0 0 10-16,0-1 3 15,0 0 15-15,2-1 11 16,25-2 4-16,52-9 2 15,-32 5 2-15,6 0 1 16,-5-1 2-16,4-2 3 16,-6 0 2-16,10-1 0 15,-2 1 0-15,14-2-3 16,1 3-2-16,14-1-1 0,-5 1-1 16,12 1 1-16,-9-2 2 15,11 2 0-15,-12 2-1 16,7-1 1-16,-8 1 0 15,10-2-2-15,-13 1-2 16,10 1 2-16,-9-1 1 16,2 2-1-16,-13 4 0 15,8-2 32-15,-12 2 1 0,1 1-2 16,-10-1 1-16,3 1 1 16,-13-1-28-16,2 1 2 15,-8 1 7-15,1-2 29 16,-7 2 10-16,-4-1 14 15,-11 0 1-15,-2-2 7 16,-9 3-26-16,-1 0-4 16,-5 0-16-16,1 0-9 15,0 0-18-15,0 0-89 16,0 0-19-16,0 1-131 16,0 1-90-16,3 14-17 15</inkml:trace>
  <inkml:trace contextRef="#ctx0" brushRef="#br0" timeOffset="19883.376">26551 9075 598 0,'-10'-15'111'0,"-1"5"28"15,-3 3-240-15,-4 6-49 16,3 3-4-16,1 3-12 16,4-1 34-16,6 5 71 15,6-5 48-15,6 4 20 16,5-1 18-16,7-1 6 16,6-3 0-16,16 0 10 15,3-4-1-15,11-5 21 16,3-2 6-16,9-4 5 15,-11 1-16-15,14-7-7 16,-5 1-23-16,12-1-11 0,1-1-13 16,23-2-2-16,-4 5-1 15,21 1 1-15,-6 3-2 16,16-2 3-16,-15 3 2 16,13 2-1-16,-15 3 0 15,17 1 1-15,-14 5-2 16,12 0 5-16,-15 0 22 0,5 1 17 15,-26 0 3-15,0 1 7 16,-22 1-4-16,-5 1-23 16,-19 0-16-16,-6 0-8 15,-15 2-16-15,-6 0-165 16,-16 0 48-16</inkml:trace>
  <inkml:trace contextRef="#ctx0" brushRef="#br0" timeOffset="20962.558">4857 10560 308 0,'-22'-3'119'0,"-1"-2"43"16,13 2-68-16,-1-1-12 16,6 3-3-16,1-2-35 15,4 5-36-15,0-2-30 16,0 0-13-16,0 0 0 15,1 0 9-15,3-1 9 16,16-1 17-16,44-8-2 0,-36 5-2 16,11-2 1-16,0 3 0 15,12 2-2-15,-1 1 3 16,15 0 1-16,-3-2-1 16,15 3 1-16,-4 0 1 15,18 0 0-15,-6 0-1 16,13 5-3-16,-10-6 0 15,12 2 2-15,-13 0 2 0,10 1 0 16,-12-1 4-16,8-2 3 16,-15-3-2-16,3-1 6 15,-13 0 11-15,3 0 6 16,-12 2 4-16,-1 3 11 16,-14 2-3-16,-2-4-7 15,-13 2-8-15,-3 0-6 16,-4 3-12-16,3 0-8 15,2 6-24-15,11 1-96 16,5 0-80-16,13 3-28 16</inkml:trace>
  <inkml:trace contextRef="#ctx0" brushRef="#br0" timeOffset="21950.87">9083 10625 70 0,'4'0'53'0,"6"-1"33"16,4-3-8-16,8 2-8 0,6-2-5 16,16-1-12-16,3 0-32 15,20-2-1-15,2-3-1 16,18-2 1-16,0 2-2 15,19-6 17-15,-8 3-6 16,11-1-4-16,-13 5-1 16,13-3-3-16,-18 8-21 15,10-4-3-15,-9 5 2 16,17-2-1-16,-8 2 35 16,17-5 4-16,-10 5 2 0,14-5 0 15,-15 0 0-15,15-4-33 16,-13 9 7-16,17-8 0 15,-10 0-2-15,20-1 3 16,-15 1 0-16,11-2-12 16,-11 3 2-16,12-2-1 15,-13 8-3-15,22-3 1 16,-9 1 0-16,15-1-1 16,-9 1 2-16,20-3-1 15,-24 2-1-15,15-2 5 16,-22 1 11-16,7 1 4 15,-27 0 7-15,11-1 17 16,-25 0 1-16,6 0-1 16,-20 1-3-16,-2 0-6 0,-21 3-17 15,-8 1-1-15,-19 4-9 16,-4-1-2-16,-12 2-1 16,-1 1-47-16,-1 5-94 15,8 10-125-15,-5-3-37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4:40:37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2080 15021 970 0,'-7'-7'259'0,"-4"-1"66"15,0 4-293-15,-6 8-7 16,-2 5-32-16,-6 13-11 16,-1 3 1-16,-2 17 1 15,-1 2 3-15,-1 11 3 16,0-2 3-16,-2 11 0 15,3-6 2-15,2 9-1 16,8-4 2-16,6 10-2 16,11-7 1-16,7 1 0 0,6-12 2 15,8-3 1-15,4-14 2 16,10-7 0-16,-2-10 0 16,12-10 1-16,-3-11 1 15,4-14 10-15,-9-9 16 16,2-15 28-16,-12-4 9 0,-5-18 7 15,-8 1-10-15,-4-13-11 16,-5 4-29-16,-4-8-10 16,-3 11-10-16,-4-9-3 15,-2 14-1-15,-2 2-3 16,1 16 1-16,1 8-3 16,3 17-4-16,-1 10-36 15,0 13-19-15,-6 17-48 16,1 6-38-16,3 13-115 15,4 1-59-15,14 8-32 16</inkml:trace>
  <inkml:trace contextRef="#ctx0" brushRef="#br0" timeOffset="517.804">2482 14916 1087 0,'0'-28'268'0,"-1"11"105"16,-2 4-329-16,4 9-15 16,0 5-29-16,1 8-35 15,0 14-6-15,2 9 5 16,-1 26 5-16,-1 11 24 0,-2 18 1 16,-3 1 1-16,0 16 1 15,-2-9 3-15,-1 13 4 16,1-13 4-16,-3 4-31 15,1-20-12-15,-3-6-10 16,3-26-19-16,2-11-42 16,5-19 31-16,-1-8 22 15,2-10 16-15,7-16 14 16,1-8 36-16,6-10 0 16,5-7-10-16,14-16-16 15,3 2-2-15,16-7-1 16,1 1 2-16,12 4 15 15,-11 17 15-15,2 13 9 16,-16 16 1-16,-3 18-2 16,-12 10-14-16,-3 18-6 15,-11 7-3-15,-3 16 1 16,-12-3 3-16,-9 10 3 16,-9-5 2-16,-13 6 2 0,-3-10 0 15,-6 3 0-15,0-10-4 16,-5-6-2-16,7-17-70 15,2-11-52-15,7-15-77 16,11-27-67-16,16-15-52 16</inkml:trace>
  <inkml:trace contextRef="#ctx0" brushRef="#br0" timeOffset="747.082">3122 15407 615 0,'40'-13'171'0,"3"5"45"16,-17 13-162-16,9 9-45 15,-3 8 0-15,-1 18-9 16,-9 13-6-16,-2 23 0 16,-6 6 2-16,-4 19 1 15,-4-3 2-15,-6 19 3 16,-8-11 1-16,-11 15 4 16,-8-13 1-16,-17 12 3 15,-3-26-1-15,-7-7-1 16,5-26-9-16,-2-14-100 15,11-26-121-15,3-36 0 16</inkml:trace>
  <inkml:trace contextRef="#ctx0" brushRef="#br0" timeOffset="923.538">3278 14867 1339 0,'38'-31'279'15,"-14"5"124"-15,-13 27-399 0,1-7-45 16,3 6-37-16,6 15-106 16,2 12-49-16,1 22-165 15,-4 17-37-15</inkml:trace>
  <inkml:trace contextRef="#ctx0" brushRef="#br0" timeOffset="1763.371">3423 16347 1029 0,'-1'-9'326'16,"11"-7"54"-16,5-14-288 16,5-9-48-16,11-21-32 15,0-6-39-15,6-17-25 16,-3 3 1-16,0-10 6 0,-9 10 6 15,-3-10 18-15,-7 18 31 16,-6-1 17-16,-3 14 7 16,-5 7 13-16,-2 24 9 15,-2 9-7-15,-1 10-21 16,2 8-30-16,-5 10-15 16,-10 21-13-16,-6 14-6 15,-4 17 3-15,-3 8 21 16,2 9 1-16,13-15 4 0,7-3 5 15,7-13 3-15,9-2-1 16,6-12-2-16,10-2-2 16,4-10-2-16,11-10-1 15,-2-9 1-15,8-17 2 16,1-10 5-16,4-12 1 16,-6-4 1-16,3-11 9 15,-5 7 9-15,-1 1 11 16,-12 4 6-16,-5 8 9 15,-9 12-7-15,-6 8-14 16,-7 7-12-16,-2 6-22 16,-1 2-17-16,0-3-1 15,0 1 1-15,-6 29 2 16,-11 38 13-16,6-22 8 16,3-7-1-16,3 1 1 15,5 0 0-15,4 0-3 0,7-5 1 16,11-1 3-16,6-7-1 15,12-9-1-15,4-6 2 16,17-12 1-16,3-17 1 16,11-14 2-16,-6-7 4 15,6-16 10-15,-14-6 6 16,-6-16 2-16,-16 0 4 16,-3-20 11-16,-12 6-9 0,-7-11-4 15,-10 17-9-15,-5-12-13 16,-4 18-13-16,-6 2 3 15,0 18-4-15,2 7 9 16,2 27 10-16,2 9-5 16,2 10-9-16,1 5-27 15,-4 7-4-15,3-6-8 16,-6 32 2-16,-8 75 2 16,11-20 22-16,4 28 3 15,3-3 6-15,5 21 5 16,7-20 4-16,-1 12-53 15,2-20-34-15,3 8-186 16,-6-18-89-16,-2-11-66 16</inkml:trace>
  <inkml:trace contextRef="#ctx0" brushRef="#br0" timeOffset="1961.03">4561 15699 1363 0,'2'-45'309'15,"11"-7"119"-15,10-12-405 16,25-1-20-16,17 6-23 0,27-13-61 16,9 9-20-16,17-4-43 15,-11 11-7-15,4 0-8 16,-23 18 47-16,-5 5-84 16,-26 14-86-16,-16 7 15 15</inkml:trace>
  <inkml:trace contextRef="#ctx0" brushRef="#br0" timeOffset="3413.82">2359 17343 1119 0,'-1'-6'360'0,"-1"6"51"15,2-1-332-15,0 1-27 16,0 0-63-16,0 0-48 16,0 0-3-16,0 4 2 15,0 26 12-15,0 50 10 16,0-29 32-16,0 5 4 16,2-5 1-16,0 1 0 15,1-12 0-15,4-2 0 16,3-6-1-16,5-10-2 15,4-7-1-15,15-8-2 0,2-10 1 16,15-11 1-16,2-8-85 16,8-8-144-16,-7 1-105 15,-2-15-100-15</inkml:trace>
  <inkml:trace contextRef="#ctx0" brushRef="#br0" timeOffset="3637.825">2596 17547 657 0,'-9'18'288'0,"3"-6"38"15,6-12-146-15,0 0-92 16,0 2-15-16,0-2-42 16,0-1-33-16,1-2-4 15,32-9-1-15,50-62-67 16,-29 33-33-16,0-1-90 15,-14 12-31-15,-8 2-99 16,-14 10 2-16</inkml:trace>
  <inkml:trace contextRef="#ctx0" brushRef="#br0" timeOffset="3838.45">2163 17225 1066 0,'-1'-13'233'16,"11"-9"91"-16,8 10-316 15,20-15-20-15,9 0-1 16,16-3-60-16,2 8-27 16,11 3-152-16,-11 13-63 0,3 15-63 15</inkml:trace>
  <inkml:trace contextRef="#ctx0" brushRef="#br0" timeOffset="4940.386">3030 17323 679 0,'0'5'348'0,"-1"-2"-47"15,1-3-121-15,0 0-198 16,0 2-7-16,0 38 0 15,-3 59 10-15,-6-21 21 16,0-1-2-16,-3 3 0 16,2-14 0-16,-2-8-4 15,5-20-5-15,1-10-1 16,1-13 2-16,1-8 7 16,4-6 22-16,-4-4 27 0,-3-8 6 15,-3-15 7-15,2-4-7 16,1-20-19-16,7 0-26 15,10-14-6-15,5 5-10 16,9-8-1-16,2 14-2 16,2 2 0-16,-1 17-1 15,1 13-1-15,-5 12 0 0,5 13-3 16,-1 8 1-16,5 11-6 16,-4 7-4-16,2 14-7 15,-12 2-5-15,-4 12-6 16,-9 1 5-16,-9 5-4 15,-4-7 7-15,-1-9 7 16,1-13 9-16,2-12 9 16,4-14 20-16,3-8 38 15,0-3 15-15,4-13 9 16,4-9-11-16,7-15-18 16,5-9-46-16,9-17-21 15,4-4-3-15,14-9-45 16,-4 10 11-16,2 5 12 15,-5 17 14-15,-3 13-5 16,-14 22 47-16,3 8-1 16,-4 12-2-16,3 14-6 0,0 5-2 15,-1 13 1-15,-4 4 1 16,-5 7 0-16,-7-3-1 16,-5 1 1-16,-2-12 1 15,-2-5-4-15,0-14-12 16,1-10-5-16,0-6-2 15,1 1 8-15,1-12 10 16,-3 7 12-16,2-5 7 0,17-33 14 16,18-42 1-16,-12 27 7 15,-1 5 8-15,0 8 7 16,-5 12-13-16,-2 8-14 16,-3 15-14-16,2 18-12 15,1 10-10-15,5 27-3 16,-1 8 5-16,-1 18 0 15,-9 1 2-15,-5 9 3 16,-6-10 4-16,-6 9 0 16,-3-10-1-16,-5-3-1 15,-3-14-2-15,-2-7-7 16,3-20 5-16,2-11 13 16,6-12 25-16,1-8 36 15,3-14 14-15,-5-20-7 16,-2-16-16-16,6-34-69 15,3-16-39-15,7-21-13 0,10-2-2 16,10-14-1-16,3 18 44 16,12-7-4-16,5 18 4 15,8 6 8-15,-8 29 5 16,7 10 4-16,-8 25 9 16,3 12-3-16,-5 16-3 15,3 16-8-15,-8 13-3 16,-5 23-3-16,-15 9 1 0,-12 16 0 15,-14-1 5-15,-24 16 3 16,-13-8 7-16,-17 13-1 16,-5-4 4-16,-15 5 0 15,7-14-34-15,-10 6-319 16,14-18-4-16,-12-19-140 16</inkml:trace>
  <inkml:trace contextRef="#ctx0" brushRef="#br0" timeOffset="9284.757">1926 10817 496 0,'-8'8'218'0,"6"-10"5"0,1 2-122 16,1 0-67-16,0 0-20 16,0-1-20-16,1 0-10 15,3 0 0-15,16-9-9 16,34-20 0-16,-28 12-2 15,-3-4 4-15,5-7 6 16,-1-2 14-16,6-2 4 16,-4 0 1-16,4 1 2 15,-6 7 2-15,0-3 1 16,-7 7-2-16,0 2 2 16,-5 5-1-16,-2 2-1 15,-5 6 1-15,-2 0 2 16,-4 1 1-16,-3 2-1 15,0 2-2-15,0-1-14 16,1 1-14-16,0 1-44 0,0 0-38 16,0 0-98-16,0 0-11 15</inkml:trace>
  <inkml:trace contextRef="#ctx0" brushRef="#br0" timeOffset="10255.407">1235 11929 431 0,'-3'-3'233'15,"0"1"-17"-15,2 2-121 16,1 0-22-16,0 0-62 0,0-1-31 16,0 0-6-16,0 0 1 15,1 0 3-15,16-9 5 16,47-29 13-16,-34 14 1 15,-3 1 0-15,3-5 3 16,-8 3 1-16,1-2 1 16,-2 6 1-16,0-5 0 15,-4 5-1-15,0 5 2 16,-5 7 2-16,-4-2 2 16,-6 9-1-16,1 0-2 15,-5 2-6-15,2 0-40 16,-1 1-42-16,1 0-69 15,0 0-37-15,0 0-4 16,0 1-41-16</inkml:trace>
  <inkml:trace contextRef="#ctx0" brushRef="#br0" timeOffset="11004.707">1433 12999 234 0,'-10'1'124'0,"3"-4"39"16,6 3-27-16,-1 0-47 15,2 0 4-15,0-1-10 16,0 0-48-16,0 0-19 16,0 0-12-16,0 0-5 15,2 0-6-15,-1-2-1 16,22-11 5-16,42-27 0 15,-31 18 0-15,12 1-1 16,-2-2 1-16,10-5 1 16,-2 0 0-16,7-3 0 15,-9-2 1-15,5 3 1 16,-14 5 0-16,-3 5 2 0,-12 8 2 16,-8 5 6-16,-9 5 7 15,-5 2 7-15,-5 1-4 16,-3 3-46-16,3-3-104 15,-1 4-74-15,-4 31-62 16</inkml:trace>
  <inkml:trace contextRef="#ctx0" brushRef="#br0" timeOffset="16589.413">5663 11332 187 0,'-7'0'149'0,"1"-7"7"16,3-4-11-16,-4 1-71 15,3 4-8-15,-4-2-19 16,-1 3-36-16,-4 1-7 16,3 2-4-16,0-2 1 15,5 3 0-15,2 0-3 16,1 1-2-16,2 0-4 15,0 0 1-15,0 0 3 0,2 0 5 16,3-1 2-16,10-1 2 16,7 1-2-16,30-1-3 15,-31 2 0-15,-4 0-3 16,9 1 2-16,-2 0 1 16,11-3-1-16,5 2 1 15,12-5 2-15,2 1-1 16,9-2 0-16,-5 1 0 15,-3 0 3-15,-12 1 2 0,-11 1 8 16,-12-1 6-16,-9 3 19 16,-6-1 13-16,-5 2 10 15,2 0-9-15,-2 0-16 16,0 0-47-16,0 0-105 16,0 0-57-16,-1 0-61 15,0 0-74-15</inkml:trace>
  <inkml:trace contextRef="#ctx0" brushRef="#br0" timeOffset="17440.274">5976 11036 477 0,'-4'-3'217'15,"0"1"12"-15,2 2-130 16,2-2-21-16,0 1-41 16,0 0-20-16,0 1-19 15,0 0-8-15,0 0-3 16,0 0-5-16,0 0 1 16,0 0 0-16,0 0 10 0,1 0 8 15,0 0 8-15,17 4 4 16,7 1 2-16,40 12-4 15,-34-7-7-15,8 3-3 16,-3 0-1-16,4 2-1 16,-5 2 0-16,-1 0 0 15,-10-4 1-15,-5-3 0 16,-8-2 2-16,-4-2 0 16,-6-5 0-16,2 1 3 15,-3-2-2-15,0 0 0 16,0 1-1-16,1 1 0 15,0 0-1-15,4 6-1 16,-1-1 2-16,-3-4 9 16,1-2 12-16,-1 1 57 15,0-1 23-15,0 0 23 16,0 0-4-16,0 0-11 0,1 0-61 16,-1 0-28-16,0 1-29 15,0-1-12-15,-1 0-3 16,0 0-1-16,0 0 7 15,0 0 4-15,1 1 9 16,-1-1 2-16,0-1 5 16,0 0 1-16,0 0 1 15,0 0 1-15,0 0 0 16,0 0 0-16,0 0-2 0,0 0-2 16,0 0-4-16,0 0-4 15,0 0-2-15,0 1-4 16,0 0 3-16,0 0 1 15,0 0 3-15,-1 7 1 16,-4 10 4-16,-19 43-2 16,5-38-1-16,-6 8-1 15,2-5 0-15,-4 6 0 16,0-13 2-16,-2 7 0 16,4-10 2-16,1-1 9 15,4-8 11-15,-1 0 3 16,9-6 12-16,2-1 13 15,4 0-7-15,1 0-9 0,5 1-4 16,0-2-16-16,0 1-17 16,0 0-22-16,0 0-43 15,0 0-47-15,0 1-62 16,3 8-204-16,3 12 20 16</inkml:trace>
  <inkml:trace contextRef="#ctx0" brushRef="#br0" timeOffset="27904.435">9797 12429 834 0,'2'-6'333'0,"-2"2"16"16,2 5-213-16,-2-2-98 16,-2 0-46-16,2-1-56 15,0 2-14-15,-1 0 1 16,0 2 21-16,1 21 11 15,-1 42 37-15,-1-22 8 16,2-3-1-16,0 10 1 16,1-1 0-16,1 13-1 15,3-6 2-15,2 10 1 16,0-7 0-16,2 6 1 16,1-6 1-16,3 10-1 0,-2-9-1 15,3 2-4-15,-1-9-2 16,1-5-27-16,-6-15-13 15,-2-2-47-15,-3-11-22 16,-4-6-112-16,-3-7-19 16,-7-5-34-16</inkml:trace>
  <inkml:trace contextRef="#ctx0" brushRef="#br0" timeOffset="28387.627">9679 12285 816 0,'-4'8'171'0,"2"-3"69"16,-3 8-241-16,-9 16-9 15,-3 12-1-15,-5 15 1 16,0-1 3-16,-3 8-28 0,6-9-10 16,2-1-24-16,2-15-7 15,1-6-2-15,6-12 33 16,2-6 53-16,4-14 53 16,2-1 43-16,3-9-1 15,5-17-9-15,4-11-42 16,9-13-58-16,11-10-39 15,12-7-34-15,2 12 5 0,5 5 0 16,-7 13 35-16,-1 6 27 16,-13 16 45-16,4 6 0 15,-7 8-1-15,8 7-5 16,-5 7-24-16,1 9-3 16,-3 4 0-16,-2 10-2 15,-6-3-7-15,-4 13-10 16,-6-3-15-16,-4 17-55 15,-8-1-55-15,-3 18-59 16,-9-7-42-16</inkml:trace>
  <inkml:trace contextRef="#ctx0" brushRef="#br0" timeOffset="29146.813">9595 13093 726 0,'-2'2'287'0,"1"-3"20"16,2 2-210-16,-1-1-19 15,-1 0-53-15,0 0-26 16,-2 0-7-16,-6 3 0 16,-25 7 2-16,-52 18 1 0,32-14 3 15,-13 3 0-15,-1-1 0 16,-16 2-1-16,5-1 1 15,-15 2 2-15,4 0 0 16,-17 5-1-16,10-3 2 16,-19 4-2-16,6 0-1 15,-17 2 0-15,14-2 1 16,-19 3 0-16,15-2 1 0,-7-1 1 16,18-6 1-16,-14-4-1 15,18-4 0-15,-14 0-1 16,12 1-13-16,-16-1-4 15,18 3 2-15,-10 2 1 16,19-3 1-16,-4 0 14 16,13-1 0-16,-8 1 4 15,16-4 1-15,-4 1-2 16,8 1 0-16,5-2 4 16,17-3-3-16,1 1-5 15,16-1 1-15,3-3-4 16,8 2-6-16,1 2-53 15,2-1-26-15,-2 3-71 16,6 0-32-16,1-2-91 16,6-3 1-16</inkml:trace>
  <inkml:trace contextRef="#ctx0" brushRef="#br0" timeOffset="29801.613">6341 13324 613 0,'-19'9'141'0,"-4"-4"50"15,-3 3-182-15,-9 9-8 16,-3 4-4-16,-11 9-3 15,-1 7 3-15,-10 4 0 16,2-1 1-16,-6 8 1 16,5-3 1-16,-6 0-1 15,16-4 3-15,-4 1 0 16,9-14 1-16,1-2 2 16,12-8 15-16,2-4 13 15,12-5 0-15,7-3-2 16,5-4-3-16,4-3-19 15,-1 1-18-15,2 0-11 0,0 0-2 16,0 0 8-16,0 0 6 16,1 0 5-16,13 6 10 15,13 7 2-15,37 19-6 16,-25-14-3-16,4 1-1 16,12 3 0-16,-1-6 3 15,18 6 3-15,-2-5 1 16,8 6 3-16,-10-3 3 15,4 2 5-15,-15-6 2 0,1 2 13 16,-14-6 6-16,-1-1 28 16,-12-4 7-16,-4 0 6 15,-10-3-8-15,-4-1-1 16,-7-3-26-16,-4 1 6 16,-2-2-2-16,0 1 17 15,0 0 0-15,-1 0 5 16,1 0-14-16,0 0-11 15,0 0-20-15,-1 0-9 16,1 0-14-16,0 0-27 16,0 0-35-16,0 0-71 15,0 1-56-15,1 10-217 16,0 14 8-16</inkml:trace>
  <inkml:trace contextRef="#ctx0" brushRef="#br0" timeOffset="35102.296">12822 10970 147 0,'1'1'129'15,"-3"0"-35"-15,1-1-23 16,1 0-58-16,0-1-18 16,0 1-6-16,0-1 8 15,0 1 23-15,0 0 43 16,0 0 16-16,0 0 11 15,0 0-5-15,0-2-17 16,0 2-40-16,0 0-15 0,0 0-12 16,0 0 2-16,0 0 2 15,0 0 16-15,-1 0 8 16,1 0 15-16,0 0 3 16,0 0 13-16,0 0-13 15,0 0-2-15,0-1-14 16,0 0-7-16,0 0-13 0,0 1-6 15,-1 0-7-15,1 0 1 16,0 0-1-16,0 0 2 16,0 0 0-16,0 0 2 15,0 0 0-15,0 0 3 16,0 0 2-16,0 0 8 16,0 0 1-16,0 0-1 15,0-1-1-15,0 1-3 16,0 0-10-16,0 0-3 15,0 0-2-15,0-1-4 16,0-1-1-16,0 1 2 16,0 0 1-16,0 0 3 15,0 0 3-15,0 0 2 16,0-2-1-16,0 1 0 16,0 0-2-16,0-1 1 15,2-5-3-15,4-5 1 0,-1-1 0 16,16-42 1-16,-13 39 2 15,-4-2 4-15,-1 0 1 16,-1-3 12-16,0 4 1 16,-2-3 17-16,2 0-3 15,0-5-1-15,2 3-12 16,0-7 1-16,-1 2-19 0,0-2 4 16,-2 4-5-1,2 1 29-15,-2 2-1 0,0-3 15 16,-3-1 0-16,2-9 13 15,-3-4-27-15,2-9 8 16,0-3-17-16,6-19-5 16,-4 6-9-16,0-10 1 15,1 8-8-15,-1-2 6 16,-2 14 3-16,1-7-1 16,7 9-2-16,-1-8-3 15,-2 3-4-15,1-6-1 16,0 3 2-16,-3-15-1 15,1 2 0-15,7-10 7 16,1 4-63-16,4-10 59 16,1 13 0-16,6-8-1 15,-2 12-5-15,3-4 60 16,-2 16-59-16,1-3 2 0,-4 15 0 16,4-15-1-1,-1 7 1-15,9-17-2 0,1 5-3 16,10-11-2-16,0 13-2 15,10-15-11-15,-2 14 1 16,0-1 2-16,-8 10 2 16,5-4 3-16,-10 18 12 15,6 0 0-15,-1 5-3 0,7-2 1 16,-2 10-2-16,3-4 0 16,-8 5 0-16,5-5 3 15,-7 5-2-15,3-3 0 16,-5 6-1-16,3-1 3 15,-4 7-2-15,-3 3 3 16,-8 4 0-16,-5 3 2 16,-8 6 0-16,-5 3 0 15,-6 2-5-15,0 1-29 16,-1-1-23-16,-1 1-54 16,0 0-36-16,0-1-34 15,1-1 45-15,-2 1-146 16,1 0 76-16</inkml:trace>
  <inkml:trace contextRef="#ctx0" brushRef="#br0" timeOffset="35206.401">14035 7171 426 0,'-3'-11'110'16,"0"6"-36"-16,1 2-144 16,-7 7-62-16,-3 9-65 15</inkml:trace>
  <inkml:trace contextRef="#ctx0" brushRef="#br0" timeOffset="35467.473">13968 7203 48 0,'0'1'98'0,"1"0"-35"15,15 10-7-15,55 15-14 16,-37-21-37-16,1 2-2 16,-7 0-3-16,-1 3 0 15,-6 1 2-15,1 1 4 16,-2 3 7-16,-1 8 4 15,-6 1-1-15,1 11 0 16,-5 0-4-16,-3 6 0 16,-8-4 0-16,-7 5 5 15,-8-6 7-15,-20 12 3 16,-9-5-6-16,-17 16-2 16,1 1-8-16,-6 19-115 15,14-1-5-15,7 13-38 16</inkml:trace>
  <inkml:trace contextRef="#ctx0" brushRef="#br0" timeOffset="36324.219">12992 11178 648 0,'-12'3'177'0,"4"-2"34"16,5-2-204 0,0-1-97-16,2 1-65 0,0 0-65 15,0 0-55-15,-1 0 73 16,-1-2 154-16,-1-5 134 15,-3-8 57-15,-5-37-7 16,19 35-19-16,1-2-10 16,1 2-31-16,2-4-10 15,0 2-21-15,4-2-4 16,0 5-6-16,5-5-2 16,1 4-13-16,4-7-5 15,2 2-10-15,5-2-5 16,0 3-2-16,7-3 1 15,-1 4-1-15,8-1 1 16,-5 3 2-16,6-5-1 16,-5 5 0-16,1-2 0 15,-6 5-1-15,1-1 1 0,-7 5 0 16,2-1 1-16,-7 4-1 16,9 0 1-16,-2 1 0 15,11-5 0-15,1 4-1 16,6-1 1-16,-7 2-2 15,-3 1 0-15,-10 3-1 16,-8 0 2-16,-8 4-1 0,-6-3 1 16,-3 2-1-16,-2 1-18 15,-3 1-20-15,-1-2-45 16,0 0-34-16,1 0-75 16,0-1-13-16</inkml:trace>
  <inkml:trace contextRef="#ctx0" brushRef="#br0" timeOffset="36600.949">13964 10372 337 0,'-15'7'98'15,"10"-7"17"-15,1-1-96 16,3 3-42-16,1-2-12 16,0 0-7-16,0 0-11 15,0 0 10-15,0 0 11 16,1 0 12-16,2 2 7 15,12 4 14-15,4 4 1 0,36 16-1 16,-31-11 2-16,-1 0-1 16,0 3 9-16,-4-4 3 15,0 11 17-15,-8-7 4 16,-1 8 3-16,-6 0-8 16,-4 9-1-16,-7-3-16 15,-5 12-28-15,-2-3-86 16,-11 1 19-16</inkml:trace>
  <inkml:trace contextRef="#ctx0" brushRef="#br0" timeOffset="37269.817">12813 11478 430 0,'71'-32'70'16,"-67"36"46"-16,1 3-128 16,0 11-2-16,1 5 6 15,4 15 3-15,-1 4 4 16,0 15 0-16,2 2 0 16,3 10-1-16,-1-5 1 15,-2 14 1-15,1-10-1 0,-1 8 2 16,0-7 2-16,1 10 9 15,1-8 4-15,3 4 3 16,-1-11 3-16,4 3-2 16,-3-14-8-16,6 2-3 15,0-5-4-15,5 3-2 16,4-8-1-16,10 2 2 16,-2-10 1-16,9 2 1 15,-3-8-2-15,6 6 2 16,-7-4-3-16,7 5-1 15,-9-4 0-15,6 1 0 16,-5-6-1-16,8-2 7 16,-4-5 3-16,9-1 2 15,-6-5-1-15,8-4 2 16,-7-7-5-16,4 0-4 16,-10-5-1-16,2-1 4 0,-9 1-2 15,-5-4-1-15,-11 3 0 16,-4-1 0-16,-8 0-4 15,-5-1-19-15,-2 3-26 16,0-3-108-16,-4 2-16 16,-1-2-58-16</inkml:trace>
  <inkml:trace contextRef="#ctx0" brushRef="#br0" timeOffset="37535.77">14006 12835 550 0,'0'0'151'0,"1"2"24"16,1 0-151-16,-2-2-34 15,1 0-4-15,4 3 0 16,22 13 11-16,41 27 3 16,-38-21-1-16,3 4 9 15,-5 3 15-15,0 8 27 16,-12-5 6-16,-5 8 19 15,-7-2 1-15,-12 10-1 16,-11-3-25-16,-10 8-5 16,-7 3-25-16,-19 21-275 0,5 1 74 15</inkml:trace>
  <inkml:trace contextRef="#ctx0" brushRef="#br0" timeOffset="55896.761">17786 7594 463 0,'-11'16'103'0,"7"-22"22"0,6 7-149 15,-1 3-21-15,-1-4-3 16,0 0 10-16,0 0 14 15,0 0 22-15,0 0 25 16,0 0 11-16,0 0 4 16,0 0 0-16,1 0-4 15,1 0-23-15,19 3-12 16,38 2-2-16,-26-5 0 16,-2 2 2-16,6 3-2 15,-4 0 2-15,2 3-3 16,-5 3 0-16,3 4-2 15,-8-1 1-15,5 7-1 16,-4-1 2-16,3 7-1 16,-3 1 1-16,2 9 2 0,-5-4 1 15,2 10 0-15,-6-3 1 16,1 7 0-16,-4-6 1 16,-1 4 0-16,-6-7 1 15,-1 4-2-15,-4-5 1 16,-4 10-1-16,-1-3 0 15,-2 9-1-15,2-1 1 0,1 9 0 16,4-3 0-16,-2 1 0 16,1-7 0-16,1 2 2 15,-3-8 0-15,0 8 1 16,-1-3-2-16,1 9 1 16,0-6-2-16,1 4-2 15,-1-9 1-15,0 5 2 16,-1-9 0-16,-1 8 3 15,1-4 2-15,-1 8 6 16,1-1 0-16,0 7 1 16,-2-8 0-16,1 7-1 15,2-9-5-15,3 5 0 16,-1-9-2-16,4 8-2 16,0-7 1-16,5 9 9 15,-1-12-4-15,5 0 1 16,-2-9 0-16,5 0 2 0,-2-12-11 15,0 0 3-15,2-3 1 16,1 2-1-16,-1-7 2 16,6 4 0-16,-2-4 0 15,5 0 0-15,-2-2 0 16,2-1-1-16,-7-5-1 16,5 2 1-16,-3-3 0 15,6 0 0-15,0-1 1 16,10 0 0-16,0-1 1 0,6-1 0 15,-4-3-2-15,0 2 0 16,-8-3 0-16,-2-2-1 16,-7 0-1-16,-3 1 0 15,-5-2-1-15,-2 1 0 16,-5 0-1-16,-2 0 0 16,0 1 0-16,-2-1-7 15,-2 0-5-15,-3-1-2 16,0 0-2-16,0 0-22 15,0 0-18-15,0-1-44 16,1-6-31-16,5-19-40 16,5-33-26-16</inkml:trace>
  <inkml:trace contextRef="#ctx0" brushRef="#br0" timeOffset="56227.227">19278 10052 347 0,'0'-2'202'0,"0"2"-21"16,1 1-83-16,-2-1-99 15,1 0-60-15,0 0-25 16,0 0-2-16,0 0 17 16,0 0 33-16,0 0 50 15,0 0 17-15,0 1 5 16,0 0 6-16,1 0-6 0,1 0-7 16,2 9-12-16,3 2-3 15,0 3-6-15,20 39-1 16,-23-36-3-1,-3 6 2-15,-1-1-1 0,-3 3 3 16,-4 1 3-16,-2 3 4 16,-4-2 1-16,-5 5 4 15,-4-2-1-15,-8 4 1 16,-3-8-5-16,-5 5 0 16,-1-6-4-16,-12 3-45 15,4-5-62-15,-8 7-69 16,4-7-41-16</inkml:trace>
  <inkml:trace contextRef="#ctx0" brushRef="#br0" timeOffset="56882.847">17856 10779 520 0,'-5'6'97'0,"4"-4"-20"15,1 1-182-15,0-3-31 16,0 0 1-16,0 1 13 16,0 0 71-16,1 0 43 15,0 0 27-15,11 3 32 16,7 7 13-16,41 11 15 15,-33-24 0-15,9-3 7 16,-3-2-17-16,6 0-3 0,-2 1-15 16,6-3-7-16,-1 3-23 15,8 0-10-15,2 0-8 16,7 1-1-16,-3 2-1 16,5 1-1-16,-7 2 1 15,6-2-1-15,-7-1 1 16,8 1 0-16,-5-1-2 15,6-1 2-15,-5 0 1 16,5 0 2-16,-10 1 0 0,-7-2 0 16,-11 2 1-16,0-1 0 15,-15 1-2-15,4 0 0 16,0 2 1-16,0 0 1 16,-3 0-2-16,0-2-1 15,-5 4-1-15,-5-1-6 16,-3-1-17-16,-2 2-27 15,-4-1-9-15,-1-1-108 16,0 0 12-16</inkml:trace>
  <inkml:trace contextRef="#ctx0" brushRef="#br0" timeOffset="57175.268">19085 10560 680 0,'-4'-2'101'0,"5"3"23"0,2 1-213 15,-3-2-7-15,0 0 15 16,1 0 13-16,13 7 55 16,12 4 13-16,32 14 1 15,-27-15 0-15,-5-1-1 16,0 1 0-16,-4-1 0 16,1 4 0-16,-7-1 0 0,0 5 12 15,-4 0 6-15,-1 7 4 16,-5-2 1-16,-4 11 4 15,-3 3-8-15,-11 9 0 16,-4-3-5-16,-13 12-2 16,-3-1-17-16,-16 10-133 15,0-2-10-15,-17 10-53 16</inkml:trace>
  <inkml:trace contextRef="#ctx0" brushRef="#br0" timeOffset="58189.612">17620 13295 313 0,'3'3'125'0,"1"-6"18"16,3-1-80-16,6-5 3 16,4 0-17-16,13-7-7 15,3 0-11-15,11-6-9 16,5 1-13-16,9-5-4 15,-3-1-2-15,6-2 0 16,-9 2 10-16,4-5 28 0,-7 4 10 16,1-8 18-16,-2 1 3 15,16-10-10-15,-5 4-29 16,8-6-8 0,-11 0-17-16,3-4 4 0,-16 10 13 15,2-11 13-15,-11 7 17 16,3-7 26-16,-9 7 0 15,-3-8 7-15,-8 7-6 16,-4-10-1-16,-3 1-30 0,0-10-5 16,-4 5-22-16,-2-8-9 15,-1 10-32-15,-8-4 9 16,-4 7-1-16,-4-9 3 16,-1 9 6-16,-5-8 7 15,-1 4-9-15,-3-2-4 16,-2 11-3-16,-3-1 1 15,5 16 7-15,1 2 4 16,5 10 2-16,5 4-2 16,5 8-2-16,-1 0-5 15,6 5-3-15,0 3-16 16,3 1-7-16,-2 1-16 16,1 0-2-16,0 0 6 15,1 1 16-15,0-1 9 16,21 0 16-16,45-2 5 15,-35-2-1-15,5-1-3 0,-4 1 1 16,8 2-3-16,-4 0 1 16,9 5-2-16,-6-1 2 15,4 1-1-15,-12-1 3 16,0-1-1-16,-10 0 3 16,-1-2-1-16,-6 2 0 0,7 1-1 15,-4-1 0-15,4-1-2 16,-3 1 1-16,-3-1-1 15,-7 3 1-15,-2-1 0 16,-5-2 2-16,-2 2-22 16,0-2-23-16,-1 0-53 15,0 0-24-15,0 0-36 16,0-1-153-16,0 0 45 16</inkml:trace>
  <inkml:trace contextRef="#ctx0" brushRef="#br0" timeOffset="58607.263">19097 11185 626 0,'-10'-16'119'0,"1"-1"69"16,2 3-183-16,0 2-11 16,2 5 9-16,3 3-35 15,2 1-29-15,-1 3-83 16,1 0 0-16,0 0 5 16,0 0 33-16,0 2 37 0,1-1 92 15,6 10 42-15,10 1 0 16,41 37 31-16,-39-35-2 15,6 1-3-15,-5-1-37 16,1 0 4-16,-6-3-31 16,0 1 4-16,-5-3 6 15,2 4 9-15,-5 0-4 16,-3 4 8-16,-2 6 1 16,-8 9 8-16,-9 9-10 15,-20 23-1-15,-13 8-3 0,-50 46-278 16,-36 3 76-16</inkml:trace>
  <inkml:trace contextRef="#ctx0" brushRef="#br0" timeOffset="61240.584">22775 12144 665 0,'5'1'250'15,"-4"-3"29"-15,-2 1-177 16,-1 1-63-16,2 0-20 16,-1 0-39-16,1 0-6 15,0 0 7-15,0 0 4 16,0 1 8-16,0 4 3 16,0 14 1-16,-2 46-1 15,-3-33 2-15,0 7-1 16,1-1 2-16,3 6 2 15,2-2 5-15,1 10 8 16,2-5 0-16,0 8-1 16,-1-2-2-16,-1 10-4 15,-1-8-8-15,4 7 1 0,-2-5 0 16,4 6-5-16,4-10-5 16,-1 6-49-16,-2-8-2 15,2-3-67-15,-4-16-20 16,-7-6-50-16,-7-15-7 15,-9-7-22-15</inkml:trace>
  <inkml:trace contextRef="#ctx0" brushRef="#br0" timeOffset="61922.975">22714 12039 904 0,'2'-8'306'0,"-1"4"37"15,-2 5-257-15,1-1-46 16,0 0-43-16,-1 0-17 16,0 1-2-16,-7 12 0 15,1 14 12-15,-55 45 5 16,35-35 3-16,-3 5 0 15,5-6 2-15,1-4 1 16,9-6 0-16,2-8 0 0,8-7-2 16,1-7-17-16,6 2-11 15,-3-6-16-15,1 0 0 16,0 0 1-16,0 0 25 16,0-1 12-16,0 0 17 15,0 0 0-15,0-1-1 0,1 1-9 16,15-8-2-16,11-4 0 15,33-12 0-15,-35 17-1 16,-7 2 3-16,-2 4 2 16,-6 1 6-16,-5 0 15 15,-1-1 7-15,2-1 3 16,-6 2 0-16,1 0-4 16,0-2-17-16,7-1-6 15,2-3-4-15,3-1-1 16,31-19-1-16,-35 25 1 15,-3-2 2-15,0 3 2 16,-3 1 2-16,-3 0 4 16,0 0 1-16,0 0 3 15,0 0 0-15,1 0 2 16,0-1-2-16,1 0 0 16,-1 1-3-16,6-1-1 0,1 0-2 15,1 1 11-15,0-2 4 16,4 2 8-16,1 2 2 15,41 7 0-15,-33 0-12 16,8 11-9-16,3 0-10 16,8 12-15-16,-3 6-56 15,12 24-317-15,-11-1 78 16</inkml:trace>
  <inkml:trace contextRef="#ctx0" brushRef="#br0" timeOffset="63499.35">4117 9200 618 0,'-6'-1'154'0,"0"-2"42"16,8 2-193-16,-2 0 0 15,1 0-14-15,32-12-2 16,50-19 2-16,-14 2 8 15,5-5-2-15,22-11-1 16,-4-2 2-16,19-10 2 16,-11-3 2-16,16-2 1 0,-18 6 2 15,10 3 1-15,-21 8 1 16,1 8-1 0,-20 8 3-16,1 0-2 0,-17 8 0 15,-3 2 0-15,-12 5-2 16,-1 3-46-16,-14 7-74 15,-8 4-76-15,-15 6-44 16</inkml:trace>
  <inkml:trace contextRef="#ctx0" brushRef="#br0" timeOffset="63875.206">4626 9420 98 0,'49'-17'128'16,"3"-9"-26"-16,19-8 11 15,3-4-24-15,19-9-12 16,-3-1-14-16,21-5 5 15,-8 0-5-15,17-10-8 16,-18 2-6-16,18-8 3 16,-16 5-15-16,4 3-10 0,-21 13-14 15,0 5-5-15,-26 18-4 16,-5 4 0-16,-23 9 0 16,-8 3 0-16,-12 4 1 15,-4 3-2-15,-4 2-3 16,0 6-43-16,-3 5-60 0,-4 26-112 15,-15 1-21-15</inkml:trace>
  <inkml:trace contextRef="#ctx0" brushRef="#br0" timeOffset="68121.465">2790 13459 402 0,'-2'-5'162'16,"2"-2"-2"-16,4 1-121 15,-4 5-5-15,6-3-37 16,32-13-4-16,38-41 4 15,-24 28 2-15,-2 2 1 16,10-4 0-16,-3 5 1 16,10-9 0-16,-6 5-1 15,11-1 0-15,-7 3 0 16,9-2 0-16,-10 8 1 16,0 2-1-16,-12 7 1 0,-4 4-1 15,-14 5 0-15,-1 3-32 16,-9 3-32-16,-3 4-93 15,-5 3-12-15</inkml:trace>
  <inkml:trace contextRef="#ctx0" brushRef="#br0" timeOffset="68540.351">3061 13663 472 0,'-5'12'178'0,"5"-12"19"15,3-1-128-15,-2 2-56 16,-1-1-36-16,0-1-21 16,1 0 0-16,6 0 8 15,31-12 13-15,41-14 28 16,-21-1 3-16,-3-4 0 15,13-9 1-15,-8 2 0 0,13-6-1 16,-5 8-3-16,7-2 1 16,-11 8-2-16,6 0 1 15,-12 4 0-15,4-5 8 16,-13 5 3-16,2 2 5 16,-15 4 1-16,-5 4 3 15,-15 9-7-15,-6 3 10 16,-7 4-2-16,-1 2 4 15,-3 0-3-15,1-2-5 16,-1 1-27-16,-1 0-84 16,1 0-102-16,0 4-29 15,-2 12-99-15</inkml:trace>
  <inkml:trace contextRef="#ctx0" brushRef="#br0" timeOffset="69260.699">9034 11902 623 0,'-1'1'137'15,"2"-2"-5"-15,0 0-234 16,-1 1-44-16,0 0 0 16,3 0 3-16,25 2 59 15,47-6 56-15,-33-3 29 16,9-2 1-16,-2-3 2 16,7-3 9-16,-3 1 11 15,9-5 18-15,-8 0 10 0,10-2 28 16,-6 1 1-16,6-1 2 15,-7 4-16-15,5-1-4 16,-12 7-28-16,-4-1 3 16,-12 4-4-16,-4-1 7 15,-13 3-5-15,-6 1-3 16,-4 2-11-16,-2-1-6 16,-3 4-5-16,-2-2 20 15,0 2 4-15,0 0 6 16,0 0-3-16,0 0-7 15,0 0-26-15,0 0-96 16,0 0-152-16,0 0 13 16</inkml:trace>
  <inkml:trace contextRef="#ctx0" brushRef="#br0" timeOffset="69709.126">9459 12113 416 0,'5'1'234'15,"-5"-2"-31"-15,1 1-67 16,-1-1-127-16,0 1-15 16,0 0-14-16,0 0-12 15,0 0-2-15,-1 0-13 16,0 0 1-16,1 0 7 16,1 0 18-16,4-1 17 15,21-3 19-15,49-13 17 16,-35 3 4-16,11-3 20 15,-4 1 7-15,11-3 17 16,-7 2-5-16,11-2 5 0,-8 1-23 16,7-3-15-16,-7 4-19 15,-3 0-7-15,-11 0-9 16,-1-1 0-16,-14 6-3 16,1-7-10-16,2 8-261 15,-3-12 81-15</inkml:trace>
  <inkml:trace contextRef="#ctx0" brushRef="#br0" timeOffset="72680.113">26129 10344 644 0,'-4'0'161'0,"-6"-3"36"15,-1 2-195-15,-1 0-31 16,0 0-17-16,3 1 10 16,6 1 3-16,-1 0-7 15,4-1 20-15,0 0 3 16,0 0 4-16,0 0 11 16,0 0 17-16,0 0 4 0,0 0 1 15,1 0 0 1,18 2-5-16,16 2 3 0,37 5-3 15,-23-5-4-15,0-6-5 16,11 7-1-16,-1-6-4 16,13 2-1-16,-6-3 0 15,9 3 1-15,-11-1 0 16,7 1 0-16,-12-1 4 16,2 0-1-16,-11-1 1 0,8 1 2 15,-6 1 0-15,3-3 1 16,-5 2 0-1,6 2 1-15,-8-4-3 0,-1 1 1 16,-9 2-3-16,2-2 2 16,-10-2 0-16,3 2 0 15,-4 1-1-15,6-1 2 16,-5 0-3-16,8 0 0 16,-4-2 1-16,-1 0 1 15,-5 2 1-15,-4-2 2 16,-10 1 1-16,1 1 1 15,-8 0-3-15,-1-2 0 16,0 3-4-16,0 0-3 16,-3-1-4-16,-3 1-11 15,0 0-32-15,0 0-113 0,2 0-58 16,-1-1-48-16</inkml:trace>
  <inkml:trace contextRef="#ctx0" brushRef="#br0" timeOffset="73309.287">27390 10169 689 0,'-7'3'237'16,"7"-3"18"-16,2 0-200 16,-2 0-91-16,1 0-6 15,9 0-7-15,25 3 5 16,40 8 37-16,-24-4 2 16,-4-3 3-16,4 4 0 15,-8-2 1-15,6 3 1 16,-7-3-1-16,5 1 2 15,-3 1-1-15,11 3 0 16,-5-1-1-16,5 2 0 16,-10-1 1-16,3-2 2 0,-14-1 0 15,-6 1 3 1,-10-2 3-16,-2 0 1 0,-10-2 1 16,-3-2 2-16,-3-2-1 15,0-1 4-15,0 0 2 16,-1 0 20-16,0 0 12 15,0 0 15-15,-1 0 8 16,-1 1 9-16,-15 9-18 0,-40 24-9 16,37-21-15-16,-5 1-11 15,-1 2-15-15,-5 0-3 16,-1 1-5-16,-9 4-2 16,3 0-1-16,-4-2 8 15,4 0 2-15,-8 2 12 16,4-2 9-16,-16 2 24 15,4 0 7-15,1 0 10 16,11-6-8-16,9-4-6 16,19-5-24-16,5-3-19 15,6 0-22-15,4 5-97 16,1 11-324-16,-9 14 67 16</inkml:trace>
  <inkml:trace contextRef="#ctx0" brushRef="#br0" timeOffset="78092.541">2338 7062 471 0,'5'80'121'0,"-5"-70"31"15,0 2-112-15,0 13-57 16,0 4 11-16,2 13 5 16,-1 0-2-16,0 11 1 15,3-2-1-15,0 10 1 16,-1-4 2-16,1 4-1 0,2-14 0 15,-3 3-1 1,1-14 1-16,3 7 0 0,-4-7 2 16,2 7 1-16,-2-8 0 15,0 6 1-15,-3-8-1 16,-1 3 1-16,-1-6-1 16,-2 1-34-16,-1-6-30 15,-5-6-90-15,-2-5-16 16</inkml:trace>
  <inkml:trace contextRef="#ctx0" brushRef="#br0" timeOffset="78522.284">2454 7050 662 0,'-3'-11'138'0,"-2"4"50"15,2 4-226-15,-6 16 0 16,-4 9-4-16,-11 13-8 16,-4 9 19-16,-6 8 22 15,1-7 6-15,-5 0 3 0,7-12 0 16,-6-4-2-16,7-13 2 15,0-5 0-15,11-11-4 16,-1-9-13-16,7-9 3 16,5-8 2-16,3-3 9 15,2-9 11-15,6 3 16 0,6-5-2 16,3 4 1-16,10-1-10 16,3 8-8-16,8 4-5 15,0 11-2-15,10 12-7 16,-1 11 1-16,11 17-26 15,-3 5-10-15,14 11-91 16,-3 1-22-16,6 2-35 16</inkml:trace>
  <inkml:trace contextRef="#ctx0" brushRef="#br0" timeOffset="79990.401">2849 7208 544 0,'-28'-8'117'0,"12"0"50"15,-8 1-161-15,4 2-4 16,-1-2 0-16,6 3 8 16,0-1 29-16,7 0-1 15,1 1-3-15,4-2-3 0,-2 2-18 16,3 1-39-16,2 2-14 16,0 0 3-16,1 0 0 15,28-9 15-15,49-17 15 16,-28 12 17-16,10 0 8 15,-4 1 9-15,14 1-6 16,-2 7-6-16,11 3-3 16,-3 4-7-16,12 4-8 15,-10 2-2-15,11 3 4 16,-9-1-2-16,8 3 1 16,-10 2 0-16,10 5 0 15,-12-2-2-15,14 7 1 16,-12 1 0-16,6 4-1 15,-10-4 0-15,9 6 0 0,-13-4 0 16,15 6 0 0,-6 2 1-16,7 12 1 0,-8 1 2 15,11 9 0-15,-12-5-2 16,12 2 1-16,-8-9 0 16,10-1-1-16,-9-8 0 15,15 0 1-15,-9-2 1 16,17-2 2-16,-4-5-1 15,20-2 3-15,-12-7 0 0,15 0-5 16,-11-9 24-16,9-3 5 16,-16-1 0-16,14 0 11 15,-11-5 8-15,16 0-25 16,-4 1-5-16,15-3-2 16,-9-4-14-16,17-2 2 15,-17-1-1-15,9-3 0 16,-15-1 2-16,14-1 1 15,-18 0-3-15,25-5-1 16,-9 1 2-16,25-2-3 16,-11 1 1-16,25-3-2 15,-14 2 1-15,18-4-2 16,-19 0 1-16,16-2 1 16,-17 1 1-16,22-5 1 15,-15 2 2-15,25-5 2 16,-18 1-3-16,11-1-3 0,-25 5 3 15,10 1-5-15,-29 4 1 16,11-1 1-16,-16 3 3 16,12-2 1-16,-24 3 3 15,7 2 1-15,-18 2 5 16,8-1 0-16,-14 3 0 16,10-4-3-16,-14 3-4 15,8-1-2-15,-20 0-1 0,-4 2-1 16,-18 2 0-16,2-3 1 15,-21 1 0-15,2 1 1 16,-14-1 2-16,-2 3 0 16,-10-1 2-16,-3 4-5 15,-9-3-13-15,0-3-38 16,-8-5-13-16,-8-5-69 16,-8-3-3-16,-14-9 11 15,-5 1 42-15,-9-5 30 16,1 4 78-16,-7-3 34 15,7 7 4-15,-7-4-7 16,3 8-18-16,-5 2-14 16,6 4-27-16,-3 3-14 15,8 6-13-15,-1 2-11 0,8 4 1 16,7 4 2-16,9 0 11 16,3 2 14-16,10 1 9 15,3 0-12-15,3 1 1 16,-3-1-2-16,1 0 1 15,27 12 4-15,48 20 13 16,-20-14 2-16,1 1 8 16,12 5 0-16,-8 1-4 15,3 1 0-15,-10 2-2 16,9 6-2-16,-10-4 2 16,7 8-1-16,-8-1 0 0,-3 6-2 15,-18-3-8-15,-8 3-5 16,-12-7 3-16,-6 4 0 15,-7-4 3-15,-7 2 6 16,-6-4 4-16,-6 7 5 16,-3-8 3-16,-6 4 3 15,-2-7-2-15,-2 3-2 16,-1-4-4-16,-5 1-3 16,5-6-7-16,-2 2-2 15,7-9-6-15,2 0-73 16,3-4-110-16,1 2-14 15,7-14-102-15</inkml:trace>
  <inkml:trace contextRef="#ctx0" brushRef="#br0" timeOffset="81588.037">12919 6441 271 0,'-36'-15'202'15,"20"-7"0"-15,-3-5-31 16,1 0-50-16,1-3 3 15,7 1-55-15,-1-4-16 0,8 0-17 16,9-8-16-16,3-3-15 16,12-13 1-16,6-2-18 15,14-14 18-15,0 5 1 16,13-6 22-16,-1 6 2 16,6-8 24-16,-8 12-18 15,11-4-2-15,-1 5-21 16,12 1-8-16,-4 14-8 0,20-6-4 15,-4 10 1-15,13-8 1 16,-5 6 1-16,16-6 0 16,-11 7 3-16,8-5-1 15,-6 15-1-15,13 1-3 16,-10 6 0-16,15 5-4 16,-13 7 0-16,12 1 1 15,-15 5 5-15,8 4-1 16,-17 4 3-16,11 0 1 15,-16 5 1-15,7 3-3 16,-9 4 2-16,13 3-2 16,-10 4 1-16,6 5-1 15,-11-1-1-15,9 4 2 16,-14-3-1-16,8 7-1 0,-15-3 2 16,12 8 0-16,-9-4 1 15,7 5-1-15,-8-2 1 16,10 1 0-16,-13-5 0 15,10 6-1-15,-10-9 1 16,7 5 0-16,-9-3-1 16,11 9 0-16,-19-5 0 15,9 10-1-15,-9-2 1 16,10 12-1-16,-10-7 0 16,10 7-1-16,-7-6 0 0,5 7 0 15,-8-8 0-15,7 6 0 16,-7-3 1-16,9 9 0 15,-5-9 1-15,9 8 0 16,-9-6 1-16,5 1-1 16,-10-10 0-16,4 7 1 15,-7-12 0-15,4 8-1 16,-8-2 1-16,4 7-1 16,-7-4 1-16,3 9-1 15,-9-6 1-15,2 0 0 16,-6-9 0-16,4 1 0 15,-5-7 4-15,12 5-1 16,-3-3 0-16,8 5 0 16,-2-4 1-16,6 4-5 15,-5-3 2-15,12 4 0 16,-5-5-1-16,8 1 0 0,-9-5 1 16,8 2-2-16,-10-4 2 15,10-1-1-15,-5-2 2 16,21 2 1-16,-2-4 0 15,17-1 1-15,-3-4 1 16,13 0 0-16,-14-6-2 16,9 1 2-16,-16-5 1 15,1-1 2-15,-14-2 1 0,14 0 1 16,-13-1-2-16,14 1-1 16,-2-3-2-16,10 0 0 15,-14-5 0-15,11-4 1 16,-13-2 1-16,3-1-1 15,-15 0-1-15,7-1-3 16,-12 4-1-16,9 1-1 16,-4 1-2-16,11 2 1 15,-16 2 1-15,1-2 1 16,-13 0 0-16,3 2 1 16,-10 0-1-16,2 2-1 15,-9 1 0-15,5 1 0 16,-13-1 0-16,-1 2 0 15,-7-2 1-15,4-1 0 16,-10-1 2-16,-1-2 1 16,-4 2 2-16,0-2 1 0,-6-2 3 15,-4 1 1-15,1 1-1 16,-4-1 2-16,0 0-2 16,0 1 1-16,0 0-1 15,0 0 3-15,0 0 0 16,0 0-2-16,0 0-2 15,0 0-4-15,0 0-7 16,0 0-3-16,0 0 0 0,0 0 0 16,0 0 1-16,0 0 1 15,0 0 0-15,0 0-10 16,0 0-22-16,0 0-109 16,0 0-128-16,-2 0-52 15,1 0-124-15</inkml:trace>
  <inkml:trace contextRef="#ctx0" brushRef="#br0" timeOffset="82029.506">22730 8950 1060 0,'65'33'159'0,"14"5"-100"16,-1 16-388-16,2 2-25 15</inkml:trace>
  <inkml:trace contextRef="#ctx0" brushRef="#br0" timeOffset="84266.288">22110 7243 254 0,'-10'-5'195'16,"6"0"-33"-16,-1 4-57 15,-3-4-42-15,1 2-45 16,-1-2 27-16,-1 2 9 0,2-2 40 16,6 3 21-16,0 0 30 15,1 2-35-15,0 0-16 16,0 0-40-16,0 0-25 15,0 0-41-15,7-2-18 16,27-4 0-16,47-13 0 16,-22 8 11-16,6-3 21 15,-8 7 17-15,13 2-1 16,-5 1-1-16,16 4-7 16,-4 3-11-16,15 0-11 15,-9 2-2-15,16 0-1 16,-9-2 1-16,14-2-1 15,-11-1 11-15,19 3 1 16,-12-3 2-16,19 2 1 16,-13-1 1-16,18 4-3 0,-16-2 3 15,13 6 0-15,-20-3 0 16,16 1 0-16,-16-2 0 16,17-2-2-16,-12-3 2 15,22 0-2-15,-13 0 1 16,15-3 1-16,-18-1 0 15,8 1 1-15,-21-2 1 16,9-1 5-16,-18-1 2 16,13 1-1-16,-8 1 0 15,17 1-2-15,-7 6-5 0,13 1-7 16,-16-3 1-16,12 0 0 16,-21-2 3-16,5-5 2 15,-16-4 7-15,8 1 13 16,-20-4 7-16,8 0 3 15,-14-2-2-15,8-1-3 16,-14-3-14-16,7-2-8 16,-9-2-4-16,2-2-3 15,-12 2 7-15,-1-6 8 16,-9-2 7-16,3-3 15 16,-9 1 12-16,0-5-4 15,-3 6-8-15,-3-2-8 16,-9 7-13-16,0-3-15 15,-5 1-9-15,-2-5-6 16,-3 5-1-16,-4-6-1 16,-3 7 3-16,-4 1 2 15,-2 8 2-15,-6-5-6 0,-3 8-3 16,-7-2-4-16,-1 4 4 16,-2 3 1-16,4 3 8 15,0 2 2-15,8 3 1 16,2 1-7-16,4-2-5 15,2 4-7-15,4 1-1 0,2-1-2 16,0 1 8-16,1 0 2 16,0 0 10-16,1 0 3 15,19 5 6-15,59 14 1 16,-29-10 4-16,8 4-3 16,-8 0 1-16,-1 2-1 15,-12-1 0-15,5 2 1 16,-5 2 0-16,1 4-1 15,-5-1 1-15,1 3-2 16,-11 0 1-16,-1 3-2 16,-6-4 0-16,-2 0-2 15,-5-2-1-15,-2 1-1 16,-3-4 0-16,-4 2 0 16,-2 0 2-16,-3 2-1 15,-2 0 2-15,-4 2-2 16,2-1 3-16,-7 6-1 15,1-3 2-15,-1 1 0 0,0-2 2 16,-3-1-1-16,6-6 1 16,-2 2-1-16,-2-4 1 15,4 5-1-15,0-1 0 16,0 3-1-16,3-1 0 16,2 1-1-16,2-6 1 0,3 1-1 15,3-3 2-15,1 5-29 16,1-4-24-1,1 7-106-15,1-2-106 0,-4 0-3 16,-2-4-113-16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8D38747-4367-4BD2-8D51-C97E202738E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0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E507A8-A5CF-4D38-AB86-7EDDA87A85D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3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8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E0277FD-7DE6-41D4-930D-AC99F5AFE54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EA15526-7079-4B7B-987C-1B5FAE11A0F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6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emf"/><Relationship Id="rId4" Type="http://schemas.openxmlformats.org/officeDocument/2006/relationships/customXml" Target="../ink/ink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customXml" Target="../ink/ink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emf"/><Relationship Id="rId4" Type="http://schemas.openxmlformats.org/officeDocument/2006/relationships/customXml" Target="../ink/ink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emf"/><Relationship Id="rId4" Type="http://schemas.openxmlformats.org/officeDocument/2006/relationships/customXml" Target="../ink/ink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customXml" Target="../ink/ink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world.com/article/2072752/the-java-serialization-algorithm-reveale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3543299"/>
            <a:ext cx="11182350" cy="1809751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 </a:t>
            </a:r>
            <a:r>
              <a:rPr lang="en-IN" sz="54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1133474" y="361949"/>
            <a:ext cx="10163175" cy="28670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80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80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80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226" y="4672014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java">
            <a:extLst>
              <a:ext uri="{FF2B5EF4-FFF2-40B4-BE49-F238E27FC236}">
                <a16:creationId xmlns:a16="http://schemas.microsoft.com/office/drawing/2014/main" id="{A4F5D11C-1513-4962-A923-776E55AE0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795034"/>
            <a:ext cx="2095500" cy="795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1" y="1200150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823107" y="6158032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243863" y="5353050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6616B8-E2D6-4960-B911-1C1062B41A63}"/>
                  </a:ext>
                </a:extLst>
              </p14:cNvPr>
              <p14:cNvContentPartPr/>
              <p14:nvPr/>
            </p14:nvContentPartPr>
            <p14:xfrm>
              <a:off x="685080" y="1471320"/>
              <a:ext cx="11012400" cy="351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6616B8-E2D6-4960-B911-1C1062B41A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20" y="1461960"/>
                <a:ext cx="11031120" cy="35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559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Some pictures please 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E1BC1-9028-4CD5-A3F3-52EAD8BCC1BA}"/>
              </a:ext>
            </a:extLst>
          </p:cNvPr>
          <p:cNvSpPr/>
          <p:nvPr/>
        </p:nvSpPr>
        <p:spPr>
          <a:xfrm>
            <a:off x="423862" y="3019425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B7D05-9615-4692-B96A-57CE459E62C6}"/>
              </a:ext>
            </a:extLst>
          </p:cNvPr>
          <p:cNvSpPr/>
          <p:nvPr/>
        </p:nvSpPr>
        <p:spPr>
          <a:xfrm>
            <a:off x="2319337" y="3571874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AFCB5-E777-4EA7-95F1-9A862CDC46C6}"/>
              </a:ext>
            </a:extLst>
          </p:cNvPr>
          <p:cNvSpPr/>
          <p:nvPr/>
        </p:nvSpPr>
        <p:spPr>
          <a:xfrm>
            <a:off x="5133975" y="228838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41113-6FE2-4312-BF1B-D2974CBAD829}"/>
              </a:ext>
            </a:extLst>
          </p:cNvPr>
          <p:cNvSpPr/>
          <p:nvPr/>
        </p:nvSpPr>
        <p:spPr>
          <a:xfrm>
            <a:off x="5153024" y="3367085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89727-47BB-4C78-8607-F797BC7B2AF4}"/>
              </a:ext>
            </a:extLst>
          </p:cNvPr>
          <p:cNvSpPr/>
          <p:nvPr/>
        </p:nvSpPr>
        <p:spPr>
          <a:xfrm>
            <a:off x="5153024" y="454342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E3920-015A-4082-B024-DAC61FE6A851}"/>
              </a:ext>
            </a:extLst>
          </p:cNvPr>
          <p:cNvSpPr/>
          <p:nvPr/>
        </p:nvSpPr>
        <p:spPr>
          <a:xfrm>
            <a:off x="7138987" y="3429000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98105-E71E-4B39-B192-CEE70462CB90}"/>
              </a:ext>
            </a:extLst>
          </p:cNvPr>
          <p:cNvSpPr/>
          <p:nvPr/>
        </p:nvSpPr>
        <p:spPr>
          <a:xfrm>
            <a:off x="10148888" y="2691157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880420-C02E-4ADB-ACC7-C22E270B7B00}"/>
                  </a:ext>
                </a:extLst>
              </p14:cNvPr>
              <p14:cNvContentPartPr/>
              <p14:nvPr/>
            </p14:nvContentPartPr>
            <p14:xfrm>
              <a:off x="442080" y="1744560"/>
              <a:ext cx="9723960" cy="4826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880420-C02E-4ADB-ACC7-C22E270B7B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735200"/>
                <a:ext cx="9742680" cy="48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3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Serializable</a:t>
            </a:r>
            <a:r>
              <a:rPr lang="en-IN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3200" dirty="0" err="1"/>
              <a:t>java.io.Serializable</a:t>
            </a:r>
            <a:endParaRPr lang="en-IN" sz="3200" dirty="0"/>
          </a:p>
          <a:p>
            <a:r>
              <a:rPr lang="en-IN" sz="3200" dirty="0"/>
              <a:t>It’s Marker??</a:t>
            </a:r>
          </a:p>
          <a:p>
            <a:pPr lvl="1"/>
            <a:r>
              <a:rPr lang="en-IN" sz="3000" dirty="0"/>
              <a:t>What is this now??</a:t>
            </a:r>
          </a:p>
          <a:p>
            <a:pPr lvl="1"/>
            <a:r>
              <a:rPr lang="en-IN" sz="3000" dirty="0"/>
              <a:t>Are there others like this? I mean marker interface?</a:t>
            </a:r>
          </a:p>
          <a:p>
            <a:pPr lvl="2"/>
            <a:r>
              <a:rPr lang="en-IN" sz="2800" dirty="0"/>
              <a:t>Oh Yes – Cloneable, Remote</a:t>
            </a:r>
          </a:p>
          <a:p>
            <a:pPr lvl="1"/>
            <a:endParaRPr lang="en-IN" sz="3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D33D50-1F3C-46B3-B721-7FC10604985D}"/>
                  </a:ext>
                </a:extLst>
              </p14:cNvPr>
              <p14:cNvContentPartPr/>
              <p14:nvPr/>
            </p14:nvContentPartPr>
            <p14:xfrm>
              <a:off x="768600" y="1575360"/>
              <a:ext cx="7780680" cy="328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D33D50-1F3C-46B3-B721-7FC1060498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240" y="1566000"/>
                <a:ext cx="7799400" cy="33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504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2038350" y="95250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#3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700962" y="1282739"/>
            <a:ext cx="4148138" cy="548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FFFF0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Program-2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Externalizable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Stream classes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What next??</a:t>
            </a:r>
            <a:endParaRPr lang="en-IN" sz="4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8AAC6B-5570-4F2E-A013-55A7C92A5298}"/>
                  </a:ext>
                </a:extLst>
              </p14:cNvPr>
              <p14:cNvContentPartPr/>
              <p14:nvPr/>
            </p14:nvContentPartPr>
            <p14:xfrm>
              <a:off x="379800" y="224280"/>
              <a:ext cx="11552040" cy="499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8AAC6B-5570-4F2E-A013-55A7C92A52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440" y="214920"/>
                <a:ext cx="11570760" cy="50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7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Some pictures please 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E1BC1-9028-4CD5-A3F3-52EAD8BCC1BA}"/>
              </a:ext>
            </a:extLst>
          </p:cNvPr>
          <p:cNvSpPr/>
          <p:nvPr/>
        </p:nvSpPr>
        <p:spPr>
          <a:xfrm>
            <a:off x="423862" y="3019425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B7D05-9615-4692-B96A-57CE459E62C6}"/>
              </a:ext>
            </a:extLst>
          </p:cNvPr>
          <p:cNvSpPr/>
          <p:nvPr/>
        </p:nvSpPr>
        <p:spPr>
          <a:xfrm>
            <a:off x="2319337" y="3571874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AFCB5-E777-4EA7-95F1-9A862CDC46C6}"/>
              </a:ext>
            </a:extLst>
          </p:cNvPr>
          <p:cNvSpPr/>
          <p:nvPr/>
        </p:nvSpPr>
        <p:spPr>
          <a:xfrm>
            <a:off x="5133975" y="228838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41113-6FE2-4312-BF1B-D2974CBAD829}"/>
              </a:ext>
            </a:extLst>
          </p:cNvPr>
          <p:cNvSpPr/>
          <p:nvPr/>
        </p:nvSpPr>
        <p:spPr>
          <a:xfrm>
            <a:off x="5153024" y="3367085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89727-47BB-4C78-8607-F797BC7B2AF4}"/>
              </a:ext>
            </a:extLst>
          </p:cNvPr>
          <p:cNvSpPr/>
          <p:nvPr/>
        </p:nvSpPr>
        <p:spPr>
          <a:xfrm>
            <a:off x="5153024" y="454342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E3920-015A-4082-B024-DAC61FE6A851}"/>
              </a:ext>
            </a:extLst>
          </p:cNvPr>
          <p:cNvSpPr/>
          <p:nvPr/>
        </p:nvSpPr>
        <p:spPr>
          <a:xfrm>
            <a:off x="7138987" y="3429000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98105-E71E-4B39-B192-CEE70462CB90}"/>
              </a:ext>
            </a:extLst>
          </p:cNvPr>
          <p:cNvSpPr/>
          <p:nvPr/>
        </p:nvSpPr>
        <p:spPr>
          <a:xfrm>
            <a:off x="10148888" y="2691157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74123D-03B7-40A2-AD13-2988AF48C416}"/>
                  </a:ext>
                </a:extLst>
              </p14:cNvPr>
              <p14:cNvContentPartPr/>
              <p14:nvPr/>
            </p14:nvContentPartPr>
            <p14:xfrm>
              <a:off x="122040" y="1924560"/>
              <a:ext cx="11593080" cy="4103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74123D-03B7-40A2-AD13-2988AF48C4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915200"/>
                <a:ext cx="11611800" cy="41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31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2038350" y="95250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#4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700962" y="1282739"/>
            <a:ext cx="4148138" cy="548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Program-2-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</a:rPr>
              <a:t>Program-3 - Inheritance &amp; Composition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Externalizable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Stream classes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26CBB7-516F-4F93-96D7-BB9A510F97E5}"/>
                  </a:ext>
                </a:extLst>
              </p14:cNvPr>
              <p14:cNvContentPartPr/>
              <p14:nvPr/>
            </p14:nvContentPartPr>
            <p14:xfrm>
              <a:off x="473400" y="578160"/>
              <a:ext cx="11466720" cy="4814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26CBB7-516F-4F93-96D7-BB9A510F97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040" y="568800"/>
                <a:ext cx="11485440" cy="48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48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Some pictures please 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E1BC1-9028-4CD5-A3F3-52EAD8BCC1BA}"/>
              </a:ext>
            </a:extLst>
          </p:cNvPr>
          <p:cNvSpPr/>
          <p:nvPr/>
        </p:nvSpPr>
        <p:spPr>
          <a:xfrm>
            <a:off x="423862" y="3019425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B7D05-9615-4692-B96A-57CE459E62C6}"/>
              </a:ext>
            </a:extLst>
          </p:cNvPr>
          <p:cNvSpPr/>
          <p:nvPr/>
        </p:nvSpPr>
        <p:spPr>
          <a:xfrm>
            <a:off x="2319337" y="3571874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AFCB5-E777-4EA7-95F1-9A862CDC46C6}"/>
              </a:ext>
            </a:extLst>
          </p:cNvPr>
          <p:cNvSpPr/>
          <p:nvPr/>
        </p:nvSpPr>
        <p:spPr>
          <a:xfrm>
            <a:off x="5133975" y="228838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41113-6FE2-4312-BF1B-D2974CBAD829}"/>
              </a:ext>
            </a:extLst>
          </p:cNvPr>
          <p:cNvSpPr/>
          <p:nvPr/>
        </p:nvSpPr>
        <p:spPr>
          <a:xfrm>
            <a:off x="5153024" y="3367085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89727-47BB-4C78-8607-F797BC7B2AF4}"/>
              </a:ext>
            </a:extLst>
          </p:cNvPr>
          <p:cNvSpPr/>
          <p:nvPr/>
        </p:nvSpPr>
        <p:spPr>
          <a:xfrm>
            <a:off x="5153024" y="454342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E3920-015A-4082-B024-DAC61FE6A851}"/>
              </a:ext>
            </a:extLst>
          </p:cNvPr>
          <p:cNvSpPr/>
          <p:nvPr/>
        </p:nvSpPr>
        <p:spPr>
          <a:xfrm>
            <a:off x="7138987" y="3429000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98105-E71E-4B39-B192-CEE70462CB90}"/>
              </a:ext>
            </a:extLst>
          </p:cNvPr>
          <p:cNvSpPr/>
          <p:nvPr/>
        </p:nvSpPr>
        <p:spPr>
          <a:xfrm>
            <a:off x="10148888" y="2691157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74123D-03B7-40A2-AD13-2988AF48C416}"/>
                  </a:ext>
                </a:extLst>
              </p14:cNvPr>
              <p14:cNvContentPartPr/>
              <p14:nvPr/>
            </p14:nvContentPartPr>
            <p14:xfrm>
              <a:off x="122040" y="1924560"/>
              <a:ext cx="11593080" cy="4103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74123D-03B7-40A2-AD13-2988AF48C4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915200"/>
                <a:ext cx="11611800" cy="41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FA5E73-32AA-464C-9E6B-4717F7E66F69}"/>
                  </a:ext>
                </a:extLst>
              </p14:cNvPr>
              <p14:cNvContentPartPr/>
              <p14:nvPr/>
            </p14:nvContentPartPr>
            <p14:xfrm>
              <a:off x="561600" y="410400"/>
              <a:ext cx="10506960" cy="640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FA5E73-32AA-464C-9E6B-4717F7E66F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240" y="401040"/>
                <a:ext cx="10525680" cy="64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8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2038350" y="95250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#5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5" y="1282739"/>
            <a:ext cx="4638654" cy="548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Stream classes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6C46E6-A0D0-44FF-959A-7CF237C144E1}"/>
                  </a:ext>
                </a:extLst>
              </p14:cNvPr>
              <p14:cNvContentPartPr/>
              <p14:nvPr/>
            </p14:nvContentPartPr>
            <p14:xfrm>
              <a:off x="499320" y="55440"/>
              <a:ext cx="11695680" cy="536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6C46E6-A0D0-44FF-959A-7CF237C144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960" y="46080"/>
                <a:ext cx="11714400" cy="538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1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Inheritance &amp;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E0A643-63E4-4120-9236-0171C2AA76D3}"/>
                  </a:ext>
                </a:extLst>
              </p14:cNvPr>
              <p14:cNvContentPartPr/>
              <p14:nvPr/>
            </p14:nvContentPartPr>
            <p14:xfrm>
              <a:off x="2323800" y="1574280"/>
              <a:ext cx="9619200" cy="402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E0A643-63E4-4120-9236-0171C2AA76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4440" y="1564920"/>
                <a:ext cx="9637920" cy="40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78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433760-531A-4257-A8ED-7460C1A6932D}"/>
                  </a:ext>
                </a:extLst>
              </p14:cNvPr>
              <p14:cNvContentPartPr/>
              <p14:nvPr/>
            </p14:nvContentPartPr>
            <p14:xfrm>
              <a:off x="1148760" y="38520"/>
              <a:ext cx="9896040" cy="565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433760-531A-4257-A8ED-7460C1A69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9400" y="29160"/>
                <a:ext cx="9914760" cy="56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45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2038350" y="95250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#6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5" y="1282739"/>
            <a:ext cx="4638654" cy="548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Stream classes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ACE654-B7B9-44A1-833A-8E6B4BAE4710}"/>
                  </a:ext>
                </a:extLst>
              </p14:cNvPr>
              <p14:cNvContentPartPr/>
              <p14:nvPr/>
            </p14:nvContentPartPr>
            <p14:xfrm>
              <a:off x="247320" y="47160"/>
              <a:ext cx="11710440" cy="5379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ACE654-B7B9-44A1-833A-8E6B4BAE47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960" y="37800"/>
                <a:ext cx="11729160" cy="53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4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What is serialization??</a:t>
            </a:r>
          </a:p>
          <a:p>
            <a:r>
              <a:rPr lang="en-IN" sz="2400" dirty="0"/>
              <a:t>Why do we need it??</a:t>
            </a:r>
          </a:p>
          <a:p>
            <a:r>
              <a:rPr lang="en-IN" sz="2400" dirty="0"/>
              <a:t>What purpose it serves?</a:t>
            </a:r>
          </a:p>
          <a:p>
            <a:r>
              <a:rPr lang="en-IN" sz="2400" dirty="0"/>
              <a:t>What problem is solved by serialization in java?</a:t>
            </a:r>
          </a:p>
          <a:p>
            <a:r>
              <a:rPr lang="en-IN" sz="2400" dirty="0"/>
              <a:t>How to make a class serializable?</a:t>
            </a:r>
          </a:p>
          <a:p>
            <a:r>
              <a:rPr lang="en-IN" sz="2400" dirty="0"/>
              <a:t>Write the program to show serialization.</a:t>
            </a:r>
          </a:p>
          <a:p>
            <a:r>
              <a:rPr lang="en-IN" sz="2400" dirty="0"/>
              <a:t>How many methods are there in Serializable interface?</a:t>
            </a:r>
          </a:p>
          <a:p>
            <a:r>
              <a:rPr lang="en-IN" sz="2400" dirty="0"/>
              <a:t>What is </a:t>
            </a:r>
            <a:r>
              <a:rPr lang="en-IN" sz="2400" dirty="0" err="1"/>
              <a:t>serialVersionUID</a:t>
            </a:r>
            <a:r>
              <a:rPr lang="en-IN" sz="2400" dirty="0"/>
              <a:t>?</a:t>
            </a:r>
          </a:p>
          <a:p>
            <a:r>
              <a:rPr lang="en-IN" sz="2400" dirty="0"/>
              <a:t>Is there any alternative to serialization in java?</a:t>
            </a:r>
          </a:p>
          <a:p>
            <a:r>
              <a:rPr lang="en-IN" sz="2400" dirty="0"/>
              <a:t>How to skip serialization for particular field?</a:t>
            </a:r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898F6D-25D3-4C31-ACD1-A0D7D2E33ED7}"/>
                  </a:ext>
                </a:extLst>
              </p14:cNvPr>
              <p14:cNvContentPartPr/>
              <p14:nvPr/>
            </p14:nvContentPartPr>
            <p14:xfrm>
              <a:off x="3533760" y="2277720"/>
              <a:ext cx="3866760" cy="399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898F6D-25D3-4C31-ACD1-A0D7D2E33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400" y="2268360"/>
                <a:ext cx="3885480" cy="40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6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2038350" y="95250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#7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5" y="1282739"/>
            <a:ext cx="4638654" cy="548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Stream classes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5DC1C1-1D1A-428A-A807-6C9F6E345B25}"/>
                  </a:ext>
                </a:extLst>
              </p14:cNvPr>
              <p14:cNvContentPartPr/>
              <p14:nvPr/>
            </p14:nvContentPartPr>
            <p14:xfrm>
              <a:off x="370800" y="64800"/>
              <a:ext cx="11578320" cy="561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5DC1C1-1D1A-428A-A807-6C9F6E345B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440" y="55440"/>
                <a:ext cx="11597040" cy="56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2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2038350" y="95250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#8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5" y="1282739"/>
            <a:ext cx="4638654" cy="548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Stream classes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956D56-6A83-4F72-99E8-4C91AA6DE2A5}"/>
                  </a:ext>
                </a:extLst>
              </p14:cNvPr>
              <p14:cNvContentPartPr/>
              <p14:nvPr/>
            </p14:nvContentPartPr>
            <p14:xfrm>
              <a:off x="4670280" y="22680"/>
              <a:ext cx="7202520" cy="5735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956D56-6A83-4F72-99E8-4C91AA6DE2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0920" y="13320"/>
                <a:ext cx="7221240" cy="57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32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IN" dirty="0"/>
              <a:t>Externalizable Interface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It implements Serializable interface</a:t>
            </a:r>
          </a:p>
          <a:p>
            <a:r>
              <a:rPr lang="en-IN" sz="2400" dirty="0"/>
              <a:t>Has 2 methods – </a:t>
            </a:r>
            <a:r>
              <a:rPr lang="en-IN" sz="2400" dirty="0" err="1"/>
              <a:t>writeExternal</a:t>
            </a:r>
            <a:r>
              <a:rPr lang="en-IN" sz="2400" dirty="0"/>
              <a:t>() and </a:t>
            </a:r>
            <a:r>
              <a:rPr lang="en-IN" sz="2400" dirty="0" err="1"/>
              <a:t>readExternal</a:t>
            </a:r>
            <a:r>
              <a:rPr lang="en-IN" sz="2400" dirty="0"/>
              <a:t>()</a:t>
            </a:r>
          </a:p>
          <a:p>
            <a:pPr lvl="1"/>
            <a:r>
              <a:rPr lang="en-IN" sz="2200" dirty="0"/>
              <a:t>So not a marker interface</a:t>
            </a:r>
          </a:p>
          <a:p>
            <a:r>
              <a:rPr lang="en-IN" sz="2400" dirty="0"/>
              <a:t>Gives control of serialization and deserialization process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6AE7A8-9E27-42CE-9CCF-53BE1BB12531}"/>
                  </a:ext>
                </a:extLst>
              </p14:cNvPr>
              <p14:cNvContentPartPr/>
              <p14:nvPr/>
            </p14:nvContentPartPr>
            <p14:xfrm>
              <a:off x="1059120" y="1132560"/>
              <a:ext cx="6706800" cy="2885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6AE7A8-9E27-42CE-9CCF-53BE1BB125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760" y="1123200"/>
                <a:ext cx="6725520" cy="29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51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1633538" y="88484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#9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5" y="621874"/>
            <a:ext cx="4638654" cy="603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Serializable vs Externalizable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Object construction while ser &amp; de-ser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2574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Serializable vs Externalizable interface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7ECF3A-696F-4E3A-B2C5-65B64FE72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192548"/>
              </p:ext>
            </p:extLst>
          </p:nvPr>
        </p:nvGraphicFramePr>
        <p:xfrm>
          <a:off x="1066800" y="2103438"/>
          <a:ext cx="10058400" cy="4191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10396406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814881678"/>
                    </a:ext>
                  </a:extLst>
                </a:gridCol>
              </a:tblGrid>
              <a:tr h="36986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Serializable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Externalizable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5621"/>
                  </a:ext>
                </a:extLst>
              </a:tr>
              <a:tr h="36986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7209"/>
                  </a:ext>
                </a:extLst>
              </a:tr>
              <a:tr h="67445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Marker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Has 2 methods – </a:t>
                      </a:r>
                      <a:r>
                        <a:rPr lang="en-IN" sz="2000" dirty="0" err="1"/>
                        <a:t>writeExternal</a:t>
                      </a:r>
                      <a:r>
                        <a:rPr lang="en-IN" sz="2000" dirty="0"/>
                        <a:t>() and </a:t>
                      </a:r>
                      <a:r>
                        <a:rPr lang="en-IN" sz="2000" dirty="0" err="1"/>
                        <a:t>readExternal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16047"/>
                  </a:ext>
                </a:extLst>
              </a:tr>
              <a:tr h="67445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Serialization-deserialization rules by </a:t>
                      </a:r>
                      <a:r>
                        <a:rPr lang="en-IN" sz="2000" dirty="0" err="1"/>
                        <a:t>jvm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Responsibility of programmer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2498"/>
                  </a:ext>
                </a:extLst>
              </a:tr>
              <a:tr h="67445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Easy but comes at performance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Difficult but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022569"/>
                  </a:ext>
                </a:extLst>
              </a:tr>
              <a:tr h="67445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Does not call constructor while deserialization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 public no-</a:t>
                      </a:r>
                      <a:r>
                        <a:rPr lang="en-IN" sz="2000" dirty="0" err="1"/>
                        <a:t>arg</a:t>
                      </a:r>
                      <a:r>
                        <a:rPr lang="en-IN" sz="2000" dirty="0"/>
                        <a:t> constructor is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37554"/>
                  </a:ext>
                </a:extLst>
              </a:tr>
              <a:tr h="67445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Any change in class can break the deserialization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Here programmer has complete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4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3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1633538" y="88484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0944226" y="18873"/>
            <a:ext cx="1247754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#10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5" y="621874"/>
            <a:ext cx="4638654" cy="603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Serializable vs Externalizable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Object construction while ser &amp; de-ser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 err="1"/>
              <a:t>serialVersionId</a:t>
            </a:r>
            <a:endParaRPr lang="en-IN" sz="2400" b="1" dirty="0"/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120590-F156-48DD-8408-E47F2402D1FA}"/>
                  </a:ext>
                </a:extLst>
              </p14:cNvPr>
              <p14:cNvContentPartPr/>
              <p14:nvPr/>
            </p14:nvContentPartPr>
            <p14:xfrm>
              <a:off x="477360" y="16200"/>
              <a:ext cx="11561760" cy="571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120590-F156-48DD-8408-E47F2402D1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000" y="6840"/>
                <a:ext cx="11580480" cy="57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7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Some pictures please 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E1BC1-9028-4CD5-A3F3-52EAD8BCC1BA}"/>
              </a:ext>
            </a:extLst>
          </p:cNvPr>
          <p:cNvSpPr/>
          <p:nvPr/>
        </p:nvSpPr>
        <p:spPr>
          <a:xfrm>
            <a:off x="423862" y="3019425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B7D05-9615-4692-B96A-57CE459E62C6}"/>
              </a:ext>
            </a:extLst>
          </p:cNvPr>
          <p:cNvSpPr/>
          <p:nvPr/>
        </p:nvSpPr>
        <p:spPr>
          <a:xfrm>
            <a:off x="2319337" y="3571874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AFCB5-E777-4EA7-95F1-9A862CDC46C6}"/>
              </a:ext>
            </a:extLst>
          </p:cNvPr>
          <p:cNvSpPr/>
          <p:nvPr/>
        </p:nvSpPr>
        <p:spPr>
          <a:xfrm>
            <a:off x="5133975" y="228838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41113-6FE2-4312-BF1B-D2974CBAD829}"/>
              </a:ext>
            </a:extLst>
          </p:cNvPr>
          <p:cNvSpPr/>
          <p:nvPr/>
        </p:nvSpPr>
        <p:spPr>
          <a:xfrm>
            <a:off x="5153024" y="3367085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89727-47BB-4C78-8607-F797BC7B2AF4}"/>
              </a:ext>
            </a:extLst>
          </p:cNvPr>
          <p:cNvSpPr/>
          <p:nvPr/>
        </p:nvSpPr>
        <p:spPr>
          <a:xfrm>
            <a:off x="5153024" y="454342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E3920-015A-4082-B024-DAC61FE6A851}"/>
              </a:ext>
            </a:extLst>
          </p:cNvPr>
          <p:cNvSpPr/>
          <p:nvPr/>
        </p:nvSpPr>
        <p:spPr>
          <a:xfrm>
            <a:off x="7138987" y="3429000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98105-E71E-4B39-B192-CEE70462CB90}"/>
              </a:ext>
            </a:extLst>
          </p:cNvPr>
          <p:cNvSpPr/>
          <p:nvPr/>
        </p:nvSpPr>
        <p:spPr>
          <a:xfrm>
            <a:off x="10148888" y="2691157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524001-8643-4415-A647-8620D1674750}"/>
                  </a:ext>
                </a:extLst>
              </p14:cNvPr>
              <p14:cNvContentPartPr/>
              <p14:nvPr/>
            </p14:nvContentPartPr>
            <p14:xfrm>
              <a:off x="1169280" y="2476440"/>
              <a:ext cx="9235440" cy="4230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524001-8643-4415-A647-8620D1674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920" y="2467080"/>
                <a:ext cx="9254160" cy="42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49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1633538" y="88484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0944226" y="18873"/>
            <a:ext cx="1247754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#11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6" y="498300"/>
            <a:ext cx="4638654" cy="614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Serializable vs Externalizable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Object construction while ser &amp; de-ser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 err="1">
                <a:solidFill>
                  <a:srgbClr val="FFFF00"/>
                </a:solidFill>
              </a:rPr>
              <a:t>serialVersionUID</a:t>
            </a:r>
            <a:endParaRPr lang="en-IN" sz="2400" b="1" dirty="0">
              <a:solidFill>
                <a:srgbClr val="FFFF00"/>
              </a:solidFill>
            </a:endParaRP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C058B8-6A4C-46FE-9A42-64693340AE85}"/>
                  </a:ext>
                </a:extLst>
              </p14:cNvPr>
              <p14:cNvContentPartPr/>
              <p14:nvPr/>
            </p14:nvContentPartPr>
            <p14:xfrm>
              <a:off x="797760" y="6120"/>
              <a:ext cx="11349720" cy="6304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C058B8-6A4C-46FE-9A42-64693340AE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400" y="-3240"/>
                <a:ext cx="11368440" cy="63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0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serialVersionUID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Checks the authenticity of the class during deserialization</a:t>
            </a:r>
          </a:p>
          <a:p>
            <a:r>
              <a:rPr lang="en-IN" sz="2400" dirty="0"/>
              <a:t>By default Added by </a:t>
            </a:r>
            <a:r>
              <a:rPr lang="en-IN" sz="2400" dirty="0" err="1"/>
              <a:t>jvm</a:t>
            </a:r>
            <a:r>
              <a:rPr lang="en-IN" sz="2400" dirty="0"/>
              <a:t> for the classes which are implementing serializable interface</a:t>
            </a:r>
          </a:p>
          <a:p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14681E-7D0F-42E6-AF9B-0A30F9CEA0A9}"/>
                  </a:ext>
                </a:extLst>
              </p14:cNvPr>
              <p14:cNvContentPartPr/>
              <p14:nvPr/>
            </p14:nvContentPartPr>
            <p14:xfrm>
              <a:off x="554400" y="177480"/>
              <a:ext cx="11035440" cy="632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14681E-7D0F-42E6-AF9B-0A30F9CEA0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040" y="168120"/>
                <a:ext cx="11054160" cy="63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14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1633538" y="88484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0944226" y="18873"/>
            <a:ext cx="1247754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#12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6" y="498300"/>
            <a:ext cx="4638654" cy="614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Serializable vs Externalizable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Object construction while ser &amp; de-ser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 err="1">
                <a:solidFill>
                  <a:srgbClr val="00B050"/>
                </a:solidFill>
              </a:rPr>
              <a:t>serialVersionUID</a:t>
            </a:r>
            <a:endParaRPr lang="en-IN" sz="2400" b="1" dirty="0">
              <a:solidFill>
                <a:srgbClr val="00B050"/>
              </a:solidFill>
            </a:endParaRP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What next??</a:t>
            </a:r>
            <a:endParaRPr lang="en-IN" sz="40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653C5D-E5D3-4047-ABD3-6269825D1B98}"/>
                  </a:ext>
                </a:extLst>
              </p14:cNvPr>
              <p14:cNvContentPartPr/>
              <p14:nvPr/>
            </p14:nvContentPartPr>
            <p14:xfrm>
              <a:off x="4450680" y="30600"/>
              <a:ext cx="7744320" cy="682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653C5D-E5D3-4047-ABD3-6269825D1B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1320" y="21240"/>
                <a:ext cx="7763040" cy="68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57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What happens to the reference object of the class that you are serializing?</a:t>
            </a:r>
          </a:p>
          <a:p>
            <a:pPr lvl="1"/>
            <a:r>
              <a:rPr lang="en-IN" sz="2200" dirty="0"/>
              <a:t>If reference is serializable</a:t>
            </a:r>
          </a:p>
          <a:p>
            <a:pPr lvl="1"/>
            <a:r>
              <a:rPr lang="en-IN" sz="2200" dirty="0"/>
              <a:t>If reference is not serializable</a:t>
            </a:r>
          </a:p>
          <a:p>
            <a:r>
              <a:rPr lang="en-IN" sz="2400" dirty="0"/>
              <a:t>What about the static fields during serialization?</a:t>
            </a:r>
          </a:p>
          <a:p>
            <a:r>
              <a:rPr lang="en-IN" sz="2400" dirty="0"/>
              <a:t>What is transient keyword?</a:t>
            </a:r>
          </a:p>
          <a:p>
            <a:pPr lvl="1"/>
            <a:r>
              <a:rPr lang="en-IN" sz="2200" dirty="0"/>
              <a:t>Where to use?</a:t>
            </a:r>
          </a:p>
          <a:p>
            <a:pPr lvl="1"/>
            <a:r>
              <a:rPr lang="en-IN" sz="2200" dirty="0"/>
              <a:t>What value it gets?</a:t>
            </a:r>
          </a:p>
          <a:p>
            <a:r>
              <a:rPr lang="en-IN" sz="2400" dirty="0"/>
              <a:t>Is there anyway to customize the serialization process?</a:t>
            </a:r>
          </a:p>
          <a:p>
            <a:r>
              <a:rPr lang="en-IN" sz="2400" dirty="0"/>
              <a:t>Do you know about </a:t>
            </a:r>
            <a:r>
              <a:rPr lang="en-IN" sz="2400" dirty="0" err="1"/>
              <a:t>writeObject</a:t>
            </a:r>
            <a:r>
              <a:rPr lang="en-IN" sz="2400" dirty="0"/>
              <a:t>() or </a:t>
            </a:r>
            <a:r>
              <a:rPr lang="en-IN" sz="2400" dirty="0" err="1"/>
              <a:t>readObject</a:t>
            </a:r>
            <a:r>
              <a:rPr lang="en-IN" sz="2400" dirty="0"/>
              <a:t>()</a:t>
            </a:r>
          </a:p>
          <a:p>
            <a:pPr lvl="1"/>
            <a:r>
              <a:rPr lang="en-IN" sz="2200" dirty="0"/>
              <a:t>Where do they belong?</a:t>
            </a:r>
          </a:p>
          <a:p>
            <a:pPr lvl="1"/>
            <a:r>
              <a:rPr lang="en-IN" sz="2200" dirty="0"/>
              <a:t>How to use them?</a:t>
            </a:r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697036-E010-4847-919D-90A0AECD55E0}"/>
                  </a:ext>
                </a:extLst>
              </p14:cNvPr>
              <p14:cNvContentPartPr/>
              <p14:nvPr/>
            </p14:nvContentPartPr>
            <p14:xfrm>
              <a:off x="2238120" y="2487960"/>
              <a:ext cx="6467040" cy="371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697036-E010-4847-919D-90A0AECD55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8760" y="2478600"/>
                <a:ext cx="6485760" cy="37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1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What is serialization??</a:t>
            </a:r>
          </a:p>
          <a:p>
            <a:r>
              <a:rPr lang="en-IN" sz="2400" dirty="0"/>
              <a:t>Why do we need it??</a:t>
            </a:r>
          </a:p>
          <a:p>
            <a:r>
              <a:rPr lang="en-IN" sz="2400" dirty="0"/>
              <a:t>What purpose it serves?</a:t>
            </a:r>
          </a:p>
          <a:p>
            <a:r>
              <a:rPr lang="en-IN" sz="2400" dirty="0"/>
              <a:t>What problem is solved by serialization in java?</a:t>
            </a:r>
          </a:p>
          <a:p>
            <a:r>
              <a:rPr lang="en-IN" sz="2400" dirty="0"/>
              <a:t>How to make a class serializable?</a:t>
            </a:r>
          </a:p>
          <a:p>
            <a:r>
              <a:rPr lang="en-IN" sz="2400" dirty="0"/>
              <a:t>Write the program to show serialization.</a:t>
            </a:r>
          </a:p>
          <a:p>
            <a:r>
              <a:rPr lang="en-IN" sz="2400" dirty="0"/>
              <a:t>How many methods are there in Serializable interface?</a:t>
            </a:r>
          </a:p>
          <a:p>
            <a:r>
              <a:rPr lang="en-IN" sz="2400" dirty="0"/>
              <a:t>What is </a:t>
            </a:r>
            <a:r>
              <a:rPr lang="en-IN" sz="2400" dirty="0" err="1"/>
              <a:t>serialVersionUID</a:t>
            </a:r>
            <a:r>
              <a:rPr lang="en-IN" sz="2400" dirty="0"/>
              <a:t>?</a:t>
            </a:r>
          </a:p>
          <a:p>
            <a:r>
              <a:rPr lang="en-IN" sz="2400" dirty="0"/>
              <a:t>Is there any alternative to serialization in java?</a:t>
            </a:r>
          </a:p>
          <a:p>
            <a:r>
              <a:rPr lang="en-IN" sz="2400" dirty="0"/>
              <a:t>How to skip serialization for particular field?</a:t>
            </a:r>
          </a:p>
          <a:p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C74B7B-FE02-43C0-A446-FF91F03A340A}"/>
                  </a:ext>
                </a:extLst>
              </p14:cNvPr>
              <p14:cNvContentPartPr/>
              <p14:nvPr/>
            </p14:nvContentPartPr>
            <p14:xfrm>
              <a:off x="3609000" y="1961280"/>
              <a:ext cx="3954240" cy="4394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C74B7B-FE02-43C0-A446-FF91F03A34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640" y="1951920"/>
                <a:ext cx="3972960" cy="44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9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What happens to the reference object of the class that you are serializing?</a:t>
            </a:r>
          </a:p>
          <a:p>
            <a:pPr lvl="1"/>
            <a:r>
              <a:rPr lang="en-IN" sz="2200" dirty="0"/>
              <a:t>If reference is serializable</a:t>
            </a:r>
          </a:p>
          <a:p>
            <a:pPr lvl="1"/>
            <a:r>
              <a:rPr lang="en-IN" sz="2200" dirty="0"/>
              <a:t>If reference is not serializable</a:t>
            </a:r>
          </a:p>
          <a:p>
            <a:r>
              <a:rPr lang="en-IN" sz="2400" dirty="0"/>
              <a:t>What about the static fields during serialization?</a:t>
            </a:r>
          </a:p>
          <a:p>
            <a:r>
              <a:rPr lang="en-IN" sz="2400" dirty="0"/>
              <a:t>What is transient keyword?</a:t>
            </a:r>
          </a:p>
          <a:p>
            <a:pPr lvl="1"/>
            <a:r>
              <a:rPr lang="en-IN" sz="2200" dirty="0"/>
              <a:t>Where to use?</a:t>
            </a:r>
          </a:p>
          <a:p>
            <a:pPr lvl="1"/>
            <a:r>
              <a:rPr lang="en-IN" sz="2200" dirty="0"/>
              <a:t>What value it gets?</a:t>
            </a:r>
          </a:p>
          <a:p>
            <a:r>
              <a:rPr lang="en-IN" sz="2400" dirty="0"/>
              <a:t>Is there anyway to customize the serialization process?</a:t>
            </a:r>
          </a:p>
          <a:p>
            <a:r>
              <a:rPr lang="en-IN" sz="2400" dirty="0"/>
              <a:t>Do you know about </a:t>
            </a:r>
            <a:r>
              <a:rPr lang="en-IN" sz="2400" dirty="0" err="1"/>
              <a:t>writeObject</a:t>
            </a:r>
            <a:r>
              <a:rPr lang="en-IN" sz="2400" dirty="0"/>
              <a:t>() or </a:t>
            </a:r>
            <a:r>
              <a:rPr lang="en-IN" sz="2400" dirty="0" err="1"/>
              <a:t>readObject</a:t>
            </a:r>
            <a:r>
              <a:rPr lang="en-IN" sz="2400" dirty="0"/>
              <a:t>()</a:t>
            </a:r>
          </a:p>
          <a:p>
            <a:pPr lvl="1"/>
            <a:r>
              <a:rPr lang="en-IN" sz="2200" dirty="0"/>
              <a:t>Where do they belong?</a:t>
            </a:r>
          </a:p>
          <a:p>
            <a:pPr lvl="1"/>
            <a:r>
              <a:rPr lang="en-IN" sz="2200" dirty="0"/>
              <a:t>How to use them?</a:t>
            </a:r>
          </a:p>
          <a:p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211EA5-803A-404C-B3AF-ED76796CD853}"/>
                  </a:ext>
                </a:extLst>
              </p14:cNvPr>
              <p14:cNvContentPartPr/>
              <p14:nvPr/>
            </p14:nvContentPartPr>
            <p14:xfrm>
              <a:off x="3393720" y="2467800"/>
              <a:ext cx="5522040" cy="376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211EA5-803A-404C-B3AF-ED76796CD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4360" y="2458440"/>
                <a:ext cx="5540760" cy="37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09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What is affect of serialization in case of inheritance?</a:t>
            </a:r>
          </a:p>
          <a:p>
            <a:r>
              <a:rPr lang="en-IN" sz="2400" dirty="0"/>
              <a:t>What is Externalizable interface?</a:t>
            </a:r>
          </a:p>
          <a:p>
            <a:r>
              <a:rPr lang="en-IN" sz="2400" dirty="0"/>
              <a:t>Difference between serializable and externalizable interface?</a:t>
            </a:r>
          </a:p>
          <a:p>
            <a:r>
              <a:rPr lang="en-IN" sz="2400" dirty="0"/>
              <a:t>How serialization works?</a:t>
            </a:r>
          </a:p>
          <a:p>
            <a:r>
              <a:rPr lang="en-IN" sz="2400" dirty="0"/>
              <a:t>Can we override the serialization process?</a:t>
            </a:r>
          </a:p>
          <a:p>
            <a:r>
              <a:rPr lang="en-IN" sz="2400" dirty="0"/>
              <a:t>What if the class that was used to serialize the object, later class is changed and this same class is being used to deserialize?</a:t>
            </a:r>
          </a:p>
          <a:p>
            <a:r>
              <a:rPr lang="en-IN" sz="2400" dirty="0"/>
              <a:t>Can we send the serialized object over network?</a:t>
            </a:r>
          </a:p>
          <a:p>
            <a:r>
              <a:rPr lang="en-IN" sz="2400" dirty="0"/>
              <a:t>What are the different exceptions thrown during serialization?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EF3E56-1F99-4AF6-96D5-9A37009A820E}"/>
                  </a:ext>
                </a:extLst>
              </p14:cNvPr>
              <p14:cNvContentPartPr/>
              <p14:nvPr/>
            </p14:nvContentPartPr>
            <p14:xfrm>
              <a:off x="4012920" y="2572920"/>
              <a:ext cx="6355080" cy="3821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EF3E56-1F99-4AF6-96D5-9A37009A82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560" y="2563560"/>
                <a:ext cx="6373800" cy="38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62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What is the role input stream classes during serialization-deserialization?</a:t>
            </a:r>
          </a:p>
          <a:p>
            <a:r>
              <a:rPr lang="en-IN" sz="2400" dirty="0"/>
              <a:t>What is the role output stream classes during serialization-deserialization?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A62D5D-43D2-4514-A451-65745615DA13}"/>
                  </a:ext>
                </a:extLst>
              </p14:cNvPr>
              <p14:cNvContentPartPr/>
              <p14:nvPr/>
            </p14:nvContentPartPr>
            <p14:xfrm>
              <a:off x="5424120" y="2512440"/>
              <a:ext cx="3345480" cy="64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A62D5D-43D2-4514-A451-65745615DA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4760" y="2503080"/>
                <a:ext cx="3364200" cy="66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57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IN" dirty="0"/>
              <a:t>What next??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4581525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2400" dirty="0"/>
              <a:t>Serialization</a:t>
            </a:r>
          </a:p>
          <a:p>
            <a:pPr algn="ctr"/>
            <a:r>
              <a:rPr lang="en-IN" sz="2400" dirty="0"/>
              <a:t>Annotations</a:t>
            </a:r>
          </a:p>
          <a:p>
            <a:pPr algn="ctr"/>
            <a:r>
              <a:rPr lang="en-IN" sz="2400" dirty="0"/>
              <a:t>Reflection API</a:t>
            </a:r>
          </a:p>
          <a:p>
            <a:pPr algn="ctr"/>
            <a:r>
              <a:rPr lang="en-IN" sz="2400" dirty="0"/>
              <a:t>Class &amp; Objects</a:t>
            </a:r>
          </a:p>
          <a:p>
            <a:pPr algn="ctr"/>
            <a:r>
              <a:rPr lang="en-IN" sz="2400" dirty="0"/>
              <a:t>Core Java General Concepts</a:t>
            </a:r>
          </a:p>
          <a:p>
            <a:pPr algn="ctr"/>
            <a:r>
              <a:rPr lang="en-IN" sz="2400" dirty="0"/>
              <a:t>Exception handling</a:t>
            </a:r>
          </a:p>
          <a:p>
            <a:pPr algn="ctr"/>
            <a:r>
              <a:rPr lang="en-IN" sz="2400" dirty="0"/>
              <a:t>String in java</a:t>
            </a:r>
          </a:p>
          <a:p>
            <a:pPr algn="ctr"/>
            <a:r>
              <a:rPr lang="en-IN" sz="2400" dirty="0"/>
              <a:t>Java I/O</a:t>
            </a:r>
          </a:p>
          <a:p>
            <a:pPr algn="ctr"/>
            <a:r>
              <a:rPr lang="en-IN" sz="2400" dirty="0"/>
              <a:t>Java NIO</a:t>
            </a:r>
          </a:p>
          <a:p>
            <a:pPr algn="ctr"/>
            <a:endParaRPr lang="en-IN" sz="2400" dirty="0"/>
          </a:p>
          <a:p>
            <a:pPr algn="ctr"/>
            <a:endParaRPr lang="en-IN" sz="2400" dirty="0"/>
          </a:p>
          <a:p>
            <a:pPr algn="ctr"/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183B77-3199-469B-A3A2-DBA92E8EED7E}"/>
              </a:ext>
            </a:extLst>
          </p:cNvPr>
          <p:cNvSpPr txBox="1">
            <a:spLocks/>
          </p:cNvSpPr>
          <p:nvPr/>
        </p:nvSpPr>
        <p:spPr>
          <a:xfrm>
            <a:off x="5867400" y="2103119"/>
            <a:ext cx="4581525" cy="43072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/>
              <a:t>Collection API</a:t>
            </a:r>
          </a:p>
          <a:p>
            <a:pPr algn="ctr"/>
            <a:r>
              <a:rPr lang="en-IN" sz="2400" dirty="0"/>
              <a:t>Java 8 features</a:t>
            </a:r>
          </a:p>
          <a:p>
            <a:pPr algn="ctr"/>
            <a:r>
              <a:rPr lang="en-IN" sz="2400" dirty="0"/>
              <a:t>Java JDBC</a:t>
            </a:r>
          </a:p>
          <a:p>
            <a:pPr algn="ctr"/>
            <a:r>
              <a:rPr lang="en-IN" sz="2400" dirty="0"/>
              <a:t>Java 11 features</a:t>
            </a:r>
          </a:p>
          <a:p>
            <a:pPr algn="ctr"/>
            <a:endParaRPr lang="en-IN" sz="2400" dirty="0"/>
          </a:p>
          <a:p>
            <a:pPr algn="ctr"/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2F826E-5FC6-4080-8D3A-6386B6AFB639}"/>
                  </a:ext>
                </a:extLst>
              </p14:cNvPr>
              <p14:cNvContentPartPr/>
              <p14:nvPr/>
            </p14:nvContentPartPr>
            <p14:xfrm>
              <a:off x="2314800" y="1852560"/>
              <a:ext cx="7731360" cy="479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2F826E-5FC6-4080-8D3A-6386B6AFB6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5440" y="1843200"/>
                <a:ext cx="7750080" cy="48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2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375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Serialization filter</a:t>
            </a:r>
          </a:p>
          <a:p>
            <a:r>
              <a:rPr lang="en-IN" sz="2400" dirty="0">
                <a:hlinkClick r:id="rId2"/>
              </a:rPr>
              <a:t>https://www.javaworld.com/article/2072752/the-java-serialization-algorithm-revealed.html</a:t>
            </a:r>
            <a:r>
              <a:rPr lang="en-IN" sz="2400" dirty="0"/>
              <a:t> - algorithm</a:t>
            </a:r>
          </a:p>
        </p:txBody>
      </p:sp>
    </p:spTree>
    <p:extLst>
      <p:ext uri="{BB962C8B-B14F-4D97-AF65-F5344CB8AC3E}">
        <p14:creationId xmlns:p14="http://schemas.microsoft.com/office/powerpoint/2010/main" val="22628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What is affect of serialization in case of inheritance?</a:t>
            </a:r>
          </a:p>
          <a:p>
            <a:r>
              <a:rPr lang="en-IN" sz="2400" dirty="0"/>
              <a:t>What is Externalizable interface?</a:t>
            </a:r>
          </a:p>
          <a:p>
            <a:r>
              <a:rPr lang="en-IN" sz="2400" dirty="0"/>
              <a:t>Difference between serializable and externalizable interface?</a:t>
            </a:r>
          </a:p>
          <a:p>
            <a:r>
              <a:rPr lang="en-IN" sz="2400" dirty="0"/>
              <a:t>How serialization works?</a:t>
            </a:r>
          </a:p>
          <a:p>
            <a:r>
              <a:rPr lang="en-IN" sz="2400" dirty="0"/>
              <a:t>Can we override the serialization process?</a:t>
            </a:r>
          </a:p>
          <a:p>
            <a:r>
              <a:rPr lang="en-IN" sz="2400" dirty="0"/>
              <a:t>What if the class that was used to serialize the object, later class is changed and this same class is being used to deserialize?</a:t>
            </a:r>
          </a:p>
          <a:p>
            <a:r>
              <a:rPr lang="en-IN" sz="2400" dirty="0"/>
              <a:t>Can we send the serialized object over network?</a:t>
            </a:r>
          </a:p>
          <a:p>
            <a:r>
              <a:rPr lang="en-IN" sz="2400" dirty="0"/>
              <a:t>What are the different exceptions thrown during serialization?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B4C787-1FD9-4AED-B49E-11609E817F22}"/>
                  </a:ext>
                </a:extLst>
              </p14:cNvPr>
              <p14:cNvContentPartPr/>
              <p14:nvPr/>
            </p14:nvContentPartPr>
            <p14:xfrm>
              <a:off x="929160" y="2324880"/>
              <a:ext cx="9037800" cy="395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B4C787-1FD9-4AED-B49E-11609E817F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800" y="2315520"/>
                <a:ext cx="9056520" cy="39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18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What is the role input stream classes during serialization-deserialization?</a:t>
            </a:r>
          </a:p>
          <a:p>
            <a:r>
              <a:rPr lang="en-IN" sz="2400" dirty="0"/>
              <a:t>What is the role output stream classes during serialization-deserialization?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7AB5E4-3B09-4467-A48E-F45ACC1F6014}"/>
                  </a:ext>
                </a:extLst>
              </p14:cNvPr>
              <p14:cNvContentPartPr/>
              <p14:nvPr/>
            </p14:nvContentPartPr>
            <p14:xfrm>
              <a:off x="3339720" y="2500200"/>
              <a:ext cx="5668200" cy="61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7AB5E4-3B09-4467-A48E-F45ACC1F60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0360" y="2490840"/>
                <a:ext cx="5686920" cy="6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78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rgbClr val="00B050"/>
                </a:solidFill>
              </a:rPr>
              <a:t>Answers</a:t>
            </a:r>
            <a:br>
              <a:rPr lang="en-IN" sz="9600" b="1" dirty="0">
                <a:solidFill>
                  <a:srgbClr val="00B050"/>
                </a:solidFill>
              </a:rPr>
            </a:br>
            <a:r>
              <a:rPr lang="en-IN" sz="9600" b="1" dirty="0">
                <a:solidFill>
                  <a:srgbClr val="00B050"/>
                </a:solidFill>
              </a:rPr>
              <a:t>in the </a:t>
            </a:r>
            <a:br>
              <a:rPr lang="en-IN" sz="9600" b="1" dirty="0">
                <a:solidFill>
                  <a:srgbClr val="00B050"/>
                </a:solidFill>
              </a:rPr>
            </a:br>
            <a:r>
              <a:rPr lang="en-IN" sz="9600" b="1" dirty="0">
                <a:solidFill>
                  <a:srgbClr val="00B050"/>
                </a:solidFill>
              </a:rPr>
              <a:t>next videos</a:t>
            </a:r>
          </a:p>
        </p:txBody>
      </p:sp>
    </p:spTree>
    <p:extLst>
      <p:ext uri="{BB962C8B-B14F-4D97-AF65-F5344CB8AC3E}">
        <p14:creationId xmlns:p14="http://schemas.microsoft.com/office/powerpoint/2010/main" val="311834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2038350" y="95250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#2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700962" y="1282739"/>
            <a:ext cx="4148138" cy="548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FFFF0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Program-2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Externalizable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Stream classes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What next??</a:t>
            </a:r>
            <a:endParaRPr lang="en-IN" sz="4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B8E58B-46FE-422A-BCF1-CEC8431D36D7}"/>
                  </a:ext>
                </a:extLst>
              </p14:cNvPr>
              <p14:cNvContentPartPr/>
              <p14:nvPr/>
            </p14:nvContentPartPr>
            <p14:xfrm>
              <a:off x="5145480" y="451440"/>
              <a:ext cx="6960960" cy="493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B8E58B-46FE-422A-BCF1-CEC8431D36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6120" y="442080"/>
                <a:ext cx="6979680" cy="49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1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What is serialization??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3200" dirty="0"/>
              <a:t>Do you want to </a:t>
            </a:r>
          </a:p>
          <a:p>
            <a:pPr lvl="1"/>
            <a:r>
              <a:rPr lang="en-IN" sz="2800" dirty="0"/>
              <a:t>transfer java objects over the network?</a:t>
            </a:r>
          </a:p>
          <a:p>
            <a:pPr lvl="1"/>
            <a:r>
              <a:rPr lang="en-IN" sz="2800" dirty="0"/>
              <a:t>Store java object state in file to be used later in time</a:t>
            </a:r>
          </a:p>
          <a:p>
            <a:r>
              <a:rPr lang="en-IN" sz="3200" dirty="0"/>
              <a:t>Life of java object – with the life of </a:t>
            </a:r>
            <a:r>
              <a:rPr lang="en-IN" sz="3200" dirty="0" err="1"/>
              <a:t>jvm</a:t>
            </a:r>
            <a:endParaRPr lang="en-IN" sz="3200" dirty="0"/>
          </a:p>
          <a:p>
            <a:endParaRPr lang="en-IN" sz="3200" dirty="0"/>
          </a:p>
          <a:p>
            <a:pPr lvl="1"/>
            <a:endParaRPr lang="en-IN" sz="2800" dirty="0"/>
          </a:p>
          <a:p>
            <a:endParaRPr lang="en-IN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826323-9EDC-4A0A-9B55-D5740FB3B1C0}"/>
                  </a:ext>
                </a:extLst>
              </p14:cNvPr>
              <p14:cNvContentPartPr/>
              <p14:nvPr/>
            </p14:nvContentPartPr>
            <p14:xfrm>
              <a:off x="1783080" y="1077840"/>
              <a:ext cx="10264680" cy="328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826323-9EDC-4A0A-9B55-D5740FB3B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3720" y="1068480"/>
                <a:ext cx="10283400" cy="33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4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What is serialization??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Process of </a:t>
            </a:r>
            <a:r>
              <a:rPr lang="en-US" sz="3200" b="1" dirty="0">
                <a:solidFill>
                  <a:srgbClr val="FF0000"/>
                </a:solidFill>
              </a:rPr>
              <a:t>saving</a:t>
            </a:r>
            <a:r>
              <a:rPr lang="en-US" sz="3200" dirty="0"/>
              <a:t> an object's state to a sequence of bytes, </a:t>
            </a:r>
          </a:p>
          <a:p>
            <a:r>
              <a:rPr lang="en-US" sz="3200" dirty="0"/>
              <a:t>As well as the process of </a:t>
            </a:r>
            <a:r>
              <a:rPr lang="en-US" sz="3200" b="1" dirty="0">
                <a:solidFill>
                  <a:srgbClr val="FF0000"/>
                </a:solidFill>
              </a:rPr>
              <a:t>rebuilding</a:t>
            </a:r>
            <a:r>
              <a:rPr lang="en-US" sz="3200" dirty="0"/>
              <a:t> those bytes into a live object at some future time</a:t>
            </a:r>
          </a:p>
          <a:p>
            <a:endParaRPr lang="en-IN" sz="4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527126-F5EA-4F8C-BB8E-D603879AA537}"/>
                  </a:ext>
                </a:extLst>
              </p14:cNvPr>
              <p14:cNvContentPartPr/>
              <p14:nvPr/>
            </p14:nvContentPartPr>
            <p14:xfrm>
              <a:off x="673200" y="2184840"/>
              <a:ext cx="9803880" cy="164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527126-F5EA-4F8C-BB8E-D603879AA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840" y="2175480"/>
                <a:ext cx="9822600" cy="16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9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eed">
  <a:themeElements>
    <a:clrScheme name="">
      <a:dk1>
        <a:srgbClr val="000000"/>
      </a:dk1>
      <a:lt1>
        <a:srgbClr val="FFFFFF"/>
      </a:lt1>
      <a:dk2>
        <a:srgbClr val="213B39"/>
      </a:dk2>
      <a:lt2>
        <a:srgbClr val="E8E5E2"/>
      </a:lt2>
      <a:accent1>
        <a:srgbClr val="7FA6C4"/>
      </a:accent1>
      <a:accent2>
        <a:srgbClr val="6DAEAF"/>
      </a:accent2>
      <a:accent3>
        <a:srgbClr val="7AAC98"/>
      </a:accent3>
      <a:accent4>
        <a:srgbClr val="6DB079"/>
      </a:accent4>
      <a:accent5>
        <a:srgbClr val="86AC7A"/>
      </a:accent5>
      <a:accent6>
        <a:srgbClr val="93A96A"/>
      </a:accent6>
      <a:hlink>
        <a:srgbClr val="A1795A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ed" id="{63753A56-726D-4A99-B423-5CA63D6BA4E7}" vid="{444BFA67-2FD4-4799-8AD1-09A3A4FE44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speed</Template>
  <TotalTime>8129</TotalTime>
  <Words>1367</Words>
  <Application>Microsoft Office PowerPoint</Application>
  <PresentationFormat>Widescreen</PresentationFormat>
  <Paragraphs>381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Algerian</vt:lpstr>
      <vt:lpstr>Arial</vt:lpstr>
      <vt:lpstr>Garamond</vt:lpstr>
      <vt:lpstr>Wingdings</vt:lpstr>
      <vt:lpstr>speed</vt:lpstr>
      <vt:lpstr>Serialization in java</vt:lpstr>
      <vt:lpstr>Questions</vt:lpstr>
      <vt:lpstr>Questions</vt:lpstr>
      <vt:lpstr>Questions</vt:lpstr>
      <vt:lpstr>Questions</vt:lpstr>
      <vt:lpstr>Answers in the  next videos</vt:lpstr>
      <vt:lpstr>Serialization in java</vt:lpstr>
      <vt:lpstr>What is serialization??</vt:lpstr>
      <vt:lpstr>What is serialization??</vt:lpstr>
      <vt:lpstr>Some pictures please !!</vt:lpstr>
      <vt:lpstr>Serializable Interface</vt:lpstr>
      <vt:lpstr>Serialization in java</vt:lpstr>
      <vt:lpstr>Some pictures please !!</vt:lpstr>
      <vt:lpstr>Serialization in java</vt:lpstr>
      <vt:lpstr>Some pictures please !!</vt:lpstr>
      <vt:lpstr>Serialization in java</vt:lpstr>
      <vt:lpstr>Inheritance &amp; Composition</vt:lpstr>
      <vt:lpstr>PowerPoint Presentation</vt:lpstr>
      <vt:lpstr>Serialization in java</vt:lpstr>
      <vt:lpstr>Serialization in java</vt:lpstr>
      <vt:lpstr>Serialization in java</vt:lpstr>
      <vt:lpstr>Externalizable Interface </vt:lpstr>
      <vt:lpstr>Serialization in java</vt:lpstr>
      <vt:lpstr>Serializable vs Externalizable interface</vt:lpstr>
      <vt:lpstr>Serialization in java</vt:lpstr>
      <vt:lpstr>Some pictures please !!</vt:lpstr>
      <vt:lpstr>Serialization in java</vt:lpstr>
      <vt:lpstr>serialVersionUID</vt:lpstr>
      <vt:lpstr>Serialization in java</vt:lpstr>
      <vt:lpstr>Questions</vt:lpstr>
      <vt:lpstr>Questions</vt:lpstr>
      <vt:lpstr>Questions</vt:lpstr>
      <vt:lpstr>Questions</vt:lpstr>
      <vt:lpstr>What next??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in java</dc:title>
  <dc:creator>Arvind Maurya</dc:creator>
  <cp:lastModifiedBy>Arvind Maurya</cp:lastModifiedBy>
  <cp:revision>174</cp:revision>
  <dcterms:created xsi:type="dcterms:W3CDTF">2020-01-19T15:26:58Z</dcterms:created>
  <dcterms:modified xsi:type="dcterms:W3CDTF">2020-02-01T12:22:32Z</dcterms:modified>
</cp:coreProperties>
</file>