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80" r:id="rId6"/>
    <p:sldId id="265" r:id="rId7"/>
    <p:sldId id="261" r:id="rId8"/>
    <p:sldId id="278" r:id="rId9"/>
    <p:sldId id="279" r:id="rId10"/>
    <p:sldId id="272" r:id="rId11"/>
    <p:sldId id="273" r:id="rId12"/>
    <p:sldId id="274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6:55:15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2488 9497 350 0,'-27'-24'215'0,"-3"-4"13"15,7 4-65-15,-1 0-18 16,-1 0-32-16,-4-4-2 15,1 7-27-15,-5 1 5 16,-2 4-31-16,-2 1-12 16,-2 5-18-16,-12 2-27 15,1 5-18-15,-8 3 0 16,3 1 10-16,-6 1 7 16,9 4 14-16,-7 1-2 15,8-1 1-15,-5 4-8 0,12-1-4 16,-6 2-4-16,12-1 0 15,-2 7-9-15,5 2-1 16,-5 8-14-16,3 3-8 16,-8 12-12-16,7-1 5 15,-3 15-2-15,6-3 12 16,4 14 7-16,8-4 12 16,6 20 3-16,0-10 3 15,4 15-1-15,3-3 3 16,3 18-2-16,2-6 2 0,1 19 0 15,3-9 2-15,6 15-1 16,-1-11 3-16,2 10-2 16,2-11 1-16,5 18-1 15,-3-10 1-15,4 16-2 16,0-9 2-16,7 24 1 16,-1-14 0-16,14 22-2 15,-2-13 0-15,11 20 0 16,-2-22 0-16,9 26 0 15,-10-21 1-15,6 16 1 16,-3-16 0-16,10 19-1 16,-5-25 2-16,16 20-3 15,-3-18 0-15,5 13 0 16,-4-20 0-16,9 14-2 16,-8-20 3-16,13 18 0 0,-1-19 0 15,11 14 0 1,18 7-5-16,1-7 5 15,5-11-2-15,2-4 1 16,-5-9 1-16,-20-27 0 16,14 15 0-16,-11-10 2 15,15 16 0-15,-2-8 0 0,19 12 0 16,-3-15 1-16,16 7-2 16,-6-23 0-16,25 9-2 15,-15-18 1-15,14 2-1 16,-12-6 1-16,19 5-1 15,-22-18 1-15,28 4-2 16,-14-12-4-16,27-6-4 16,-15-13 0-16,27-3 1 15,-17-11 0-15,28-6 4 16,-23-7 5-16,31-1-3 16,-19-3 3-16,30-3-1 15,-22-5 2-15,31-7-1 16,-28-4 3-16,30-11-2 15,-27-1 1-15,28-7-1 16,-29 1 0-16,30-10 0 16,-28 5 1-16,25-12 0 0,-24 6 2 15,27-14 0-15,-23 9 0 16,21-10 0-16,-16 7 0 16,23-13-1-16,-18 11 0 15,21-12-2-15,-20 5 2 16,21-7 0-16,-27 11 1 15,15-1-1-15,-32 14 0 16,24 7 4-16,-34 11 3 16,19-2-4-16,-26 7 1 15,25-8 0-15,-27 0-3 0,19-12-5 16,-20 3 3-16,21-7 1 16,-31 6-1-16,24 0 0 15,-22 9 0-15,18-2-1 16,-19 9 1-16,27-4 0 15,-27-2 1-15,25-11 0 16,-22-4 1-16,22-11-1 16,-26-2 2-16,14-7-3 15,-24 8 1-15,12 2-1 16,-29 10 2-16,17-1-2 16,-23 12 1-16,13-8 1 15,-16 5 0-15,15-10 0 16,-17 1 2-16,13-16 0 15,-19 4 0-15,13-6 6 0,-22 8 3 16,10-5 6 0,-19 3 2-16,10-11 9 0,-14 0-2 15,12-18-1-15,-10-2-3 16,15-26 0-16,-11 0-8 16,8-21-3-16,-14 8-4 15,4-16 1-15,-19 23 0 16,-4-6 10-16,-16 16 3 0,3-16 7 15,-14 12-1-15,7-18-1 16,-5 7-10-16,8-24-5 16,-12 17-7-16,2-15-2 15,-13 12-1-15,-3-13 1 16,-17 26 4-16,-3-10 16 16,-12 19 17-16,-6 3 21 15,-8 21 10-15,-5-30-24 16,-2 4-5-16,-8-10-11 15,3 6-19-15,-7-19-3 16,1 31 26-16,-12 5 11 16,3 12-1-16,-14-3 5 15,-4 18-6-15,-8-8 2 16,2 13-22-16,-8-8-6 16,3 14-6-16,-19-2-6 15,-1 18-10-15,-22-8-1 16,-4 8 2-16,-31-4-2 0,4 7 4 15,-25-6 2-15,4 14 1 16,-26 1-2-16,17 12 0 16,-32 7-7-16,18 11-3 15,-35 9-6-15,17 8 2 16,-36 11-19-16,30 3 5 16,-35 8 2-16,33-1 7 0,-30 7-8 15,32-4 15-15,-31 9-3 16,27-5-17-16,-31 5-10 15,26-4 5-15,-27 6 0 16,24-5 1-16,-23 6 18 16,24-4 10-16,-21 2 2 15,22-6 4-15,-23 5 0 16,20-2 0-16,-23 4-1 16,22-4 1-16,-25 4 1 15,26-7 5-15,-17-8 11 16,29-12 18-16,-20-5 22 15,34-11 0-15,-24-7-3 16,26-3-8-16,-24-4-17 16,26 0-23-16,-27-4-1 15,29 3-3-15,-21-10 0 0,23 1 0 16,-26-10 0-16,20 0 2 16,-27-12 0-16,26 3 6 15,-27-6 11-15,30 5 1 16,-22-6 10-16,24 7-46 15,-46-14-170-15,21 2 88 16,-18-9 60-16,20 6-6 16,-10-5 49-16,42 13 162 15,-15 2-98-15,24 11-63 16,-18-3-5-16,19 9-12 0,-6 1 1 16,17 6-4-16,-25-3-2 15,27 4 2-15,-22 2 8 16,11 4 2-16,-12-1 2 15,23 4 5-15,-25 5 1 16,31 2-1-16,-21 2-3 16,19 8-1-16,-11 5-17 15,21-1-2-15,-21 7 0 16,29 0 3-16,-17-4 0 16,16-3 15-16,-11 4 1 15,18-7 1-15,-13 2-1 16,20 1 1-16,-11 6-2 15,19-4-2-15,-9 2-9 16,15 1-9-16,-11 8-18 16,16-4-3-16,-6 8-1 15,13 1 7-15,-5 5 7 0,14-4 19 16,-2 5 1-16,15-6 2 16,-1 8-62-16,18-2-60 15,1 17-223-15,10 9-6 16</inkml:trace>
  <inkml:trace contextRef="#ctx0" brushRef="#br0" timeOffset="19772.15">25280 5383 742 0,'-37'6'114'16,"7"-3"71"-16,-10 5-218 16,-4 7-10-16,-12 9 3 15,1 3 36-15,-11 11 2 16,1 1 1-16,-15 7 0 15,4-3 2-15,-10 3 1 16,7-7 1-16,-7 7-1 0,15-2 0 16,-15 10-2-16,9-2 0 15,-8 14 0-15,7-9 0 16,0 6-1-16,8 1-2 16,3 0-2-1,6 3 0-15,4 4 0 16,3 13-1-16,14-9 2 15,5 8 2-15,14-11-1 16,9-1 1-16,9-14 1 16,9 4-1-16,7-12-1 15,6 2 1-15,4-10 1 0,11 1-1 16,4-11 3-16,13 0 9 16,2-7 2-16,16-1 7 15,1-8 3-15,17 2 5 16,-3-6 0-16,17-6 8 15,-2-2-5-15,21-2-1 16,-7-5-7-16,21-5-6 16,-11 0-11-16,19-1-1 15,-15 0-2-15,18-1 1 16,-12 0-2-16,19-1 1 16,-18 3 1-16,21-7 1 15,-14 1-2-15,22-5 1 16,-17-2-1-16,20-5-1 15,-22 4 0-15,13-3 1 16,-26 7-1-16,10 1 1 16,-20 3 0-16,22 0-1 0,-15 4 0 15,18 1 0-15,-15-1-1 16,13 5 0-16,-22 6 1 16,7 2-2-16,-19 3 0 15,14 7 0-15,-18 3-1 16,11 0 1-16,-11 1 0 0,14 1 3 15,-13-2-1-15,13-1 0 16,-8-1 0-16,17 1-1 16,-16-2-2-16,8 2 0 15,-15 1 0-15,7 4 2 16,-20-2-2-16,10 1 2 16,-8-2 1-16,20-2-1 15,-9-7-1-15,19-1-9 16,-8-5-7-16,10-8-9 15,-18-3-1-15,9-3 0 16,-24-4 8-16,16-11-8 16,-12 0 5-16,14-7 1 15,-13-3 0-15,8-7 6 16,-22 7 23-16,-8 0 31 16,-26 10 17-16,-10 3 28 15,-18 8 3-15,-5-2-2 0,-4 6-29 16,1-6-18-16,-1-2-26 15,-4-7-7-15,-3-4 0 16,-10-14 1-16,-9-1 3 16,-15-13-1-16,-6 0 0 15,-15-8-2-15,-8 8-1 16,-26-7-3-16,-4 7 0 16,-26-9-3-16,0 8-2 15,-25-10-2-15,11 9 2 0,-18-3 0 16,11 12 3-16,-31-2 0 15,19 8 1-15,-35-3 2 16,10 9-2-16,-28-5 0 16,12 8 0-16,-26 1 2 15,21 9 1-15,-22 1 3 16,19 9 0-16,-14 0 1 16,22 6-2-16,-25 5-2 15,26 3-2-15,-33 4-1 16,28 2 0-16,-21 1-1 15,26 0 0-15,-24 5 0 16,27 1 0-16,-26 9-1 16,17 5 0-16,-18 10 0 15,24 1 0-15,-21 12-1 0,28-2 1 16,-23 8 1 0,25-6-1-16,-9 3 0 0,31-11 2 15,-19 5-16 1,33-1-33-16,-14 13-146 0,12 8-102 15,-15 8-49-15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3:14:23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31433 299 795 0,'84'3'155'0,"-80"-19"82"15,-4 0-249-15,0 2 6 16,0 5-3-16,-2 12-5 0,0 2 0 16,-2 2 1-16,2-7 8 15,0 0-2-15,0 1 3 16,-19 13 2-16,-38 26 2 15,30-27 0-15,3 4 1 16,-6 1-1-16,-1-9-2 0,-6 9-1 16,0 7-1-16,-8 19-1 15,5 2 0 1,-1 28 0-16,4 8-1 0,-1 11-3 16,10 3-2-16,-1 15-7 15,4-10 1-15,2 10 1 16,8-4 5-16,2 7 2 15,3-7 7-15,10 13 0 16,10-17 1-16,13 2-2 16,9-16 2-16,15-3 0 15,6-19 2-15,17 3 2 16,1-12 4-16,20 4 7 16,4-11 0-16,17-2 1 15,-11-11 0-15,27-5-1 16,-13-15-6-16,20-10 0 15,-16-8 0-15,25-10 2 0,-27-11 0 16,10-15 3-16,-21-3 0 16,13-24 3-1,-18-6-1-15,6-17 2 0,-12 6 4 16,-1-9 28-16,-23 15 3 16,-6-15 13-16,-12 11 1 15,-9-11-5-15,-12 8-28 16,-5-7 2-16,-14 13-11 15,-12-19 7-15,-13 8-2 16,-13-16 12-16,-10 12-8 0,-18-16-2 16,-1 15-8-16,-3-11 2 15,2 12-14-15,-14-11 0 16,8 12 2-16,-22-3-10 16,-2 15-3-16,-21-2-21 15,-12 16-9-15,-34 22-3 16,-2 14 0-16,-39 15-1 15,22 9 22-15,-24-2 6 16,23 0 0-16,1-1-18 16,28 1-14-16,-21-6-53 15,39 17-41-15,-15 0-197 16,7 4 21-16</inkml:trace>
  <inkml:trace contextRef="#ctx0" brushRef="#br0" timeOffset="975.73">3098 14914 1043 0,'-34'5'248'0,"0"-7"105"15,4-1-303-15,14-3-19 16,6-13-15-16,10-7-24 15,12-30-17-15,11-14-6 16,27-47-7-16,15-18 2 16,34-50-15-16,9-4-1 0,35-53-9 15,-7 11 6-15,28-37 12 16,-6 25 15-16,27-32 9 16,-18 37 12-16,27-17 4 15,-31 41-3-15,17-6 2 16,-21 47 0-16,11 2 0 15,-23 40 1-15,22 6 4 16,-25 34-22-16,15 9-127 16,-18 32-104-16,2 22-31 15</inkml:trace>
  <inkml:trace contextRef="#ctx0" brushRef="#br0" timeOffset="5101.04">23553 5398 949 0,'-28'-54'186'16,"-5"10"89"-16,-7 5-295 15,5 12-37-15,-15 7-40 16,-1 11 1-16,-27 7 4 15,-5 8 22-15,-24 3 40 16,6 2 57-16,-18 4 38 16,14 2 2-16,-4 2 13 0,16 3-22 15,-5 11-13-15,16 9-30 16,-3 24-8-16,9 9-14 16,-2 26-3-16,19-3-1 15,5 37-1-15,13-9 3 16,6 32 3-16,8-4 3 15,13 28-1-15,8-28 4 0,11 16-8 16,11-31-7-16,12 6 1 16,-5-23 2-16,9 22-3 15,-2-21 10-15,2 19 0 16,0-11 0-16,8 14 1 16,-4-21 2-16,5 23 1 15,-4-14 0-15,-2 17 3 16,-15-11 1-16,-10 23-1 15,-13-17 2-15,-17 21 2 16,-14-16-2-16,-18 12 4 16,-4-27-1-16,-20 12 2 15,0-28 1-15,-22 4 3 16,4-18 0-16,-14 4 5 16,8-26-3-16,-12-3 21 0,18-20 7 15,-6-8 4-15,17-20-4 16,3-6 21-16,19-15-20 15,-2-11-7-15,17-7-6 16,1-4 24-16,5-10-25 16,2-9-8-16,10 0-5 15,2-11 0-15,9-2-27 16,7-5 3-16,10 5 3 16,11-7-3-16,7 9-5 15,12 0-7-15,5 6 1 16,16-6-3-16,-1 13 2 0,11 0 3 15,-4 7 2-15,9 10-14 16,-9 13 0-16,9 13 0 16,-8 7-1-16,3 10 5 15,-10 4 13-15,-1 9 4 16,-11-3 2-16,-5 16 3 16,-7-1 0-16,-3 18 0 15,-6-2 2-15,-7 22 0 16,-5-5 1-16,-5 16 0 15,-4-10-2-15,-1 11 2 16,-1-16 0-16,-3 15-1 16,0-16 1-16,0 12 1 15,-4-9-1-15,-2 8 1 16,1-13-1-16,-3 14 0 16,-3-13 1-16,0 10 0 15,2-10-1-15,1 6 2 0,1-18-2 16,3 3 0-16,5-10-2 15,2 2 1-15,4-11-1 16,6 9 0-16,0-9 0 16,5 6 0-16,-2-6 0 15,-1 9 2-15,2-7-1 16,-1 3 1-16,-2-7 0 16,-2 5 1-16,3-9 0 0,-7 0-1 15,2-9 0-15,1 0 0 16,0-12-2-16,1-3 1 15,1-7-2-15,-1-4 2 16,-1-5-1-16,0-4 2 16,-2-4 0-16,-1-2 3 15,1-3 1-15,-1-2 4 16,0 0 0-16,0 0 5 16,0 0-1-16,0-1 7 15,0 0-2-15,0-1 4 16,0 1-3-16,0 1 3 15,0 0-6-15,0 0 2 16,0 0-6-16,0-1 0 0,0 0-3 16,0 0-2-1,0 1-5-15,0 0-1 16,0 0-5-16,0 0-9 0,0-1 3 16,0 0 4-16,1-2 1 15,12-13 5-15,48-48 8 16,-31 30-3-16,-4 4-4 15,4 0-2-15,-3 7-1 16,2-2 1-16,-3 1-2 0,5 2 0 16,-1 1 1-16,3-3-1 15,-5 4 0-15,7-2 3 16,-5 0 0-16,5-3 1 16,-7 3 1-16,4-6 0 15,-8 6-2-15,0 0 2 16,-6 6-3-16,2 1 0 15,-4 5-1-15,3-3 0 16,-1 4 0-16,6-2 0 16,-2 0 0-16,5 0 0 15,-3 0 0-15,4 2 0 16,-7 1 0-16,4-1 1 16,-7 2-2-16,1 0 0 15,-3 0 1-15,3-1 0 16,-3 0 0-16,9-4 1 0,0 1 0 15,5-4-1-15,-1-1-1 16,5 1-1-16,-1 0-1 16,-1-3 1-16,-7 2 0 15,3 2 3-15,-5 1 1 16,1-1 1-16,-4 6-1 16,4 1-1-16,1-4 0 15,8 0 1-15,-1-3-1 16,9-7 1-16,2-1 1 0,8-6 0 15,-7 0-4-15,12-2 0 16,-3 3-2-16,6 1-2 16,-9 9-3-16,8 2 0 15,-13 4-2-15,7 2 0 16,-8 1 1-16,13-2 3 16,-2-1 3-16,17 0 3 15,-2-1 0-15,9 2-1 16,-7 4-6-16,6 5-13 15,-15 3-5-15,8 10-6 16,-11 4-2-16,2 6 4 16,-10 2 13-16,2 11 5 15,-9-3 6-15,6 4 5 16,-5-5 1-16,6 1 2 16,-6-9-2-16,7-2 2 15,-10-7 0-15,2-5 3 0,-9-5 2 16,2 0 6-16,-8-2 0 15,4-5 3-15,-5 0-3 16,6-5-8-16,3-7-47 16,25-25-234-16,-3-10 55 15</inkml:trace>
  <inkml:trace contextRef="#ctx0" brushRef="#br0" timeOffset="6743.99">24874 10436 1225 0,'-19'-4'201'16,"-3"-4"134"-16,0-2-362 16,-6 1-56-16,6 7 8 15,-5 13-33-15,-1 0 1 0,-5 9 7 16,0 4 34-1,-6 8 18-15,3-4 47 0,-2 11 3 16,8-3-1-16,1 4-2 16,10-2-1-16,6 11-2 15,9-4-1-15,7 14 1 16,7-1 0-16,8 13 1 16,5-6 1-16,11 10 2 15,2-9 0-15,10 10 0 16,1-10 2-16,9 7 1 15,-10-9-1-15,4 10 1 16,-11-8-1-16,0 13 0 16,-14-5 2-16,-4 7-1 15,-9-12 3-15,-10 2 2 16,-10-12 6-16,-8-4 5 0,-5-10 1 16,-11 6 1-16,-4-8-3 15,-17 3-4-15,1-3-7 16,-11 2 2-16,3-17-2 15,-1-3 5-15,13-10 5 16,3-7 12-16,18-7 35 16,6 0 9-16,13-1-4 15,4 0-12-15,4 1-16 16,0-2-48-16,0 0-17 16,0 0-12-16,0-1 13 0,0 1 10 15,1 0 13-15,20-7 6 16,45-12 10-16,-26 15-9 15,1 4-6-15,9 5-4 16,-1 5-1-16,8 11-8 16,-6 3-4-16,6 6-6 15,-10 1-1-15,2 2 2 16,-8-8 8-16,0 1 2 16,-6-9 10-16,-3-2 0 15,-9-8-1-15,0 1 2 16,-7-1 0-16,-3-1 0 15,-4-3 1-15,-2 0 4 16,-3 0 1-16,-3-1 17 16,-1-1 9-16,0 0 15 15,-1 0 3-15,1 0 2 16,0 0-14-16,0 0-7 0,0 0-15 16,0 0-5-16,0 0-5 15,0 0-4-15,0 0-1 16,0 0-3-16,0 0-2 15,0 0-4-15,-1 0-8 16,1 0-39-16,0 0-39 16,0 0-52-16,0 0-48 0,1 0-144 15,13 5 20-15</inkml:trace>
  <inkml:trace contextRef="#ctx0" brushRef="#br0" timeOffset="8609.65">23973 9980 720 0,'-22'5'150'0,"2"-6"72"16,6-1-214-16,3 0-5 15,6 4 1-15,1-2-2 0,1-2-2 16,2 2-2-16,1 0 1 16,-1-1 2-16,1 0 2 15,0 1 3-15,0 0 6 16,0-1-2-16,0 0 0 15,0 0 1-15,1-1-2 16,6-3-4-16,14-11 0 16,40-46-1-16,-35 34-4 15,13-5 0-15,-4 2 0 0,8-5-1 16,-3 3 2-16,5 0-1 16,-7 5 0-16,-2 1 1 15,-9 9 0-15,-3 2 1 16,-12 5-1-16,-2 3 2 15,-6 5-1-15,-3-1 2 16,-2 3 1-16,1 0 1 16,0 0-1-16,0 1 2 15,0-1 1-15,0 1 2 16,0 0 2-16,0 0 3 16,0 0-2-16,0 0-1 15,0 0-3-15,0 0-3 16,0 0-3-16,0 0-3 15,0 0-1-15,0 0-1 16,0 0 1-16,0 0-1 0,0 0 0 16,0 0 0-16,0 0 1 15,0 0-1-15,0 0 1 16,0 0 0-16,0 0 2 16,0 0 1-16,0 0 0 15,0 0 0-15,0 0 1 16,0 0-1-16,0 0 0 0,0 0 1 15,0 0 0-15,0 0-1 16,0 0 1-16,0 0-2 16,0 0 0-16,0 0-3 15,0 0-1-15,0 0-1 16,0 0 0-16,0 0 0 16,0 0 2-16,0 0 2 15,0 0 2-15,0 0 2 16,0 0 1-16,0 0-1 15,0 0-5-15,0 0-24 16,0 0-26-16,0 0-91 16,0 0-66-16,0 0-53 15,0-1-71-15</inkml:trace>
  <inkml:trace contextRef="#ctx0" brushRef="#br0" timeOffset="9267.2">23228 8672 748 0,'8'-5'78'0,"1"2"106"16,5-4-224-16,11-6-3 16,5-3 33-16,12-7 8 15,1-1 1-15,6-12 2 16,-6 1 2-16,4-4 1 15,-7 1 1-15,-1 1 4 16,-12 12 2-16,-1 2 6 16,-13 10 4-16,-3 4 3 15,-7 7-4-15,-2 2-19 16,-1 0-47-16,0 0-161 16,0 0 16-16</inkml:trace>
  <inkml:trace contextRef="#ctx0" brushRef="#br0" timeOffset="11826.01">25050 4563 916 0,'2'1'227'15,"-3"0"41"1,1-1-284-16,0-1-85 0,0 1-9 15,-1 0-8-15,1 0 27 16,-2 0 36-16,1 0 40 16,0 0 8-16,-1 1 13 15,-3 18-2-15,-20 8-2 16,-48 44-1-16,36-35-1 16,-9 6 1-16,-2 0 0 0,-13 10-1 15,1 2-1-15,-16 22-3 16,1-2-10-16,-12 17-9 15,4-6-10-15,-22 15-21 16,6-12-2-16,-22 11 6 16,-2-9 7-16,-26 8 12 15,20-16 23-15,-15-1 12 16,20-21 9-16,-2-1 2 16,31-18 9-16,-9-5 4 15,20-10-6-15,-3-3 26 16,17-13 18-16,-2-4 2 15,14-3-5-15,2-12 11 16,14-3-30-16,3-5-24 16,11 0 17-16,6-5-6 0,11-1-18 15,10-8-5 1,4 4 4-16,10-6-27 0,4 3 5 16,8-2 6-16,1 7 3 15,10 1-4-15,-2 3-3 16,10 6-14-16,0 6-9 15,8 7-26-15,-7 8-3 16,3 10 0-16,-8 3 14 16,2 8 10-16,-9-1 26 15,4 7 6-15,-6-2 5 0,-1 7-2 16,-2-2 1-16,0 7 1 16,-8-7-1-16,1 2 0 15,-5-8-1-15,-4 0 1 16,-5-11 0-16,-3-2 0 15,0-5 2-15,-2-4 6 16,-1-6 13-16,-1-2 33 16,0 0 11-16,-1 0 19 15,1 0 0-15,0 0-5 16,0 0-30-16,0 0-9 16,0 0-18-16,0 0-2 15,0 0-10-15,0-1-2 16,0 1-5-16,0 0-17 15,0 0-32-15,0 0-228 16,0 0 51-16</inkml:trace>
  <inkml:trace contextRef="#ctx0" brushRef="#br0" timeOffset="17872.8">24155 12599 527 0,'1'3'223'0,"-2"-1"-5"16,-3-2-143-16,3 0-97 16,-1 0-49-16,0 1 0 15,-13 10 4-15,0-7 45 16,-29 40 65-16,32-31 12 16,2 1-2-16,-5 16-5 15,-2 7-39-15,-4 9-12 16,3 1-1-16,0 7 2 0,6-4 0 15,-3 9 1-15,3-1-1 16,5 13 1-16,0-7 0 16,3 8 0-16,2-9-1 15,2 11 2-15,-2-6-1 16,6 18 0-16,-2-3 0 16,2 19 2-16,1-9-1 15,1 10 2-15,-3-17-1 0,-4 4 1 16,-5-17 1-16,-7 10 0 15,-9-10 1-15,-18 8 1 16,-4-7-2-16,-12 5 5 16,1-17 0-16,-9-3 18 15,13-17 0-15,-9-7 3 16,7-12-7-16,-12-1-18 16,6-6-22-16,-9-2 1 15,9-6 7-15,2-5 40 16,12-5 28-16,2-8 12 15,14-4-3-15,0-3-7 16,10-3-37-16,2-5-12 16,5-1-8-16,2-6 2 15,4-2 0-15,2-1 3 0,3 2-1 16,4 2 3-16,2 7-3 16,7 1-2-16,1 6-5 15,7-1-2-15,6 7-2 16,6 1-2-16,3 4-1 15,10 3 0-15,0 5 0 16,11 1 0-16,-5 2 2 16,5 2 3-16,-5-2 0 15,5 1 2-15,-8-2 1 16,7-1 0-16,-4 1-2 0,4 0 2 16,-4 2-3-16,4 3 2 15,-9 0-1-15,6 1 1 16,-6-2 0-16,4 2 1 15,-7-4-1-15,8 1 1 16,-6-3 0-16,5 1-1 16,-7 1 0-16,3-1 0 15,-11 1 0-15,2 2 0 16,-8-1-1-16,1 1 0 16,-6 0 0-16,3 2 1 15,-1 0-1-15,3 3 2 16,-5-2-1-16,5 2 1 15,-3-2-1-15,0 4 1 16,-2-3-2-16,6 2 2 16,-3-2-2-16,6 1 1 15,0-3 0-15,1 3 1 16,-2-4-1-16,3 2 1 0,-3 0-1 16,2 0 0-16,-3-2 0 15,3 1 3-15,-1-1 0 16,4 3 1-16,-5-2 1 15,2 4-1-15,0-1-2 16,11 5-3-16,2 3-4 16,30 13-280-16,-2-6 90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3:32:05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31533 950 730 0,'-56'10'170'0,"7"-2"55"16,-19 15-209-16,-2 9-32 16,-13 11 1-16,12 8 1 0,-3 10 4 15,15-4 4-15,0 7 1 16,16-10 0-16,7 3 0 16,11-16-1-16,12 2 2 15,10-9 1-15,11 8 0 16,7-1 3-16,10 15 1 15,1-1 0-15,6 15 0 16,-3-7 0-16,-5 10 1 16,-10-8-2-16,-13 13-2 15,-16-9 0-15,-25 11 2 16,-16-9-2-16,-29 8 4 16,-8-14 1-16,-33 3 2 15,3-16 0-15,-11-6 7 16,15-21 10-16,-12-5 3 15,30-14 5-15,-4-10 3 16,19-7-6-16,6-7 1 16,24-2-1-16,4-10 5 15,22 0 3-15,12-7-3 0,10 0-13 16,13-12-7-16,12 3-9 16,8-8-9-16,6 5 0 15,13-4-1-15,2 9 0 16,19 2 1-16,3 12-2 15,15 6-5-15,0 12 3 0,14 9 2 16,-10 8-2-16,17 10 4 16,-8 7 4-16,13 8 1 15,-5 3 0-15,19 5 1 16,-14-5-1-16,23 8 1 16,-12-9 0-16,16 7 0 15,-20-3 0-15,7 4 0 16,-23-7 1-16,9 7 0 15,-19-8 0-15,18 1 1 16,-4-10-1-16,21-4 1 16,-8-11-1-16,14-8 2 15,-17-7-1-15,5-7 2 16,-26-3-1-16,2-1 2 16,-24 3-1-16,-6-1 3 15,-22 1 0-15,-6 1 6 16,-20 5 2-16,-4 1 10 0,-8 3 2 15,-1 4 7-15,-3 2-4 16,-1-1 1-16,0 0-7 16,-1 0-3-16,0 0-8 15,-1 0 1-15,2 0-6 16,0 0-3-16,0 0-2 16,0 0 1-16,0 0-2 15,0 0 2-15,0 0-2 16,0 0 1-16,0 0-1 15,0 0 0-15,0 0-1 0,0 0-1 16,0 0-1-16,0 0 1 16,0 0-2-16,0 0 2 15,0 0-2-15,0 0 1 16,0 0 0-16,0 0 1 16,0 0-1-16,0 0 2 15,0 0-1-15,0 0 0 16,0 0 0-16,0 0 1 15,-1 0 0-15,1 0 0 16,0 0 1-16,0 0 1 16,0 0-1-16,0 0 1 15,-1 0-2-15,1 0 0 16,0 0-1-16,0 0 0 16,0 0-1-16,0 0 3 0,0 0-1 15,0 0 4 1,-1 0-1-16,1 0 1 15,0 0-3-15,-1 0 1 0,1 0-3 16,0 0-1-16,0 0-2 16,0 0-34-16,0 0-46 15,0 0-250-15,-1 0 35 16</inkml:trace>
  <inkml:trace contextRef="#ctx0" brushRef="#br0" timeOffset="936.85">3670 14284 1323 0,'-87'27'224'0,"3"-24"154"16,18 0-399-16,10 1 5 15,17-5 18-15,4 1-1 16,8 0 0-16,6-3-2 16,4 5-3-16,8-4-30 15,6 1-27-15,4-2-31 16,8-4 2-16,13-15-3 15,8-8 29-15,16-21 25 16,9-9 29-16,24-18 1 16,5 1 2-16,26-14-1 15,1 7 5-15,39-19 1 16,1 4-1-16,34-25 2 16,-3 0 0-16,45-31-1 15,-17 1 0-15,39-33 4 0,-21 8-4 16,33-28 0-16,-32 18-1 15,14-19 0-15,-42 27-1 16,5-11 11-16,-47 35 11 16,-2-4 17-16,-37 38 1 15,-12 12 3-15,-30 32-8 16,-6 14-7-16,-22 28-14 16,-5 5-16-16,-12 15-25 15,3 9-122-15,-8 10-59 16,0 18-102-16,-11 20-92 15</inkml:trace>
  <inkml:trace contextRef="#ctx0" brushRef="#br0" timeOffset="1389.1">6921 16999 1254 0,'2'28'257'16,"-9"-18"101"-16,4-5-397 15,7-5-34 1,10-3 2-16,17-7-2 0,12-7 21 15,25-26 28-15,7-12 20 16,23-34 2-16,1-9 5 16,24-39 0-16,-7 5-1 15,32-28-2-15,-13 10 1 16,22-19-2-16,-14 23-2 0,26-22 1 16,-28 25 0-16,23-14-2 15,-24 21 1-15,11-5-1 16,-31 30 2-16,14-2-1 15,-26 29 3-15,7 2 1 16,-24 23 1-16,11 1 1 16,-19 19-5-16,12 6-104 15,-10 12-102-15,8 7-97 16,-21 8-108-16</inkml:trace>
  <inkml:trace contextRef="#ctx0" brushRef="#br0" timeOffset="3566.66">23919 6321 790 0,'-4'8'99'16,"5"-4"48"-16,8-1-204 16,16 3-65-16,7-1 32 15,23-5 62-15,11-4 31 16,19-11 4-16,3-6 3 16,19-13 9-16,-5-1 8 15,15-11 27-15,-11 1 7 16,10-15 14-16,-5 5-2 15,20-13 3-15,-11 6-26 0,24-5-10 16,-5 10-16-16,5-5-7 16,-16 11-12-16,8-2-1 15,-23 7-3-15,-3 5-3 16,-26 7-9-16,-9 8-44 16,-30 11-47-16,-14 4-26 15,-24 8 4-15,-28 13-88 16,-25 11 9-16,-36 24 26 15</inkml:trace>
  <inkml:trace contextRef="#ctx0" brushRef="#br0" timeOffset="3983.11">24688 6554 365 0,'0'15'222'0,"5"-15"-32"15,14-11-45-15,10-9-108 16,26-16-4-16,16-8-1 16,33-14 7-16,8-4-4 15,27-6 2-15,3 9-6 16,22-15-4-16,-14 8-8 16,16-3 1-16,-17 8-5 0,5-3 5 15,-21 14 4-15,10 0 14 16,-26 9 0-16,1-1 2 15,-33 11-10-15,-4 4-3 16,-30 8-11-16,-10 3 4 16,-16 8 3-16,-6 1 22 15,-11 3 6-15,-3 1 16 16,-5 2-4-16,0 1 0 16,0 0-19-16,0 0-6 15,-2 0-17-15,1 0-4 16,1 0-7-16,0 0-3 15,0 0-6-15,0 0-24 16,0 0-32-16,0 0-297 16,0 0-39-16,1-2-114 0</inkml:trace>
  <inkml:trace contextRef="#ctx0" brushRef="#br0" timeOffset="10751.98">25595 17497 1037 0,'-41'15'257'0,"-7"-2"89"16,5-5-295-16,-2-1-5 16,11-4-10-16,2 1 4 15,10 0-7-15,1 3-4 0,7-1-14 16,4-3-13-16,5 0-19 15,3-2-37-15,4-3-15 16,-2 0-2-16,7-2 8 16,32-12 13-16,82-63 33 15,-17 15 13-15,4-2 0 16,20-16-1-16,-8-1 2 16,19-8 0-16,-13 10 2 0,16-7-1 15,-13 14 1-15,11 1-1 16,-23 14 1-1,3 2-3-15,-22 14 1 0,-5 0-7 16,-23 13-8-16,-7 2-42 16,-18 8-35-16,-7-1-129 15,-12 6-72-15,-18 0-45 16</inkml:trace>
  <inkml:trace contextRef="#ctx0" brushRef="#br0" timeOffset="11016.45">25689 18113 1013 0,'28'32'238'0,"-4"-34"81"15,10-19-279-15,13-9-36 16,32-21 2-16,15-11 10 15,27-13-3-15,-1 0-4 16,26-9-6-16,-13 6-1 16,19-11-2-16,-17 8 2 15,25-13-53-15,-16 8-127 16,28-23-154-16,-19 8-47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3:32:31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21134 11245 1086 0,'-1'2'213'0,"2"-2"97"15,4-3-320-15,-5 2-13 16,7-4 6-16,32-17 6 15,48-49 10-15,-21 24 2 16,2 3 0-16,17-14 0 16,-2-2 1-16,19-19 3 15,-4 0 2-15,19-18 6 16,-11 5 2-16,22-14 5 16,-26 14-1-16,12-10-2 15,-19 16-7-15,5 3-1 16,-26 18-7-16,8 3-1 0,-20 17-3 15,-3 2-2-15,-20 15-14 16,-8 6-46-16,-15 11-31 16,-5 4-48-1,-9 7-31-15,-11 4-107 0,-15 6 11 16,-21 11-32-16</inkml:trace>
  <inkml:trace contextRef="#ctx0" brushRef="#br0" timeOffset="509.65">20059 11905 931 0,'-82'41'248'16,"38"-32"84"-16,0-6-226 15,19-2-51-15,11 0-12 16,13-2-12-16,1-2-51 16,6 2-26-16,-5 0-2 15,13-6 10-15,25-4 9 16,59-59 31-16,-22 19 0 16,-2-4 0-16,19-13 3 15,-4 4 1-15,15-12 1 16,-10 5-1-16,13-10 1 15,-13 14-4-15,4-12 4 16,-19 14-2-16,0 5 1 0,-25 18-1 16,-11 5 5-16,-19 19 2 15,-9 9 9-15,-11 4-2 16,-2 3 3-16,-2 2-5 0,-2 0 0 16,1 0-10-16,0 0 1 15,1 0-3-15,-1 0 0 16,1 0-4-16,0 0 1 15,0 0-3 1,0 0-1-16,0 0-4 0,0 0-11 16,0 0-10-16,0 0-28 15,0 0-31-15,0 0-136 16,0 0-116-16,0 0-26 16</inkml:trace>
  <inkml:trace contextRef="#ctx0" brushRef="#br0" timeOffset="-83351.43">15573 15609 1246 0,'-4'-37'-2'0,"14"13"5"16,19-5-3-16,5-33 0 0,20 21 0 0,12 1 0 0,10-7-1 15,-11 10 1-15,11-1-1 0,0 3 1 16,5-3-2-16,-10 9 1 15,11-7-1-15,-8 5 2 16,17-9-1-16,-6 2 1 16,17-11 0-16,-9 7 0 15,14-9-3-15,-17 8-7 16,9-6 0-16,-19 13-6 16,-2 2-38-16,-19 8-3 0,-4 5-15 15,-14 13-29-15,-5 4-53 16,-8 5-4-16,-5 8-30 15,-10 5-39-15</inkml:trace>
  <inkml:trace contextRef="#ctx0" brushRef="#br0" timeOffset="-82870.51">16321 15810 696 0,'-1'3'236'0,"4"-6"13"16,8-2-177-16,15-11-48 16,9-4-22-16,23-8 8 0,5-6 7 15,15-10 1-15,0 5-5 16,14-11 4-16,-8 2 1 15,16-4 13-15,-11 3 0 16,8-2 3-16,-15 9-1 16,8 2 0-16,-18 4-14 0,13-1-2 15,-19 6 2-15,8 0 9 16,-16 4-3-16,-4 3 0 16,-17 9-4-16,-4 2-7 15,-17 6-11-15,-4 3 6 16,-7 2 3-16,-3 2 5 15,-2 0 3-15,0 0 0 16,-1 0-4-16,0 0-3 16,1 0-5-16,0 0-4 15,0 0-2-15,0 0-2 16,0-2-1-16,0 2-6 16,0 0-5-16,0 0-41 15,0 0-44-15,0 0-160 16,0 0-102-16,17 4-57 15</inkml:trace>
  <inkml:trace contextRef="#ctx0" brushRef="#br0" timeOffset="-79509.28">16025 15573 770 0,'-11'6'293'0,"0"-4"36"15,3-3-216-15,2 2-46 16,6-1-59-16,4-1-20 16,-4 0-22-16,1 0 1 15,13-9 14-15,25-1 8 16,43-55 11-16,-18 22-2 0,4 0 0 16,21-12-2-16,-1-3-1 15,17-13-2 1,-7 5 3-16,12-11-3 0,-14 12 4 15,8-2 1-15,-18 18 2 16,3 2 3-16,-19 13 2 16,2 0 0-16,-18 10 0 15,5-1-1-15,-14 7-2 0,-2 1-25 16,-9 5-23-16,-9 3-79 16,-11 5-44-16,-7 4-123 15,-15 7-30-15</inkml:trace>
  <inkml:trace contextRef="#ctx0" brushRef="#br0" timeOffset="-79252.35">16432 15633 628 0,'28'-12'147'0,"11"-12"88"16,6-6-179-16,19-12 7 15,2-2 1-15,15-4-19 0,-1 6-26 16,16-3-10-16,-6 9-10 16,11 4-22-16,-7 8-32 15,15 2-162-15,-6 7-36 16,15-6-71-16</inkml:trace>
  <inkml:trace contextRef="#ctx0" brushRef="#br0" timeOffset="-75866.35">20823 17022 603 0,'-1'1'291'0,"1"0"-22"31,0 1-164-31,0-1-34 0,0 0-66 0,0 0 3 16,0 0 5-16,0 0 8 15,0-1 3-15,0 0-4 16,0 1-11-16,0 1-26 16,0-1-12-16,0 0-4 15,1 0 3-15,18 9 5 16,44 43 20-16,-25-35 2 15,-1-3 0-15,11 0 1 16,1-4-1-16,18-6-1 16,2-2 1-16,18-7 2 0,2-12 5 15,21-19 5-15,-3-11 5 16,27-27 4-16,-5-9 1 16,30-21-3-16,-10 2-1 15,30-23 5-15,-10 12 10 16,27-15 25-16,-19 14 7 15,24-12 8-15,-29 23-6 16,8-3-9-16,-32 25-23 16,4 0-9-16,-31 22-11 15,-2 6-1-15,-32 16-3 16,-12 6-3-16,-27 12-1 0,-13 8-1 16,-18 5-3-16,-6 3-27 15,-5 0-30-15,-4 2-140 16,0 0-169-16,-2 0-18 15</inkml:trace>
  <inkml:trace contextRef="#ctx0" brushRef="#br0" timeOffset="-72439.71">20898 18274 1041 0,'5'-6'315'0,"-9"6"49"16,4-1-282-16,-1 0-98 15,0 0-6-15,0 0 6 0,0 1 13 16,-1 0 23-16,1 0 9 15,1 0 2-15,0 0-10 16,-1-1-14-16,1 1-27 16,0 0-20-16,0 0-22 15,0-2 1-15,5 1 6 16,24-10 19-16,49-25 13 16,-31 11 21-16,17-12 1 15,1-7 0-15,20-10 2 16,-2-6 1-16,26-15 4 15,-4 5 2-15,25-16 2 16,-4 4 0-16,31-19 0 16,-14 9-4-16,30-14 0 15,-19 13-2-15,13-8 6 16,-25 17 4-16,4-3 10 16,-33 17 5-16,-4 2 6 0,-25 21-1 15,-14 5-2-15,-25 16-10 16,-9 6-6-16,-18 11-7 15,-5 3-10-15,-8 7-12 16,-3 0-34-16,-3-1-32 16,1 0-163-16,0 0-121 15,0 0-37-15</inkml:trace>
  <inkml:trace contextRef="#ctx0" brushRef="#br0" timeOffset="-71319.69">21172 14278 891 0,'45'-67'203'0,"15"-1"75"16,1 11-260-16,27-7-20 15,-3 14-5-15,13 7-1 16,-13 22-2-16,4 17-5 16,-17 19-1-16,5 21-6 15,-12 19 3-15,7 27 4 16,-8 11 6-16,13 37 5 15,-9 3 7-15,9 27 1 16,-5-8 3-16,11 20 4 16,-8-22 6-16,15 17 4 0,-9-21 0 15,11 10 2-15,-11-26-4 16,12 1-5-16,-13-36-2 16,13-11 11-16,-8-28 2 15,20-11 3-15,-6-21 0 0,20-7-1 16,-11-10-12-16,11-9-5 15,-21-9-2-15,3-8 3 16,-26-3 7-16,-3-8 16 16,-20 3 9-16,-9-4 12 15,-16 7 3-15,-9 2 17 16,-10 8-3-16,-4 4 17 16,-5 7-6-16,-5-5-10 15,-6-2-27-15,-16-9-36 16,-10-3-32-16,-20-2-16 15,-8 6-1-15,-12 4 3 16,12 11 22-16,-3 8 7 16,11 4 8-16,-10 12-3 15,8 7-29-15,-14 20-30 16,4 5 5-16,-2 19 2 16,16 1 10-16,-1 16 33 15,10-3 29-15,-1 24-8 0,10-7-2 16,-2 30-7-16,8-10-2 15,8 16-1-15,10-19 2 16,3 8 0-16,7-26 2 16,6 11 1-16,1-19-1 15,-3 6-1-15,1-11 3 16,-3 10 3-16,-4-13 2 0,-5 12 12 16,1-14 5-1,-6-1 9-15,-1-12 3 0,-6 5-2 16,3-16-13-16,1 6-5 15,4-7-14-15,-3 3-31 16,6-13-23-16,-4 10-310 16,-4-8-60-16,-19 5-104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6:23:13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20632 7951 838 0,'1'-3'176'0,"6"-8"72"16,4 3-252-16,7-1-19 16,1 0-7-16,7-3-1 15,-3 2 8-15,2-5 3 16,-1-2 12-16,9-9 7 15,3 0 3-15,13-11 2 16,3-2 0-16,17-10 2 16,-2 1 1-16,19-15 0 15,-2 0-1-15,20-9-1 16,-6 3-5-16,22-8 1 0,-12 15-2 16,19-6 1-16,-9 8 2 15,24-4 1-15,-13 8 1 16,10-6 0-16,-19 12 0 15,0 4 0-15,-31 15 8 16,-14 2 16-16,-28 13 9 16,-9 5 12-16,-21 5 0 15,-7 3-5-15,-8 1-16 16,-2 1-5-16,-2-1-12 16,2 2 0-16,0 0-2 0,0 0 1 15,0 0-2-15,0 0 1 16,0 0-3-16,0 0-1 15,0 0-2-15,0 0-3 16,0 0 0-16,0 0-1 16,0 0 1-16,-2 0-2 15,1 0 0-15,0 0-11 16,0 0-12-16,1 0-65 16,0 0-76-16,-1 0-136 15,0 0-35-15</inkml:trace>
  <inkml:trace contextRef="#ctx0" brushRef="#br0" timeOffset="4927.85">20353 9647 71 0,'74'-12'92'16,"-3"3"-11"-16,13 0 8 16,-2-2-27-16,16 3-6 0,-9 1-21 15,15-4-6 1,-11 6-11-16,16-2 0 0,-13-1 0 16,16-2 17-1,-13 1 5-15,16-2 10 0,-15-2 0 16,9 0 1-16,-11 1-15 15,17-1-2-15,-17-1-5 16,8-1 9-16,-12 2-5 16,6 0 2-16,-19 1-4 15,3 0-2-15,-14 4-12 0,4 2 1 16,-21 1-3-16,-3-1-1 16,-17 4-5-16,-5 0-2 15,-14-1-4-15,-3 2-4 16,-7 1-9-16,1 0-52 15,1-1-36-15,-6 0-131 16,1 0-18-16</inkml:trace>
  <inkml:trace contextRef="#ctx0" brushRef="#br0" timeOffset="5552.02">25880 9397 982 0,'33'20'224'15,"-30"-16"24"-15,9 3-477 16,4 1-83-16,1 4-5 16,0-2 31-16,-2 2 175 15,-12-7 274-15,-2-1 84 16,-1-5 21-16,0 0 1 16,0 1-126-16,0 0-64 15,0-2-66-15,0 1-16 16,0 1-7-16,0 0-5 15,0-1 3-15,1 0 3 16,10-1 3-16,28-8-1 16,52-10 1-16,-16 8-3 15,0 6 2-15,21 1 0 16,-3 1 2-16,20 1 0 16,-8 2 2-16,16-2 3 0,-13 2 0 15,12 1 1-15,-10 1 1 16,16-1 1-16,-13 1 1 15,12 1 0-15,-20 0-1 16,2 2 1-16,-25-1 0 16,-5 3 0-16,-20-3 2 15,-10 2 4-15,-16-3 2 16,-9 1 2-16,-12-1-2 16,-5-2 0-16,-3 1-5 0,-2-2-3 15,0 1-2-15,-1-2-5 16,1 2-5-16,0 0-41 15,0 0-57-15,0 0-171 16,0 0 1-16</inkml:trace>
  <inkml:trace contextRef="#ctx0" brushRef="#br0" timeOffset="10995.61">21471 11184 650 0,'-30'0'228'0,"10"-3"10"16,11-3-185-16,2 3-89 15,6 2-18-15,9-1 0 16,4-1 8-16,12-2 25 16,9-3 24-16,18-1 4 15,2-1 0-15,22-1 1 16,2-1-2-16,20-3-1 15,-3-1-2 1,16-2 2-16,-9-1-1 0,7 0 3 16,-15 1 2-16,15 0 7 15,-15 2 0-15,14 1 2 16,-10 0-3-16,15-1-1 16,-18 2-8-16,15 1 0 15,-18-2-3-15,0 0 2 16,-23 5 4-16,-4-1 22 15,-21 2 4-15,-12 5 7 16,-14 1 2-16,-4 0-1 0,-8 2-21 16,-4 1-3-16,-2 0-10 15,1 0-26-15,0 0-38 16,0 0-55-16,-1 0-34 16,1-1-132-16,0-2 1 15</inkml:trace>
  <inkml:trace contextRef="#ctx0" brushRef="#br0" timeOffset="11229.45">25384 11094 427 0,'15'5'112'15,"-12"-4"6"-15,-3 1-215 16,0 3-49-16,-1-5-51 16</inkml:trace>
  <inkml:trace contextRef="#ctx0" brushRef="#br0" timeOffset="11581.89">25394 11115 103 0,'-2'1'84'0,"0"2"-19"0,-2 2-20 15,1-3-27-15,0 1-30 16,1-1-4-16,0-1 7 16,1 0 35-16,2 0 18 15,28 5 26-15,55-7 1 16,-10-13-4-16,3-1-35 16,25-2-13-16,2 3-13 0,26-3-2 15,-6 2-3 1,23 3 10-16,-12 5 10 0,12 2 18 15,-23 5 6-15,3 2 10 16,-27 0-2-16,-5 2 1 16,-23 0-11-16,-2 0 10 15,-22 0-2-15,-3 2 6 16,-15-5-9-16,-6 0-3 16,-11 1-14-16,-4-2-5 15,-8-2-9-15,0 4 0 16,-1-2-4-16,0-2-3 15,-1 1-7-15,0 1-19 16,1 0-18-16,0 0-44 16,0 0-31-16,0 0-90 15,0 0-45-15,0 0-27 16</inkml:trace>
  <inkml:trace contextRef="#ctx0" brushRef="#br0" timeOffset="20828.09">17698 12754 781 0,'1'4'153'0,"0"-6"52"16,0 0-235-16,-1 1-15 15,1 0 5-15,4 0 5 16,15-6 25-16,39-13 7 15,-39 14 4-15,2 0 0 16,-1 2-1-16,6-3 1 16,2-1-1-16,13-2 4 0,4-3-1 15,11-5 2-15,2-1-2 16,15-4 2-16,-7 0-4 16,10-2 0-16,-8 4-1 15,6-2 1-15,-8 6-1 16,8-2 5-16,-10 4 1 0,7-1 3 15,-6 4 0-15,4 0 7 16,-11 6-2-16,-1-3 1 16,-14 5-1-16,-5-3 11 15,-15 5-2-15,-4-1 10 16,-8 1 5-16,-3 2 11 16,-5 2-9-16,-2-4 2 15,-1 2-10-15,-1 0-4 16,0 0-14-16,0 0-5 15,0 0-13-15,0 0-28 16,0 0-37-16,0 0-103 16,0 0-49-16,7 2-58 15,24 3-73-15</inkml:trace>
  <inkml:trace contextRef="#ctx0" brushRef="#br0" timeOffset="21894.36">25794 12566 924 0,'-2'5'251'15,"2"-5"25"-15,0 1-382 16,0-1-141-16,-1 0-69 15,0 0-130-15,-2 0 215 16,1 0 296-16,0-1 239 16,-1 1 47-16,1-1-59 15,0 1-102-15,0-1-85 16,-1 1-88-16,1-2-30 16,1 1-19-16,0 1-4 15,-1 0 5-15,1 0 7 16,0 0 14-16,1 0 7 15,0 0 1-15,1 0-2 16,14 1-2-16,21 2 0 16,40 4-1-16,-17-7 1 15,3 0 2-15,17-3 2 0,-3-1 2 16,14-1 0-16,-9 2 2 16,14 0 0-1,-11 1-1-15,7 2 1 0,-10 4-2 16,12 0 1-16,-9 1-1 15,14 0 1-15,-4 0-2 16,15-3 2-16,-6-2-1 0,16 0 1 16,-16-1 0-16,10 0 1 15,-18 1-1-15,3 1 2 16,-20-1-1-16,10 1 4 16,-17 2-1-16,10-1 4 15,-9 0 0-15,7 2 6 16,-13-2 5-16,8 0 18 15,-14 1 4-15,-4-1 10 16,-16 0-4-16,-4-1 0 16,-13 1-17-16,-9-1-5 15,-7 0-11-15,-1-1-2 16,-5 2-7-16,-2-2-3 16,0-1-6-16,-1 1-24 15,2 0-30-15,0-1-161 16,0 1-112-16,2 0-42 15</inkml:trace>
  <inkml:trace contextRef="#ctx0" brushRef="#br0" timeOffset="26451.17">16557 14454 775 0,'17'-5'118'0,"1"0"98"15,5 0-228-15,15-4-10 16,7 0 23-16,12-1 1 15,-5-1-2-15,10 2-1 16,-6-1 1-16,13-2 3 16,-5 4 1-16,7-3 1 15,-5 0-2-15,12-2 1 16,-6-1-3-16,17-6 2 16,-2-1 0-16,17-5 4 15,-2-1 2-15,19-5 0 16,-13 2-2-16,20-3 3 15,-12 3 0-15,15 1 0 0,-15 6 0 16,17 1 5 0,-16 6-3-16,11 0 0 0,-17 2-1 15,4 0 2-15,-19 1 1 16,2 1 19-16,-21 1 1 16,-2 2 1-16,-16 2-3 15,-6 1-6-15,-17 4-19 16,-9 1-2-16,-12 0-3 15,-3 2-2-15,-9 1-5 16,-2-2-46-16,1 1-39 0,-2-1-112 16,0 0-82-16,1 0-45 15</inkml:trace>
  <inkml:trace contextRef="#ctx0" brushRef="#br0" timeOffset="38005.75">24029 17492 891 0,'3'5'220'0,"-3"-5"40"16,1 0-262-16,-1-1-42 15,1 0-6-15,5-3 13 16,14-7 23-16,39-23 14 16,-38 22 3-16,0 0 1 15,-2 1 1-15,5-3 8 16,1 0 0-16,8-1 1 16,-1-3-3-16,17-3-2 15,4-1-8-15,18-8 0 16,3 2-2-16,22-3 1 15,-6 0 0-15,15-5 1 16,-7 4 0-16,13-8 11 16,-13 4 7-16,12-1 15 15,-15 4 3-15,3-2 10 16,-18 7-5-16,1 2 7 0,-21 3-7 16,0 3 11-16,-15 9-5 15,-4-1 0-15,-8 5-15 16,-1 0-5-16,-8 3-17 15,-7 1-2-15,-5 1-4 16,-3 0 1-16,-9 1-1 16,0 2 1-16,0-1-3 15,0 0 0-15,-1 0-4 16,1 0-25-16,0 0-30 0,0 0-111 16,0 0-108-16,1 1-90 15,0 0-94-15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6:24:2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20783 11929 554 0,'-8'0'338'0,"1"-4"-55"15,2 4-105-15,1-3-136 0,1 2-52 16,2 0-7-16,1 1-3 16,0-2 2-16,0 1 8 15,0 0 4-15,1-1 6 16,17-10 3-16,45-32 0 15,-23 17-1-15,1-4-3 16,13-5 0-16,2-1-1 16,19-8 1-16,4 2-1 15,22-5 2-15,1 3-2 0,24-2 0 16,-6 5-1-16,21-5 0 16,-7 4-1-16,21-5 1 15,-19 5 0-15,17-10 2 16,-20 7 2-16,16-2 6 15,-27 3 3-15,11 0 7 16,-20 11 2-16,2 1 2 16,-26 7-6-16,-4 6-2 15,-24 6-5-15,-9 1-2 16,-21 4-3-16,-5 3 3 16,-14 4-1-16,-3 0 2 15,-6 0-1-15,-2 5-14 16,-1-2-24-16,0-1-89 15,-1 0-73-15,0-1-96 16,-1 0-65-16</inkml:trace>
  <inkml:trace contextRef="#ctx0" brushRef="#br0" timeOffset="540.65">17965 13258 782 0,'30'-14'148'15,"15"-24"81"-15,15-10-235 16,29-18 0-16,4-1 2 16,22-8 0-16,-4 11-1 15,17-11-2-15,-15 12 1 16,9 0 2-16,-18 11-1 16,3 3 5-16,-26 15 2 0,1 3 3 15,-21 8-1-15,-5 7 0 16,-18 7-1-16,-4 3 1 15,-14 4-3-15,-4 3-4 16,-7 1-5-16,-2 1-52 16,-3 3-34-16,1 7-97 15,2 4-33-15,1 12-48 16</inkml:trace>
  <inkml:trace contextRef="#ctx0" brushRef="#br0" timeOffset="35465.71">19204 15699 661 0,'32'2'143'0,"5"-7"63"16,-1-6-193-16,19-7-9 15,0-2 0-15,16-10-1 16,-4 0-2-16,17-8 1 16,-6 2 3-16,16-8 21 15,-10 6 8-15,18-6 12 16,-12 6 1-16,13-7 8 16,-10 8-11-16,6-4 1 15,-15 6-4-15,8-5 24 16,-14 7-5-16,1-2-8 15,-10 6-1-15,-1-1 5 16,-16 11-27-16,-10 4-3 16,-17 7-2-16,-7 2-4 15,-12 5-9-15,-5 1-3 0,1 1-1 16,-4-2-9-16,1 1-18 16,1 0-93-16,-1 0-135 15,0-2-111-15,0 1-91 16</inkml:trace>
  <inkml:trace contextRef="#ctx0" brushRef="#br0" timeOffset="39626.8">23703 17577 1135 0,'5'13'325'16,"-2"-8"52"-16,-3-7-326 16,1 3-65-16,-1-1-23 15,0-1 0-15,1-2 16 0,2 1 17 16,10-7 16-16,1-4 0 15,36-27 1-15,-28 28-3 16,4 1-5-16,19-8-2 16,11-3 0-16,17-5-4 15,3-1-1-15,25-4-3 16,-2 1 1-16,21-5-2 16,-8 1 1-16,19 8-1 15,-14 1 3-15,9 3 0 16,-16 7 3-16,5 2 0 15,-21 5 3-15,0-1-1 16,-19 1 2-16,-1-2 0 16,-18 7 3-16,-2 0 2 15,-15 4 0-15,-8 2-1 16,-14 3 0-16,-6-5-2 16,-9-3-3-16,-1 3-3 15,-2 0-3-15,1-2-8 0,-2 2-11 16,2 0-50-16,0 0-38 15,-1 0-139-15,1 0-112 16,0-1-38-16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6:25:12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12367 5744 1065 0,'-5'-15'212'0,"-6"-4"107"16,-10 8-328-16,-4-2-23 16,3 5-10-16,-9 4-5 15,-5 3 0-15,-14 2 5 16,1 2 38-16,-14-1 17 16,6-1 8-16,-18 1 7 15,2-3 4-15,-16 1-3 16,6 5-7-16,-16 1-4 15,9-3-7-15,-12 10-5 16,10 1-6-16,-12 6-3 16,15 2 0-16,-10 7-2 15,15 2 0-15,-12 6-2 16,11 4 0-16,-10 10-3 16,16 0 1-16,-9 10-1 15,16-1 2-15,-5 8 1 0,13-8 0 16,0 12-3-1,18-5 2-15,5 14-3 0,13-6 1 16,4 12 1-16,8-10 1 16,5 8-2-16,9-10 2 15,8 12-2-15,4-7 2 16,11 13 0-16,5-9 3 16,12 11-1-16,3-10 1 0,16 0-4 15,5-15 1-15,8-4-3 16,-4-20 3-16,12-10-1 15,-8-11 5-15,16-6-1 16,-3-8 4-16,16-5 0 16,-2-7 1-16,20-10 1 15,2-7 6-15,26-21 11 16,-8-8 2-16,14-24-1 16,-18-6 0-16,3-28-3 15,-28 15-12-15,9-18 2 16,-23 9 3-16,5-19 8 15,-21 26 13-15,-4-24 10 16,-23 14 4-16,-2-16 4 16,-18 19-5-16,-8-9-7 15,-11 11-5-15,-14-10 1 16,-11 21-5-16,-11-5-2 0,-9 12-9 16,-13-2-8-16,1 20-6 15,-16-8-6-15,-1 12-2 16,-10 2 0-16,8 12 3 15,-10 3-3-15,12 16 0 16,-11 9-4-16,-1 11-4 16,-19 14-11-16,3 10-1 15,-15 21-34-15,6 11-17 0,-10 16-71 16,19 2-48-16,-4 21-134 16,20-5-14-16</inkml:trace>
  <inkml:trace contextRef="#ctx0" brushRef="#br0" timeOffset="1076.52">12602 7291 746 0,'8'-9'173'16,"-4"-6"39"-16,-8 0-225 15,-3-2-126-15,-3-3-16 16,-10-9 42-16,-4 2 64 15,-12-2 93-15,-1 2 109 16,-6-2 52-16,0 8-13 0,-7-2-24 16,2 4-67-16,-10-1-19 15,3 6-32-15,-7 0-16 16,5 6-21-16,-2 5-6 16,9 0-4-16,-10 3-3 15,4 2-2-15,-8 6-3 16,-2 1 0-16,-9 8-2 15,7 4 2-15,-8 5-1 16,8 0 2-16,-5 3 3 16,11-4 3-16,-4 3-2 15,15-2 0-15,-4 9-2 16,13 1-2-16,-6 11-1 16,8 0 2-16,-5 10-1 15,7-10 3-15,-3 2 0 16,7-7 0-16,1-2-2 15,7-6-1-15,1 6-1 0,3-3-1 16,2 6-3-16,8-2-1 16,3 6-2-16,5-4-1 15,8 7-2-15,4-4 4 16,5 4-2-16,4-7 5 16,6 6-1-16,1-11 1 15,7 0-1-15,0-7 3 0,7 3-1 16,-1-8 1-16,6 4 3 15,-3-4-1-15,12 0 0 16,-4-7 3-16,18 1 0 16,1-10 0-16,13-3 1 15,-7-5 1-15,14-6 0 16,-15-5 1-16,17-6 1 16,-7-3 0-16,13-8-1 15,-9-1 0-15,18-10 0 16,-15-3 0-16,5-6 0 15,-13 3 2-15,-3-8 2 16,-21 6 0-16,0-8 2 16,-12 0 0-16,5-13-1 15,-4 1-1-15,6-5 1 16,-11 10 0-16,-5 0 16 16,-13 9 14-16,-8 1 24 0,-11 7 4 15,-7-6 2-15,-5 9-10 16,-6-4-13-16,-3 8-24 15,-7-3 5-15,0 10 0 16,-10-4 1-16,3 6 3 16,-8 0-1-16,2 6-9 15,-9-3-7-15,3 5-7 16,-14 1-10-16,-2 6 0 16,-16 3-3-16,2 4 1 0,-11 3-1 15,15 3 3-15,-11 2-3 16,15 1-1-16,-5 4-31 15,11 5-44-15,-12 8-112 16,12 4-115-16,-6 15-96 16,1 2-87-16</inkml:trace>
  <inkml:trace contextRef="#ctx0" brushRef="#br0" timeOffset="2997.11">13078 8582 1352 0,'-21'-13'278'16,"-3"9"135"0,-2-7-406-16,4-1-15 0,-5-3-24 15,2 4-17-15,-10 0-22 16,-5 0 4-16,-14 0 6 15,-2 4 30-15,-12-2 30 16,3-1 36-16,-6 1 11 16,9-1 2-16,-12-5-4 15,9 0-15-15,-17-1-18 16,1 1-13-16,-9-3-2 16,7 7-1-16,-16-1-6 15,9 5 0-15,-14 2-5 16,9 5 1-16,-15 0-1 0,12-1 7 15,-10-3 3-15,12-1 6 16,-10-5 1-16,14-1 2 16,-13-1-1-16,10 2-1 15,-12-2 1-15,11 3-2 16,-15-1 2-16,14-1 0 16,-14-3 0-16,17-1 0 15,-18-3 3-15,16 2-1 0,-12-3 2 16,13 3 2-16,-14 0 0 15,11 3-2-15,-17 1-2 16,13 4-2-16,-11 2-3 16,8 0 0-16,-14 4 0 15,17-1 2-15,-10 0 1 16,10 0 0-16,-11 3-1 16,15 1-1-16,-15 3-1 15,12 2-2-15,-16 7 0 16,15-1 0-16,-15 8 0 15,18 0 2-15,-10 2 0 16,12-4 2-16,-11 5-1 16,15-7 0-16,-9 5 0 15,8 0-2-15,-7 6-2 16,18 1 1-16,-12 9-4 16,10-2-2-16,-3 7 1 0,15-5 2 15,-13 5-1-15,17-8 2 16,-2 3-1-16,10-5 2 15,-1 8-23-15,20-6-3 16,1 4-9-16,11-2 0 16,6 4-9-16,10-5 20 15,3 3-6-15,6-2 3 0,5 2-10 16,6-3 4 0,2 3-3-16,5-1 10 0,5 3 4 15,4-1 11-15,7 5 0 16,2-2 4-16,7 3-3 15,4-3 2-15,8 1-4 16,2-6 3-16,8 3 2 16,-1-8 5-16,7 0 2 15,-5-4 4-15,8 1-1 16,-3-6 0-16,12 3-2 16,-3-3-1-16,14-1-3 15,-7-8 2-15,17-3-1 16,-8-6 4-16,13-5-1 15,-11-1 2-15,17-1 1 16,-14-2-1-16,16 1 0 0,-10 0 0 16,14-1 0-16,-8-2 0 15,12 0-1-15,-10-3 2 16,12-2-2-16,-15 0 2 16,12-2-1-16,-16 0 1 15,12-1-1-15,-12 3 0 16,15 2-1-16,-16 2 1 15,12 3-1-15,-12 1 1 16,16 0 0-16,-13 1 1 16,20-2 0-16,-11 0 1 0,18-3-1 15,-15 0 1-15,18 0-1 16,-14 2 0-16,19 1 0 16,-18 0 1-16,21 4-2 15,-15-3 2-15,20-1-1 16,-18 0 0-16,28 1 1 15,-19 0-1-15,17-4 0 16,-20-1 1-16,18-5-1 16,-29-3 0-16,14-7 1 15,-22 0-1-15,15-4 0 16,-24 1 1-16,13-6 0 16,-17 2-1-16,8-6 1 15,-18 5 1-15,8-7 0 16,-18 4 2-16,3-5 0 15,-17 6 0-15,-1-4 0 0,-18 8 2 16,-7 0 4-16,-16 9 21 16,-8 6 60-16,-13 5 27 15,-8 0 16-15,-5-1-2 16,-9-10-17-16,-6-4-53 16,-12-11-21-16,-8-1-19 15,-15-5-2-15,-4 7 1 0,-26-8 4 16,-2 9-7-16,-26-4 5 15,3 2-3-15,-25-4-3 16,7 6-11-16,-15-5-1 16,12 4-5-16,-29 4-12 15,18 11-15-15,-24 8-42 16,5 16-33-16,-34 20-329 16,16 12 69-16</inkml:trace>
  <inkml:trace contextRef="#ctx0" brushRef="#br0" timeOffset="23950.62">12597 8802 1068 0,'-7'7'246'16,"-1"-13"91"-16,3 4-313 15,1 2-29-15,3-1-10 16,1 1-7-16,0 0 3 15,0 0 7-15,0 0 5 16,0 0 8-16,0-1 3 16,0 0-2-16,1-1-2 0,11-6-3 15,20-7 2-15,41-45 2 16,-23 29 2-16,3 4 1 16,14-10 1-16,1-1-3 15,23-12-2-15,-3 1 0 16,15-16 0-16,-8 7 0 15,6-3 2-15,-23 13-2 16,-1 2 2-16,-19 13-1 16,-6 5 1-16,-17 8 1 15,-2 3 2-15,-15 9-4 0,-4 3-7 16,-8 2-9-16,-5 1-25 16,-3 6-8-16,0-4-30 15,0 0-23-15,-38 9-45 16,-47 59 10-16,19-26-35 15,4 6 4-15,-11 14-17 16,9-1 27-16,-10 15 6 16,6-1-11-16</inkml:trace>
  <inkml:trace contextRef="#ctx0" brushRef="#br0" timeOffset="24292.79">12923 8994 48 0,'-5'30'81'0,"5"-4"0"16,7-8 9-16,5-4 12 0,6-8-7 15,13-2 18-15,2-9-9 16,17-7 12-16,1-5-14 16,14-13 6-16,-2-6-22 15,12-10-5-15,-7-2-26 16,13-7-7-16,-9 5-21 16,13-2-8-16,-10 9-10 15,5-4 1-15,-13 13-5 16,1-5 4-16,-19 11 1 0,4-3 19 15,-14 10 7-15,-3 1 8 16,-12 6-1-16,-6 4 13 16,-10 5-15-16,-4 2 4 15,-5 2-5-15,1 0-2 16,0 1-15-16,-1 0-7 16,1 0-12-16,-1 0-3 15,1 0-6-15,0 0-31 16,-1 0-41-16,0 0-287 15,-1 0 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6:55:57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13256 7586 676 0,'30'-4'120'0,"7"-20"76"0,11-5-210 15,23-17 14-15,7-1 2 16,17-6-2-16,-4 7-1 16,9-3 3-16,-15 11 0 15,7-4 6-15,-16 6 5 16,3-6 9-16,-15 7 2 16,2-4 6-16,-18 6-3 15,1-5-2-15,-12 11-8 16,-2 0-4-16,-9 9-9 15,-4 4-4-15,-11 8-5 0,-3 3-21 16,-7 1-19-16,-2 6-32 16,0-4-9-16,-5 10-142 15,-1 29 32-15</inkml:trace>
  <inkml:trace contextRef="#ctx0" brushRef="#br0" timeOffset="271.38">13716 7985 549 0,'39'-16'115'0,"14"-29"61"15,5-12-160-15,26-20 1 0,4-3 2 16,22-14 3-16,-4 5-7 15,15-15 1-15,-13 12-5 16,9-6 1-16,-4 2 1 16,-9 12-10-1,-17 20-5-15,-9 5-17 16,-15 17-130-16,-19 25-48 0,-18 6-43 16</inkml:trace>
  <inkml:trace contextRef="#ctx0" brushRef="#br0" timeOffset="7828.89">22617 8749 1360 0,'-14'-4'269'16,"8"-2"135"-16,-2-1-425 16,6 1 3-16,7-1-28 15,5-3-11-15,14-10-7 16,8-9 9-16,19-12 11 15,3-6 21-15,11-15 12 0,-4 4 10 16,4-10 4-16,-14 8 2 16,-1 1 6-16,-11 14 1 15,-3 6-1 1,-13 11-2-16,-3 6-2 0,-5 8-7 16,-3 5-6-16,-2 1-16 15,2 5-74-15,-1 3-41 16,4 2-108-16,0 0-85 15,2 4 2-15,-6 1-62 0</inkml:trace>
  <inkml:trace contextRef="#ctx0" brushRef="#br0" timeOffset="8178.33">24189 7644 1219 0,'10'4'222'0,"-3"0"113"16,0 7-366-16,9 18-4 0,6 9 6 15,11 29 8-15,2 8 10 16,5 17-6-16,-8-3-3 16,-1 9 1-16,-6-14 0 15,-5 5 3-15,-10-17 7 16,-8-2 2-16,-7-20 1 16,-9-2-32-16,-5-17-27 0,-5-6-141 15,-28-35-448 1</inkml:trace>
  <inkml:trace contextRef="#ctx0" brushRef="#br0" timeOffset="8329.87">23856 7698 768 0,'21'-31'469'15,"-8"6"-93"-15,14-13-110 16,20-10-383-16,38-27-245 15,22 0-22-15,21-2-114 16</inkml:trace>
  <inkml:trace contextRef="#ctx0" brushRef="#br0" timeOffset="9430.93">25108 7845 256 0,'8'-24'232'16,"-3"-12"-72"-16,-5-2-7 15,1-7-140-15,-1 7-10 16,-6-3-17-16,-5 12 0 16,-9 9 45-16,-2 12 9 0,-9 8 25 15,0 13 19-15,-3 12 10 16,1 8-44-16,1 12-14 15,5 1-35-15,6 11 0 16,4-2-3-16,9 3-1 16,7-8-1-16,6-2-3 15,5-15-7-15,16-8-29 16,2-17 0-16,15-16 3 16,4-16 6-16,10-17 8 15,-8-7 32-15,2-10 11 16,-13 9 24-16,-9 4 53 15,-12 14 19-15,-4 8 17 16,-10 12-10-16,1 5-28 16,-3 5-61-16,0 1-43 15,-1 0-21-15,0 1-4 16,8 17 3-16,33 61 6 0,-15-25 22 16,13 12 5-16,-1-7 0 15,11-3-34-15,-4-19-27 16,2-8-42-16,-12-10-14 15,-7-11 21-15,-11-9 56 0,-11-13 33 16,-8-9 47-16,-7-23 30 16,-3-6-10-16,-7-20-21 15,3 3-8-15,-2-6 29 16,6 19-10-16,0 5 0 16,10 21 3-16,-2 10 12 15,4 15-37-15,0 1-35 16,4 4-13-16,-4 0-8 15,1 0-15-15,29 4 3 16,45 58 25-16,-27-24 6 16,-3 1 4-16,5 4 5 15,-11-10 1-15,4-3 2 16,-10-9-1-16,1-10 5 16,-7-7 4-16,2-13 12 15,-5-9 2-15,0-13 7 16,-4-5-3-16,-4-12 0 15,-4 0-14-15,-4-8-3 16,-4 2-10-16,0-10-41 0,-3 6-31 16,6 1-38-16,0 16-33 15,6 7-38-15,3 23 35 16,9 10 28-16,0 8 37 16,13 4 34-16,7 1 40 15,17-5 2-15,0-8 1 0,16-10-3 16,-8-8 1-1,-3-10 32-15,-15-1 19 0,-7-11 22 16,-16 2 14-16,-5-10 27 16,-8 4-6-16,-4 3 44 15,-7 14-7-15,-3 7-2 16,-1 16-33-16,-2 4-42 16,0 4-69-16,0-2-18 15,-4 10-9-15,-11 28-1 16,-23 56 15-16,16-26 5 15,4-12 4-15,4 10 4 16,4-16 1-16,6-4 1 16,4-17-2-16,2-9 3 15,0-13 2-15,4-6 26 16,-3-4 8-16,-2 1 10 16,0 0-3-16,0 0-6 0,1-1-44 15,1 0-148 1,25-24-172-16,49-53-13 0</inkml:trace>
  <inkml:trace contextRef="#ctx0" brushRef="#br0" timeOffset="9744.1">27464 6221 914 0,'2'4'213'16,"-11"16"72"-16,-9 27-253 15,-1 17-50-15,-3 28 4 16,0 7 5-16,8 7-1 16,13-17 0-16,11-5-1 15,8-23-3-15,20 0 1 16,10-12 0-16,18-1 7 16,2-10 5-16,16 5 8 15,-9-10 0-15,3 3 6 16,-15-4-3-16,-6 4-3 15,-16-6-4-15,-10 6-1 16,-20-3-5-16,-23 17-64 16,-21 1-70-16,-23 6-138 15,-12-8-39-15</inkml:trace>
  <inkml:trace contextRef="#ctx0" brushRef="#br0" timeOffset="9947.78">27612 5991 1450 0,'110'-51'271'0,"26"-12"131"16,-30 1-456-16,42 2-60 16,-14 15-30-1,0 7-50-15,-39 13-12 0,-16 2-46 16,-33 8 29-16,-16 7-59 15,-23 9 7-15</inkml:trace>
  <inkml:trace contextRef="#ctx0" brushRef="#br0" timeOffset="10265.54">27182 8241 1369 0,'109'-82'263'16,"33"-33"141"-1,-1 3-414-15,43-19-1 0,-6 16 3 16,32-6 1-16,-29 30 0 16,5 5-12-16,-36 22-9 0,-9 11-49 15,-48 27-52-15,-11 15-268 16,-34 22 36-16</inkml:trace>
  <inkml:trace contextRef="#ctx0" brushRef="#br0" timeOffset="13911.79">18151 10840 598 0,'0'7'371'0,"1"-1"-74"15,-1-5-115-15,0-1-180 16,0 0-64-16,0 0-10 0,0 0 8 16,1 0 5-16,1 0 32 15,26 1 3-15,39 3 6 16,-18-8-4-16,7-1 3 16,16-8 1-16,1-2 8 15,18-8 3-15,-4 1 5 16,13-2-1-16,-4 2 3 15,15-1-1-15,-6 6 1 16,24 3-1-16,-10 7 2 0,25 3-1 16,-8 8 0-16,20 5 1 15,-18 1 0-15,19 3 0 16,-21 0-1-16,12-3 0 16,-24-5 1-16,15-3-1 15,-21-7 1-15,0-7 0 16,-21-2 4-16,-2-3 22 15,-25-1 11-15,-10 2 17 16,-20 6 9-16,-7-1 11 16,-15 7-20-16,-6-2-6 15,-7 4-16-15,-3-1-8 16,-2 3-15-16,-1 0-64 16,0 0-106-16,0 0-138 15,0 0-50-15</inkml:trace>
  <inkml:trace contextRef="#ctx0" brushRef="#br0" timeOffset="38370.94">16848 13845 434 0,'-76'-38'86'0,"-17"-7"45"15,7 4-133-15,-13-1 3 16,8 12 0-16,-19 3-2 16,11 9 0-16,-17 2-2 0,10 3 5 15,-22 3 0-15,16 3 1 16,-16 1 1-16,12 1 2 16,-18 0-2-16,20-2 3 15,-12-7 4-15,14-2 9 16,-20-4 15-16,18 1 10 0,-17 1 18 15,14 8 6-15,-18 3-7 16,22 5-17-16,-9 7-10 16,16 3-24-1,-13 7-14-15,20 4-5 0,-10 6-12 16,15 2-2-16,-9 8-1 16,14-1 5-16,-9 5 4 15,14-3 11-15,-7 7 5 16,12-4 1-16,-8 7 1 15,13 0 0-15,-6 12-1 16,10-1 0-16,-2 17-1 16,15 2-2-16,2 16-1 15,14-5-1-15,0 3 0 16,11-13-1-16,6 1 0 16,9-15 2-16,6 3-2 15,10-7 0-15,4 2 0 16,4-11 0-16,8 2-3 0,2-10 1 15,6 3 0-15,6-5 2 16,9 7-1-16,3-1 3 16,13 5 1-16,3-6 1 15,16 1-1-15,-6-8 0 16,16-1 1-16,-5-10 0 16,16 5 0-16,-7-8 0 15,17-2-1-15,-12-5-1 16,19-2 0-16,-7-6 1 0,12-3-2 15,-14-1 2-15,24 1-1 16,-12 1 1-16,13 1-1 16,-11-1 2-16,29-1-2 15,-17-5 1-15,15-3 0 16,-13-4 0-16,25-5-1 16,-21-2 1-16,19-3-2 15,-14 0 0-15,15 0 2 16,-22 2-1-16,23 2 0 15,-19 5 3-15,14-2-2 16,-13 1 1-16,22-3 0 16,-25-6 0-16,16-5-1 15,-14-6 2-15,11-9 3 16,-27-5 3-16,20-6 14 16,-22-2 6-16,8-4 5 0,-21 4-2 15,9-4 5-15,-24 6-10 16,5-7 0-16,-21 4-3 15,2-17 1-15,-17 6-6 16,-2-13-1-16,-16 7-4 16,-6-5 12-16,-17 19 11 15,-12-4 22-15,-15 12 6 16,-13-4 19-16,-11 10-10 0,-16-5-15 16,0 8-24-16,-16-2-5 15,-3 8-23-15,-19 0-8 16,2 8-2-16,-20-4 0 15,1 5-5-15,-21 0-2 16,10 3 4-16,-19-5 2 16,7 4 1-16,-15 3 0 15,17 2 5-15,-15-3 0 16,17 9 0-16,-10 0-4 16,19 0-1-16,-12-6-11 15,20 2 0-15,-13-3 0 16,21 2 6-16,-7-1-2 15,18 5 9-15,-7 5-26 16,20 2-15-16,-6 4-64 16,16 9-70-16,0 7-107 0,19 0-6 15,7 9-82-15</inkml:trace>
  <inkml:trace contextRef="#ctx0" brushRef="#br0" timeOffset="43188.64">21360 16827 640 0,'81'-32'380'16,"-74"26"-60"-16,-9 5-72 15,1 2-245-15,1-1-16 16,0 0-12-16,0 0-17 0,0 0 0 16,1 1 0-16,8 5 10 15,19 20 7-15,37 40 12 16,-24-29-2-16,-4-9 0 16,6 2 0-16,-2-8 2 15,6-5 3-15,-2-4 3 16,9-4 2-16,-4-10 1 15,17-12 3-15,-1-13 2 16,27-31 5-16,2-12 4 16,29-38 17-16,1-19-1 15,39-36 10-15,-12-6-6 0,34-32-2 16,-17 13-16-16,26-20 0 16,-22 30-11-16,14-12-1 15,-27 29-7-15,26-5-196 16,-21 28-91-16,-3-10-41 15</inkml:trace>
  <inkml:trace contextRef="#ctx0" brushRef="#br0" timeOffset="46899.59">21262 16670 863 0,'-4'30'200'0,"-2"-5"70"16,-4-16-253-16,5-5-68 16,11 2-4-16,11 5-1 0,7 2 2 15,17 6 5-15,7 4 45 16,13 0 1-16,1-1-2 15,14-6 0-15,-5-8-3 0,15-8 1 16,-5-10 1 0,12-17 1-16,-8-6 2 0,16-24 2 15,-7-12 1-15,19-32 4 16,-8-7 4-16,22-26 29 16,-12 6 11-16,8-14 31 15,-22 27 2-15,2 6-5 16,-23 28-27-16,7 4-11 15,-18 27-31-15,3 0-3 16,-15 14 0-16,-4 4 0 16,-17 15 0-16,-4 3 1 15,-10 9-28-15,2 5-64 16,-4 7-63-16,2 13-148 16,-1 5-35-16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6:57:14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20340 7991 1176 0,'-18'2'238'16,"-2"-14"116"-16,2 2-355 16,8 6-4-16,6 1-14 0,4 3-9 15,2 3-4 1,-2-3 2-16,0 2 3 0,4 5 12 15,8 17 4-15,27 32 2 16,-13-36-2-16,0-10 1 16,9-4 3-16,-1-8 3 15,13-13 3-15,3-8 4 16,24-22 0-16,9-15-3 16,34-26 1-16,4-4-4 0,38-29-1 15,-5 1 0-15,32-19 0 16,-14 5 1-16,29-24 3 15,-27 23-1-15,9-4 2 16,-36 22-1-16,-7 6 1 16,-46 37 0-16,-17 10 3 15,-33 23-1-15,-15 15 4 16,-17 15-4-16,-8 5-2 16,-4 4-14-16,-1 3-83 15,1-3-74-15,-1 0-144 16,0 1-55-16</inkml:trace>
  <inkml:trace contextRef="#ctx0" brushRef="#br0" timeOffset="24725.04">27932 9451 1046 0,'-1'6'216'15,"-1"-1"109"-15,4-8-316 16,-2 3 1-16,0 0-15 15,0 0-10-15,0 0-12 16,1 1-8-16,17 11-9 16,43 28 13-16,-26-13-3 15,-1-2 1-15,7 20 7 16,-3 1 11-16,17 27 2 16,0 5 4-16,16 25 5 15,0 2 4-15,15 20-2 16,-7-9 2-16,16 5 0 0,-5-17-1 15,20 4-2-15,1-26 0 16,24-2-3-16,1-15 2 16,24-4-1-16,-19-19-1 15,28-9-2-15,-17-18 1 16,21-10-2-16,-15-10 1 16,21-9 3-16,-34-3 4 15,10-5 0-15,-34-1 4 16,-6-2 8-16,-26 4 3 0,-3 0 2 15,-28 6 3-15,-8 4-4 16,-20 4-6-16,-11 1 2 16,-12 5 4-16,-5 1 6 15,-2 0 8-15,-1 0-1 16,0 0-5-16,0 0-6 16,-1 0-11-16,-16 3-8 15,-9 25-2-15,-37 42-3 16,43-34 2-16,1 10-1 15,6-2 1-15,8 19 1 16,6 2 2-16,6 20-1 16,7-3 1-16,7 18 0 15,5-9 1-15,4 25 0 16,0-10 2-16,6 21 0 16,-5-9 0-16,-2 24-1 0,-5-14 1 15,2 19 0-15,-7-16 1 16,2 8-2-16,2-27 1 15,-4-1-1-15,-3-32 1 16,-4-9 3-16,-8-24 10 16,-5-7 29-16,-5-15 18 15,-6-3 23-15,-6-5 0 16,-21 7-10-16,-14-1-44 16,-33 8-382-16,-24 5 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6:58:14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20048 8021 940 0,'-3'6'164'15,"-1"-6"117"-15,4-2-300 16,0 1 27-16,2-1-1 0,22-29-7 16,62-50-8-16,-4 16 1 15,12 0 1-15,20-20-2 16,-1 2 3-16,24-13 0 15,-15 9 1-15,9-10 1 16,-16 18 3-16,7 1 0 16,-30 19-9-16,1 1-91 15,-22 20-69-15,-9 10-98 16,-26 13-82-16</inkml:trace>
  <inkml:trace contextRef="#ctx0" brushRef="#br0" timeOffset="214.7">20704 8328 1144 0,'40'-9'223'0,"14"-22"115"16,40-23-347-16,23-14 4 15,50-30-62-15,1-1-53 16,41-19-219-16,-14 4-4 16</inkml:trace>
  <inkml:trace contextRef="#ctx0" brushRef="#br0" timeOffset="3735.97">8626 9593 648 0,'-9'-7'166'15,"0"1"30"-15,8 7-204 0,8 4-24 16,6 1-10-16,10 4 0 16,9 4 14-16,13 0 15 15,0-1 2-15,13-1-3 16,-3-1 2-16,9-1 1 16,-4-2 4-16,10-2 1 15,-8-4 3-15,14-1 1 16,0-1-2-16,15 0 1 15,-3 1 2-15,20 2-3 16,-3 0 0-16,24 3 3 16,-3-4 1-16,33-1-1 15,-7-4 2-15,26-6 1 16,-11-5 0-16,24-7-1 16,-22 2-1-16,23-4-2 15,-20 2 2-15,19 2 0 16,-21 7-2-16,19-2 1 0,-21 7 0 15,22-1 1-15,-21 2-1 16,23-7 2-16,-20 4-1 16,26-5 1-16,-24-3-1 15,26-1-1-15,-25 5 1 16,22-1 0-16,-27 4-1 0,27 11 2 16,-28 2-1-16,23 7-2 15,-23 2 1-15,20 6 2 16,-24-5-3-16,15 5 2 15,-15-7 2-15,22 5 8 16,-27-4 1-16,23 3 2 16,-16-2-2-16,12 5 1 15,-22 0-10-15,23 4 0 16,-24-3 0-16,25 3 1 16,-16-5-2-16,20-2 2 15,-20 0-1-15,18-1 1 16,-24-2-1-16,16 5 1 15,-21-4-15-15,23 4 67 16,-23-1-3-16,18 0 2 16,-17-5-2-16,13 1 15 0,-26-6-64 15,17-3 0-15,-25-3-2 16,3 1 1 0,-23-1 0-16,7 5 0 0,-24-2-1 15,2 5 1-15,-17-2-1 16,1 3 0-16,-17 1 0 15,2 0 1-15,-12-3-1 16,5 2 0-16,-8-8-7 16,6-1-58-16,-8-4-62 0,4-7-101 15,-10-6-44 1</inkml:trace>
  <inkml:trace contextRef="#ctx0" brushRef="#br0" timeOffset="4246.21">20741 10098 800 0,'20'2'151'16,"8"-4"84"-1,-2 2-235-15,19-3-12 0,9 1 9 16,25-5 0-16,1 2 1 16,26-7 0-16,-1-1 0 15,21-4-4-15,-6 0 0 16,22-7-3-16,-20 1 1 15,16-12 0-15,-16 3 5 0,14-10 2 16,-17 1 2-16,20-11 0 16,-13 3 1-16,21-7 0 15,-19 5 1-15,11-6 0 16,-15 9 2-16,6-4 9 16,-19 9 1-16,10-2 2 15,-17 10-2-15,5 3-1 16,-20 10-10-16,-1 1-1 15,-16 7-1-15,-2 3 0 16,-16 3 0-16,4 1 0 16,-13 4-1-16,5 3-2 15,-9 3-46-15,12-1-199 16,0-1 49-16</inkml:trace>
  <inkml:trace contextRef="#ctx0" brushRef="#br0" timeOffset="8382.33">7073 9761 133 0,'70'5'36'15,"14"-4"15"-15,-3 0-30 16,26-4 2-16,-2 0-1 16,22 5 1-16,-8 1-6 15,21 2-9-15,-12 0-4 16,26 2-1-16,-13-4-4 0,25-6 1 16,-11-2-1-16,25-9 2 15,-22-5 0-15,26-3 2 16,-20 3 0-16,17-9 7 15,-20 9 2-15,25-2 4 16,-21 6 0-16,27-2 0 16,-15 5-6-16,35-6 0 15,-14-2-3-15,37-15-1 16,-16 0-1-16,37-11 1 16,-29-1-4-16,32-6 0 15,-37 8-1-15,21 0-1 16,-40 10-2-16,15-1 1 15,-39 13 1-15,16-1 15 16,-32 8 4-16,17-1 2 16,-28 6-1-16,18 4 1 0,-27 7-15 15,15-2 0-15,-21 2-6 16,18 4-112-16,-24 2 35 16</inkml:trace>
  <inkml:trace contextRef="#ctx0" brushRef="#br0" timeOffset="17322.35">11405 9764 271 0,'164'-4'55'16,"-18"-3"27"-16,32-4-81 16,-2 0 1-16,30-4 1 15,-20 4-1-15,25-1-1 16,-12 5 0-16,23 3 0 15,-22 3 0-15,28 3-1 16,-22 1 1-16,21 1 1 0,-30 2-2 16,31-1 2-16,-30 1 2 15,30 0-2-15,-30-4 0 16,38 1 2-16,-35-5-3 16,26 0-1-16,-26 0 0 15,27 1 1-15,-29-1 1 16,28 2-1-16,-25 2-1 15,21 2 3-15,-25 3-3 16,19 1 1-16,-28 4 0 0,19 4 1 16,-27-1-2-16,22 1 1 15,-30-2-1-15,19-4-1 16,-22-5 2-16,14-5 3 16,-29-5 0-16,16-1 12 15,-28 1 18-15,6-6 9 16,-24 2 3-16,9 0 8 15,-25 1-8-15,5-1-12 16,-21 2-12-16,3-3 0 16,-20 2-8-16,4-3-1 15,-16 2-4-15,-2-5 6 16,-14 3 1-16,-3 2 1 16,-18 1-1-16,1-1 1 15,-8 3-7-15,0-2-1 16,0-2-4-16,12-8-8 0,5-2-72 15,24-24-109-15,7-14 6 16</inkml:trace>
  <inkml:trace contextRef="#ctx0" brushRef="#br0" timeOffset="20671.56">15460 11039 588 0,'3'-1'175'0,"-1"-3"22"16,-2 4-153-16,0 0-61 16,0 0-2-16,1-1 1 15,15 0 6-15,16 1 5 16,37-1 7-16,-27 4 0 15,-4 4 0-15,7 0 0 16,-1-1 0-16,9 3-1 16,-3-4 2-16,14-2-2 0,-2 2 1 15,14-2 0-15,-7 1 1 16,14 0-1-16,-7-2 0 16,17 0 0-16,-8 2-1 15,16 5 0-15,-5 4 2 16,12 7-2-16,-12 0-1 15,11 7 1-15,-17-5 0 0,7 1 0 16,-15-5 3-16,8 2 1 16,-16-5 0-16,5-2-1 15,-13-3 1-15,5-1-2 16,-11-3 0-16,6-1 0 16,-2-1 0-16,17-3-43 15,-3-1-46-15,21-5-100 16,-5-6-24-16</inkml:trace>
  <inkml:trace contextRef="#ctx0" brushRef="#br0" timeOffset="21254.71">21372 11310 837 0,'43'7'156'15,"-3"-7"89"-15,6-2-252 0,29 2 2 16,9 6 5-16,21 1-3 15,0 3 1-15,16 5-4 16,-12 4 2-16,15-4-1 16,-10-2 4-16,13-5-2 15,-13-10 5-15,10-2-1 16,-17-8 0-16,11-3 1 16,-9 2 3-16,12-4 0 15,-11 0 0-15,23-1 1 16,-10 5-3-16,16-2-1 15,-17 6 0-15,14 1-2 16,-19 8 0-16,3 1-1 16,-17 2 2-16,5 3-1 15,-19 1 1-15,1-1 0 16,-17-1 2-16,-2 4 1 16,-18-3 3-16,3 3 1 0,-15-5 0 15,2 1 0-15,-10-2-3 16,2-3 1-16,-12-2-2 15,-3 2 1-15,-8-1 0 16,-4 1 1-16,-4-1-1 16,-3 1-13-16,-1-2-21 15,0 1-70-15,0 0-71 16,0 0-94-16,1-2-49 0</inkml:trace>
  <inkml:trace contextRef="#ctx0" brushRef="#br0" timeOffset="24808.64">17137 11170 1095 0,'21'1'235'0,"-14"-3"99"16,-7 2-319-16,-2-1-39 16,2 0-1-16,0 0 3 15,7-1 0-15,32-3 3 16,53-10 9-16,-20 9 3 16,-1 1-2-16,7 4-1 15,-11 0 1-15,5 0 3 16,-13 0 1-16,5 1 3 15,-9-2-1-15,11 6 2 16,-6-1-1-16,9 2 1 16,-5-4-1-16,13-1 1 15,-7-2 0-15,16 0 1 16,-7 2 0-16,12 4 2 0,-12 3 1 16,9 6-45-1,-10-2-23-15,12 2-71 0,-10-1-40 16,17-4-105-16,-7-2 23 15,9-3-45-15</inkml:trace>
  <inkml:trace contextRef="#ctx0" brushRef="#br0" timeOffset="25475.68">22210 11187 384 0,'90'5'270'15,"-22"-4"-58"-15,7 0-15 16,8 3-199-16,26 2 2 15,-5 0 3-15,21 1 0 16,0 0-1-16,21-1 0 16,-14-4 0-16,26 2-1 15,-14-3-1-15,6-2 2 0,-18 0-2 16,2-3 1-16,-25 1-1 16,3-3 1-16,-16 1-1 15,9 0 4-15,-12-2-1 16,9 2 2-16,-13 1-1 15,3 0 1-15,-18 3-3 16,0 1 1-16,-19 0-1 0,-3 1 1 16,-16 1-1-16,-6 1 0 15,-13-2 0-15,-7 1 3 16,-5-1 1-16,-3 0 11 16,-2-2 9-16,0 1 19 15,0 0 5-15,-1 0 15 16,1 0-7-16,-1 0 0 15,1 0-16-15,0 0-4 16,-1 0-15-16,1 0-3 16,0 0-8-16,0 0-2 15,-1 0-4-15,1 0 0 16,0 0-4-16,0 0 0 16,0 0-1-16,0 0 1 15,0 0 0-15,0 0 1 16,0 0-1-16,0 0 1 0,0 0-3 15,0 0-2-15,0 0-7 16,0 0-52-16,0 0-84 16,0 0-179-16,0 0-18 15</inkml:trace>
  <inkml:trace contextRef="#ctx0" brushRef="#br0" timeOffset="26703.43">9845 12985 473 0,'39'-7'87'0,"1"-1"50"16,-7 4-143-16,22-7 3 15,4-1 4-15,23-6 1 16,0-4 2-16,18-7 0 15,-4 4 0-15,19-6-2 16,-11 2 0-16,17-4 0 16,-11 8-1-16,13-4-1 15,-13 5 1-15,12 2-1 16,-14 7-1-16,11-1 1 16,-12 6-1-16,17 0 0 15,-13 1 1-15,25-1 0 16,-5-1 1-16,24 0-1 15,-12-3 1-15,27 3 0 0,-13 0 0 16,24 0-2-16,-19 3 2 16,26 0 0-16,-20-1 0 15,24 6 0-15,-25 2 1 16,23 1-2-16,-24 1 1 16,17 4-3-16,-25-2 1 15,18 4 0-15,-25-2 3 16,19 6 2-16,-19 2 3 15,19 4 3-15,-16 2-2 0,15 2 1 16,-25 0-4-16,15 5 2 16,-32-2-2-16,5 3 2 15,-22 2 4-15,4 4-1 16,-25-6 45-16,3 6 2 16,-20-8-1-16,-2-2-4 15,-20-6 1-15,-5 2-48 16,-14-9-4-16,3 0-19 15,-2 2-38-15,15-9-160 16,3-9 24-16</inkml:trace>
  <inkml:trace contextRef="#ctx0" brushRef="#br0" timeOffset="41518.61">5612 15482 713 0,'-11'-13'164'0,"-7"-1"72"16,-14 3-213-1,15 0 19-15,6 5-8 0,6 1-12 16,2 4-16-16,3 2-43 16,0-1-33-16,0 0-1 15,1 0 3-15,1 0 6 16,17 3 39-16,42 10 19 16,-35-5 0-16,5 3-1 15,-4-2 1-15,7 3 0 16,-4-1 1-16,10-2 0 15,-2-3-1-15,13 1 2 16,-1-2-1-16,14 2 0 16,-5-2 2-16,11 2-1 15,-5-4 1-15,10-1 2 16,-12-6-2-16,12 1 1 0,-5-4 0 16,8 1 1-16,-14 2-2 15,5 3 2-15,-10 2-1 16,0 6 0-16,-8 5 0 15,2 4 0-15,-7 2 0 16,2 6 0-16,-6-3 0 16,-2 4 0-16,-4 1 0 15,-2-3 0-15,-6-2 1 16,-1-6 0-16,-3-2 1 16,0-9 10-16,-2 1 10 0,1-6 8 15,-1 0 5-15,1-5 17 16,-2 0 2-16,0-5 4 15,-4-1-5-15,1 0-2 16,-3 0-20-16,0 0-11 16,-2 5-15-16,2 4-9 15,-2-2-14-15,3 5-39 16,0 0-29-16,7 4-78 16,1 0-89-16,12 11-11 15</inkml:trace>
  <inkml:trace contextRef="#ctx0" brushRef="#br0" timeOffset="44331.78">16064 15574 668 0,'95'44'190'0,"-73"-38"11"16,-26-4-172-16,25 4-56 15,4 2-15-15,16 3 26 16,5 0 15-16,22 0-1 0,3-6-1 15,18-7 1 1,0-7 0-16,19-6 1 0,-5-4 1 16,20-4-1-16,-7-1 3 15,20-3-2-15,-9 6-1 16,21 3 2-16,-17 5 0 16,20 4 1-16,-20 7 2 15,7 3 1-15,-24 2 1 16,12 8 3-16,-24 5-1 15,16 8-2-15,-10 7-10 0,36 19-202 16,1 10 61-16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8:13:10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30984 1657 926 0,'-70'-4'139'0,"19"-5"121"15,1 6-318-15,17 15 73 16,8 7-13-16,11 4-12 15,8 2-4-15,8-3 2 16,10-4 1-16,11-3 6 16,19-7 5-16,6-6 7 15,17-6 5-15,5-5 3 0,22-6 2 16,-3 0 0 0,18-1-2-16,-9 2-6 0,10 1-3 15,-18 5-2-15,1 4-4 16,-22 2 0-16,0 5-1 15,-21 1 1-15,-8 4 1 16,-14 2 1-16,-5 0-1 16,-8-1 1-16,-2-1-1 15,-4-1 1-15,-1-1-2 16,-1 1 1-16,-3 0-2 16,-1-1 0-16,1-2-16 15,-2-4-22-15,0 0-79 16,0 0-41-16,-1 0-44 15,0 0-15-15,0 1-12 16,-2 1 35-16</inkml:trace>
  <inkml:trace contextRef="#ctx0" brushRef="#br0" timeOffset="425.93">31193 2445 504 0,'-9'14'245'16,"5"-15"-30"-16,13 3-80 16,4 1-145-16,19 0-2 15,9 3 3-15,26-3 8 16,3-5 0-16,20-6 0 15,-6-4 2-15,22-4 1 16,-12-5 0-16,21-2 2 16,-9 1 1-16,24-5 4 15,-17 1 4-15,10 0 7 16,-21-1 3-16,2 1 0 16,-29 5-4-16,2 4-1 15,-16 5-7-15,-7 3 1 16,-17 4 2-16,-4 1 5 15,-17 2 1-15,-4 0 3 16,-8 1-2-16,0 2-1 16,-4-1-4-16,0 0-5 0,0 0-5 15,-1 0-122-15,1 0-160 16,-1-1 11-16</inkml:trace>
  <inkml:trace contextRef="#ctx0" brushRef="#br0" timeOffset="4147.6">3872 8716 750 0,'-91'-45'278'0,"-14"-4"41"16,22 7-211-16,-2-6 9 15,22 10-36-15,-11-4-24 16,8 2-18-16,-12 1-10 16,4 12-32-16,-17 4-14 15,8 13-6-15,-20 10-5 0,8 14 0 16,-17 17-5 0,9 11 5-16,-20 14 6 0,16 7 2 15,-14 22 1-15,16 2 8 16,-13 36-5-16,20 5-17 15,-6 43-4-15,17-1-3 16,-3 37-7-16,21-13-1 16,1 34 5-16,15-22 0 0,8 35-3 15,11-25 7-15,12 36-5 16,11-29 5-16,20 31 2 16,7-30 7-16,13 34 2 15,3-29 12-15,16 32 5 16,-6-30 5-16,17 31-1 15,2-34 0-15,19 30 2 16,-2-31 0-16,20 25-1 16,-2-35 2-16,26 27 1 15,-6-25 0-15,22 26 2 16,-9-23 1-16,27 32-1 16,-18-27 2-16,25 24-1 15,-13-31 1-15,17 11-2 16,-19-41 0-16,25 2-3 15,-24-42 0-15,26-1-1 16,-17-29 2-16,18-1 0 16,-22-24 2-16,15-5-1 0,-30-28 2 15,21-20 0-15,-21-25 1 16,12-28 2-16,-16-22 2 16,18-33 4-16,-20-17-1 15,13-32 5-15,-17-7 3 0,14-38 7 16,-20 4-1-1,10-44 5-15,-15 9 6 0,9-49 10 16,-21 18-8 0,6-46-2-16,-21 29-5 0,0-38-10 15,-21 39-12-15,-2-36 1 16,-18 41 0-16,-5-31 2 16,-20 45 5-16,-3-30 21 15,-12 42 1-15,-7-27 20 16,-13 36 2-16,-8-31 3 15,-14 26-20-15,-13-27 2 16,-4 25-20-16,-14-28-5 16,3 29-9-16,-12-14 2 15,3 27-5-15,-23-14 3 16,4 36 5-16,-21-13 29 16,2 24 6-16,-22-12 9 15,10 27 0-15,-14-18 6 16,5 28-35-16,-23-7 0 0,16 23-2 15,-17-9 1-15,8 25-9 16,-14-1 4-16,21 20-5 16,-26-1-5-16,18 22-6 15,-16 2-6-15,13 14 0 16,-26 11-59-16,20 13 6 16,-25 14 1-16,14 15 4 15,-18 14 0-15,24 9 56 16,-17 14-9-16,24 4-6 0,-16 8-3 15,31-1-43-15,-5 12-105 16,22-2-122-16,2 21-92 16,30 3-111-16</inkml:trace>
  <inkml:trace contextRef="#ctx0" brushRef="#br0" timeOffset="5033.35">5520 2619 783 0,'-166'65'130'0,"11"-10"112"16,9-3-245-16,47-12 40 15,17-5-4 1,41-19-5-16,15-2-33 0,20-12-7 16,19-20-3-16,18-24 1 15,42-46 1-15,20-25 16 0,46-53 9 16,13-11 7-16,35-31 8 16,-16 23 0-16,21-13-1 15,-25 34-11-15,18-8-5 16,-22 39-9-16,11 0-1 15,-29 28-1-15,10 0-9 16,-38 34-28-16,-6 11-109 16,-34 24-56-16,-19 29-64 15,-38 36-96-15</inkml:trace>
  <inkml:trace contextRef="#ctx0" brushRef="#br0" timeOffset="5878.41">5209 3876 172 0,'13'74'98'15,"30"-49"17"-15,11-55 5 16,52-48-34-16,27-34 16 16,57-61 4-16,13-24-25 15,53-56-14-15,-14 7-38 16,36-26 4-16,-31 29-3 0,16-11 7 15,-43 42 2-15,2 10 15 16,-53 44-10-16,-17 16 0 16,-54 50-10-16,-22 21-4 15,-40 33-16-15,-13 18-1 16,-16 15-4-16,-5 5-1 16,-3 6-3-16,-3 1-1 15,1 3 0-15,-2 3 2 16,-1 1 2-16,-1-1 3 15,3-4 2-15,-1-3 7 16,2-1 4-16,2-5 3 16,1 1-1-16,0-2-1 15,-1 1-7-15,1-1 1 16,0 0-2-16,0 1 6 16,0 0 1-16,0 0-2 15,0 0-5-15,-2 0-7 0,1 0-8 16,0 0-5-16,1 0-1 15,-1 0-2-15,0 0 1 16,1 1-2-16,-1 0 1 16,-1 0 1-16,1 0 0 15,1 1 1-15,-1-1 1 0,1 1 0 16,0 1 2-16,0-1 1 16,0-1 0-1,0 0 2-15,0 0 0 0,0 0 0 16,0 0 0-16,0 1 1 15,0-1 1-15,0 0 3 16,0 0 15-16,0 0 25 16,0 0 10-16,0 0 9 15,-1-1-2-15,0 0-14 16,0 0-26-16,0 0-13 16,-1 0-12-16,1 0-95 15,0 0-223-15,1 2-83 16,0-1-136-16</inkml:trace>
  <inkml:trace contextRef="#ctx0" brushRef="#br0" timeOffset="8662.73">31808 6627 679 0,'-5'-19'230'0,"-5"-5"38"16,-6-12-178-16,2 4-57 16,0-8-10-16,1 3-32 15,-1-8 3-15,-2 1 2 16,-7-7 25-16,-1 9 25 16,-10-10 30-16,-1 7 10 0,-13-11 9 15,-1 7-19-15,-17-10-16 16,-1 8-26-16,-20-6-16 15,4 11-9-15,-12-5-4 16,5 4-5-16,-20-13-1 16,14 5 2-16,-19-10-2 15,5 2 2-15,-23-5-1 16,17 11 1-16,-25-3-2 16,10 17-1-16,-17-6-3 15,12 7 1-15,-35-2 0 16,12 6 2-16,-16-8 2 15,14 12 1-15,-7-1-1 16,24 7 0-16,-19 3-1 16,19 8-1-16,-14 2-2 15,13 8 0-15,-10 3-2 16,25 5 1-16,-18 4 0 0,12 2 2 16,-5-1 2-16,22 0 2 15,-14 3-1-15,21 0-1 16,-3 7-2-16,14 4 0 15,-12 4-1-15,18 1 0 16,-16 11-2-16,16-3 1 16,-9 9-6-16,16 1 1 15,-7 7-15-15,14-1 2 0,-3 7 0 16,12-2 3-16,2 17-1 16,16-6 14-16,-1 8-2 15,14-5 0-15,0 13-1 16,6-12 1-1,2 15-2-15,13-5 1 0,3 12 0 16,9-12 0-16,8 12-2 16,4-15 1-16,9 10-2 15,5-11 0-15,10 4 1 16,3-10 2-16,10 4-1 16,-1-13 4-16,10 2-2 15,-2-7 2-15,12 5-1 16,-1-5 2-16,17 1 1 15,-5-6 2-15,17 3 0 16,-3-9 0-16,22 0 1 0,-2-4 2 16,15 5-1-16,-8-7 1 15,16 5 0-15,-14-3-2 16,15 0 0-16,-7-8 0 16,27 4 1-16,-15-8-1 15,23-4 2-15,-9-3-1 16,28-6 0-16,-21-12 1 15,37-3-2-15,-21-1 2 16,21-6-1-16,-25 4 0 16,19-1 0-16,-25 2 1 0,17-2-1 15,-27 4 1-15,23-2 0 16,-24-1 0-16,18-2 1 16,-13-3 1-16,20-14 0 15,-29-3-1-15,19-10 2 16,-31-2 0-16,3-7-1 15,-27 9 1-15,5-3 4 16,-32 9 1-16,-4-2 20 16,-24 5 8-16,-7-3 26 15,-18 4 7-15,-7-9 3 16,-11-2-14-16,-8-13 1 16,-6-3-23-16,-17-16-3 15,-11 3 3-15,-21-12-10 16,-11 6-8-16,-25-15-4 0,-1 4-6 15,-26-18-11-15,0 4 4 16,-25-22-33-16,-2 9-8 16,-44-19-79-16,2 9-276 15,-40-29 59-15</inkml:trace>
  <inkml:trace contextRef="#ctx0" brushRef="#br0" timeOffset="12248.34">23459 6839 999 0,'-21'-11'220'0,"2"0"91"15,8 3-294 1,-5-3-14-16,-3 3-4 0,-11-1-4 15,-5 1-3-15,-20 2-1 16,-2 5 1-16,-15 0 0 16,3 3 3-16,-9 3 3 15,6 0 3-15,-15 3-2 16,9 3 2-16,-7 2-1 16,12 2 0-16,-8 10-4 15,10 4-2-15,-11 17-6 16,7 13-12-16,-11 16-14 15,10 0 2-15,1 12-2 16,14-6 3-16,-1 12 7 16,12-7 13-16,-1 20-1 15,7-5 4-15,3 23 1 16,8-14 4-16,0 18-1 0,15-16 1 16,9 10-4-16,5-24 2 15,9 6-2-15,6-20 3 16,3 4 1-16,-1-14 4 15,4 13 0-15,2-8 3 16,-1 12 0-16,-2-6 3 16,-2 14 2-16,-8-12-1 15,-10 11 3-15,-5-13 1 16,-17 7 1-16,-8-19-1 0,-13 5 10 16,-2-13 4-16,-20 6 3 15,3-17 2 1,-19 3 7-16,1-12-9 0,-16 0-6 15,5-13-4-15,-15 3-2 16,10-9-8-16,-6-3 3 16,13-10 0-16,-5-6-1 15,21-9 24-15,-4-10 5 16,13-5 0-16,-5-9 4 16,18 2 15-16,0-7-23 15,12-1-10-15,10-9-9 16,12 2-10-16,6-13-22 15,10 1-6-15,12-6-1 16,4 9 4-16,7-4 3 16,4 15 5-16,9 1-3 0,1 8 1 15,12 7-4-15,2 6-2 16,13 6-6-16,-4 7 1 16,9 8-2-16,-4 4 6 31,7 8 1-31,-9 3 10 0,10 12 0 0,-5-1 5 15,7 15-2-15,-8-1 2 16,9 12-1-16,-15-3 2 0,9 9-2 16,-14-9 3-16,12 9 0 15,-11-8 2-15,11 7 1 16,-9-4 1-16,8 6 0 16,-9-8 1-16,7 5-2 15,-9-14 2-15,9 3-2 16,-6-11 2-16,9-1-2 15,-8-5 1-15,6 1-1 16,-10-8 0-16,10 2 0 16,-8-5 1-16,11-1 0 15,-3-7-1-15,13 0 2 16,-9-4-1-16,10-3-1 16,-11-2 0-16,9 0 0 15,-11-2 0-15,12 1 2 16,-7-1 0-16,7-1-1 15,-7-2 2-15,10-2-1 0,-9-4 0 16,10 1 1-16,-4 2-1 16,8 0 0-16,-14-1 1 15,9 4-1-15,-10-2 0 16,8-4 0-16,-2 1 0 16,16-3 0-16,-8-2 0 15,11-1-1-15,-10-2 1 16,8 2-1-16,-14 1 1 15,6 3 0-15,-9 4 1 0,7 3-2 16,-10 3 2-16,8 3-2 16,-7 3 0-16,8 1 0 15,-12 1 1-15,7 3-2 16,-11-3 1-16,11 2 1 16,-7-1 0-16,11 1-1 15,-8-3 1-15,12 4 0 16,-8-4 0-16,7-2 0 15,-8 1 1-15,15-1-1 16,-8-2 1-16,7 2-1 16,-8 2 0-16,8-6 1 15,-10-2 0-15,9 0 0 16,-8-4 1-16,11-4-1 16,-12 1 0-16,11 1-1 15,-12-1 0-15,14 1 0 16,-14-1-1-16,13-1-1 0,-11 1 1 15,13 0-1-15,-12 1 1 16,10 0 0-16,-8 3 1 16,9 1 1-16,-9-2-1 15,12 4 1-15,-5 1-1 16,10 2-1-16,-9-3 1 16,10 3-1-16,-11 1 0 0,14 6-2 15,-6 1 2-15,20 2-2 16,-4 1 2-16,20 0-2 15,-9-8 1-15,18-3 1 16,-9-1 0-16,13-4 1 16,-15-2 2-16,23 3-2 15,-22 2 2-15,13 4-1 16,-19 2-2-16,14 4 0 16,-24-3 2-16,19-1-2 15,-14-6 0-15,21-3 1 16,-21-8 1-16,13-6 0 15,-20-3-1-15,11-3 1 16,-25 3 0-16,13-4 0 16,-18 6 0-16,11-2-1 15,-13 2 1-15,16-3 0 0,-16-3-1 16,16-4 1-16,-8-1-1 16,10-9 1-16,-14-3 1 15,7-2-1-15,-21 6 1 16,1-1 0-16,-17 9 0 15,2 3-2-15,-13 7 2 16,2-3-1-16,-12 2 1 16,2-1-1-16,-10-1 2 15,6-6 0-15,-3-3 0 0,15-9-1 16,-3-1 0-16,14-7-1 16,-7 1 1-16,2-13 0 15,-9 5 1-15,5-13 3 16,-12 2 0-16,9-6 1 15,-2 10-2-15,16-16-1 16,-5 7-3-16,-1-6-1 16,-13 1 0-16,-5-9 2 15,-21 13 2-15,-5-5-1 16,-1 1-1-16,6-14 0 16,-1 5 0-16,1-11 0 15,-3 6 4-15,-6-2 14 16,-9 18 12-16,-1-14 4 15,-7 7-4-15,0-13-16 16,-5 7-13-16,-3-4-13 16,-5 17 19-16,-2-7 1 15,-4 9 15-15,-3-13-8 0,3 4-14 16,-5-13-18-16,-4 13 22 16,-12-10 1-16,-3 9 7 15,-7 0 32-15,4 20-3 16,-6-4-24-16,5 16-10 15,-2 6-6-15,8 7-14 16,-3-8 1-16,10 7 3 0,-1-7 7 16,7 6 6-16,-9-6-8 15,4 11-3-15,-6 0-8 16,7 9 0-16,-1 1 0 16,7 6 3-16,-5-2 1 15,8 3 8-15,-1 0 9 16,9 3 5-16,1 1 10 15,5 2 3-15,2 0-1 16,4 3-5-16,0-1-7 16,2 1-9-16,0 1-4 15,3 1-1-15,0 1 1 16,0-1 3-16,-1 1 5 16,1 0 4-16,0 0 0 15,0-1 0-15,0 1-4 16,0 0-9-16,0 0-36 15,-1 0-54-15,0 1-270 0,-27 4 40 16</inkml:trace>
  <inkml:trace contextRef="#ctx0" brushRef="#br0" timeOffset="12936.15">25240 8806 892 0,'-56'-26'-130'16,"2"2"184"-16</inkml:trace>
  <inkml:trace contextRef="#ctx0" brushRef="#br0" timeOffset="13748.19">23024 9503 490 0,'18'0'104'0,"12"-20"47"15,10-8-133-15,25-17-26 16,10-11 11-16,27-12 3 16,-1 0 1-16,21-8 10 15,-12 6 8-15,10-8 17 16,-19 8 7-16,6-2 11 15,-24 11-5-15,0 4 4 16,-20 18-15-16,-9 8-5 16,-20 12-11-16,-8 6 2 15,-16 4-1-15,-3 4 17 16,-5 4 3-16,0 2 3 16,-4-2-7-16,2 1-10 0,0 0-32 15,-1 0-36-15,0 0-22 16,1 0-102-16,-1 0-81 15,0 1-52-15,-10 8-78 16</inkml:trace>
  <inkml:trace contextRef="#ctx0" brushRef="#br0" timeOffset="14145.28">23376 10816 436 0,'-2'11'147'16,"4"-6"12"-16,0-6-117 15,7-3-42-15,7-8-6 16,27-25 15-16,18-15 6 15,47-36 10-15,24-24 1 16,67-50-55-16,21-14-141 0,63-77 23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8:14:4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14011 9074 1176 0,'-38'-9'219'0,"-6"-3"125"16,5 7-356-16,-9 13-37 15,6 11 5-15,-16 16-1 16,-4 9-2-16,-14 23 0 16,6 3 32-16,-7 13 3 0,14-7 3 15,-4 8 0 1,14-11 4-16,-3 12 0 0,15-9-1 16,-4 19-1-16,8-4-1 15,3 18-2-15,11-4 2 16,1 21-1-16,12-8 0 15,12 26 0-15,10-9 3 16,9 19-1-16,7-17 2 0,16 22 0 16,3-26 2-16,11 5-2 15,-2-28 1-15,12 0-2 16,-7-29 2-16,8-4-2 16,-3-24 3-16,15-5-1 15,-7-17 2-15,11-12 1 16,-7-12 2-16,11-12 0 15,-8-9 3-15,13-24 9 16,-10-12 3-16,19-26 7 16,-11-6 1-16,16-27 2 15,-14 3-9-15,8-22 0 16,-22 11-5-16,-1-22 4 16,-22 13 0-16,-1-16 17 15,-17 18-1-15,-3-24 9 16,-13 19-1-16,-6-12 4 15,-10 21-9-15,-9-16 12 0,-11 26-1 16,-11-7 18-16,-6 19 6 16,-18-11 2-16,-2 18-14 15,-8-8 13-15,5 16-19 16,-14-4-10-16,6 21-15 16,-15 6-17-16,-2 20-49 15,-20 12-95-15,-6 24-115 16,-45 42-210-16,-12 23-40 0</inkml:trace>
  <inkml:trace contextRef="#ctx0" brushRef="#br0" timeOffset="2777.46">18451 11582 1050 0,'53'-42'155'15,"12"-5"129"-15,-20 3-337 16,36-8 43-16,8 5 1 0,26-3 4 15,-1 5 1 1,26 7-2-16,-12 18 1 0,13 7 0 16,-18 10 0-16,7 14 0 15,-21 10 1-15,1 15-4 16,-20 4 1-16,3 15-4 16,-18 3 2-16,8 18 1 15,-11-2 3-15,9 13 2 16,-3-1 3-16,12 2-1 15,1-17-1-15,27-4-2 16,0-25-1-16,32-14-1 16,3-21 0-16,26-17 0 15,-8-17 3-15,30-17 2 16,-16-4-1-16,21-13-1 0,-24 5 2 16,21-2 0-16,-31 11 0 15,3 7 1 1,-31 14 1-16,4 9-1 0,-35 13 0 15,3 7 0-15,-22 5 1 16,7 10 0-16,-18-1 0 16,5 7-1-16,-11-1 1 15,13 3 0-15,-5-9-1 16,27-8 1-16,5-14 0 0,42-20 0 16,1-16 1-16,34-22-1 15,-10-6 1-15,29-18 1 16,-22 6 0-16,25-7 0 15,-17 13 21-15,36 0-285 16,-14 11 101-16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8:15:2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8004 8064 351 0,'6'11'135'0,"-7"-15"4"16,6-10-74-16,10-2-62 15,10-6-2-15,5-5 1 16,10-9 1-16,2 1 3 0,6-5 9 16,-2-1 7-16,8-7 13 15,-4 9 3-15,4-5 5 16,-6 11-8-16,1-5-2 16,-10 7-13-16,4-6-4 15,-7 6-5-15,-1-7 5 16,-6 9 5-16,-3 0 15 15,-10 9 17-15,-5 6 23 16,-6 9 1-16,-5 0 2 16,1 6-15-16,-2-1-18 15,1 0-24-15,0 0-11 16,0 0-12-16,-1 0-5 16,1 0-3-16,0 0-8 15,0 0-13-15,0 0-76 16,0 0-19-16,0 0-50 0,1 0-70 15,9 3-19-15,17 1 9 16</inkml:trace>
  <inkml:trace contextRef="#ctx0" brushRef="#br0" timeOffset="1060.87">10458 9473 181 0,'1'0'110'15,"5"-2"-18"-15,2-4-46 16,5-4-18-16,6-6-26 15,11-9-3-15,2 0 0 16,12-8 1-16,2 0 0 16,8-6 1-16,-3 4 0 0,8-4 1 15,-10 7 0-15,7-3 5 16,-6 7 2-16,5-9 3 16,-7 4 2-16,12-5 10 15,-5 3 2-15,11-9 4 16,-4 6 28-16,3-6 1 15,-10 6-10-15,5-1-7 16,-13 10-7-16,4 1-29 16,-7 6-4-16,-3 4 1 15,-8 4 0-15,-2-1 2 16,-7 4-2-16,-3 0 28 16,-5 2 11-16,-4 1 17 15,-4 6 5-15,-3 0 13 16,-3 0-21-16,-1 3-2 15,-1-1-16-15,0 0-3 0,-1-1-11 16,1 0-5-16,0 1-8 16,-2 0-5-16,2 0-4 15,0 0-47-15,0 0-59 16,0 0-171-16,0 0-6 16</inkml:trace>
  <inkml:trace contextRef="#ctx0" brushRef="#br0" timeOffset="1933.63">8954 10152 577 0,'4'-1'115'0,"-4"0"39"16,2-3-166-16,-2 3-14 15,1 0 5-15,14-7 3 16,19 2 17-16,45-58-1 16,-35 31 0-16,11-8 1 0,-2-1 0 15,11-9 1-15,-5 2 0 16,7-9 1-16,-10 8-1 15,4 0 2-15,-16 9-1 16,-4 1 5-16,-10 15 6 16,-2 0 9-16,-11 4 1 15,1 9 2-15,-4-1-5 16,-1 2-3-16,-6 2-9 0,0 7 4 16,-6-4 0-16,1 5 7 15,-2 1 1-15,0 0 3 16,0 0-2-16,0 0 0 15,0 0-6-15,-1 0-3 16,1 0-5-16,0 0-3 16,0-1-5-16,0-1-9 15,0 1-6-15,1 0-91 16,8-5-101-16,29-9 0 16</inkml:trace>
  <inkml:trace contextRef="#ctx0" brushRef="#br0" timeOffset="3811.83">8012 6977 602 0,'-30'-16'205'0,"4"-9"44"15,-9-2-145-15,19 1-57 16,7 5-18-16,10-6-7 16,10 2-26-16,13-11-10 15,8 1 0-15,16-8 0 16,7 6 6-16,10-2 1 16,-2 5 1-16,14 4 0 15,-3 8 1-15,9 5-3 16,-3 11 0-16,13 14-3 15,-13 7 1-15,15 15-1 16,-8 7 2-16,13 16-3 16,-9 6 2-16,16 25-2 0,-9 6 2 15,17 23-1-15,-8-2 4 16,22 21 2-16,-6-12 3 16,16 6-1-16,-9-18 2 15,26 10 0-15,-19-22-2 16,17 3-1-16,-10-18 0 15,17 4-1-15,-20-23 1 16,31-7 3-16,-17-21 0 16,26-15 3-16,-19-21 0 15,20-19 1-15,-27-13 0 0,17-10 0 16,-31-8 0-16,11-15 0 16,-24 3-2-16,3-11 1 15,-27 0-2-15,0-2 1 16,-28 11-1-16,-8-1 0 15,-22 13 1-15,-8 1 3 16,-17 16 4-16,-7 8 26 16,-10 13 11-16,-1 6 16 15,-4 8-2-15,-4 2-9 16,0 2-31-16,4-2-16 16,-1 0-19-16,-2 1-5 15,-14 28 5-15,-36 44 2 16,35-31 6-16,2 12 1 15,4-1 4-15,-1 14 0 16,4 2 1-16,4 22 0 16,2-2-3-16,3 20-1 0,5-2 0 15,8 16 0-15,-7-15 1 16,4 11 4-16,-5-18 1 16,1 8 2-16,-9-19-1 15,-1 5 1-15,-7-15-1 16,-4 6 1-16,-7-15 1 0,-7 0 1 15,-5-11 0-15,-12 6 0 16,-3-17 2-16,-19 1-2 16,-3-11-1-16,-17 0-2 15,0-13-1-15,-26 6-11 16,8-3-2-16,-18 3-3 16,7-4-1-16,-14 4 2 15,22-6 9-15,-11-2 2 16,13-6 6-16,-10 3 0 15,15-3-1-15,-14 4 0 16,10 0-1-16,-12 7 2 16,13-5 0-16,-8 5 1 15,13-6 8-15,-14 1-1 16,17-3 12-16,-8 1 27 16,12-4 0-16,-9 4 4 15,19-3 12-15,-10 1-9 16,14 2-28-16,-4 1 12 0,16-3-7 15,3 0-7-15,23-8-2 16,2-2 3-16,14-7-12 16,0 0-3-16,9-3-8 15,2 0-63-15,6 0-98 16,-1 0-185-16,-1-4-31 16</inkml:trace>
  <inkml:trace contextRef="#ctx0" brushRef="#br0" timeOffset="8070.15">11162 10780 440 0,'1'-4'101'0,"7"-10"40"15,8 0-126-15,13-7-12 16,10-3-1-16,21-9 3 15,7-4 4-15,19-14 8 16,5-3 3-16,22-17 2 0,-7 1-3 16,19-15-6-1,-4 4-9-15,20-7 1 16,-13 1-4-16,24-17 4 0,-13 12 0 16,16-12 4-16,-22 12 0 15,12-1 3-15,-29 18-4 16,4-4 5-16,-26 17-5 15,4 2 0-15,-23 14-1 16,0 5 2-16,-19 13-5 16,-7 7-3-16,-19 10-15 0,-9 3-41 15,-11 6-15-15,-9 8-27 16,-12 5-30-16,-15 13-41 16,-11 9 21-16</inkml:trace>
  <inkml:trace contextRef="#ctx0" brushRef="#br0" timeOffset="8450.41">11764 10798 772 0,'-12'12'166'15,"5"-7"53"-15,7-7-224 16,12-9-22-16,9-6 1 16,12-14 3-16,9-8 14 15,19-14 4-15,2-1-1 16,20-13 0-16,4-1 0 16,21-17 1-16,-2 6-1 0,25-17 3 15,-6 6 1 1,16-18 2-16,-10 9 0 0,18-12 5 15,-21 15 3-15,8-7 9 16,-19 15 0-16,7 0 4 16,-25 17-3-1,2-5-3-15,-19 19-9 0,4 4-3 16,-16 13-107-16,16-7-124 16,-6-5 5-16</inkml:trace>
  <inkml:trace contextRef="#ctx0" brushRef="#br0" timeOffset="9898.98">13282 11616 911 0,'-22'-12'200'0,"-3"-3"109"16,1 2-267-16,2 1-9 15,9 4 4-15,4 1-25 16,2 4-33-16,6 1-34 16,2 1-10-16,-1-1-5 15,1 1 7-15,18-9 13 16,51-31 33-16,-23 7 9 0,-1 0 5 15,11-7 0 1,-5 2 1-16,10-7 0 0,-2 9 1 16,16-4-1-16,-8 6 1 15,12-3 0-15,-9 4 0 16,9-3 0-16,-12 6 0 0,10 2 1 16,-13 3 0-16,4-3 0 15,-13 4 1-15,-2-1 0 16,-13 3-1-16,-4 4-16 15,-12 4-32-15,-3 4-106 16,-9 4-75-16,-3 3-7 16,-7 1-113-16</inkml:trace>
  <inkml:trace contextRef="#ctx0" brushRef="#br0" timeOffset="10192.62">13369 11923 807 0,'52'-47'149'16,"13"-7"86"-16,14-11-247 16,29-12 6-16,-3 8 4 15,18-3-32-15,-13 9-39 16,11-2-160-16,-20 12 0 16,-2-1-97-16</inkml:trace>
  <inkml:trace contextRef="#ctx0" brushRef="#br0" timeOffset="11543.18">4285 12173 678 0,'-19'1'163'16,"16"-6"54"-16,-1 2-222 16,6 0-7-16,-2 2-6 15,1-2-12-15,15-23 7 16,52-48 22-16,-24 27 0 16,-1 1 1-16,11-6 1 0,-1 7 0 15,9-8 0-15,-4 5 0 16,12 1-1-1,-9 10-1-15,7 4-1 0,-8 13 0 16,12 8-4-16,-11 10-2 16,5 12 1-16,-9 8-1 15,9 13 0-15,-10 5 3 16,9 9-2-16,-3 0-2 0,17 4 0 16,-8-5 0-16,17 1-2 15,-8-9 4-15,18-3 3 16,-6-8 0-16,18-5 1 15,-8-7 2-15,16-5 1 16,-10-7 3-16,7-1 4 16,-14-3 0-16,15-1 1 15,-20 2-1-15,13 2-1 16,-13 2-3-16,11 4 0 16,-17 3-2-16,12 8 0 15,-13 2 0-15,7 8-1 16,-16 1 0-16,10 7 0 15,-15-5 0-15,6 1 0 16,-10-6 0-16,8-1 0 16,-10-9-1-16,6-4 2 15,-6-5-1-15,11-3 1 0,-7-2 0 16,16-2 1-16,-3-2-3 16,14-11-2-16,-3-6 0 15,16-11-2-15,-11-8 0 16,11-7 2-16,-16 3 2 15,3-3 0-15,-17 13 2 16,2 3 0-16,-19 11 1 16,7 7 1-16,-14 9 0 0,3 3 1 15,-7 6-2 1,7 3-1-16,-8 1 0 16,8 1 0-16,-7-1 4 0,12-5 27 15,-2-4 6-15,19-11 26 16,2-7 14-16,22-13 10 15,-6-5-23-15,20-9-1 16,-11 3-25-16,7-7-14 16,-17 7-16-16,16 3-165 15,-15 11-127-15,-2 2-16 16</inkml:trace>
  <inkml:trace contextRef="#ctx0" brushRef="#br0" timeOffset="17114.95">2144 13932 902 0,'-22'3'169'0,"2"-7"99"16,-1 1-279-16,12 3 16 16,5 0-19-16,3-1-23 15,6-4-10-15,-5 4-1 16,1 0-1-16,21-11 16 16,57-28 20-16,-29 12 6 0,11-13 0 15,-1-3 3-15,11-17 1 16,-5 0 2-16,9-9 4 15,-8 6 6-15,6-6 7 16,-13 10 1-16,2-7 0 16,-12 9-3-16,6-1-6 15,-12 13-6-15,4 1-1 16,-9 12-2-16,-3 6-31 16,-9 10-26-16,-7 4-71 15,-9 8-37-15,-3 5-28 16,-8 3 21-16,-11 15-1 15,-6 4 49-15</inkml:trace>
  <inkml:trace contextRef="#ctx0" brushRef="#br0" timeOffset="17406.21">2414 14207 259 0,'-17'41'71'15,"1"-16"20"-15,11-17-68 16,2-4-12-16,5-6-1 16,11-8 36-16,6-5 18 15,15-22 31-15,11-13 15 0,19-24 12 16,3-6-30-16,17-21-17 16,-4 8-35-16,12-11-7 15,-10 11-13-15,8-6-1 16,-10 19-4-16,2-4-2 15,-15 12-4-15,7 3-3 16,-13 13-4-16,12-6-147 16,4 15-100-16,12-14-15 15</inkml:trace>
  <inkml:trace contextRef="#ctx0" brushRef="#br0" timeOffset="22324.49">9828 13343 547 0,'-9'3'210'0,"-4"-6"61"15,-1 0-156-15,4-2-1 16,7 6-34-16,-1-3-33 15,4 3-45-15,0-1-13 16,0 0-8-16,0 0-9 16,0 0 3-16,0-1 3 0,1 0 8 15,10-5 3-15,12-7 9 16,40-23-1-16,-34 19-2 16,3 1 0-16,-4 0 0 15,7 0 2-15,-2 0 1 16,12 1-1-16,0 2 2 0,14 3-4 15,-3 3-4 1,10 2-2-16,-5 4-1 0,5 1 0 16,-8 1 3-16,6 2 3 15,-9 0 1-15,3 4 1 16,-6 1 0-16,5 4 2 16,-6 0 0-16,4 1 0 15,-7-2 1-15,9 4 0 16,-9-4 1-16,8 2-1 15,-3-3 1-15,11-1 0 16,-8-2 1-16,6 1-1 16,-10 1 0-16,4 2-1 15,-9 1 0-15,0 2-1 16,-5-2 0-16,8-1 1 16,-6 2 1-16,11 1 0 15,-2-4 1-15,10 4 1 16,-6 0-2-16,13 1 0 0,-9-4 1 15,12 7-1-15,-5-5-1 16,11 2 0-16,-10-3 0 16,11 0 0-16,-14-4 0 15,13 0-1-15,-9-5 1 16,12 1 1-16,-9-2-1 16,10 3 2-16,-10-2 0 15,14 4 0-15,-6-1-1 16,11 2 1-16,-8-3-1 0,14 5 1 15,-10-5 0-15,10 1-1 16,-10-1 1-16,8-2 0 16,-13-2-1-16,6 1 1 15,-17 1-1-15,9 4 0 16,-11 2 0-16,9 5 0 16,-9 1 1-16,12-1 0 15,-8-4-1-15,12-3 1 16,-7-8 0-16,8-5-1 15,-11-1 0-15,6-3 0 16,-13 0 0-16,5 0 1 16,-7 2-1-16,3-4 0 15,-8 2 0-15,8-5 3 16,-7-1-1-16,9-2 1 0,-3 2 0 16,12-3 0-16,-10 8-3 15,9 0 1-15,-14 3-1 16,11 5 1-16,-15 0 1 15,10 2 1-15,-5-1-1 16,8 0 3-16,-8-5-1 16,13 0 0-16,-12-3-1 0,9-1 0 15,-9 2-2 1,5 0-1-16,-15 4 1 16,5-1 1-16,-14-2 0 0,4-1 6 15,-5-1 2-15,10-8 0 16,-1 1-1-16,14-5-2 15,-7 1-4-15,7-3-3 16,-11 3 0-16,1 0 0 16,-14 3 1-16,8-4 2 15,-13 2 0-15,10-6 1 16,-6-1-1-16,9-10 2 16,-11 0 0-16,8-7 0 15,-11 0-2-15,3-1 1 16,-12 6-2-16,2-7-3 15,-7 4-1-15,4-5-3 16,-6 0-7-16,3-6-15 0,-5 8 1 16,-3-4 3-16,-8 14 12 15,-6 0 50 1,-7 11 23-16,-9-4 0 0,-5 9-2 16,-7-11-13-16,-4 1-43 15,-4-6-13-15,-1 5-1 16,-4-2 6-16,-1 4 5 15,-8 3 1-15,0 4 1 16,-17 3-14-16,0 3-3 0,-17 2-4 16,-1 3-1-16,-11-2 7 15,10 3 9-15,-18 0 4 16,9 1 3-16,-13 3 4 16,10-1-1-16,-9 1 7 15,13-1-4-15,-9 0-1 16,13-1-2-16,-9 1-1 15,11-1-1-15,-13-1 4 16,10 1-1-16,-15-1-4 16,9-1 0-16,-17 1-4 15,16-1 0-15,-8 0 19 16,15 2 4-16,-12 1 0 16,13 4-1-16,-14 3 4 15,4 2-23-15,-17 5 0 16,10 3 1-16,-15 5 0 15,10 3-5-15,-17 11-2 0,18-2 0 16,-17 7 0-16,13-2 0 16,-9 9 0-16,21-10 4 15,-10 2 0-15,11-5 0 16,-2 2 9-16,12-11 0 16,-11 3-1-16,14-9 1 15,-5 1 0-15,11-6-7 16,-5-2 1-16,14-5 3 15,-7 1 0-15,14-6 0 0,-4-1 0 16,8-2-4-16,-5-1 1 16,6 0-3-16,-8 1 0 15,7 1 0-15,-6-1 0 16,10-1 0-16,-6-1 0 16,10-1 0-16,-13-1 0 15,8 0 0-15,-10-2 0 16,4 1 2-16,-7-5 0 15,13 1 1-15,-3-5 2 16,11 2 3-16,-3-3 1 16,7 4 0-16,-8-2 0 15,7 7-3-15,-9-1-2 16,6 3 7-16,-3-3 6 16,9 1 0-16,-6-2 7 15,8 1-1-15,-3-2-9 16,3 1-6-16,-10-1-1 0,5 3-7 15,-6 0 0 1,-2 4 0-16,-3 0-1 0,8 3 0 16,-8-2 1-16,7 1-1 15,-2-1 2-15,4 0 2 16,-10-1-2-16,4 1 1 16,-11 4-3-16,2 3-4 0,-3 2-1 15,10 3 0-15,-2 2 0 16,13-1 2-16,0-2 1 15,8 2 2-15,-4 2-3 16,1 0-1-16,-4 5-3 16,3 2-3-16,-6 7-4 15,8 1-2-15,-2 4-2 16,6 0 3-16,-4 5 0 16,7-4 5-16,-1 3 3 15,9-5 5-15,-6 7-1 16,4-2-1-16,-7 6-5 15,0 3-4-15,-8 14-4 16,6-5 2-16,1 0 0 16,11-7 2-16,6-9-8 15,8-15 0-15,5-4 2 0,4-1 2 16,0 1 2-16,2 3 12 16,2 9 1-16,3-1 0 15,3 6-2-15,3 0 1 16,4 4-1-16,2-5 2 15,4 7-2-15,-2-4 0 16,1 4-1-16,-2-6 0 16,2 5 0-16,-4-6 3 0,6 2 0 15,-4-3 3-15,1 2-1 16,-3-3 0-16,0-3 0 16,-10-6-1-16,2-4 0 15,-4-4 1-15,-2-3-1 16,-1 0 2-16,0 1-1 15,-1 0 1-15,-2-4 3 16,-1 0 2-16,0-5 22 16,-2 0 16-16,-1 0 17 15,1 0 3-15,0 0-1 16,0 0-21-16,0-1-66 16,0 1-338-16,0 0 86 15</inkml:trace>
  <inkml:trace contextRef="#ctx0" brushRef="#br0" timeOffset="23933.58">3342 7646 1004 0,'-11'-16'249'0,"-1"5"84"15,-2-1-301-15,2-1-9 16,-3 1-21-16,-4 2-51 16,-4 0 0-16,-7 6-11 15,-4 4 5-15,-14 3 12 16,-1 5 18-16,-8 8 10 16,2 0 14-16,-6 6 1 15,8 2 5-15,-6 6 0 16,7 2-2-16,-6 15-1 15,11 4-4-15,0 16-6 16,12 0 0-16,6 10-8 16,13-4-4-16,6 8-9 15,11-7 0-15,8 14-1 0,7-7 6 16,13 8 4-16,2-11 9 16,9 13 1-16,-1-9 3 15,10 11 0-15,-6-5 2 16,4 17 0-16,-10-12 2 15,7 21 1-15,-13-11 1 16,-1 19 1-16,-6-5 2 16,1 19 1-16,-15-14 0 0,-7 18 1 15,-4-12 1-15,-10 15-1 16,-12-20 1-16,-11 14 0 16,-3-15 1-16,-15 12 0 15,-4-25 1-15,-12 10 0 16,1-26 1-16,-9-5 11 15,9-21 8-15,-4-5 9 16,8-23 3-16,-5-4 14 16,11-14-7-16,-3-6 12 15,9-10-2-15,3-2 1 16,11-4-17-16,-1-8-7 16,4-3-20-16,5-4-3 15,6-5-5-15,-1-9-6 16,7 1 2-16,4-8-9 0,2-5-10 15,8-10-2-15,13 4 3 16,5-9-2-16,4 11 8 16,10 1-4-16,-3 8 2 15,6 8-1-15,-2 12-2 16,5 4-8-16,-1 13 3 16,12 12-2-16,-1 6 3 15,9 17-3-15,-6 6 9 0,9 17 2 16,-10 3 4-16,7 15-1 15,-10-5 7 1,13 12-2-16,-8-10 1 16,8 7-1-16,-8-12 2 0,7 5-3 15,-13-13 2-15,8 5-2 16,-8-14 1-16,5-6-1 16,0-14 2-16,7-2-1 15,-3-13 4-15,9-3 0 16,-3-3 2-16,5-7 1 15,-5-5 0-15,5 0-1 16,-7-4 1-16,9-5 0 16,-5 6-1-16,9 1-6 15,-5-3-36-15,14 0-212 16,-2 7-19-16,2-15-100 16</inkml:trace>
  <inkml:trace contextRef="#ctx0" brushRef="#br0" timeOffset="24862.45">15025 6842 1287 0,'3'8'134'0,"1"-1"129"16,3 6-368-16,10 22-40 16,5 11 56-16,22 23 47 15,3 7 37-15,16 14 0 16,0-5 1-16,9 11 4 15,-14-13-1-15,0 3 3 16,-14-17 0-16,-8-6 8 16,-19-23 7-16,-10-3 20 15,-14-12 3-15,-23 5 4 16,-15-3-13-16,-24-3-44 16,-13-6-60-16,-23-15-69 15,10-19-10-15,-6-24 18 16,16-14-7-16,-5-35-80 15,17-7 103-15</inkml:trace>
  <inkml:trace contextRef="#ctx0" brushRef="#br0" timeOffset="24989.28">14578 7192 803 0,'-30'-48'344'0,"15"31"-6"15,5 9-161-15,6 2-181 16,17-11-10-16,12-6-2 16,28-23-15-16,19-11-16 15,37-15-84-15,10 4-77 16,27-11-109-16,-12 10-72 0</inkml:trace>
  <inkml:trace contextRef="#ctx0" brushRef="#br0" timeOffset="25449.37">15857 6483 806 0,'1'0'302'16,"-1"0"34"-16,-1 0-198 15,-1 0-98-15,2 0-15 16,-1 0-43-16,1 0-27 15,-1 0-20-15,0 1-3 16,-8 10 7-16,-9 23 14 16,-48 41 22-16,29-21 30 15,2-2 13-15,-2 6 5 16,6-1-4-16,6 3-2 16,10-13-7-16,10-2-5 15,9-14-6-15,7-3-2 16,5-13 0-16,12-6-2 0,3-9 1 15,14-17-1-15,5-12-7 16,15-22-48-16,-4-10-38 16,2-16-51-16,-14 6 7 15,-12-1 115-15,-20 18 72 16,-11 3 62-16,-10 15 67 0,-2 10 31 16,-1 7-107-16,2 8-31 15,3 9-32-15,2 4-36 16,0-1-50-16,0-1-3 15,0 1 6-15,7 14 7 16,8 13 17-16,33 44 16 16,-18-37 2-16,9 3 4 15,1-7 4-15,10 10 7 16,0-9-18-16,9 2-144 16,0-8-129-16,-4-8-23 15</inkml:trace>
  <inkml:trace contextRef="#ctx0" brushRef="#br0" timeOffset="26243.77">16370 6358 1137 0,'-3'-1'169'16,"6"3"101"-16,3 4-348 15,-6-5 6-15,9 8 20 16,30 31 8-16,47 51 38 15,-26-35 2-15,-4-7 1 16,-1-4 3-16,-11-22 0 0,-6-5 6 16,-16-10 4-16,-5-3 46 15,-8-6 14-15,-7 1 17 16,0-3 17-16,1-11-1 16,-1-5-45-16,0-13-25 15,1-9-23-15,-2-13-30 16,-2 6-20-16,-2-7-28 15,-1 14 9-15,1 7 6 16,1 15-4-16,0 7-26 16,3 11-10-16,5 3-4 15,7 2-1-15,10 2 13 16,9-1 43-16,18-1 38 16,3-2 5-16,12-6 1 15,0-10-2-15,10-8 1 16,-5-6-1-16,11-11 0 15,-8-4-1-15,7-12-5 16,-16 1-5-16,-1-10-2 0,-19 9 2 16,-6-4 23-16,-18 12 15 15,-10 0 45-15,-12 12 23 16,-8-1 21-16,-6 12-18 16,-3 7-9-16,-3 9-44 15,-11 7-23-15,-2 8-25 16,-10 11-6-16,-3 5-1 15,-1 15-2-15,11 1 1 16,6 13 2-16,10-3 0 0,10 3-1 16,8-12 2-16,6 3 3 15,5-13 0-15,8-2-1 16,3-9-1-16,10-5-5 16,4-7-1-16,10-10 1 15,0-8 2-15,0-15 5 16,-5-4 9-16,-6-12 13 15,-13 1 9-15,-5 7 30 16,-7 12-3-16,-2 7-7 16,-4 11-18-16,3 4-35 15,2 6-29-15,-5-5-3 16,6 9 4-16,33 29 8 16,42 52 27-16,-21-32-37 15,0-6-39-15,7-1-127 16,-11-19-65-16,-2-10-37 15,-12-17-102-15</inkml:trace>
  <inkml:trace contextRef="#ctx0" brushRef="#br0" timeOffset="26376.99">18252 6002 506 0,'6'-43'168'16,"2"2"57"-16,0 8-136 16,1 3-12-16,-2 9-8 15,5-1-37-15,0 5-58 16,13 6-112-16,4 4-73 0,11 9-27 15,-1 5-114-15</inkml:trace>
  <inkml:trace contextRef="#ctx0" brushRef="#br0" timeOffset="27894.94">19311 5844 773 0,'31'-8'189'15,"-12"-9"62"-15,5-9-199 16,3-3-64-16,-2-12 19 0,-8-8-28 16,-7-13 57-16,-12-4 11 15,-16-20 52-15,-5 6 2 16,-15-16 30-16,-7 5-59 15,-8-12 7-15,5 16-49 16,-11-2 12-16,14 25 0 16,-2 11-2-16,9 21-23 15,-4 8-17-15,12 12-29 16,4 4-40-16,8 9-50 0,5 18 3 16,8 13 10-16,8 26 9 15,4 11 36-15,14 21 51 16,14-2 2-16,17 9 5 15,8-15 3-15,21 3-25 16,2-17-63-16,14 3-66 16,-5-18-36-16,8-1-42 15,-19-20 21-15,4-17 73 16,-19-22 74-16,5-23 52 16,-16-17 68-16,0-17 34 15,-15 1 25-15,-5-5 32 16,-17 9-16-16,-6-7-24 15,-7 15-29-15,-4 3-19 16,-4 13-34-16,-4 5-21 16,-6 15-19-16,-11 5-2 15,-7 9-13-15,-14 7 15 0,1 8 29 16,-6 10 18-16,11 7 2 16,6 8-2-16,10 1-22 15,4-1-10-15,12-5-2 16,4-4 2-16,6-7 0 15,9 3-1-15,6-6 2 0,19 1-4 16,10-4-4 0,18-10-26-16,4-10-16 0,8-15-28 15,-12-9 6-15,-10-12 37 16,-18 3 48-16,-10-4 48 16,-15 7 36-16,-2 0 14 15,-6 8-27-15,0-1-22 16,-3 8-32-16,0 5-11 15,-2 7-23-15,1 3-11 16,0 3-9-16,0 0-15 16,0 0 2-16,0 1 3 15,7 13 8-15,1 22 9 16,52 36 15-16,-24-24 4 16,-3-9 1-16,4-2 1 15,-8-10-1-15,-3-7 0 16,-6-10-1-16,2-10 4 15,-3-8 0-15,7-14 1 0,-1-5 1 16,4-14-1-16,-6-1-2 16,0-15 3-16,-7 3 11 15,5-6 3-15,-3 8-1 16,3 6-3-16,-2 17-9 16,4 8-16-16,0 16-5 15,10 10-2-15,2 9 1 16,12 13 5-16,0 2 2 0,11 6 3 15,-6-2 2-15,10-2 3 16,-6-10 0-16,8-9 1 16,-10-10-1-16,5-12 4 15,-6-12-1-15,7-18 3 16,-8-7 0-16,4-15 1 16,-10 1-2-16,0-7 0 15,-16 5-5-15,-3-7 5 16,-12 14 2-16,-4 0 1 15,-8 11 27-15,-4 14 22 16,-2 15-16-16,1 4-24 16,1 11-15-16,-4 7-44 15,-1 5-19-15,-7 16 8 16,-2 7 21-16,0 10 13 16,3 2 14-16,9 1-1 15,10-11-1-15,13 3-1 0,7-5 2 16,19 9 1-16,5-1 2 15,26 16 1-15,2 2 0 16,25 16 0-16,-8-1-1 16,12 20 0-16,-19 1-13 15,-1 25-31-15,-25-2-19 16,-8 30-27-16,-23-6-20 16,-14 23-26-16,-13-18 14 0,-11 9 13 15,-7-37 27-15,-1-21 79 16,2-45 124-16,-4-24 81 15,1-37 27-15,-6-25 15 16,-1-17-46-16,5-28-79 16,6-14-63-16,10-42-36 15,15-13-23-15,16-47-60 16,7-8-48-16,22-41-57 16,3 31 75-16,0 21 82 15,-11 57 56-15,-1 32 39 16,-18 58 55-16,6 13-82 15,-3 12-105-15,12 5-81 16,-5 13-83-16,0 14-110 16,-18 18-41-16</inkml:trace>
  <inkml:trace contextRef="#ctx0" brushRef="#br0" timeOffset="28208.03">19052 7224 768 0,'-86'51'466'15,"41"-50"-98"-15,18-8-101 16,31-4-362-16,35-23 19 15,22-21 6-15,56-46 14 16,31-22 49-16,63-48 2 16,6-5 0-16,50-33 2 15,-18 22 0-15,33-15 3 16,-38 30-2-16,24-2 14 16,-41 40-32-16,10 6-289 15,-45 24 97-15</inkml:trace>
  <inkml:trace contextRef="#ctx0" brushRef="#br0" timeOffset="30842.35">3668 13859 771 0,'2'-3'192'0,"6"-17"60"16,-3-37-215-16,2 17-34 15,12 3-4-15,10-10-1 16,3 3-1-16,11-10-1 15,-3 9-1-15,6-6 1 16,-3 5 0-16,5-7 1 16,-6 8 0-16,6-4-2 15,-6 8-1-15,2-1-6 16,-9 12-5-16,1 7-43 16,-14 6-31-16,2 8-87 15,-7 8-55-15,4 9-37 16</inkml:trace>
  <inkml:trace contextRef="#ctx0" brushRef="#br0" timeOffset="31264.86">3424 15096 590 0,'-5'13'8'0,"7"-10"105"15,4-6-174-15,9-7 6 16,6-7 54-16,11-12 24 16,5-4 7-16,7-11 16 15,2 0-1-15,7-7 8 16,-7 2-5-16,9-10-2 0,-7 5-16 16,5-9-5-16,-8 8-14 15,5 1-3 1,-5 11-5-16,3 1-12 0,-6 9-26 15,7 4-66-15,-6 8-74 16,9 2-18-16,-9 9-75 16</inkml:trace>
  <inkml:trace contextRef="#ctx0" brushRef="#br0" timeOffset="31864.19">3623 16154 288 0,'29'-21'56'16,"1"-9"31"-16,11-17-83 15,4-6 2-15,11-12 5 16,-3 11 6-16,2-8 6 16,-5 9 2-16,3-6 25 15,-11 12 1-15,-1-4 4 16,-8 11-5-16,-1 5-4 16,-12 12-26-16,1 2-6 15,-8 9-14-15,1-2-57 16,-2 5-41-16,7-3-64 15,0-1-44-15</inkml:trace>
  <inkml:trace contextRef="#ctx0" brushRef="#br0" timeOffset="32924.12">3409 16783 737 0,'-3'-2'163'0,"0"1"32"15,7 1-236-15,-4-1-41 16,1-1 8-16,18-22 5 15,54-57 32-15,-14 10 32 16,3-6 3-16,21-20 0 0,-3 4 1 16,20-21-23-16,-3 4-86 15,29-19-46-15,-14 2-36 16</inkml:trace>
  <inkml:trace contextRef="#ctx0" brushRef="#br0" timeOffset="33882.89">3173 17751 1007 0,'-13'-4'181'0,"0"1"96"15,8-2-321-15,7-6 11 16,11-9 2-16,18-30-2 16,8-9 15-16,28-31 11 15,5-8-1-15,40-34-2 16,1 5-5-16,35-35-58 15,2 4-42-15,43 15-141 16,-13-45-20-16</inkml:trace>
  <inkml:trace contextRef="#ctx0" brushRef="#br0" timeOffset="36338.05">9374 16267 587 0,'-45'8'347'0,"-10"-6"-46"16,-2 16-67-16,0-9-200 16,14-3-15-16,1-3 4 15,10 1-6-15,3-3 0 16,11 0-2-16,3-1 1 16,6 0-3-16,5 0-26 15,3 0-27-15,3 0-50 16,-2-1-1-16,1 0 2 15,12-4 22-15,26-11 19 16,49-23 47-16,-22 13 1 16,3 1-1-16,21-6-1 15,-5 7 0-15,17-4 0 16,-6 5 0-16,20 3-4 16,-15 10-6-16,16 2-18 15,-13 7-2-15,12 6-9 16,-15 10 4-16,13 14 4 0,-17 2 18 15,13 15 2-15,-15 3 9 16,9 10 1-16,-16-5 1 16,9 12 1-16,-19-10 2 15,6 9-2-15,-14-9 2 16,9 6 0-16,-15-4-1 16,7 9-1-16,-15-7 1 0,2 7-1 15,-12-3 1-15,-2 4 0 16,-10-10 2-16,-1 4 0 15,-14-7 2-15,-6 2 3 16,-8-11 1-16,-11 12 3 16,-7-4 1-16,-10 7 2 15,-3-6 4-15,-15 9 16 16,0-9 0-16,-12 3 14 16,-1-4 0-16,-17 9-1 15,5-5-16-15,-15 12-4 16,5-6-14-16,-7-8 11 15,8-11 0-15,-14 6 20 16,10-18 8-16,-9 4 14 16,3-1-14-16,1 1 7 15,13-12-3-15,-11 1-9 16,14-10-4-16,-8-4 10 16,9-4-3-16,-4 1-12 0,13-7-3 15,-2 0 4-15,12-1-6 16,-8-1-6-16,9-1 0 15,-5 1 4-15,5-2-14 16,-4 2-6-16,13 0-2 16,-1-1-6-16,10 1-6 15,4 1-9-15,6-2-10 16,3 1-29-16,7 1-20 16,3-2-73-16,4 0-106 0,8-2-157 15,-6 2-30-15</inkml:trace>
  <inkml:trace contextRef="#ctx0" brushRef="#br0" timeOffset="37536.8">8662 16725 731 0,'-17'0'192'0,"7"0"64"16,2-5-259-16,7 6-90 15,5-4-52-15,7 2-28 0,8-9 1 16,6-2 53-16,13-15 67 15,1-4 57-15,17-15 5 16,1-4 5-16,11-10 9 16,-2 4 5-16,11-4 4 15,-9 7-1-15,14 0-1 16,-3 13-10-16,13-2-6 16,-5 10-7-16,20 3-5 15,-8 9-2-15,20 1 0 16,-7 7-1-16,20 5-4 15,-12 6 1-15,15 6-1 16,-17 4-1-16,12 9 2 16,-19 4 2-16,9 8-1 15,-22 1 2-15,7 11 0 16,-17-1 0-16,11 14 0 16,-13 1 2-16,8 13-2 0,-12 0 2 15,1 9-5-15,-17-8 2 16,0 12-2-16,-17-7 1 15,-5 11 1-15,-12-2 3 16,-8 11-2-16,-14-11 5 16,-11 14-1-16,-9-11 2 15,-12 3 0-15,-4-10 3 16,-12 6 0-16,-1-17 3 16,-12 4 11-16,2-10 9 15,-12 8 1-15,0-10-2 0,-14 11 1 16,0-13-11-16,-17 2 0 15,9-11 13-15,-8 0 29 16,7-15 24-16,-12 3 7 16,11-6-10-16,-11 0-15 15,13-4-28-15,-10 8-29 16,14-2-8-16,-8 5 1 16,12-11 9-16,-8 2 3 15,16-10 10-15,-3-3-3 16,12-7-1-16,-3 4 22 15,9-3-2-15,0-2-11 16,12 1 1-16,6-6-2 16,13-3-44-16,6 1-158 0,10-4-159 15,4-20-11 1</inkml:trace>
  <inkml:trace contextRef="#ctx0" brushRef="#br0" timeOffset="41350.22">4905 7383 415 0,'-30'11'47'16,"2"-2"70"-16,-6 6-149 15,5 2 52-15,-2 12-2 16,1 3-16-16,-4 9-3 16,3-1-2-16,-1 3 0 15,7-8 1-15,0 3 1 16,6-8 1-16,-1 1 1 15,3-2 1-15,-2 6 7 0,2-4 2 16,-2 8 4-16,3 2-1 16,-3 7-1-16,4-6-5 15,0 8-3-15,5-6-3 16,-1 2 0-16,5-1-2 16,2 8-1-16,3-8 1 15,2 6-1-15,6-5-1 16,1-1-1-16,3-12 2 0,1 0-1 15,2-9-1-15,-1-7 0 16,-3-7 0-16,4-2-2 16,0-4 3-16,4-5 1 15,4-3 1-15,9-4 2 16,3 0 1-16,10-9 0 16,-3-1-1-16,4-2-1 15,-6-3 2-15,1-6 0 16,-12 1 1-16,6-8 3 15,-8-3 0-15,5-9 4 16,-4-2-2-16,5-6-1 16,-5 8-2-16,-1 0 1 15,-5 9-3-15,-1-2 1 16,-8 8 1-16,0-10-1 16,-2 3-1-16,3-6-1 0,-4 0-1 15,3-3 0-15,-3 8 1 16,-5 2 33-16,0 10 23 15,-5 3 15-15,-5 7 0 16,-2 0 20-16,1 6-29 16,-6-6-22-16,4 6-17 15,-2 0-5-15,-2 1-23 0,-4 2-9 16,0 4 0 0,-9-1 4-16,2 5 10 0,-6-2 18 15,1 3 9-15,-1-1 10 16,8 4-1-16,-3-2-8 15,4 2-15-15,0 4-8 16,3 2-11-16,-5 1-1 16,2 4 0-16,-6 4 0 15,-1 0 2-15,-7 3 1 16,2 0 1-16,-7-3 0 16,6-2-1-16,-4 7-2 15,7 0-1-15,-7 6-6 16,6 5-2-16,-3 13-4 15,4 0 2-15,-2 6 0 16,8-1 2-16,1 9 0 16,11-8 1-16,3 7 0 15,5-6 3-15,3 4-2 16,5-4 2-16,4 11 1 16,2-9 1-16,10 8-3 0,3-4 1 15,10 0-5-15,-2-14 0 16,9 1-4-16,-4-12 2 15,4-3 2-15,-8-12 3 16,0-3 2-16,-5-8 5 16,1-9 0-16,-1-7 2 15,4-9 0-15,1-7 2 0,4-17 2 16,-1-1-1-16,2-25 0 16,-1-2 1-16,3-22 0 15,-4 3 0-15,-4-10 1 16,-7 15 1-16,-8-13 1 15,-8 19 1-15,-6-7 0 16,-3 10-1-16,-4-2 0 16,-1 16 1-16,-8 1 9 15,-1 16 1-15,-10-5-1 16,2 13-2-16,-14 1-5 16,1 9-14-16,-15 11-58 15,-2 17-72-15,-15 34-113 16,3 22-40-16</inkml:trace>
  <inkml:trace contextRef="#ctx0" brushRef="#br0" timeOffset="59693.62">1553 7106 883 0,'-23'-16'187'0,"3"-9"81"15,19-1-263-15,22-12-8 16,17-2-3-16,24-11-2 16,11-1 0-16,20-9 1 15,-4 5 2-15,15-16 1 16,-14 5 1-16,9-12 2 15,-15 5 1-15,7-9 1 16,-17 14 0-16,4-4-1 16,-14 12 0-16,5 0 0 15,-9 15 0-15,5 1-33 16,-9 13-48-16,0 8-179 16,-12 14 11-16</inkml:trace>
  <inkml:trace contextRef="#ctx0" brushRef="#br0" timeOffset="60040.18">327 13828 804 0,'29'24'69'0,"10"-34"122"16,4-15-204-16,45-60-77 16,22-21 81-16,69-73-40 15,25-32-142-15,75-74 33 16</inkml:trace>
  <inkml:trace contextRef="#ctx0" brushRef="#br0" timeOffset="66631.39">1830 5520 607 0,'-28'13'210'0,"-15"2"13"15,-9-2-138-15,-1 19-92 16,6 8-2-16,-11 15 1 15,9 5 2-15,-9 21 1 16,2-2 1-16,-8 25 1 16,4 1 1-16,-9 18 1 15,12-6 0-15,-1 12-1 16,11-21-1-16,11 1-2 16,14-22 1-16,9 4-2 15,17-14 1-15,12 2-1 16,8-6 1-16,12 6-2 15,4-11 2-15,12 14 0 16,1-1 2-16,9 15 2 0,-2-1 1 16,6 24 0-16,-9-7 1 15,-6 23 2-15,-13-7-2 16,-10 23 1-16,-22-14 0 16,-23 22 0-16,-11-14 1 15,-29 15 0-15,-7-25 0 16,-16 3 2-16,9-35 6 15,-10-12 21-15,17-34 19 16,-4-14 21-16,17-23 4 16,-6-8 17-16,11-10-18 0,-3-5 4 15,11-8-16-15,-3-7-15 16,11-10-30-16,8-18-12 16,13-5-31-16,15-13-10 15,11-1 3-15,20-6 4 16,5 10 5-16,8 0 4 15,-1 16 3-15,10 0 3 16,-9 17 1-16,14 12-2 16,-1 12 2-16,14 18-4 15,-3 17 0-15,13 20 0 16,-9 8 4-16,15 22 2 16,-11-1 8-16,15 14 0 15,-5-7 2-15,20 9-7 16,-6-15-18-16,24 5-70 15,-2-14-64-15,36 0-115 0,-1-20-43 16</inkml:trace>
  <inkml:trace contextRef="#ctx0" brushRef="#br0" timeOffset="78321.21">3748 7339 635 0,'-24'-16'156'0,"0"0"63"16,9 7-190-16,0 4-8 16,7 5-23-16,-4 6-41 15,-1 3-11-15,-5 8 1 16,-3 4 7-16,-5 3 25 15,0 0 33-15,0 0 23 16,3-4 2-16,1 3-1 16,4-2-10-16,0 2-7 15,4 5-19-15,0 8-6 16,5-1 0-16,2 10-2 16,4-2-3-16,5 4-3 0,6-4-2 15,11 9-2-15,4-5 1 16,11 11 3-16,3-6 6 15,7 6 1-15,-5-2 3 16,4 8 1-16,-8-4 0 16,0 20 2-16,-8-4 1 15,-7 18-1-15,-7 0 2 16,-14 20 1-16,-11-7 0 0,-10 14-1 16,-9-16 2-16,-15 6 0 15,1-23 0-15,-11 6 2 16,-2-19 3-16,-10 1 6 15,5-18 6-15,-11-2 21 16,8-21 16-16,0-7 23 16,15-13 2-16,4-4 8 15,19-8-18-15,5-4-16 16,6-4-24-16,6-1-12 16,2-2-16-16,2-1-8 15,2 3-4-15,3 1-12 16,2 0-5-16,0 4 0 15,0 0 2-15,1 0-2 16,13-6 8-16,19-5 3 16,35-4-2-16,-25 12-9 15,-3 7-5-15,8 6-3 16,-9 5 2-16,2 8 2 0,-7 7 10 16,1 10 9-16,-3 4 5 15,1 13 0-15,-1 4 2 16,4 12 0-16,0-10 0 15,4-1-2-15,-1-16 1 16,14-10 1-16,-2-18 1 16,16-15 2-16,2-15 3 0,26-18 1 15,5-17-77-15,34-30-142 16,-10-8 21-16</inkml:trace>
  <inkml:trace contextRef="#ctx0" brushRef="#br0" timeOffset="79292.77">8364 7812 698 0,'1'0'263'0,"0"-2"-7"15,-5-8-169-15,16-6-96 16,14-2-20-16,21-17 1 16,13-6 14-16,24-24 4 15,4-3 5-15,16-17 3 16,-12 7 1-16,6-7 1 0,-21 21 1 16,-1-1 0-16,-22 19 0 15,0 0 1-15,-17 14-2 16,-1 3 1-16,-12 10-1 15,-5 7-12-15,-10 6-14 16,-1 5-42-16,-6-2-35 16,1 5-54-16,-3-2-16 0,0 0-44 15,1 0-3 1</inkml:trace>
  <inkml:trace contextRef="#ctx0" brushRef="#br0" timeOffset="79792.34">11368 8836 339 0,'50'-21'52'0,"9"-15"65"16,-8-3-102-16,21-14 36 15,7 1 7-15,12-11 7 16,-6 3-20-16,16-11-8 15,-8 11-13-15,7-1-9 16,-11 14-10-16,-1 1-3 16,-18 15-16-16,-5 1-100 15,-21 11-51-15,-7 4-31 16</inkml:trace>
  <inkml:trace contextRef="#ctx0" brushRef="#br0" timeOffset="80298.87">9485 9578 1086 0,'144'-120'-149'0,"75"-59"149"16,11-13-461-16</inkml:trace>
  <inkml:trace contextRef="#ctx0" brushRef="#br0" timeOffset="50455.06">12941 10966 789 0,'22'-6'40'0,"-13"1"-10"0,-3 1 0 0,19-2 15 0,-25 3-7 0,-1-1-15 0,1 7-16 16,0-4-13-16,0-1 0 0,0 1 1 15,5-1 0 1,20-7 2-16,43-6 1 0,-35 14 0 15,10 10 0-15,-5 1 1 16,8 6-1-16,-5 4 2 16,4 6-1-16,-7 3 1 15,4 15 0-15,-4 2 1 16,3 16-1-16,-1 5 1 0,7 7-1 16,-3-7 0-16,6 0-1 15,-4-16 1 1,-2-11-4-16,-11-16 0 0,0-11 2 15,-6-13 4-15,-2-11 10 16,-2-5 11-16,2-8 10 16,-10-1 1-16,-5-2 14 15,-5 5 0-15,-9-4-4 16,-7 5-12-16,-10-5-14 16,-4 1-20-16,-16 1-23 15,-1 7-10-15,-15 9-4 16,3 13 11-16,-11 17 0 15,9 8 14-15,-3 14 6 16,12 2 5-16,3 10 2 16,12-8 1-16,6 7 0 15,9-11 0-15,9 3-1 0,7-10 1 16,8 3 0-16,1-7 1 16,8 7-1-16,0-5 1 15,5 12-1-15,0-3 2 16,4 9-2-16,-3-5 2 15,-1 5 0-15,-8-11 1 16,-5-7 8-16,-6-15 28 16,-8-1 21-16,-7-12 2 15,-8-4 4-15,-2-4-6 16,-7-5-48-16,6-5-61 0,-1-12-229 16,4-8 36-16</inkml:trace>
  <inkml:trace contextRef="#ctx0" brushRef="#br0" timeOffset="61433.46">17430 11916 1099 0,'-8'-15'238'15,"-3"4"117"-15,0 0-319 16,3 4-20-16,6 5-2 16,2 2-8-16,0 0-24 0,0 0-14 15,0 0 0 1,-1 5 1-16,0 22 6 0,2 50 7 16,2-29 12-16,3 8 2 15,4 1 0-15,4 14 0 16,1-4 1-16,7 18-2 15,-1 1 0-15,9 22-1 16,1-4 3-16,10 19-2 16,3-13 3-16,16 6-13 15,0-24-2-15,17-2-3 16,-1-22-1-16,14 1-1 16,-8-14 6-16,15 0-20 15,-8-12 0-15,9-3-6 16,-13-11 1-16,5-6 3 15,-16-10 23-15,0-7 5 16,-18-4 6-16,-2-7 3 0,-17-1 2 16,-8-1 4-1,-13 3 5-15,-7 1 40 0,-9 3 18 16,-5 0 6-16,-13 0-9 16,-20 4-12-16,-8 3-42 15,-21 7-22-15,-8 9-7 16,-18 20 2-16,4 6 5 15,-18 24 3-15,3 1 2 16,-13 22 3-16,16-6 2 0,-4 17 3 16,21-14-2-16,7 10 0 15,22-14-2-15,-3 17 1 16,18-7-1-16,-3 23 0 16,5 1 1-16,-2 28 1 15,7-9 0-15,2 28-1 16,4-10 1-16,-1 21 0 15,12-16-1-15,-2 22 0 16,8-22 1-16,1 26 0 16,1-14 0-16,-4 22 1 15,-2-21 0-15,-7 20-1 16,-4-26 1-16,-9 11-2 16,-10-29 1-16,-16 18 2 15,-12-24-2-15,-21 17 2 16,-1-12 2-16,-24-5 1 15,-1-24 1-15,-10 6 8 0,6-32 4 16,-23-10 19-16,19-15-4 16,-5-16 3-16,18-29-17 15,-21-15-138-15,13-13-216 16,-18-13 11-16</inkml:trace>
  <inkml:trace contextRef="#ctx0" brushRef="#br0" timeOffset="67673.25">3705 13245 23 0,'-29'-20'206'0,"5"-1"-47"15,-1-1 27-15,4 2 35 16,-3 0-49-16,1 3-44 16,1 2-13-16,2 7-40 15,1 4-25-15,3 7-36 16,0 14-16-16,2 13-13 0,-1 26-6 16,2 14 3-16,-3 29 1 15,4 10 5 1,-5 28 2-16,1-5 4 0,-1 32 1 15,0-5 3 1,-3 34 0-16,1-11 1 0,1 39 1 16,1-16 0-16,-2 36-1 15,4-20 1-15,-1 33 0 16,-1-25-1-16,1 35 2 16,-2-33 0-16,0 23 0 15,3-37 0-15,0 9 1 16,2-44-2-16,2 8 0 15,0-33 0-15,1 11-3 16,2-23-12-16,-4-4-47 16,2-28-33-16,2-14-93 15,2-38-56-15,5-31-34 0</inkml:trace>
  <inkml:trace contextRef="#ctx0" brushRef="#br0" timeOffset="68135.67">3502 13448 813 0,'-10'-44'290'0,"-6"24"39"16,6 12-232-16,3 5-30 15,2 4-55-15,-3 17-49 16,-2 13-20-16,-4 35-5 16,-2 23 6-16,-5 44 7 15,6 16 33-15,0 39 5 16,1-8 5-16,-1 42 2 15,6-16 1-15,-5 37 2 16,0-24 0-16,-5 37 2 16,-3-26-1-16,-7 33 2 15,1-29-1-15,-2 29 1 16,6-38-1-16,-3 18 0 0,4-43-1 16,1 16 0-16,2-44 2 15,-7 7-1-15,6-37-1 16,2 5-33-16,0-43-38 15,3-10-122-15,7-32-71 16,2-17-54-16</inkml:trace>
  <inkml:trace contextRef="#ctx0" brushRef="#br0" timeOffset="68449.76">3449 13070 776 0,'-23'29'137'15,"-8"29"83"1,2 16-231-16,-3 51-5 0,3 20 8 16,-1 54-8-1,-1 7-15-15,1 56-29 0,4-12-27 16,-1 51-71-16,5-22-48 16,3 43-14-16</inkml:trace>
  <inkml:trace contextRef="#ctx0" brushRef="#br0" timeOffset="69263.47">3293 13657 1091 0,'-7'-30'257'0,"-15"8"94"16,7 10-310-16,-1 4-57 15,11 8-28-15,-2 23-49 0,0 24-14 16,-7 47-22-16,-2 34 4 16,-10 68 12-16,0 20 46 15,-6 53 5-15,1-3 21 16,0 48 9-16,2-24 13 16,0 45 3-16,7-34 4 15,-2 40 1-15,1-37 8 16,1 41-2-16,2-39-24 15,-1 47-92-15,2-40-48 16,-10 29-39-16</inkml:trace>
  <inkml:trace contextRef="#ctx0" brushRef="#br0" timeOffset="69776.43">3250 13847 701 0,'-24'147'142'16,"-20"39"68"-16,2 21-209 16,-6 72-1-16,4 5 0 15,-5 84 1-15,-1-12 3 16,-11 96 0-16,4-22-6 0,-7 89-147 15,6-43-8-15,-5 49-57 16,-18-130-131-16</inkml:trace>
  <inkml:trace contextRef="#ctx0" brushRef="#br0" timeOffset="-157296.24">19546 10528 911 0,'14'-6'175'0,"3"-1"94"0,7-2-277 0,19-5 3 0,-2-3 1 0,1 3 2 0,0-3 1 0,-13 1 3 16,-3 1 2-16,-7 0 3 16,-3-1 1-16,-5 4 0 15,-1-1-1-15,-2 5-1 16,0-2-2-16,-1 2-3 15,-2 1-3-15,-2 5-3 0,-3 0-73 16,0 1-58-16,0 1-140 16,0 0-45-16</inkml:trace>
  <inkml:trace contextRef="#ctx0" brushRef="#br0" timeOffset="-153748.86">12371 10903 918 0,'-5'10'183'16,"-5"-23"77"-16,12 4-272 0,9-1-10 15,12-6-2-15,7-2 10 16,15-1 9-16,1 4 1 15,10 6-2-15,-3 5 2 16,5 5-3-16,-5 3 0 16,3 3-2-16,-9 0 1 15,0 6-3-15,-9 1 1 16,3 9-2-16,-8 3 3 0,4 10-1 16,-2-3 3-16,5 6 2 15,-4-3 2-15,5 3 1 16,0-8 1-16,1 5 1 15,-5-11 1-15,7 1 0 16,-4-12 0-16,5-3-1 16,-2-11-1-16,9-6 0 15,-7-4 2-15,5-6 0 16,-5-1 0-16,-2 1 1 16,-11 7-2-16,-5 3-2 15,-10 5 0-15,-2 7-3 16,-4 7 1-16,-3 7-2 15,0 8 3-15,-1 9-2 16,-2 1 2-16,6 7 1 16,0-8 1-16,3-4-2 0,1-6 1 15,2-5 1-15,-2-10 0 16,6 3-1 0,0 0 2-16,5-3 1 0,0-1 0 15,11 6 3-15,0-6-26 16,18 2-177-16,5-3-28 15,15-6-77-15</inkml:trace>
  <inkml:trace contextRef="#ctx0" brushRef="#br0" timeOffset="-144866.29">18229 12095 1184 0,'13'-21'240'16,"6"-8"106"-16,8 5-343 16,18-8-49-16,15 4 4 15,18 3-10-15,1 14-14 16,11 9-31-16,-9 15-4 15,7 17-30 1,-13 15 17-16,-5 20 16 0,-13 14 34 16,-8 23 22-16,-16 6 34 15,-5 31 4-15,-10-2 2 0,-6 27 11 16,3-5 8-16,2 21 3 16,0-29 3-16,14 11 3 15,11-30-12-15,14-11-5 16,9-32-3-16,15-6-2 15,1-29-2-15,11-9 3 16,-7-16-3-16,17-9 2 16,-12-13-4-16,12-8 1 15,-12-7-1-15,8-7 1 16,-18-6-1-16,1-2 2 16,-23 3 1-16,-11 2 3 15,-22 6 43-15,-10 5 72 16,-15 3 11-16,-12 9-3 15,-10 5-7-15,-27 20-46 16,-13 14-73-16,-24 31-14 0,0 8-1 16,-19 29 4-16,9 4 1 15,-7 26 1-15,11-13 2 16,-1 23 0-16,24-17 0 16,8 8 0-16,24-21-1 15,10 16-2-15,16-17 0 16,9 17-1-16,13-12 0 15,12 21 1-15,4-17 1 16,12 16 2-16,3-6-1 0,13 23-1 16,-6-20-3-16,11 22-5 15,-8-13-1-15,-1 13 2 16,-17-15 3-16,-13 23 4 16,-16-17 7-16,-25 36 1 15,-18-17 0-15,-18 34-1 16,-5-35-4-16,-10 10-141 15,12-42-158-15,-19-23 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8:41:55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6028 576 0,'-52'4'120'0,"-6"-5"55"15,12 4-172-15,-6 2-3 16,10 3-1-16,-9 7-4 16,4 8 1-16,-5 5-1 15,7 5 0-15,-4 10-1 16,10 2 1-16,-2 5-1 16,8 4 0-16,2 9-2 15,8-4 0-15,4 6-5 0,11-7 3 16,8 8-3-16,5-9 1 15,9 10 0-15,5-2 5 16,6 14-2-16,1-3 3 16,7 11 0-16,-1-7 1 15,3 10 0-15,-3-12 1 16,7 6-1-16,-1-14 0 16,11-3-4-16,-1-19 1 0,8-5-3 15,1-15 2-15,8-5 0 16,-8-6 5-16,15-4-1 15,-4-2 3-15,10 0 0 16,-4-3 2-16,11 2 0 16,-11 0-1-16,9 1 1 15,-6-1 1-15,12 3 0 16,-11 0 0-16,12-3 2 16,-6-2-1-16,11-2 0 15,-11-4 0-15,13-1-1 16,-9-1-1-16,8-2 0 15,-10 1 0-15,14 0-2 16,-11 0 1-16,12-2 2 16,-11 1 1-16,15-3-1 15,-10-4 1-15,13-6-1 0,-11-2-2 16,15-11-3-16,-14-3 1 16,8-11-1-16,-15 0 2 15,6-14 1-15,-16 5 2 16,4-13 2-16,-15 4 3 15,7-8 7-15,-15 6 1 16,2-8 7-16,-16 6 4 16,-5-6 23-16,-17 5 10 0,-4 0 27 15,-11 9 9-15,-10-2 10 16,-10 10-16 0,-11-1-6-16,-8 5-27 0,-13-10-15 15,-5 6-17-15,-18-9-13 16,-2 4-19-16,-19-1 2 15,0 7 0-15,-21 1-3 16,6 13 6-16,-21 3 4 16,8 6-4-16,-26 1-1 15,16 9 2-15,-19 1 0 16,19 0 4-16,-21 4 0 16,17 3 1-16,-9 1-1 15,12-3 1-15,-18 4-4 16,22-3 1-16,-9 4 0 0,9-2-2 15,-11 5 0-15,21 1 2 16,-11 4-1-16,11 0 0 16,-10 5 0-16,19 3 0 15,-9 3-5-15,15 1-13 16,-10 8-65-16,16 3-74 16,-8 17-110-16,19 0-49 15</inkml:trace>
  <inkml:trace contextRef="#ctx0" brushRef="#br0" timeOffset="8481.75">8007 8308 540 0,'-31'-20'119'0,"-4"0"82"15,3 5-163-15,5 2 44 16,12 6-11-16,4 1-9 15,4 2-35-15,10-6-24 16,8-5-24-16,13-11-4 16,12-8 1-16,18-14 7 15,4 0 11-15,13-1 1 0,-7 11 0 16,12 7-2 0,-8 15-2-16,13 10-1 0,-5 12 2 15,14 10 2-15,-11 8 1 16,13 10 1-16,-9 1 0 15,9 16-9-15,-15 1-4 16,7 17-13-16,-17 3-3 16,-1 24-5-16,-19-2 9 15,-3 16 4-15,-17-8 12 16,-11 15 6-16,-13-16 5 0,-15 14 1 16,-12-16 3-16,-10 17 2 15,-6-15 3-15,-17 8 3 16,-1-18 1-16,-17 13 3 15,-4-20-1-15,-14 4 2 16,4-14 9-16,-8-2 19 16,9-21 5-16,-2-7 4 15,12-18-3-15,-3-5-12 16,13-9-22-16,-1-7-5 16,14-5-7-16,-6-7 2 15,12-3 1-15,3-7-1 16,12-3-6-16,5-12-6 15,15-6-5-15,12-11-7 16,10 2-1-16,14-7 2 16,8 7 6-16,12-1-1 15,4 9 5-15,14-5-1 0,0 9 0 16,13-2 1-16,-4 8 2 16,12-1 2-16,-9 12 0 15,9 1 3-15,-13 13 1 16,5 6 2-16,-12 8-2 15,6 5 3-15,-10 7-1 0,6 1 1 16,-12 1 0-16,9 3 1 16,-7 2-2-16,18 2 3 15,3-2-26-15,33-4-183 16,5-10 54-16</inkml:trace>
  <inkml:trace contextRef="#ctx0" brushRef="#br0" timeOffset="14914.93">7150 9824 771 0,'-3'0'164'0,"0"-2"59"15,1 0-237-15,2 2-16 16,0 0-3-16,1 0-4 0,7 5 12 15,29 3 8-15,42 49 7 16,-20-31-1-16,5-2 6 16,14 3 1-16,-6-7 1 15,10 0-2-15,-12-3 1 16,8 3 1-16,-10 1 0 16,11 9 1-16,-10 5 0 0,9 16-2 15,-11 5 0-15,7 17-2 16,-8-4 2-1,9 13 0-15,-9-6 3 0,6 8-1 16,-13-12 1-16,0 7 1 16,-20-9-1-16,-7 0 0 15,-16-10 1-15,-12 8 4 16,-14-7 0-16,-10 13 7 16,-7-7 0-16,-17 12 2 15,-1-11-5-15,-13 5-6 16,-5-14-25-16,-14 2-118 15,6-14-56-15,-18-3-39 16</inkml:trace>
  <inkml:trace contextRef="#ctx0" brushRef="#br0" timeOffset="15197.66">7444 11393 111 0,'58'-34'108'0,"3"0"-30"15,16-9-6-15,-5 0-50 0,13 1 2 16,-6 11 7 0,15 4 9-16,-9 11-3 15,17 7 1-15,-13 7-18 0,20 4-6 16,-10 0-8-16,23-6 2 15,-3-7-2-15,33-20-23 16,-3-22-102-16,45-46-3 16,-18-35-59-16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9T03:14:17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29739 3659 683 0,'-3'5'99'0,"3"-5"13"15,0 0-223-15,0 0-2 16,0 0-6-16,0 0 23 15,0 0 65-15,0 0 33 16,0-1 17-16,0 0 20 16,1-1 1-16,8-3 1 0,17-9-17 15,44-27-12-15,-34 22-7 16,11-2-2-16,4 1-3 16,11 0 1-16,1 0-1 15,12-1-1-15,-7 4 0 16,7-1-1-16,-6 4-1 15,3-1 1-15,-10 0 1 16,5-1-1-16,-10 1 2 0,1-3 0 16,-10 3 0-16,2 4 0 15,-13 2 1-15,-2 1-1 16,-14 5 0-16,-5 2 1 16,-11-1-1-16,0 2 0 15,-6-1 0-15,0 0 0 16,1 1-1-16,0-2 0 15,-1 2 1-15,1 0 0 16,0 0-1-16,0 0-7 16,0 0-11-16,0 0-12 15,0 0-9-15,0 0-20 16,-2 0 1-16,2 0-6 16,-1 0 4-16,0 0-18 15,-1 0 11-15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9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6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FFFF0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FFFF0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FFFF0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87E056-FD28-4B62-9E13-2E821FB0E5F0}"/>
                  </a:ext>
                </a:extLst>
              </p14:cNvPr>
              <p14:cNvContentPartPr/>
              <p14:nvPr/>
            </p14:nvContentPartPr>
            <p14:xfrm>
              <a:off x="393840" y="1934640"/>
              <a:ext cx="11036520" cy="415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87E056-FD28-4B62-9E13-2E821FB0E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480" y="1925280"/>
                <a:ext cx="11055240" cy="41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40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F2D201-DADD-43DE-88CA-FB101FD3A95A}"/>
                  </a:ext>
                </a:extLst>
              </p14:cNvPr>
              <p14:cNvContentPartPr/>
              <p14:nvPr/>
            </p14:nvContentPartPr>
            <p14:xfrm>
              <a:off x="10704960" y="1187280"/>
              <a:ext cx="426960" cy="13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F2D201-DADD-43DE-88CA-FB101FD3A9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5600" y="1177920"/>
                <a:ext cx="44568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9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69B29C-460B-48B1-93D1-CF91FF548BC2}"/>
                  </a:ext>
                </a:extLst>
              </p14:cNvPr>
              <p14:cNvContentPartPr/>
              <p14:nvPr/>
            </p14:nvContentPartPr>
            <p14:xfrm>
              <a:off x="1070640" y="5760"/>
              <a:ext cx="10922760" cy="540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69B29C-460B-48B1-93D1-CF91FF548B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280" y="-3600"/>
                <a:ext cx="10941480" cy="54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4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0DA93E-8A4A-4A1B-A96D-9C72F554EA5E}"/>
                  </a:ext>
                </a:extLst>
              </p14:cNvPr>
              <p14:cNvContentPartPr/>
              <p14:nvPr/>
            </p14:nvContentPartPr>
            <p14:xfrm>
              <a:off x="1161360" y="342000"/>
              <a:ext cx="10727640" cy="619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0DA93E-8A4A-4A1B-A96D-9C72F554EA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000" y="332640"/>
                <a:ext cx="10746360" cy="620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4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What are annotations?</a:t>
            </a:r>
          </a:p>
          <a:p>
            <a:r>
              <a:rPr lang="en-IN" dirty="0"/>
              <a:t>When annotation were introduced in java?</a:t>
            </a:r>
          </a:p>
          <a:p>
            <a:r>
              <a:rPr lang="en-IN" dirty="0"/>
              <a:t>What is the purpose of using annotations?</a:t>
            </a:r>
          </a:p>
          <a:p>
            <a:pPr lvl="1"/>
            <a:r>
              <a:rPr lang="en-IN" dirty="0"/>
              <a:t>Why annotations are there in java</a:t>
            </a:r>
          </a:p>
          <a:p>
            <a:r>
              <a:rPr lang="en-IN" dirty="0"/>
              <a:t>Do you know about some java built in annotations?</a:t>
            </a:r>
          </a:p>
          <a:p>
            <a:r>
              <a:rPr lang="en-IN" dirty="0"/>
              <a:t>Explain the usage of @override</a:t>
            </a:r>
          </a:p>
          <a:p>
            <a:r>
              <a:rPr lang="en-IN" dirty="0"/>
              <a:t>How many types of annotations are there?</a:t>
            </a:r>
          </a:p>
          <a:p>
            <a:r>
              <a:rPr lang="en-IN" dirty="0"/>
              <a:t>Can we create the custom annotations?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439D1F-12AF-435E-BB5D-5D6D7D362463}"/>
                  </a:ext>
                </a:extLst>
              </p14:cNvPr>
              <p14:cNvContentPartPr/>
              <p14:nvPr/>
            </p14:nvContentPartPr>
            <p14:xfrm>
              <a:off x="5604840" y="3541320"/>
              <a:ext cx="3153600" cy="319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439D1F-12AF-435E-BB5D-5D6D7D362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5480" y="3531960"/>
                <a:ext cx="3172320" cy="32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4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fontScale="92500"/>
          </a:bodyPr>
          <a:lstStyle/>
          <a:p>
            <a:r>
              <a:rPr lang="en-IN" dirty="0"/>
              <a:t>How will you create your own annotations?</a:t>
            </a:r>
          </a:p>
          <a:p>
            <a:r>
              <a:rPr lang="en-IN" dirty="0"/>
              <a:t>What can be the return type of attributes of custom annotations</a:t>
            </a:r>
          </a:p>
          <a:p>
            <a:r>
              <a:rPr lang="en-IN" dirty="0"/>
              <a:t>How many places can you use the annotations in the class?</a:t>
            </a:r>
          </a:p>
          <a:p>
            <a:r>
              <a:rPr lang="en-IN" dirty="0"/>
              <a:t>Can you limit/control the places where annotation can be applied?</a:t>
            </a:r>
          </a:p>
          <a:p>
            <a:r>
              <a:rPr lang="en-IN" dirty="0"/>
              <a:t>Do you know about meta annotations?</a:t>
            </a:r>
          </a:p>
          <a:p>
            <a:r>
              <a:rPr lang="en-IN" dirty="0"/>
              <a:t>Repeating annotations?</a:t>
            </a:r>
          </a:p>
          <a:p>
            <a:r>
              <a:rPr lang="en-IN" dirty="0"/>
              <a:t>Name some popular frameworks where annotations are extensively used?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AF2379-A7F7-4453-83B8-A65E14A67726}"/>
                  </a:ext>
                </a:extLst>
              </p14:cNvPr>
              <p14:cNvContentPartPr/>
              <p14:nvPr/>
            </p14:nvContentPartPr>
            <p14:xfrm>
              <a:off x="5960520" y="2418840"/>
              <a:ext cx="4353840" cy="388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AF2379-A7F7-4453-83B8-A65E14A67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1160" y="2409480"/>
                <a:ext cx="437256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9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Can you create your own annotations?</a:t>
            </a:r>
          </a:p>
          <a:p>
            <a:r>
              <a:rPr lang="en-IN" dirty="0"/>
              <a:t>How will you process the custom annotations?</a:t>
            </a:r>
          </a:p>
          <a:p>
            <a:r>
              <a:rPr lang="en-IN" dirty="0"/>
              <a:t>Can annotations be reused with other annotations?</a:t>
            </a:r>
          </a:p>
          <a:p>
            <a:pPr lvl="1"/>
            <a:r>
              <a:rPr lang="en-IN" dirty="0"/>
              <a:t>I mean can you extend it with others?</a:t>
            </a:r>
          </a:p>
          <a:p>
            <a:r>
              <a:rPr lang="en-IN" dirty="0"/>
              <a:t>Explain annotation?</a:t>
            </a:r>
          </a:p>
          <a:p>
            <a:pPr lvl="1"/>
            <a:r>
              <a:rPr lang="en-IN" dirty="0"/>
              <a:t>Parent class, package, introduction in </a:t>
            </a:r>
            <a:r>
              <a:rPr lang="en-IN" dirty="0" err="1"/>
              <a:t>jdk</a:t>
            </a:r>
            <a:endParaRPr lang="en-IN" dirty="0"/>
          </a:p>
          <a:p>
            <a:r>
              <a:rPr lang="en-IN" dirty="0"/>
              <a:t>Name few annotations of spring and spring boot framework and explain the usage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09C7DF-06C9-4344-8CD1-AB48D5CC098F}"/>
                  </a:ext>
                </a:extLst>
              </p14:cNvPr>
              <p14:cNvContentPartPr/>
              <p14:nvPr/>
            </p14:nvContentPartPr>
            <p14:xfrm>
              <a:off x="6467400" y="3916080"/>
              <a:ext cx="2774160" cy="241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09C7DF-06C9-4344-8CD1-AB48D5CC09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40" y="3906720"/>
                <a:ext cx="2792880" cy="24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0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What next??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4581525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400" dirty="0"/>
              <a:t>Serialization</a:t>
            </a:r>
          </a:p>
          <a:p>
            <a:pPr algn="ctr"/>
            <a:r>
              <a:rPr lang="en-IN" sz="2400" dirty="0"/>
              <a:t>Annotations</a:t>
            </a:r>
          </a:p>
          <a:p>
            <a:pPr algn="ctr"/>
            <a:r>
              <a:rPr lang="en-IN" sz="2400" dirty="0"/>
              <a:t>Reflection API</a:t>
            </a:r>
          </a:p>
          <a:p>
            <a:pPr algn="ctr"/>
            <a:r>
              <a:rPr lang="en-IN" sz="2400" dirty="0"/>
              <a:t>Class &amp; Objects</a:t>
            </a:r>
          </a:p>
          <a:p>
            <a:pPr algn="ctr"/>
            <a:r>
              <a:rPr lang="en-IN" sz="2400" dirty="0"/>
              <a:t>Core Java General Concepts</a:t>
            </a:r>
          </a:p>
          <a:p>
            <a:pPr algn="ctr"/>
            <a:r>
              <a:rPr lang="en-IN" sz="2400" dirty="0"/>
              <a:t>Exception handling</a:t>
            </a:r>
          </a:p>
          <a:p>
            <a:pPr algn="ctr"/>
            <a:r>
              <a:rPr lang="en-IN" sz="2400" dirty="0"/>
              <a:t>String in java</a:t>
            </a:r>
          </a:p>
          <a:p>
            <a:pPr algn="ctr"/>
            <a:r>
              <a:rPr lang="en-IN" sz="2400" dirty="0"/>
              <a:t>Java I/O</a:t>
            </a:r>
          </a:p>
          <a:p>
            <a:pPr algn="ctr"/>
            <a:r>
              <a:rPr lang="en-IN" sz="2400" dirty="0"/>
              <a:t>Java NIO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83B77-3199-469B-A3A2-DBA92E8EED7E}"/>
              </a:ext>
            </a:extLst>
          </p:cNvPr>
          <p:cNvSpPr txBox="1">
            <a:spLocks/>
          </p:cNvSpPr>
          <p:nvPr/>
        </p:nvSpPr>
        <p:spPr>
          <a:xfrm>
            <a:off x="5867400" y="2103119"/>
            <a:ext cx="4581525" cy="43072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Collection API</a:t>
            </a:r>
          </a:p>
          <a:p>
            <a:pPr algn="ctr"/>
            <a:r>
              <a:rPr lang="en-IN" sz="2400" dirty="0"/>
              <a:t>Java 8 features</a:t>
            </a:r>
          </a:p>
          <a:p>
            <a:pPr algn="ctr"/>
            <a:r>
              <a:rPr lang="en-IN" sz="2400" dirty="0"/>
              <a:t>Java JDBC</a:t>
            </a:r>
          </a:p>
          <a:p>
            <a:pPr algn="ctr"/>
            <a:r>
              <a:rPr lang="en-IN" sz="2400" dirty="0"/>
              <a:t>Java 11 features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F70BAA-62BA-41B1-AEDD-E5B12F67F8EF}"/>
                  </a:ext>
                </a:extLst>
              </p14:cNvPr>
              <p14:cNvContentPartPr/>
              <p14:nvPr/>
            </p14:nvContentPartPr>
            <p14:xfrm>
              <a:off x="2232360" y="1955520"/>
              <a:ext cx="2862000" cy="152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F70BAA-62BA-41B1-AEDD-E5B12F67F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000" y="1946160"/>
                <a:ext cx="2880720" cy="15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2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What are annotations?</a:t>
            </a:r>
          </a:p>
          <a:p>
            <a:r>
              <a:rPr lang="en-IN" dirty="0"/>
              <a:t>When annotation were introduced in java?</a:t>
            </a:r>
          </a:p>
          <a:p>
            <a:r>
              <a:rPr lang="en-IN" dirty="0"/>
              <a:t>What is the purpose of using annotations?</a:t>
            </a:r>
          </a:p>
          <a:p>
            <a:pPr lvl="1"/>
            <a:r>
              <a:rPr lang="en-IN" dirty="0"/>
              <a:t>Why annotations are there in java</a:t>
            </a:r>
          </a:p>
          <a:p>
            <a:r>
              <a:rPr lang="en-IN" dirty="0"/>
              <a:t>Do you know about some java built in annotations?</a:t>
            </a:r>
          </a:p>
          <a:p>
            <a:r>
              <a:rPr lang="en-IN" dirty="0"/>
              <a:t>Explain the usage of @override</a:t>
            </a:r>
          </a:p>
          <a:p>
            <a:r>
              <a:rPr lang="en-IN" dirty="0"/>
              <a:t>How many types of annotations are there?</a:t>
            </a:r>
          </a:p>
          <a:p>
            <a:r>
              <a:rPr lang="en-IN" dirty="0"/>
              <a:t>Can we create the custom annotations?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BF962F-EADD-4D4B-A23F-979CE0B285E1}"/>
                  </a:ext>
                </a:extLst>
              </p14:cNvPr>
              <p14:cNvContentPartPr/>
              <p14:nvPr/>
            </p14:nvContentPartPr>
            <p14:xfrm>
              <a:off x="4468320" y="2016360"/>
              <a:ext cx="5981760" cy="411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BF962F-EADD-4D4B-A23F-979CE0B28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8960" y="2007000"/>
                <a:ext cx="6000480" cy="41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5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fontScale="92500"/>
          </a:bodyPr>
          <a:lstStyle/>
          <a:p>
            <a:r>
              <a:rPr lang="en-IN" dirty="0"/>
              <a:t>How will you create your own annotations?</a:t>
            </a:r>
          </a:p>
          <a:p>
            <a:r>
              <a:rPr lang="en-IN" dirty="0"/>
              <a:t>What can be the return type of attributes of custom annotations</a:t>
            </a:r>
          </a:p>
          <a:p>
            <a:r>
              <a:rPr lang="en-IN" dirty="0"/>
              <a:t>How many places can you use the annotations in the class?</a:t>
            </a:r>
          </a:p>
          <a:p>
            <a:r>
              <a:rPr lang="en-IN" dirty="0"/>
              <a:t>Can you limit/control the places where annotation can be applied?</a:t>
            </a:r>
          </a:p>
          <a:p>
            <a:r>
              <a:rPr lang="en-IN" dirty="0"/>
              <a:t>Do you know about meta annotations?</a:t>
            </a:r>
          </a:p>
          <a:p>
            <a:r>
              <a:rPr lang="en-IN" dirty="0"/>
              <a:t>Repeating annotations?</a:t>
            </a:r>
          </a:p>
          <a:p>
            <a:r>
              <a:rPr lang="en-IN" dirty="0"/>
              <a:t>Name some popular frameworks where annotations are extensively used?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4ACA7E-4F94-473B-86CB-6C7579DF928B}"/>
                  </a:ext>
                </a:extLst>
              </p14:cNvPr>
              <p14:cNvContentPartPr/>
              <p14:nvPr/>
            </p14:nvContentPartPr>
            <p14:xfrm>
              <a:off x="7297200" y="2305800"/>
              <a:ext cx="4027680" cy="247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4ACA7E-4F94-473B-86CB-6C7579DF9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7840" y="2296440"/>
                <a:ext cx="4046400" cy="24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8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Can you create your own annotations?</a:t>
            </a:r>
          </a:p>
          <a:p>
            <a:r>
              <a:rPr lang="en-IN" dirty="0"/>
              <a:t>How will you process the custom annotations?</a:t>
            </a:r>
          </a:p>
          <a:p>
            <a:r>
              <a:rPr lang="en-IN" dirty="0"/>
              <a:t>Can annotations be reused with other annotations?</a:t>
            </a:r>
          </a:p>
          <a:p>
            <a:pPr lvl="1"/>
            <a:r>
              <a:rPr lang="en-IN" dirty="0"/>
              <a:t>I mean can you extend it with others?</a:t>
            </a:r>
          </a:p>
          <a:p>
            <a:r>
              <a:rPr lang="en-IN" dirty="0"/>
              <a:t>Explain annotation?</a:t>
            </a:r>
          </a:p>
          <a:p>
            <a:pPr lvl="1"/>
            <a:r>
              <a:rPr lang="en-IN" dirty="0"/>
              <a:t>Parent class, package, introduction in </a:t>
            </a:r>
            <a:r>
              <a:rPr lang="en-IN" dirty="0" err="1"/>
              <a:t>jdk</a:t>
            </a:r>
            <a:endParaRPr lang="en-IN" dirty="0"/>
          </a:p>
          <a:p>
            <a:r>
              <a:rPr lang="en-IN" dirty="0"/>
              <a:t>Name few annotations of spring and spring boot framework and explain the usage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CC07D1-F135-4054-99D8-65D12B8F878A}"/>
                  </a:ext>
                </a:extLst>
              </p14:cNvPr>
              <p14:cNvContentPartPr/>
              <p14:nvPr/>
            </p14:nvContentPartPr>
            <p14:xfrm>
              <a:off x="1985400" y="2511720"/>
              <a:ext cx="7064640" cy="315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CC07D1-F135-4054-99D8-65D12B8F87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6040" y="2502360"/>
                <a:ext cx="7083360" cy="31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2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4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230497-BF23-4CE3-A9C8-A5293555D305}"/>
                  </a:ext>
                </a:extLst>
              </p14:cNvPr>
              <p14:cNvContentPartPr/>
              <p14:nvPr/>
            </p14:nvContentPartPr>
            <p14:xfrm>
              <a:off x="471960" y="258120"/>
              <a:ext cx="11633400" cy="596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230497-BF23-4CE3-A9C8-A5293555D3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00" y="248760"/>
                <a:ext cx="1165212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Metadata</a:t>
            </a:r>
          </a:p>
          <a:p>
            <a:r>
              <a:rPr lang="en-IN" dirty="0"/>
              <a:t>Additional information</a:t>
            </a:r>
          </a:p>
          <a:p>
            <a:r>
              <a:rPr lang="en-IN" dirty="0"/>
              <a:t>Alternative option for XML and marker interfaces</a:t>
            </a:r>
          </a:p>
          <a:p>
            <a:r>
              <a:rPr lang="en-IN" dirty="0"/>
              <a:t>Since JDK5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0EB82-0D52-4EE3-A549-0237432D751E}"/>
                  </a:ext>
                </a:extLst>
              </p14:cNvPr>
              <p14:cNvContentPartPr/>
              <p14:nvPr/>
            </p14:nvContentPartPr>
            <p14:xfrm>
              <a:off x="4682160" y="3249360"/>
              <a:ext cx="4750200" cy="108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0EB82-0D52-4EE3-A549-0237432D75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2800" y="3240000"/>
                <a:ext cx="4768920" cy="10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Predefined/built-in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IN" dirty="0"/>
              <a:t>Standard</a:t>
            </a:r>
          </a:p>
          <a:p>
            <a:pPr lvl="1"/>
            <a:r>
              <a:rPr lang="en-IN" dirty="0"/>
              <a:t>@Override</a:t>
            </a:r>
          </a:p>
          <a:p>
            <a:pPr lvl="1"/>
            <a:r>
              <a:rPr lang="en-IN" dirty="0"/>
              <a:t>@</a:t>
            </a:r>
            <a:r>
              <a:rPr lang="en-IN" dirty="0" err="1"/>
              <a:t>SuppressWarnings</a:t>
            </a:r>
            <a:endParaRPr lang="en-IN" dirty="0"/>
          </a:p>
          <a:p>
            <a:pPr lvl="1"/>
            <a:r>
              <a:rPr lang="en-IN" dirty="0"/>
              <a:t>@Deprecated</a:t>
            </a:r>
          </a:p>
          <a:p>
            <a:pPr lvl="1"/>
            <a:r>
              <a:rPr lang="en-IN" dirty="0"/>
              <a:t>@</a:t>
            </a:r>
            <a:r>
              <a:rPr lang="en-IN" dirty="0" err="1"/>
              <a:t>SafeVarargs</a:t>
            </a:r>
            <a:r>
              <a:rPr lang="en-IN" dirty="0"/>
              <a:t> – java7</a:t>
            </a:r>
          </a:p>
          <a:p>
            <a:pPr lvl="1"/>
            <a:r>
              <a:rPr lang="en-IN" dirty="0"/>
              <a:t>@</a:t>
            </a:r>
            <a:r>
              <a:rPr lang="en-IN" dirty="0" err="1"/>
              <a:t>FunctionalInterface</a:t>
            </a:r>
            <a:r>
              <a:rPr lang="en-IN" dirty="0"/>
              <a:t> – java8</a:t>
            </a:r>
          </a:p>
          <a:p>
            <a:r>
              <a:rPr lang="en-IN" dirty="0"/>
              <a:t>Meta annotations – </a:t>
            </a:r>
            <a:r>
              <a:rPr lang="en-IN" dirty="0" err="1"/>
              <a:t>java.lang.annotation</a:t>
            </a:r>
            <a:endParaRPr lang="en-IN" dirty="0"/>
          </a:p>
          <a:p>
            <a:pPr lvl="1"/>
            <a:r>
              <a:rPr lang="en-IN" dirty="0"/>
              <a:t>@Retention</a:t>
            </a:r>
          </a:p>
          <a:p>
            <a:pPr lvl="1"/>
            <a:r>
              <a:rPr lang="en-IN" dirty="0"/>
              <a:t>@Documented</a:t>
            </a:r>
          </a:p>
          <a:p>
            <a:pPr lvl="1"/>
            <a:r>
              <a:rPr lang="en-IN" dirty="0"/>
              <a:t>@Target</a:t>
            </a:r>
          </a:p>
          <a:p>
            <a:pPr lvl="1"/>
            <a:r>
              <a:rPr lang="en-IN" dirty="0"/>
              <a:t>@Inherited</a:t>
            </a:r>
          </a:p>
          <a:p>
            <a:pPr lvl="1"/>
            <a:r>
              <a:rPr lang="en-IN" dirty="0"/>
              <a:t>@Repeatable – Java8</a:t>
            </a:r>
          </a:p>
          <a:p>
            <a:pPr lvl="1"/>
            <a:r>
              <a:rPr lang="en-IN" dirty="0"/>
              <a:t>@Native – Java8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449F84-990C-432C-8B7A-FAF235FB8E84}"/>
                  </a:ext>
                </a:extLst>
              </p14:cNvPr>
              <p14:cNvContentPartPr/>
              <p14:nvPr/>
            </p14:nvContentPartPr>
            <p14:xfrm>
              <a:off x="117720" y="1612440"/>
              <a:ext cx="8222760" cy="5247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449F84-990C-432C-8B7A-FAF235FB8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60" y="1603080"/>
                <a:ext cx="8241480" cy="52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1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Annotation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Marker</a:t>
            </a:r>
          </a:p>
          <a:p>
            <a:r>
              <a:rPr lang="en-IN" dirty="0"/>
              <a:t>Single value</a:t>
            </a:r>
          </a:p>
          <a:p>
            <a:r>
              <a:rPr lang="en-IN" dirty="0" err="1"/>
              <a:t>Multivalue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1C0E-F5CB-4D98-9716-1283A5021D8D}"/>
                  </a:ext>
                </a:extLst>
              </p14:cNvPr>
              <p14:cNvContentPartPr/>
              <p14:nvPr/>
            </p14:nvContentPartPr>
            <p14:xfrm>
              <a:off x="1177200" y="2170080"/>
              <a:ext cx="2234880" cy="203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1C0E-F5CB-4D98-9716-1283A5021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840" y="2160720"/>
                <a:ext cx="2253600" cy="20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352441"/>
    </a:dk2>
    <a:lt2>
      <a:srgbClr val="E2E8E7"/>
    </a:lt2>
    <a:accent1>
      <a:srgbClr val="D33D56"/>
    </a:accent1>
    <a:accent2>
      <a:srgbClr val="C12B83"/>
    </a:accent2>
    <a:accent3>
      <a:srgbClr val="D33DD3"/>
    </a:accent3>
    <a:accent4>
      <a:srgbClr val="822BC1"/>
    </a:accent4>
    <a:accent5>
      <a:srgbClr val="563DD3"/>
    </a:accent5>
    <a:accent6>
      <a:srgbClr val="2B51C1"/>
    </a:accent6>
    <a:hlink>
      <a:srgbClr val="309282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3037</TotalTime>
  <Words>640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Avenir Next LT Pro</vt:lpstr>
      <vt:lpstr>Calibri</vt:lpstr>
      <vt:lpstr>Garamond</vt:lpstr>
      <vt:lpstr>AccentBoxVTI</vt:lpstr>
      <vt:lpstr>annotations in java</vt:lpstr>
      <vt:lpstr>Questions</vt:lpstr>
      <vt:lpstr>Questions</vt:lpstr>
      <vt:lpstr>Questions</vt:lpstr>
      <vt:lpstr>PowerPoint Presentation</vt:lpstr>
      <vt:lpstr>annotations in java</vt:lpstr>
      <vt:lpstr>Annotations</vt:lpstr>
      <vt:lpstr>Predefined/built-in annotations</vt:lpstr>
      <vt:lpstr>Annotation types</vt:lpstr>
      <vt:lpstr>annotations in java</vt:lpstr>
      <vt:lpstr>annotations in java</vt:lpstr>
      <vt:lpstr>annotations in java</vt:lpstr>
      <vt:lpstr>Questions</vt:lpstr>
      <vt:lpstr>Questions</vt:lpstr>
      <vt:lpstr>Questions</vt:lpstr>
      <vt:lpstr>What next??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 in java</dc:title>
  <dc:creator>Arvind Maurya</dc:creator>
  <cp:lastModifiedBy>Arvind Maurya</cp:lastModifiedBy>
  <cp:revision>121</cp:revision>
  <dcterms:created xsi:type="dcterms:W3CDTF">2020-01-31T18:43:11Z</dcterms:created>
  <dcterms:modified xsi:type="dcterms:W3CDTF">2020-02-09T15:56:13Z</dcterms:modified>
</cp:coreProperties>
</file>