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1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714625"/>
            <a:ext cx="6267450" cy="306705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800" b="1" dirty="0"/>
              <a:t>Questions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800" b="1" dirty="0"/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pPr marL="685800" indent="-685800" algn="ctr">
              <a:buFont typeface="Wingdings" panose="05000000000000000000" pitchFamily="2" charset="2"/>
              <a:buChar char="§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0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444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52441"/>
    </a:dk2>
    <a:lt2>
      <a:srgbClr val="E2E8E7"/>
    </a:lt2>
    <a:accent1>
      <a:srgbClr val="D33D56"/>
    </a:accent1>
    <a:accent2>
      <a:srgbClr val="C12B83"/>
    </a:accent2>
    <a:accent3>
      <a:srgbClr val="D33DD3"/>
    </a:accent3>
    <a:accent4>
      <a:srgbClr val="822BC1"/>
    </a:accent4>
    <a:accent5>
      <a:srgbClr val="563DD3"/>
    </a:accent5>
    <a:accent6>
      <a:srgbClr val="2B51C1"/>
    </a:accent6>
    <a:hlink>
      <a:srgbClr val="30928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Avenir Next LT Pro</vt:lpstr>
      <vt:lpstr>Calibri</vt:lpstr>
      <vt:lpstr>Wingdings</vt:lpstr>
      <vt:lpstr>AccentBoxVTI</vt:lpstr>
      <vt:lpstr>annotations in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in java</dc:title>
  <dc:creator>Arvind Maurya</dc:creator>
  <cp:lastModifiedBy>Arvind Maurya</cp:lastModifiedBy>
  <cp:revision>5</cp:revision>
  <dcterms:created xsi:type="dcterms:W3CDTF">2020-01-31T18:43:11Z</dcterms:created>
  <dcterms:modified xsi:type="dcterms:W3CDTF">2020-01-31T18:48:22Z</dcterms:modified>
</cp:coreProperties>
</file>