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heme/themeOverride1.xml" ContentType="application/vnd.openxmlformats-officedocument.themeOverride+xml"/>
  <Override PartName="/ppt/ink/ink12.xml" ContentType="application/inkml+xml"/>
  <Override PartName="/ppt/ink/ink13.xml" ContentType="application/inkml+xml"/>
  <Override PartName="/ppt/ink/ink14.xml" ContentType="application/inkml+xml"/>
  <Override PartName="/ppt/theme/themeOverride2.xml" ContentType="application/vnd.openxmlformats-officedocument.themeOverr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7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59" r:id="rId12"/>
    <p:sldId id="286" r:id="rId13"/>
    <p:sldId id="287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9:50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19743 14073 1028 0,'8'7'195'15,"6"-6"66"-15,4-10-289 16,19-8-43-16,15-6 10 16,30-15 31-16,8-4 26 0,25-9 1 15,-1-2 2-15,16-17 2 16,-14 7 0-16,9-4-2 15,-19 7-1-15,3-1 1 16,-19 18-3-16,3-4 2 16,-13 10 1-16,7 1 1 15,-8 7 0-15,4-3 0 16,-13 5-3-16,5 1-58 16,-14 2-42-16,1 6-96 15,-11 9-56-15,-5 10-54 16</inkml:trace>
  <inkml:trace contextRef="#ctx0" brushRef="#br0" timeOffset="461.707">20802 14183 382 0,'-15'21'213'0,"8"-16"-28"16,6-4-65-16,2-1-124 16,-1-1-26-16,0 0-2 15,2 0 4-15,25-13 9 16,53-31 16-16,-25 15 23 0,14-11 12 16,1-1 6-16,10-6 1 15,-1 5-6-15,9-3-6 16,-5 9-3-16,11-6-4 15,-8 6-4-15,12-5 0 16,-14 3-1-16,4-5-9 16,-11 10-6-16,-1 3 2 15,-17 9 3-15,0 4 22 16,-15 6 8-16,-11 2 9 16,-13 5 6-16,-5 1 14 15,-12 1-14-15,0 1 10 16,-3 2-4-16,0-1 2 15,-2 1-15-15,2 0-6 0,0 0-17 16,0 0-12 0,0 0-26-16,0 0-85 0,-1 0-82 15,0 0-144-15,0 0-56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20:02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7946 10319 876 0,'-43'-8'200'0,"-4"-9"85"16,1-4-270-16,-3-2 20 0,8 2-14 16,-2-2-9-16,0 4-5 15,-12-3-3-15,1 5-4 16,-10-2-1-16,1 3 1 15,-7-1 0-15,9 3 0 16,-10-3 1-16,8 6-1 16,-6 2-1-16,8 5 2 15,-10 1 0-15,11 6-1 16,-4 2-2-16,6 0 1 0,-10 2-2 16,9 3 0-16,-10 2-2 15,4 1 0-15,-5 9-1 16,13 0 1-16,-7 8 0 15,11 0-1-15,-5 5 0 16,8-1 1-16,-7 12-1 16,10 1 1-16,-6 8-1 15,9-3 0-15,-3 10 0 16,8-7 1-16,-1 9-1 16,8-3 2-16,-2 14 1 15,11-6 0-15,-7 9-1 16,4-5 1-16,-3 11-1 15,6-5 1-15,-2 10 0 16,8-7 0-16,2 12 0 16,3-11 1-16,1 12-1 0,3-7 2 15,-1 15 0 1,3-10-1-16,1 13 0 0,5-9 2 16,0 11-2-16,5-12 0 15,4 11 1-15,1-10 1 16,6 10-3-16,6-11 0 15,5 12-1-15,-2-11 2 16,10 18-1-16,-2-11 1 0,6 18-1 16,0-13 2-16,17 14-4 15,0-19 0-15,18 9 1 16,-1-17-1-16,9 8-1 16,-6-15 0-16,10 12 1 15,-10-17 0-15,18 13 1 16,-9-13 2-16,14 3-3 15,-9-18 0-15,18 3-1 16,-10-20-3-16,16-5 0 16,-10-12 3-16,21-2-1 15,-15-8 3-15,14 3 1 16,-12-5 0-16,18 0 1 16,-13-7-2-16,14-8 3 15,-17-10-2-15,21-9 1 16,-18-9 0-16,15-10 2 15,-15-2-2-15,24-6 2 0,-22 1-1 16,11-8 0-16,-15 6 1 16,20-6-2-16,-21 3 2 15,14-6 0-15,-14 2 2 16,19-11 0-16,-25 2 2 16,13-19-1-16,-14 1 0 15,14-14 0-15,-22 4-2 16,11-8 1-16,-17 11-1 0,3-6 1 15,-16 12-1 1,6-15 2-16,-13 8 1 0,4-13 2 16,-14 2 2-16,0-16 9 15,-16 15 4-15,-6-10 22 16,-14 19 12-16,-8-4 20 16,-13 15-4-16,-8-9 3 15,-6 7-20-15,-9-7-10 16,-3 12-13-16,-11-12 0 15,-2 11-7-15,-10-14-2 16,-3 7-4-16,-14-7-7 16,-1 13-7-16,-20-13 1 15,4 11-1-15,-8-8 1 16,5 6-1-16,-13-8 1 16,8 16 1-16,-16-13 6 0,9 16 1 15,-14-11 4-15,10 9-2 16,-10-9-1-16,14 11-1 15,-13-8-3-15,11 10-4 16,-17-11 2-16,12 11-2 16,-17-10-4-16,9 11 0 15,-14-3-1-15,14 20-1 16,-14-6 1-16,9 10 2 16,-17-4-3-16,15 8 2 15,-12-6-1-15,9 8 0 0,-13 4-6 16,22 8 2-16,-13-1-12 15,14 6-27-15,-9 4-46 16,17 5-41-16,-9 9-261 16,2 6 36-16</inkml:trace>
  <inkml:trace contextRef="#ctx0" brushRef="#br0" timeOffset="5435.148">11044 12480 760 0,'-1'0'142'0,"0"0"57"15,0 0-248-15,0 0-8 16,1 0 5-16,1 0 4 15,0 0 22-15,21-1 21 16,38-10 4-16,-28 0-1 16,2-3 0-16,13-3 0 15,-1-8 0-15,14-3 1 16,-3-2-1-16,14-10 1 16,-3 0-1-16,19-1 1 15,-4 3-1-15,19-6-1 16,-5 5-1-16,18-6-2 15,-5 3-5-15,12-3-3 16,-7 5 1-16,20-5 0 16,-15 3 2-16,14-4 5 0,-10 1 4 15,20-2 0 1,-16 3 1-16,21-3-1 0,-12 6 2 16,24-2 0-16,-20 1-1 15,30-2 0-15,-19 3 1 16,22-6 1-16,-19 3-1 15,20 0 0-15,-26 6 1 16,25 2-2-16,-23 7 1 16,22 2-1-16,-20 4 1 0,29 0 0 15,-23 3 1 1,27-1-1-16,-19 7 1 0,23-3-1 16,-21 3 1-16,23 0-1 15,-20 5-1-15,22-2 1 16,-23 6 1-16,27-3-2 15,-26 0 0-15,24-2 2 16,-23-3-3-16,22-2 2 16,-26-2 0-16,21-1 11 15,-23 1 8-15,25-3 4 16,-27 4-3-16,19 4 0 16,-28 2-13-16,14 0-8 15,-31 5-1-15,12 3 0 16,-26-1 3-16,9 0 1 15,-25 3-2-15,10 0 1 16,-22-1 0-16,10-2 0 0,-17-2 0 16,10-3 0-16,-15 0 1 15,7 0-1-15,-21-1 0 16,5 1 1-16,-21 3-1 16,0 2 0-16,-15 0 0 15,0 1-1-15,-11 1 0 16,-1-3 1-16,-6 1 0 0,1-1 2 15,-6 1 0-15,3-3 0 16,-5 3-1-16,2-2 0 16,-5 0-3-16,-1 2-2 15,-1 1 1-15,0-3-3 16,-3 2-6-16,4 0-30 16,2 0-34-16,3-3-99 15,5 2-6-15</inkml:trace>
  <inkml:trace contextRef="#ctx0" brushRef="#br0" timeOffset="5886.905">21058 10067 496 0,'0'4'221'15,"-1"-4"-41"-15,6 3-68 16,-5-3-166-16,1 0 7 15,9 2 31-15,16 7 14 16,34 17 1-16,-30-13 0 16,-5 1-1-16,6 5-1 15,-3-2 1-15,3 7-1 16,-2-3 2-16,2 4-1 16,-2 0 2-16,3 5 1 15,-4-2 0-15,2 7-1 16,-5-4 0-16,0 7 1 15,-4-4-1-15,-1-1 1 16,-4-4-1-16,-2 2-48 16,-6-6-33-16,-1 0-65 15,-6-6-31-15,-7 3-45 0</inkml:trace>
  <inkml:trace contextRef="#ctx0" brushRef="#br0" timeOffset="6555.182">21163 10921 3 0,'-30'24'8'15,"1"4"2"-15,4-8 0 16,3 2 6-16,7-8 10 0,2-3 43 16,8-5 8-16,2-2 13 15,3-4 5-15,0-1 11 16,0 0-41-16,0 1-11 15,-1 0-13-15,1-1-9 16,0 0-23-16,0-1-1 16,1 0 2-16,13-2 1 15,13-16-2-15,42-42-2 16,-34 36-2-16,11-9-2 16,0-1-1-16,13-6-1 15,-8 2-1-15,7-5 1 16,-12 7 1-16,5 0 1 15,-12 5 10-15,1-2 8 16,-7 8 6-16,-1-1 10 0,-8 6-1 16,0 0-7-16,-9 9-6 15,0 0-2-15,-7 3-6 16,-2 8 5-16,-5 2-1 16,1 0-1-16,-2 0-5 15,-2 0-4-15,2 0-6 16,-1 0-3-16,1 0 0 15,-1 0 2-15,1 0 0 0,-1 0 1 16,1 0 1-16,0 0 1 16,0 0-2-16,0 0-1 15,0 0 0-15,0 0-2 16,0 0 0-16,0 0 1 16,0 0 1-16,0 0 0 15,0 0 0-15,0 0-1 16,0 0 0-16,0 0-2 15,0 0-1-15,0 0-1 16,0 0 0-16,0 0 0 16,0-1 0-16,0-1-6 15,0 1-9-15,0 0-31 16,0 0-25-16,0 1-75 16,0 0-59-16,-1 0 7 15,0-1-69-15</inkml:trace>
  <inkml:trace contextRef="#ctx0" brushRef="#br0" timeOffset="8201.343">20557 9999 935 0,'-15'-32'147'15,"23"-1"100"-15,6-14-276 16,11 4-15-16,14-5 14 16,4 9 22-16,10 1 4 15,-6 11 1-15,6 3 1 16,-3 10 1-16,6 8 2 16,-8 8-2-16,5 8-1 15,-12 6-1-15,2 16-1 16,-12 9-2-16,-3 21 0 15,-12 5-1-15,-12 19 3 16,-9 1 0-16,-8 15 1 16,-7-11 1-16,1 9 1 15,5-19 0-15,5-2-1 16,7-19-1-16,13-4 1 16,5-15-1-16,9-1-1 15,8-8 1-15,9-3 1 0,0-6-1 16,9 6 1-16,-4-3 0 15,0 9 1-15,-10 3-1 16,1 13 0-16,-11 2 1 16,-2 16-1-16,-8 2 0 15,-4 18 1-15,-10-3-1 16,-8 13-2-16,-4-4-2 0,-3 22-15 16,-3-10-20-1,1 23-78-15,6-11-33 0,8 18-68 16,5-19-50-1</inkml:trace>
  <inkml:trace contextRef="#ctx0" brushRef="#br0" timeOffset="8484.154">21168 11949 297 0,'7'-61'0'0</inkml:trace>
  <inkml:trace contextRef="#ctx0" brushRef="#br0" timeOffset="9068.347">21229 10148 744 0,'-38'-60'237'0,"-15"-13"-39"15,2 15-164-15,-18-15-124 16,-3 2-34-16,-19-4 4 16,4 16 57-16,-22-4 62 15,11 11 17-15,-25-5 26 16,8 5 26-16,-21-5-6 15,4 4-63-15,-26-4-40 16,13 6-6-16,-22-2 88 16,16 9 11-16,-31 0-52 0,13 12 28 15,-12-3 82-15,15 9-79 16,-32-2-12-16,29 8 50 16,-28 5 4-16,16 6-74 15,-36 9 0-15,23 6-1 16,-35 6 2-16,27 0-1 0,-34 8 1 15,29-3 0-15,-26 0 2 16,33 0-1-16,-33 0 0 16,21-1-1-16,-15 4 3 15,27-1-1-15,-25 5-2 16,28 4 0-16,-23 9 0 16,19 4-4-16,-28 15 1 15,26-1 1-15,-24 12 1 16,33-12 0-16,-14 8 1 15,27-9-1-15,-17 10 0 16,36-8 0-16,-20 9 0 16,28-5 0-16,-7 3 2 15,26-15 0-15,-9 6-1 16,28-10-2-16,-15 4-2 16,28-6-8-16,-3 4-34 15,21-10-30-15,2 2-188 16,19-9 21-16</inkml:trace>
  <inkml:trace contextRef="#ctx0" brushRef="#br0" timeOffset="9554.611">12006 9411 682 0,'-29'30'89'15,"4"-7"87"-15,-10 10-204 16,3 7-9-16,-7 10 24 15,2-2 5-15,-8 7 1 16,5-2 4-16,-4 8 2 16,6-2 1-16,-4 3 0 15,8-8 0-15,-2 3 0 0,8-10-1 16,1 1 1-16,6-4 0 16,2 7-1-1,7-7-1-15,4 4 1 0,5-7 0 16,9 1-2-16,2-8 1 15,11 0-1-15,2-7 1 16,17-1-1-16,7-6 1 16,25 1 1-16,6-5 2 15,21-1 2-15,-3-3-1 16,19 1 1-16,-7 1-32 0,14 8-81 16,-9 4-58-16,7 16-39 15</inkml:trace>
  <inkml:trace contextRef="#ctx0" brushRef="#br0" timeOffset="11878.078">12150 13200 195 0,'-6'-40'-6'0,"-5"-14"32"16,-5 2-58-16,-2-3-1 15,1 5 27-15,-4 7 58 16,4 13 18-16,-1 7 52 15,3 11 3-15,-2 2-7 16,1 0-59-16,-6 16-77 16,0 3-64-16,-9 12-6 15,1 10 6-15,-4 15 28 16,4-1 71-16,-1 11 17 0,6-4 1 16,1 14-6-1,9-4-17-15,-2 10-5 0,5 2-6 16,0 12 0-16,3-4 0 15,-2 16-2-15,3-5 1 16,-1 9-1-16,2-11 1 16,1 16 0-16,2-14 0 15,-3 20 0-15,4-9 0 16,1 23 0-16,-3-14 0 16,-1 17 0-16,3-17 0 0,4 14 5 15,3-24 2-15,4 6 3 16,8-18-1-16,9 10 2 15,2-20-5-15,10 7-3 16,5-12-2-16,9-3-1 16,-2-18 0-16,9-4 0 15,-3-17 1-15,9-9-1 16,-4-12 1-16,13-13-2 16,-9-8 1-16,14-14 27 15,-14-9 9-15,8-10 2 16,-14-1 2-16,9-16 2 15,-13-1-24-15,8-17 13 16,-9 2 6-16,0-21 8 16,-13 5 0-16,0-16 17 15,-14 11-12-15,-7-16 4 0,-8 7-4 16,-3-25-3-16,-9 7-19 16,-7-28-11-16,-2 4-11 15,-4-8-3-15,-3 27-2 16,-6-5 2-16,-2 30-1 15,-6 1 2-15,-1 23 5 16,-6-2 8-16,4 21-3 0,-10-4-11 16,1 12-11-16,-7-8-11 15,1 10-11-15,-10-4-33 16,8 15 13 0,-7 10 8-16,5 18-2 0,-9 22-34 15,7 17 29-15,0 22 0 16,7 5 0-16,-3 22 6 15,14-6 38-15,-3 18 5 16,3-5 1-16,0 21 1 16,8-5-1-16,-4 23 1 15,6-10-2-15,5 22 0 16,6-12 0-16,2 29-1 16,7-16-1-16,5 21 2 15,1-16-1-15,4 15 2 16,4-27 1-16,3 12 6 0,-1-27-1 15,9 3 1-15,5-26-2 16,10 1-2-16,0-27-6 16,11-4 0-16,-5-20-2 15,2-9-1-15,-6-20-1 16,7-10 1-16,-8-12 1 16,6-11 4-16,-1-8 7 15,4-11 8-15,-2-7 10 16,6-24 6-16,-4-8-3 15,3-23-3-15,-7-2-6 16,0-29-1-16,-4 5-3 0,0-21 3 16,-8 12-1-16,4-30 4 15,-7 22-10-15,-6-18 0 16,-7 15-5-16,-6-13 5 16,-10 15-6-16,-6-19 31 15,-6 29 11-15,-4 7 16 16,-5 26 0-16,-6 10 6 15,1 34-9-15,-5 8 17 16,4 10-26-16,-10 11-9 16,2 17-11-16,-11 14-33 15,-3 14-40-15,-13 20-5 16,6 11-2-16,-7 24 0 16,9 1 10-16,-7 18 12 15,9-6 13-15,-4 19 6 0,9-10 1 16,-3 16 0-1,14-10-2-15,7 13 1 16,8-14-1-16,9 17-1 0,11-12-22 16,7 18-4-16,6-11-1 15,11 15-6-15,5-19-11 16,13 13 5-16,7-21-5 16,18 9-22-16,2-18 3 0,14 9 9 15,-5-24 17-15,9-6 6 16,-12-25 22-16,6-10 4 15,-13-25 6-15,-2-11 1 16,-11-12 5-16,5-13 6 16,-8-6 4-16,12-7 3 15,-2-1 1-15,11-9 3 16,-3 9 1-16,5-12 12 16,-9-4 8-16,4-22 18 15,-10-3-5-15,-4-30-11 16,-14-4-15-16,-5-26-11 15,-13 14-16-15,-12-3 21 16,-11 25 44-16,-7 11 75 16,-8 36 20-16,-9 9 18 15,-1 14-15-15,-5 6-30 16,-1 5-73-16,-10 3-28 16,0 7-24-16,-15 7-19 0,1 9-13 15,-18 11-22-15,2 11-5 16,-10 21-9-16,6 6 6 15,-7 16-18-15,13 3 16 16,0 10-25-16,18-8-33 16,7 11-163-16,19-3 26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2:02:14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32497 1653 702 0,'2'5'152'0,"-5"-6"63"16,2 0-212-16,0 1-2 15,1-2-4-15,0 2 3 16,0-1 2-16,0 1 3 16,0 0 4-16,0-1 1 15,1 0-1-15,3-3 4 16,23 0 2-16,48-57 3 16,-33 34 1-16,14-3-1 15,-3 1-3-15,13-2-6 16,-5 1-6-16,14-1-2 15,-5-2-4-15,14-4-9 0,-4-1-3 16,11-4-11-16,-18 2-1 16,-4 2-5-16,-22 7 4 15,-14 4-13-15,-14 13 1 16,-9 5-40-16,-7 6-34 16,-6 2-90-16,-11 4-8 15</inkml:trace>
  <inkml:trace contextRef="#ctx0" brushRef="#br0" timeOffset="371.835">32133 2006 681 0,'-9'6'185'16,"3"-5"41"-16,16-3-187 0,18-4-35 16,9-3-5-16,26-6-9 15,11-3 7-15,16-4-2 16,-6 3 3-16,13-12 4 16,-14 1 5-16,10-9 12 15,-12 2 6-15,17-8 12 16,-13 8 1-16,14-1 2 15,-12 7-9-15,3 3-7 16,-28 9-10-16,-8 5-6 0,-23 7-5 16,-11 1-3-16,-12 4-3 15,-3 2-4-15,-3 0-11 16,-2 0-44-16,0 0-62 16,0 1-146-16,0 4-12 15</inkml:trace>
  <inkml:trace contextRef="#ctx0" brushRef="#br0" timeOffset="3301.65">18690 12645 1181 0,'1'-10'231'0,"8"-15"116"16,7-1-351-16,16-9-15 16,7-2 4-16,18-6 3 0,4 10 2 15,13-5 1-15,-4 5-1 16,16-6-10-16,-4 1 0 15,15-10 1-15,-4 1 3 16,16-11 1-16,-10 0 12 0,20-7 1 16,-13 2 0-16,17-10 0 15,-11 7-1-15,19-9 3 16,-20 8-1-16,10-2 1 16,-23 14 0-16,1-1 1 15,-25 21-1-15,-1 2-22 16,-20 11-27-16,-1 5-99 15,-16 9-70-15,-1 3-98 16,-11 5-69-16</inkml:trace>
  <inkml:trace contextRef="#ctx0" brushRef="#br0" timeOffset="4050.081">23323 15021 655 0,'23'-15'130'15,"0"-9"73"1,4-4-196-16,19-12 2 0,5 0 1 16,19-3 1-16,7 3-6 15,15-9 2-15,-5 5-1 16,21-6 1-16,-10 3 0 16,13-5 3-16,-7 5 1 15,20-7 3-15,-8 6-2 0,15-5-1 16,-11 6-2-16,18-6 2 15,-15 10-1-15,14-8 11 16,-11 7 11-16,17-9 7 16,-16 10-2-16,9-9 36 15,-22 11-5-15,-2 0-9 16,-26 7 3-16,-9 0 16 16,-26 14-31-16,-6 0 9 15,-19 5 1-15,-7 7-8 16,-11 1-19-16,1 4-65 15,-3-1-124-15,5 2-215 16,-9-2-28-16</inkml:trace>
  <inkml:trace contextRef="#ctx0" brushRef="#br0" timeOffset="6140.222">521 12210 1040 0,'-28'8'212'15,"0"1"114"-15,29-1-319 0,-13-1 6 16,10-4-11-16,8 4-14 16,8 2-9-16,19 6-5 15,8 3 7-15,32 9 6 16,4-3 2-16,24 11 1 16,-8-4 2-16,20 11-2 15,-14-3 2-15,13 12-3 16,-12-9 1-16,14 7 2 15,-11-7 2-15,13 2 1 16,-12-8 2-16,10 1 0 16,-15-5 3-16,11-3 1 15,-19-3 0-15,2 0 1 16,-14-1 3-16,0-2-1 16,-22-5-1-16,-4-3-99 15,-14-7-71-15,-11-3-120 16,-20-4-84-16</inkml:trace>
  <inkml:trace contextRef="#ctx0" brushRef="#br0" timeOffset="6707.206">736 12189 1034 0,'-25'33'193'0,"-9"-1"111"15,3-6-320-15,-4-4 21 16,5-8-2-16,-3-6-3 15,3-8-1-15,-4-8-8 16,9-8-3-16,-2-17-6 16,7-12-3-16,0-23 0 15,8-6 6-15,2-18 4 0,8-1 7 16,16-16-2 0,5 14-1-16,20-9-3 0,11 20-3 15,26-4-4-15,8 21 2 16,27 1 3-16,-3 19 3 15,27 8 2-15,-7 26 2 16,19 26 5-16,-13 23-1 16,21 37 3-16,-20 22 0 15,12 46 2-15,-20 9-1 0,7 44 4 16,-28-3-3-16,2 34 2 16,-25-30-2-16,-9 16 5 15,-22-43 0-15,-8-9 8 16,-19-50 7-16,-11-21 44 15,-9-39 16-15,-5-17 11 16,-8-24-29-16,-22-16-154 16,-14-26-205-16,-33-37-65 15,-16-23-199-15</inkml:trace>
  <inkml:trace contextRef="#ctx0" brushRef="#br0" timeOffset="7084.225">998 9821 1079 0,'13'8'338'0,"-19"4"34"16,7-2-272-16,14 4-136 15,22 15-3-15,16 9 1 0,37 22 10 16,13 8 13-16,34 20 6 16,0-2 5-16,21 17 4 15,-19-13 1-15,12 1 0 16,-29-19 0-16,-3-9-1 16,-30-27-1-16,0-17 0 15,-23-25 0-15,-1-27 1 16,-15-17 3-16,1-40 5 15,-16-18 3-15,-15-39 2 16,-12-6-1-16,-15-37-31 16,-10 20-68-16,-12-12-268 15,-5 35 37-15</inkml:trace>
  <inkml:trace contextRef="#ctx0" brushRef="#br0" timeOffset="7326.582">1809 10628 1378 0,'13'59'301'0,"-16"-51"104"16,-5-32-393-16,5-19-52 0,-7-36-1 15,-1-27 20-15,-3-41 13 16,1-4 5-16,-5-40-8 15,5 20-20-15,-1-20-65 16,2 20-50-16,-7-3-218 16,1 36-24-16,-10-3-87 15</inkml:trace>
  <inkml:trace contextRef="#ctx0" brushRef="#br0" timeOffset="7545.992">832 10013 1489 0,'-10'4'279'0,"-13"-34"146"16,-21-43-425-16,4-27-50 15,-6-47-10-15,12-25-12 16,2-40-113-16,16 11-120 15,7-30-115-15,7 27-85 16</inkml:trace>
  <inkml:trace contextRef="#ctx0" brushRef="#br0" timeOffset="8100.655">1216 8045 1197 0,'56'44'175'0,"12"-1"144"16,5-5-361-16,45 18 6 15,8 1 27-15,17 10 5 16,-3-8 8-16,17 7 0 16,-31-7 1-16,4 10 0 15,-23-8 4-15,-11 11-4 16,-29-5 2-16,-11-2 4 15,-26-16 4-15,-12-8 14 16,-20-18 12-16,-13-7 19 16,-9-6-5-16,-28-15-15 0,-9-10-18 15,-25-20-11-15,-9-12-21 16,-24-20 2-16,11-1 10 16,-13-6 11-16,8 7 3 15,-18-11 0-15,18 6-4 16,-6-16 7-16,12 1 3 15,2-10 1-15,32 9 0 16,1-20 0-16,18 16-7 16,15-9-16-16,15 10-5 0,7-6-5 15,20 22 0-15,18-1-7 16,10 16-1-16,33-3-6 16,12 20 3-16,34 2-1 15,11 19 8-15,36 11 1 16,-5 12 6-16,35 8 4 15,-19 9 0-15,10-3-23 16,-26-6-27-16,-1-6-69 16,-39-9-50-16,-8-18-62 15,-35-8-67-15,-32-31-31 16,-37-14-4-16</inkml:trace>
  <inkml:trace contextRef="#ctx0" brushRef="#br0" timeOffset="8366.414">1630 5474 1162 0,'-31'-30'217'16,"0"16"133"-16,6 17-342 15,0 7-30-15,6 6 9 16,8 29-15-16,9 14-11 16,12 44 0-16,16 21 11 0,23 47 7 15,10 5 11 1,20 34 5-16,1-27 1 15,9 11 0-15,-15-43 3 0,-5-25-10 16,-18-46-20-16,-9-21-114 16,-19-39-7-16,-3-20-1 15,-13-19 11-15,-17-45 21 16,-13-30 112-16,-33-56-143 16,-21-27 51-16</inkml:trace>
  <inkml:trace contextRef="#ctx0" brushRef="#br0" timeOffset="8605.01">1627 5919 462 0,'-49'-96'482'15,"30"53"-147"-15,7 18-63 16,6 15-140-16,5 5-144 16,4-2 20-16,9 1-22 15,9 6-9-15,26 3-9 16,15 3 6-16,39 21-4 0,19 14 10 16,47 23 5-16,7 14 10 15,45 27 2-15,-3 3 7 16,31 17 1-16,-37-13-2 15,19-6 0-15,-43-27 1 16,3-11 1-16,-39-28 0 16,9-10-57-16,-33-10-30 15,-4-9-97-15,-33-14-63 16,-27-23-69-16,-44-21-37 16</inkml:trace>
  <inkml:trace contextRef="#ctx0" brushRef="#br0" timeOffset="9085.445">1665 4254 1303 0,'-19'-26'237'0,"7"19"129"15,5 0-401-15,6 10-19 16,5 2 0-16,18 19-7 15,13 18 11-15,34 39 7 16,17 21 21-16,42 29 8 16,7 3 8-16,33 27 2 15,0-29 3-15,26 13 4 16,-16-20 0-16,20 0 0 16,-28-38-1-16,3-9 1 0,-32-38-3 15,-1-23 2-15,-34-32 2 16,-6-35 1-16,-29-20 3 15,-19-36 8-15,-31-19 4 16,-26-51 2-16,-28-3-1 16,-36-50-2-16,-15 7-6 0,-25-14-1 15,0 50 2-15,-14 10 32 16,11 57 6-16,-24 17 0 16,17 38 27-16,-24 13 5 15,7 26-32-15,-15 23-8 16,20 26 0-16,-32 36-41 15,17 14-15-15,-12 39-31 16,18 9-4-16,2 37-57 16,42-7-43-16,29 42-279 15,43-12 51-15</inkml:trace>
  <inkml:trace contextRef="#ctx0" brushRef="#br0" timeOffset="9832.548">4138 9922 1440 0,'20'21'234'0,"-13"-15"141"16,-4-15-433-16,5-20 3 16,0-16 16-16,3-38 8 0,0-19 31 15,1-49-8-15,-1-11 0 16,1-44 2-1,1 6 2-15,6-46-8 0,0 23 5 16,10-45 3-16,-1 28-1 16,10-47-1-16,-3 27 2 15,12-48 2-15,-6 26-3 16,18-50 6-16,-5 39 3 16,13-42 1-16,-7 34-1 0,11-27 4 15,-5 38-3 1,12-25-2-16,-8 55 1 0,7-2-2 15,-16 56 0-15,1 3 6 16,-17 49 0-16,-2 16 1 16,-12 32 0-16,0 9 10 15,-11 32-8-15,0 8 1 16,-6 11 1-16,-2 7 1 16,-3 14-8-16,-3 8 2 15,-5 8 1-15,1 4 0 16,-2 4-3-16,0 1-3 15,0 0-24-15,0 0-142 16,0 0-221-16,0 0-12 16,1 0-208-16</inkml:trace>
  <inkml:trace contextRef="#ctx0" brushRef="#br0" timeOffset="11448.358">14655 9726 650 0,'5'0'135'0,"-6"-2"58"16,1 1-194-16,0 0-7 15,0 0 1-15,1 0 1 16,13-4 4-16,16-5 3 16,38-18-1-16,-23 11 1 15,1-3 0-15,14-3-1 16,-1 2 0-16,18-2-1 16,-6 3 0-16,18-1-1 15,-4 1 1-15,19 3-2 16,-9 2 2-16,13 0-2 15,-11 0 2-15,17 2 0 16,-10 1 1-16,18-3 0 16,-7 1 1-16,25 0 0 15,-12 1 0-15,13 0 0 0,-14 1-2 16,16 4-1-16,-21 4 0 16,11 4 0-16,-18 4-1 15,19 3 2-15,-19 1 1 16,21-1-1-16,-11 0 0 15,17-1 1-15,-18-3 0 16,17-3 0-16,-19-1 2 16,8 1 2-16,-21-2 1 15,5-1 1-15,-21 3 2 0,3 0-1 16,-20 3 2-16,0 0 6 16,-18 0 0-16,-6 1 4 15,-15-2 1-15,-8-2 0 16,-9 1-5-16,-1-2-1 15,-8 0-6-15,3 0-5 16,1 0-63-16,13 0-162 16,-1-6 28-16</inkml:trace>
  <inkml:trace contextRef="#ctx0" brushRef="#br0" timeOffset="13204.977">22450 10531 1294 0,'-30'-36'215'15,"3"-13"147"-15,12 5-385 0,8-9-22 16,12-1 18 0,16-8-3-16,9 9 0 0,15-6-2 15,5 8 9-15,20 5 4 16,-4 6 8-16,14-1-2 16,-3 14 2-16,13 4-7 15,-13 12-1-15,18 22-7 16,-10 14 1-16,13 18-4 15,-12 6 8-15,21 29-7 16,-17 3 5-16,16 29-10 16,-15 8 4-16,14 36 1 15,-19-4 10-15,15 27 1 16,-18-6 15-16,16 30-2 16,-7-19 3-16,20 30 0 15,-8-21 1-15,20 17-1 16,-8-33 2-16,18 1-1 0,-12-38-1 15,17-6-1-15,-17-41 1 16,21-11 1-16,-16-24 0 16,17-12 3-16,-12-18 6 15,28-11 2-15,-11-15 2 16,24-22 1-16,-15-8-1 16,7-23-2-16,-31-8-3 15,-10-16 1-15,-36 5 1 16,-17-7 4-16,-28 17 26 0,-15 11 55 15,-19 18 19-15,-12 3 4 16,-9 13-4-16,-13-2-30 16,-6 2-60-16,-18 4-27 15,-2 9-10-15,-14 4-16 16,1 12-1-16,-19 14 1 16,8 5 5-16,-11 14 5 15,12 2 11-15,-4 17 1 16,20 4 0-16,6 19-3 15,18 4-2-15,7 28 2 16,14 2-1-16,11 25-5 16,7-8 4-16,14 24-1 15,4-13-1-15,15 24 6 16,4-18 6-16,9 21 0 16,-4-25 2-16,6 11 1 15,-8-33-1-15,2 1 1 16,-12-31 1-16,-5-7 2 0,-10-31 1 15,-5-8 0-15,-9-23 1 16,1-10 0-16,-6-11 2 16,-2-3-227-16,-12-9-128 15,-32-16-31-15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4:02:23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 13170 522 0,'-14'17'119'0,"3"-9"42"15,4-12-156-15,1-15-1 16,1-9-6-16,2-19-1 0,2-10 4 15,-3-16 1-15,-2-1-1 16,0-24 0-16,-5 0-1 16,-2-22-1-16,-2 0-1 15,-1-26-158-15,3 10-2 16,-9-13-54-16</inkml:trace>
  <inkml:trace contextRef="#ctx0" brushRef="#br0" timeOffset="482.564">672 12616 669 0,'-9'-9'148'16,"0"4"62"-16,4 6-194 15,0-2-24-15,5 0 1 0,0 0-2 16,2 0-4-16,18-1 0 16,62 6 6-16,-13 7-1 15,10 9-1-15,21 11-3 16,-7 1 1-16,22 10 0 15,-9 1 3-15,17 10 0 16,-4 0 4-16,20 11 2 16,-10-3 2-16,24 5-2 15,-13-12-10-15,16 0-37 16,-16-11-22-16,24 1-68 16,-20-8-43-16,17 4-18 15</inkml:trace>
  <inkml:trace contextRef="#ctx0" brushRef="#br0" timeOffset="849.547">850 12554 727 0,'5'7'133'0,"3"6"70"15,4 3-220-15,28 11-1 16,15 2 2-16,25 5 3 15,15 1 5-15,26 2 1 16,-9-7-1-16,21 2-5 16,-9-2-10-16,14 5-18 15,-17-3-41-15,20 3-18 16,-20-3-38-16,7 2-36 16,-22-7 1-16</inkml:trace>
  <inkml:trace contextRef="#ctx0" brushRef="#br0" timeOffset="1635.082">432 13159 71 0,'-8'-65'66'15,"0"-2"-15"-15,-3-13-5 16,-4-2-24-16,-6-16-11 16,0 6-3-16,-1-13-2 0,4 6-5 15,2-24-1-15,6 9 0 16,5-17 71-16,1 2 14 15,5-29 0-15,7 25-2 16,11-9 0-16,4 18-72 16,7-5-14-16,3 28-1 15,8-5 1-15,-6 21-2 16,10 4 1-16,2 25-3 0,12 7 0 16,3 21-2-16,9 11 2 15,3 16-1-15,18 15 1 16,-7 12 4-16,17 15 1 15,-1 5 0-15,11 18 3 16,-10 0-2-16,15 13 0 16,-13-5 1-16,10 14-2 15,-10-10 3-15,9 12 1 16,-18-6-1-16,8 11 0 16,-16-6 1-16,0 14 0 15,-15-4 0-15,7 18-1 16,-15-3 0-16,6 23-1 15,-6-5-14-15,1 27 2 16,-18-6 3-16,1 34 0 16,-20-9-4-16,-3 40-63 15,-13-15 46-15,-8 30 29 16,-12-32 19-16,-14 2 39 0,-10-54 79 16,-13-15-71-16,1-54-43 15,-6-26-98-15,6-38-95 16,-3-31-24-16</inkml:trace>
  <inkml:trace contextRef="#ctx0" brushRef="#br0" timeOffset="2400.366">570 9841 510 0,'-7'-4'94'15,"3"3"47"-15,10 0-129 16,2 1-54-16,12 4 24 16,10 5 7-16,26 8 4 15,6 7 1-15,24 14 0 16,2 4 3-16,20 14-1 15,-10-1 1-15,16 14-2 16,-12-5 2-16,17 14 0 16,-14-9 0-16,15 14 2 15,-12-6 2-15,13 9 1 16,-11-15 0-16,10 0 3 16,-20-18-2-16,4-11 0 15,-22-20-2-15,-1-12 2 0,-21-12-1 16,2-14 2-16,-17-9 0 15,2-10 0-15,-10-8 2 16,-3-14 7-16,-6-2 0 16,-2-13 1-16,-7 1 1 15,-2-12-1-15,-2 9-7 16,-1-10-1-16,-5 8-2 16,-1-4 0-16,-4 11 0 15,-8-10 0-15,-5 8 0 0,-9-17-74 16,-5 3-86-16,-21-19 3 15</inkml:trace>
  <inkml:trace contextRef="#ctx0" brushRef="#br0" timeOffset="2997.721">1796 10460 340 0,'13'15'62'0,"0"-7"28"16,-5-7-99-16,3 1-15 15,2-4 4-15,1-6 2 16,-4-2 7-16,-1-12 4 15,-3-7 7-15,-4-17 5 16,-2-11 6-16,-1-23 9 0,-6-7 0 16,-3-21 6-16,1 2-3 15,-7-19-2-15,-2 12-2 16,-6-19-3-16,-5 8-6 16,-11-15-56-16,3 17-66 15,-10-12-2-15</inkml:trace>
  <inkml:trace contextRef="#ctx0" brushRef="#br0" timeOffset="3548.451">1012 9940 488 0,'4'8'100'16,"-8"-17"47"-16,-3-22-133 16,-3-17-27-16,-9-33 11 15,-2-15 3-15,-6-34 0 16,1-5 1-16,-9-20 0 15,2 12 0-15,-8-28-90 16,3 24-60-16,-7-11-11 16</inkml:trace>
  <inkml:trace contextRef="#ctx0" brushRef="#br0" timeOffset="4180.821">1008 8174 579 0,'-10'-13'87'0,"10"15"49"16,13 7-177-16,7 7 4 15,20 15 0-15,12 8 21 16,25 21 13-16,5-1 1 16,19 12 1-16,-1-5 1 0,24 3-1 15,-16-14 0-15,20 4 1 16,-10-14-1-16,16 0 1 16,-24-10 0-16,16-4 0 15,-20-14 1-15,6-10-1 16,-22-14 1-16,0-18-1 15,-21-10 3-15,0-14-130 16,-26-4-6-16,-17-13-40 16</inkml:trace>
  <inkml:trace contextRef="#ctx0" brushRef="#br0" timeOffset="4665.529">1261 8545 491 0,'-6'-9'247'0,"-6"-2"-28"0,-11-20-49 16,-1-7-204-16,-3-22 25 16,7-3-2-16,5-11 0 15,10 11 0-15,9-1 0 16,7 18 2-16,9-1-2 16,5 15 0-16,14-4 3 15,2 6 1-15,9-6 1 16,-1 5 3-16,10-6 3 15,-9 3-1-15,9-8 2 16,-3 8-2-16,13-3 2 16,-4 7-1-16,17 3 1 15,-3 10 0-15,23 10 1 16,-7 6-1-16,14-2 0 16,-16 1-5-16,-1-8-9 15,-24-12-3-15,-11-21 0 16,-21-7 0-16,-11-24 3 15,-18-8 9-15,-17-17-47 0,-15-3-132 16,-20-16 28-16</inkml:trace>
  <inkml:trace contextRef="#ctx0" brushRef="#br0" timeOffset="4910.639">1862 6819 53 0,'9'3'-3'0,"0"-3"13"15,-4-2-12-15,1-3-20 16,-1-6 15-16</inkml:trace>
  <inkml:trace contextRef="#ctx0" brushRef="#br0" timeOffset="5249.234">1015 5651 534 0,'-12'-19'124'0,"7"18"30"0,5 2-153 15,2 0-37-15,-2-1 8 16,1 2-2-16,15 37 17 16,56 73 7-16,-12-17 7 15,6 2-1-15,15 20 0 16,3-11-1-16,19 20 1 15,-9-17 0-15,13 15 0 16,-8-18 0-16,8 5 3 16,-21-22-1-16,6 3 0 15,-16-21 0-15,3 2 0 16,-20-19-1-16,-4-8-19 16,-17-15-32-16,-8-12-78 15,-14-22-15-15,-14-21-53 16</inkml:trace>
  <inkml:trace contextRef="#ctx0" brushRef="#br0" timeOffset="5715.839">1053 5726 546 0,'-14'-20'106'15,"8"11"51"-15,5-3-166 16,1-2-6-16,4-7-2 16,7 4 4-16,8-2 1 15,8 6 3-15,14-2 4 16,6 7 2-16,18 0 1 15,1 6 1-15,16 8 1 16,-6 4 0-16,16 11-1 16,-4 6 1-16,16 7-1 15,-10 4 3-15,26 17 0 16,-7 1 2-16,16 16 1 16,-11-3-2-16,13 5 1 15,-18-17-2-15,2 1-1 16,-24-19 0-16,10 2 0 15,-17-7-1-15,6-1 1 0,-10-7 0 16,10 1-23 0,-12-12 1-16,1-5 3 0,-11-9-84 15,6-8-32-15,-15-9 6 16,0-4-90-16</inkml:trace>
  <inkml:trace contextRef="#ctx0" brushRef="#br0" timeOffset="7066.273">1893 3830 464 0,'14'30'70'0,"7"22"54"0,6 8-144 16,15 24 11-16,7 2 4 15,24 20 3-15,-4-9 1 16,22 15 0-16,0-11-2 16,18 6 1-16,-12-21-1 15,13 2-1-15,-15-24 1 16,8-3 2-16,-16-16 0 15,6-4 1-15,-12-15 1 16,3-6 0-16,-15-15 1 16,4-8 0-16,-15-12 1 0,4-9 6 15,-10-8 3-15,4-17 1 16,-12-2-1-16,2-11 2 16,-12-1-4-16,-4-19-1 15,-10 15 16-15,-6-22 17 16,-10 5 4-16,-9-9 12 15,-10 11 3-15,-20-22-11 16,-8 16-13-16,-24-13-6 16,-10 5-13-16,-16-10-3 15,2 17-6-15,-8 1 2 16,7 20 0-16,-2 4 31 16,15 25 7-16,-3 9 6 15,8 15-5-15,-3 10 1 16,4 10-43-16,-13 8-10 15,8 5-6-15,-9 6-1 16,8 3-4-16,-4 4 20 0,6-2-1 16,-2 4 10-16,14 2 1 15,4 2 2-15,12 0-6 16,11 3-3-16,11 2-13 16,5 14-14-16,12 6-6 15,8 24-3-15,6 6 0 16,10 23-1-16,6-2 14 0,19 25-17 15,1-6 2-15,27 27 3 16,9-10 2-16,24 14 0 16,1-22 27-16,24-3-31 15,-9-37-2-15,7-16-2 16,-19-35 1-16,6-24-9 16,-17-22 33-16,8-21-1 15,-12-10 1-15,10-15 1 16,-9-3 1-16,9-18 0 15,-12 3 0-15,6-21 1 16,-18-4 1-16,-3-25-10 16,-24 5 0-16,-22-29 1 15,-25 0 3-15,-24-19 0 16,-23 10 11-16,-31-30 1 16,-9 19 0-16,-25-24-3 15,1 15-1-15,-10-3 0 0,20 35 0 16,0 3 4-16,25 45 1 15,3 17 24-15,19 28 7 16,-5 17-61-16,2 22-41 16,-14 20-123-16,2 16-57 15</inkml:trace>
  <inkml:trace contextRef="#ctx0" brushRef="#br0" timeOffset="7732.458">1473 6025 283 0,'27'78'56'15,"25"36"29"-15,8-1-87 16,27 26-14-16,4-3-10 16,20 13-59-16,-14-28 0 15</inkml:trace>
  <inkml:trace contextRef="#ctx0" brushRef="#br0" timeOffset="8197.662">1825 6432 564 0,'44'31'72'0,"-17"4"76"0,37 22-188 16,18 14 32-16,28 24-63 16,5 1-56-16,17 15-20 15,-13-10-78-15</inkml:trace>
  <inkml:trace contextRef="#ctx0" brushRef="#br0" timeOffset="9148.307">2835 12697 691 0,'3'2'144'15,"-6"-9"63"-15,-3-12-196 16,-2-19-30-16,-3-12 5 16,-7-28 4-16,-1-11 0 15,-12-39 2-15,-5-5-24 16,-22-36-112-16,-2-7-53 15,-34-32-47-15</inkml:trace>
  <inkml:trace contextRef="#ctx0" brushRef="#br0" timeOffset="10579.451">1002 10874 746 0,'14'11'88'15,"18"7"104"-15,18-1-238 0,35 11 26 16,21 11 17-16,46 17-40 16,13 4-60-16,42 18-88 15,-2 1-31-15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3:32:45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32732 5922 798 0,'-2'0'182'0,"0"-5"35"16,-1-2-241-16,2 5-5 15,0 0-10-15,1-22-3 16,5-39 32-16,6 29-2 15,5 3-2-15,7-1 2 16,0 2 2-16,2-3 3 16,-7 9 7-16,-2 3 2 15,-8 8-1-15,-2 5-15 16,-5 6-30-16,-1 4-61 16,-1 4 0-16,0-4 4 15,-1 7 17-15,-13 28 29 16,-18 37 62-16,10-32-2 15,3-6-2-15,1 2 0 16,9-10-2-16,4-1-3 16,5-8 1-16,3-4 0 0,7-8 4 15,9 0 20-15,6-6 13 16,17-2 11-16,4-4 4 16,7-4 0-16,0 0-19 15,0-1-10-15,-15 2-14 16,-3 6-4-16,-11 4-8 15,-8 5-2-15,-9 6-1 16,-2 9-9-16,-4 2-11 16,1 5-36-16,1 0-32 15,7 1-56-15,5-9-22 0</inkml:trace>
  <inkml:trace contextRef="#ctx0" brushRef="#br0" timeOffset="2672.173">31866 1733 630 0,'-47'2'110'0,"9"-11"73"16,5 1-202-16,14 7 25 16,4-1-5-16,9 2-4 15,12-4-2-15,9-7 0 16,15-7-1-16,8-6 2 15,19-10 4-15,4 3 2 16,21-9 3-16,2 9 2 16,24-7 1-16,-2 7-2 0,20-4 0 15,-8 6-4-15,19-1-1 16,-22 5-1-16,15 0 1 16,-17 1 1-16,10 1-1 15,-28 1 2-15,-6 3 0 16,-28 4 0-16,-13 3 0 15,-27 8 0-15,-7-2-1 16,-7 1-8-16,-4 1-39 16,-4 4-9-16,-4-1-55 15,3 1-4-15,-5 0 7 16,-29 4 37-16,-56 7 8 16,29-4 48-16,-20 8-41 15,6 3-22-15,-15 7-12 0</inkml:trace>
  <inkml:trace contextRef="#ctx0" brushRef="#br0" timeOffset="3056.262">31806 1959 31 0,'-48'46'78'0,"16"-16"-10"15,10-4 17-15,12-11-12 16,6-1 21-16,8-6-11 0,7-1 9 15,7-2-11-15,16-4 1 16,10-6-33-16,16-3-8 16,9-3-18-16,25-8-5 15,6-2-4-15,22-2 0 16,-6 2-2-16,14-8 2 16,-15 7 0-16,8-1 4 15,-19 1 1-15,11 1 1 16,-18 6-1-16,8-3 21 15,-18 3-3-15,-6 4 5 16,-23 3 0-16,-11 4 2 16,-25-1-20-16,-9 0 7 15,-10 7 1-15,-4-4 10 16,2 2-3-16,-1 0-4 16,0 0-12-16,-1 0-28 15,0 0-51-15,-11 3-242 16,-28 7 50-16</inkml:trace>
  <inkml:trace contextRef="#ctx0" brushRef="#br0" timeOffset="4323.083">12394 10235 729 0,'37'-17'135'16,"0"-11"77"-16,7 1-222 16,24-9 3-16,1 1 4 15,19-7 0-15,-5 1 1 16,17-11 0-16,-9 5 2 16,16-8 0-16,-11 3 0 15,15-8 2-15,-14 9 1 0,6-6 5 16,-16 8 9-16,1-7 23 15,-19 6 8-15,-1-3 8 16,-15 8-3-16,-3-5-8 16,-9 17-21-16,-1 3-10 15,-10 8-6-15,-4 5-1 16,-10 8 3-16,-4 2 10 16,-8 4 4-16,-3 2-2 15,-1 1-5-15,-1 0-43 16,1 0-82-16,0 0-190 15,0 1-2-15</inkml:trace>
  <inkml:trace contextRef="#ctx0" brushRef="#br0" timeOffset="8600.645">31727 1831 704 0,'-5'18'132'0,"2"-5"70"15,3-15-220-15,0 0 4 16,1 0-5-16,-1 2-3 15,0 0 6-15,0 0 7 16,0 0 10-16,0 0 10 16,0 0 5-16,0 0 2 15,1 0-3-15,4-1-2 16,21-6-5-16,48-19-3 16,-31 11-3-16,6 0 0 15,0 2-2-15,13-6-1 16,-3 4 1-16,20-3-1 15,1 4 0-15,11-4 0 16,-6 0 0-16,3 2 0 0,-20 4 0 16,0-2 0-16,-15 5 1 15,-1 3 0-15,-12 1 1 16,2 3-1-16,-9 2-1 16,-2 2-2-16,-10-1 0 15,-3 0-11-15,-7 1-12 16,-4-1-27-16,-5-1-13 15,0 0-34-15,-2 0-10 16,0 0-59-16,0 0 18 0,-2 0-27 16</inkml:trace>
  <inkml:trace contextRef="#ctx0" brushRef="#br0" timeOffset="9402.226">31717 1959 516 0,'-9'-3'163'0,"5"1"25"16,5 3-151-16,-1-2-37 15,-1 1-28-15,1 0-9 16,1 0 1-16,19-1 6 0,52-8 24 15,-20-3 14-15,-1 2 4 16,13-4 4-16,-1 0 0 16,16-3 2-16,1-2-5 15,22-5-2-15,-5-1-5 16,17-6-2-16,-10 2-2 16,14-3 0-16,-24 0 3 15,13-2 15-15,-18 4 8 0,2 1 7 16,-18 6 3-16,5 6-2 15,-22 6-14-15,-8 4-7 16,-18 3-9-16,-6 4-4 16,-13-1-1-16,-6 2-2 15,0 0 0-15,-5 1 1 16,-1-2 1-16,1 0 1 16,0 0 2-16,0 0 0 15,0-1 0-15,0 1 1 16,0 0-1-16,0 0 0 15,0 0 0-15,0 0 1 16,-1 0 0-16,1 0 1 16,0 0 0-16,0 0 1 15,0 0-1-15,0 0-2 16,0 0-1-16,0 0-2 0,0 0-1 16,0-1-1-16,1 1 1 15,0-1 0-15,0 1 1 16,0-1-1-16,0 1 1 15,1 0 0-15,-1 0 0 16,0 0 0-16,0 0 1 16,6-1 2-16,0-1 1 0,-1 1 0 15,-1 0 0 1,-1 0 1-16,-3 1-3 0,3 0 0 16,-3 0-1-16,0 0 0 15,0 0 1-15,0 0 4 16,0 0 2-16,0 0 5 15,1 0 2-15,-1 0 0 16,0 0-4-16,0 0-3 16,0 0-5-16,0 0-3 15,1 0-3-15,-1 0-28 16,-1 0-61-16,0 0-167 16,-1 1 7-16</inkml:trace>
  <inkml:trace contextRef="#ctx0" brushRef="#br0" timeOffset="10644.547">18095 6755 752 0,'21'3'276'0,"-8"-3"-36"16,-10-1-153-16,10-2-169 16,5-2-2-16,16-2 36 0,5-2 27 15,9-2 8-15,-1-1 4 16,6 1 0-16,-5 2 6 15,9 1 1-15,-3 1 1 16,11 1-1-16,-1 1 1 16,15-2-1-16,0 1 1 15,19-4-1-15,-4-3 1 16,27-3 1-16,-2 0 2 0,23-6-1 16,-7 4-2-16,27 0-14 15,-16 4-5-15,23-3-12 16,-11 3-3-16,22-7-3 15,-18-1 14-15,25-3 3 16,-23 0 11-16,17-7 6 16,-28 7 5-16,9-4 9 15,-30 5 5-15,4 3 8 16,-29 7 0-16,3 2-1 16,-25 8-6-16,2 4-5 15,-20 0-8-15,2 3 0 16,-18 1-1-16,-3 0 0 15,-15-2 1-15,-4 1 5 16,-13 0 4-16,-3-3 4 16,-7 1 2-16,-4-2 0 15,-1-2-6-15,-2 2-37 0,1 1-63 16,0 0-133-16,-1 0-10 16</inkml:trace>
  <inkml:trace contextRef="#ctx0" brushRef="#br0" timeOffset="12035.078">13444 15174 874 0,'-5'10'256'0,"-2"-6"28"16,4-5-252-16,4-5-127 0,9-9-4 15,5-6 18-15,9-9-5 16,4-3 41-16,8-1 7 16,-5 8 4-16,5 3 4 15,-4 7 12-15,6 2 5 16,-3 3 7-16,4 2 0 15,-2 1 3-15,6 2 0 16,-2 2 0-16,6-1 1 16,-2 2 3-16,10 2-1 15,-2-1 0-15,11 4-1 16,-5 1 2-16,12-1-2 16,-4-1 0-16,14-1 1 15,-6-1 0-15,16-1-1 16,-6 1 2-16,13 0-1 15,-10 1 0-15,12 1 2 16,-10-1-1-16,7-1 1 16,-13-4 0-16,9 2 4 0,-13-4 2 15,6-1 10-15,-10 2 0 16,4-1-1-16,-16 2-3 16,1 3-3-16,-20 0-10 15,-4 1 11-15,-13 1 7 16,-7-2 13-16,-12 1 19 15,-2 1 41-15,-7-1 7 0,0 2 20 16,0-2-2-16,-1 1-8 16,0-1-36-16,0 1-16 15,-1 0-26-15,2 0-30 16,-1 0-48-16,1 0-171 16,0 0-147-16,-1 0-42 15</inkml:trace>
  <inkml:trace contextRef="#ctx0" brushRef="#br0" timeOffset="15911.598">31821 322 592 0,'-12'0'126'0,"-5"-3"47"15,-2 9-181-15,-12 6-5 16,-5 8-5-16,-10 0 3 15,3 5 6-15,-7 9 4 16,9-9 3-16,-5 2 2 16,8-3 1-16,-4 2-1 15,6 0 0-15,-6 6 0 16,4 0-2-16,-6 14 1 0,2 3-2 16,-3 6 1-16,8-5-1 15,-1 11 1-15,6-5-1 16,0 5 1-16,5-1 0 15,-1 19 1-15,5-11-1 16,6 8 0-16,5-10 0 0,5 7 0 16,7-11 0-1,5 8 1-15,1-7 1 0,8 14 2 16,2-13 0-16,9 6 2 16,3-9 3-16,13 3 2 15,4-11 1-15,14 9 1 16,3-7-1-16,20 6 2 15,-1-9-3-15,12 0 4 16,-6-10 0-16,13-1 9 16,-14-12-1-16,12 2 4 15,-8-7-6-15,19-1 1 16,-10-4-8-16,15 0 0 16,-10-7-2-16,9-5 9 15,-16-7 2-15,7-6 11 16,-14-7 1-16,5-8 5 0,-9-4-5 15,9-5-1-15,-14 3-10 16,9-8 4-16,-11 4-4 16,-7-6 19-16,-18 0 1 15,-4-12 5-15,-17-2-7 16,6-12-2-16,-2 3-21 16,7-6 4-16,-4 13-4 15,0-12 5-15,-10 9 1 16,-3-13 28-16,-10 3-6 15,-4-15-1-15,-5 12-6 16,-1-5-2-16,-3 14-28 0,6-10-2 16,1 1-3-16,-4-6 1 15,0 5 4-15,-5-5 9 16,-6 13-2-16,-8 6 3 16,2-1 3-16,-9-1-1 15,0 1-9-15,-7-18-2 16,0 8-2-16,-5-1-4 15,3 12-4-15,-8-3-4 16,3 15 0-16,-2-9-4 16,-2 4-2-16,-14-11-2 15,-2 7 1-15,-19 5 0 16,-8 17 2-16,-15 8-4 16,11 14 0-16,-18 4-7 0,5 2-6 15,-10 3-3 1,13-3 6-16,-11 0 0 0,19 3 9 15,-2 0 6-15,20-4 4 16,-6 0-2-16,10-2-5 16,-1 6-10-16,13 4-4 15,-2 2-20-15,10 7-13 16,-2 19-45-16,8 9-28 16,-4 25-94-16,9 8-70 0,-3 19-25 15</inkml:trace>
  <inkml:trace contextRef="#ctx0" brushRef="#br0" timeOffset="17637.674">26191 15390 1026 0,'6'3'216'0,"-17"-4"91"15,11 1-320-15,1-2-28 16,9-2 6-16,1-4 4 0,12-6 5 16,6-4 24-1,17-8 2-15,0-5 3 0,22-14 2 16,1-3 1-16,19-15 2 16,-6 0 1-16,15-10 0 15,-14 10-3-15,8-5-1 16,-13 11-2-16,8-9-1 15,-13 8-1-15,13-7 0 16,-13 6-1-16,13-2-1 16,-10 10-5-16,7-3-64 15,-13 15-61-15,4-2-161 16,-15 7-29-16</inkml:trace>
  <inkml:trace contextRef="#ctx0" brushRef="#br0" timeOffset="18074.301">26442 15553 572 0,'0'22'133'15,"1"-8"35"-15,3-14-147 16,8-1-27-16,8-3 31 16,18-8 31-16,11-8 14 0,15-16 3 15,5-7-15-15,17-16-20 16,-5-5-20-16,17-10-4 16,-9 2-4-16,15-10 12 15,-13 10 1-15,12-7 7 16,-13 15-1-16,11-2 1 15,-19 16-12-15,6-2-4 16,-20 13-7-16,0-1 0 16,-18 11-3-16,-1 3 1 15,-15 9-1-15,-5 5 1 16,-14 7 1-16,-3 3 6 16,-10 1 3-16,-2 1 4 15,-1 0-3-15,0-2-22 16,-1 1-35-16,1 1-136 15,0 0-133-15,-1 0-26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4:01:57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 13143 768 0,'-47'22'414'16,"4"3"-50"-16,5-4-100 15,6-11-260-15,6-3-3 16,15-4-14-16,5-1-38 15,7-2-18-15,13 0-5 16,13 1 1-16,13 1 0 16,13 3 32-16,24 6 9 0,4 4 4 15,23 6 4-15,6 9 8 16,28 13 3-16,0 4 6 16,31 11-5-16,-7 0-12 15,34 9-38-15,-13-8-23 16,26 4-39-16,-21-7-18 15,25 8-32-15,-33-10 3 16,10 5-3-16,-40-10-7 16</inkml:trace>
  <inkml:trace contextRef="#ctx0" brushRef="#br0" timeOffset="1049.939">542 14223 855 0,'-23'30'181'15,"2"-9"85"-15,8-12-257 16,2-10-10-16,4-10-4 16,-5-15-5-16,-1-12-6 15,-5-27 2-15,1-11 7 0,-4-22 0 16,3 0 2-16,-2-30 1 16,5 9 0-16,4-11-1 15,7 7 0-15,9-22-1 16,10 26 1-16,9-17 0 15,1 10 2-15,9-13-1 16,5 26 1-16,13-10-1 16,7 24-1-16,27 4-7 15,-3 29-3-15,24 8-6 16,-2 22-4-16,21 19 0 16,-15 20 3-16,20 14 5 15,-17 14 5-15,18 20 2 16,-19 5 3-16,13 23 2 15,-11 2 0-15,14 23 1 16,-18-4 1-16,12 28 0 16,-15-8 2-16,14 28-10 0,-19-7 2 15,6 29 4-15,-15-13 3 16,0 29 10-16,-20-16 18 16,7 27 17-16,-13-18 8 15,2 19 17-15,-12-29-5 16,1 9-3-16,-13-34-19 15,-1-3-10-15,-13-36-21 0,1-12-6 16,-11-36-16 0,-1-12-60-16,-5-24-33 0,4-17-53 15,-3-18-31-15,-4-25-76 16,-14-20 24-16</inkml:trace>
  <inkml:trace contextRef="#ctx0" brushRef="#br0" timeOffset="1666.976">799 10638 568 0,'16'-14'218'16,"-9"11"-15"-16,7 14-111 15,5 8-127-15,31 18 6 16,15 11 8-16,36 21 14 16,5-5 2-16,30 20 1 15,-7-1 3-15,29 15-1 16,-11-2 4-16,23 15-1 16,-16-17 0-16,12 4-1 0,-29-23 0 15,-5-10 0-15,-33-27 1 16,-7-16 1-16,-32-25 3 15,-12-18 8-15,-16-18 8 16,-8-27 12-16,-13-13 0 16,-15-36 5-16,-7-8-7 15,-25-28-20-15,-15 3-85 16,-28-24-158-16,-13 22 10 16</inkml:trace>
  <inkml:trace contextRef="#ctx0" brushRef="#br0" timeOffset="1915.583">2073 10963 623 0,'10'69'131'16,"-7"-27"73"-16,-3-10-174 15,2-16-7-15,-2-14 2 16,-2-18-2-16,-9-23 1 15,-11-18-10-15,-13-34 13 16,-9-11 0-16,-13-20-4 16,1 9-11-16,-11-9-2 15,6 23-17-15,-13-8-73 16,-1 15-160-16,-29-11 18 0</inkml:trace>
  <inkml:trace contextRef="#ctx0" brushRef="#br0" timeOffset="2149.204">1117 10722 1048 0,'-8'25'219'0,"-13"-20"90"16,-8-28-302-16,-14-37-33 15,-5-20 8-15,-18-47 0 16,1-10 11-16,-8-21 1 15,11 19 1-15,1-22-4 16,17 36-11-16,-5-14-57 16,13 19-47-16,0-16-175 15,7 22-7-15</inkml:trace>
  <inkml:trace contextRef="#ctx0" brushRef="#br0" timeOffset="2466.186">722 8890 776 0,'14'14'156'0,"-13"-12"63"16,10 5-230-16,10 4-12 15,16 12 0-15,15 7 10 16,26 17 9-16,7 2 4 15,24 12 0-15,-1-3-2 16,16 13 2-16,-2-7 1 0,22 6-1 16,-16-4 3-16,19 10 2 15,-6-10-1-15,4 6 0 16,-20-7-1-16,6 2-43 16,-21-16-5-16,-4-3-29 15,-27-16-26-15,-9-7-94 16,-24-11 17-16,-18-10-48 15</inkml:trace>
  <inkml:trace contextRef="#ctx0" brushRef="#br0" timeOffset="2798.644">925 8991 1171 0,'-14'-1'176'15,"7"-6"135"-15,6-9-354 16,0-12-13-16,7-6 20 16,11-11 0-16,8 1 4 0,19-2-2 15,9 4 9-15,18-3 7 16,3 5 8-16,15-4-2 15,-6 4-3-15,10-7-25 16,-13 1-16-16,4-13-29 16,-17 1-11-16,-10-15-38 15,-17 4-12-15,-23-21-70 16,-29 3-3-16</inkml:trace>
  <inkml:trace contextRef="#ctx0" brushRef="#br0" timeOffset="3066.01">572 6896 1031 0,'-8'30'200'0,"9"2"95"16,8 21-317-16,15 5-7 15,31 33-5-15,11 11 5 16,29 22 7-16,5 0 8 15,26 15 3-15,-13-18 2 16,11 2-2-16,-20-25-4 16,8 0-16-16,-26-25-5 15,2-2-29-15,-18-18-20 0,-3-7-58 16,-22-20-42-16,-13-14-40 16,-20-23 22-16,-33-29-47 15</inkml:trace>
  <inkml:trace contextRef="#ctx0" brushRef="#br0" timeOffset="3348.492">762 6846 905 0,'1'-13'197'0,"-1"10"82"15,1 4-282-15,1-1-7 16,-2 0-23-16,1 0-4 15,4 3-2-15,35 14 4 16,56 56 18-16,-6-22 7 0,10 0 4 16,26 3 4-16,-1-6 2 15,25 8-1-15,-14-9 2 16,17 9 2-16,-8 0-2 16,31 7 2-16,-23-5-1 15,35 4-44-15,-15-4-46 16,24 6-112-16,-23-6-41 15,17 4-68-15</inkml:trace>
  <inkml:trace contextRef="#ctx0" brushRef="#br0" timeOffset="4614.315">717 5692 777 0,'13'37'76'0,"1"-3"91"16,18 23-255-16,17 13 21 15,36 25 12-15,11 4 21 16,31 21 12-16,4-10 10 15,22 10 3-15,-10-21 3 16,12-5 3-16,-21-30 0 16,7-12 0-16,-21-27 0 0,0-10 1 15,-21-16 1-15,3-17 2 16,-24-10 5-16,0-19 8 16,-19-15 5-16,-8-31 10 15,-23-6 2-15,-18-33 9 16,-28-3-9-16,-30-20-8 15,-21 22-10-15,-30-13-9 16,-13 25-16-16,-28 11 1 16,7 31 7-16,-23 17 17 15,5 37 6-15,-7 29 45 16,22 27 12-16,-9 32 18 16,26 12-16-16,2 31-7 15,29 0-52-15,10 25-30 16,28-13-31-16,13 7-57 15,24-27-41-15,13-7-117 16,15-28-14-16</inkml:trace>
  <inkml:trace contextRef="#ctx0" brushRef="#br0" timeOffset="5448.06">722 3483 738 0,'-35'-38'124'16,"9"1"83"-16,1-23-232 15,5-13 17-15,9-30 2 0,11 1 8 16,11-18 7-16,9 7 4 15,20-15 2-15,5 28-2 16,14-4 0-16,7 17-8 16,22 5 1-16,1 26-3 15,25 8 2-15,-1 20-4 16,26 25-1-16,-7 24-3 16,24 27 0-16,-16 23 0 15,32 41 0-15,-20 12 1 16,15 39-5-16,-24 5 0 0,6 31 0 15,-36-17-1-15,-8 28-1 16,-30-24 6-16,-4 21 1 16,-21-24 0-16,-3 20 1 15,-9-34 0-15,0-3 2 16,-9-35 1-16,-3-8 1 16,-12-41 0-16,-7-13 7 15,-8-24 6-15,-9-13 29 16,-8-21-3-16,-11-13-2 15,-7-14-7-15,-13-20-8 16,2-11-30-16,-3-18 2 16,13-2 1-16,4-15 0 15,13 4 0-15,8-17 0 16,7 7-1-16,8-14 0 16,9 9 1-16,10-18-1 0,9 12-1 15,13-11 0-15,5 12-1 16,25-6 1-16,-3 22 0 15,10-5 2-15,-2 17-1 16,13-4 1-16,-17 14 0 16,16 0 1-16,-13 12 1 15,4-10 2-15,-17 9 1 0,-3-13 0 16,-18 4-3-16,-8-13-18 16,-21 8-30-16,-27-22-197 15,-26 4 37-15</inkml:trace>
  <inkml:trace contextRef="#ctx0" brushRef="#br0" timeOffset="6699.654">1219 3966 932 0,'-44'10'137'0,"-12"-6"72"16,1-9-289-16,-13-16-55 15,0-9-31-15,-16-10 33 16,8 2 75-16,-1-5 46 16,10 8 109-16,2-7 38 15,17 2-24-15,-5-19-29 16,5-6-59-16,-2-13-7 15,8 4-10-15,-3-24 0 0,11 1-3 16,11-17 0-16,9 6 1 16,11-26 0-16,16 6-1 15,14-8-1-15,8 12 0 16,13-25-2-16,2 17-2 16,15 2 0-16,-5 21-1 15,14-5-3-15,4 31-2 16,14 5 0-16,-5 23-1 0,18 9 1 15,-11 23 2-15,18 17-1 16,-9 20 1-16,17 20 3 16,-11 16 0-16,21 24 2 15,-20 8 0-15,16 23 1 16,-13-3-1-16,17 18-3 16,-23-6-2-16,15 21-14 15,-16-12-4-15,7 18-4 16,-24-16 1-16,0 12 3 15,-21-20 14-15,-5 10 5 16,-20-15 5-16,-4 15 3 16,-9-13-1-16,-5 9 0 15,-6-15 0-15,-2 6 1 16,-6-20 0-16,-2 2 1 16,-2-18 0-16,-2 3 1 15,-1-15-2-15,-2 4-1 0,2-11-1 16,-2 2 1-16,1-10-2 15,-1-6 4-15,-2-17 20 16,0-7 20-16,-2-12 14 16,-1-5 13-16,-5-9-10 15,-9-7-21-15,-3-5-23 16,-3-6-14-16,1-4-16 16,1-7 7-16,6 1 1 0,1-6 2 15,2-1 1-15,-4-5 1 16,2 4 1-16,2-5 1 15,2 7 0-15,4-3 1 16,4 5 0-16,4 0 0 16,5 4-2-16,2-2 1 15,3 4-2-15,9-1-1 16,2 1-1-16,11-4 0 16,2 3-1-16,14-4 1 15,-3-1 1-15,10-10 1 16,-4 2 0-16,9-14 1 15,-12-2 0-15,9-16 0 16,-9 8 0-16,2-22 4 16,-10 5-1-16,-3-19 1 15,-12 11 0-15,-6-6-1 0,-12 17-10 16,-8 3-29-16,-7 24-23 16,-6 4-191-16,-7 4-11 15,-3 1-73-15</inkml:trace>
  <inkml:trace contextRef="#ctx0" brushRef="#br0" timeOffset="7767.315">460 13063 1086 0,'-22'15'224'0,"2"-2"104"16,32-5-334-16,-12-6-31 15,1-2-1-15,11 0-6 16,15 0 1-16,29 6 6 16,19 2 28-16,34 6 1 0,12 3 2 15,35 12 1-15,-5-1 1 16,32 12 1-16,-5 3-1 16,34 13 1-16,-16 1-1 15,28 11 1-15,-24-5-2 16,24 9-8-16,-35-13-11 15,11 1-21-15,-36-8-22 16,11-1-73-16,-33-9-41 16,16 5-73-16,-29-3-42 15</inkml:trace>
  <inkml:trace contextRef="#ctx0" brushRef="#br0" timeOffset="8380.146">591 13701 961 0,'-13'32'140'0,"-2"-6"118"15,4-15-297-15,5-3-45 0,3-7-11 16,1-6-14-16,1-6 2 16,-5-18 9-16,-2-14 44 15,-5-28 35-15,5-11 15 16,-7-35 2-16,2-5 1 15,2-29 1-15,4 9 1 16,0-22 0-16,14 21-1 0,14 1-2 16,5 33 2-16,14 1-1 15,11 32 1-15,17 9 0 16,-2 19 1-16,17 10-3 16,1 22 1-16,21 15 1 15,1 14 1-15,27 21-1 16,-4 11 2-16,28 15 2 15,-14 2-1-15,13 21 3 16,-15-2 1-16,16 21 3 16,-26-1 2-16,10 25 22 15,-24-4 12-15,6 18 14 16,-28-12 0-16,8 19 2 16,-19-22-21-16,3 8-13 15,-18-26-12-15,-1 0-3 16,-20-25-4-16,-11-9-1 0,-17-26 2 15,-9-10-12-15,-13-20-149 16,-35-20-84-16,-16-18-33 16</inkml:trace>
  <inkml:trace contextRef="#ctx0" brushRef="#br0" timeOffset="8830.147">861 10602 755 0,'9'-30'151'15,"-6"25"74"-15,-3 7-242 16,3 1 6-16,-3-3-3 15,2 1-4-15,38 36 4 16,75 47 11-16,-15-18-1 16,5-3 1-16,19 9-1 15,-9-9 0-15,21 11 0 16,-17-6 4-16,21 13 1 0,-7-3 0 16,12 5 6-1,-17-9 2-15,8-1 1 0,-25-18-2 16,-3-10 4-16,-21-13-6 15,-2-10-1-15,-19-14-2 16,3-7 2-16,-15-8-2 16,-1-12 2-16,-13-9-1 15,-5-18 4-15,-17-13-1 16,-16-39 7-16,-22-15-2 0,-30-39-4 16,-11-11-76-16,-33-26-161 15,3 28 17-15</inkml:trace>
  <inkml:trace contextRef="#ctx0" brushRef="#br0" timeOffset="9080.435">2177 11070 724 0,'9'62'157'0,"-3"-17"66"15,-9-20-213-15,3-5-22 16,1-13-9-16,2-6-6 16,-1-7 4-16,-2 4 12 15,0-15 16-15,-1-24 19 0,-14-80 8 16,-13 21 2-16,-6-6-13 16,-17-19-1-16,-3 6-58 15,-15-13-191-15,-1 25 47 16</inkml:trace>
  <inkml:trace contextRef="#ctx0" brushRef="#br0" timeOffset="9313.987">1255 10987 1115 0,'-10'-28'213'16,"-19"-12"114"-16,-23-42-339 15,-9-19 1-15,-17-41 3 16,0-24-21-16,-16-40-141 16,11 13-154-16,0-24-16 15</inkml:trace>
  <inkml:trace contextRef="#ctx0" brushRef="#br0" timeOffset="9731.913">762 8974 889 0,'27'39'109'0,"4"15"117"15,10 3-287-15,32 17 36 16,11 4 11-16,30 14 2 15,5-12 4-15,25 11 1 16,-10-15 2-16,19 7 2 16,-23-10 3-16,12-1 4 15,-24-20-1-15,-3-8 3 16,-25-21-1-16,-4-14 2 16,-22-16-1-16,-7-11 2 15,-12-10-1-15,-5-18 2 0,-16-10-5 16,-14-25-90-16,-24-7-143 15,-32-22 15-15</inkml:trace>
  <inkml:trace contextRef="#ctx0" brushRef="#br0" timeOffset="10047.115">996 9194 655 0,'-11'-29'421'0,"-3"3"-88"15,26 11-26-15,-14-19-351 16,0-5 25-16,4-15-7 16,10 0 4-16,19-5-9 15,8 8 0-15,21-2-1 16,7 11 5-16,11-3 5 15,-3 9 11-15,7-3 7 16,-14 2 3-16,1-7 2 16,-12 2-2-16,-3-14 0 15,-14-4-4-15,-10-19-38 0,-16 1-61 16,-24-34-185-16,-24-2 3 16</inkml:trace>
  <inkml:trace contextRef="#ctx0" brushRef="#br0" timeOffset="10348.31">597 7089 584 0,'-14'6'362'16,"9"0"-73"-16,6-4-55 15,2 1-286-15,-3-3 14 16,11 7-3-16,29 31 6 15,75 52 21-15,-27-11 7 16,4 4 2-16,18 18 3 16,-15-5 3-16,19 13 0 15,-14-10 1-15,7 11 2 16,-16-11-3-16,10 16-22 16,-15-11-21-16,1 8-41 15,-15-19-14-15,-13-11-10 16,-26-32-55-16,-8-25-28 15,-22-28 17-15,-24-33-74 0</inkml:trace>
  <inkml:trace contextRef="#ctx0" brushRef="#br0" timeOffset="10646.526">704 7117 983 0,'7'-1'142'0,"-3"-3"92"0,10 5-306 16,11 3 11-16,23 7 7 15,20 2 19-15,37 18 22 16,11 1 6-16,22 9 2 16,-4-3 2-16,29 5 2 15,-16-8 0-15,21 8 0 16,-9-4 1-16,34 10-6 15,-19-1 4-15,31 7-14 16,-15-4-16-16,20 1-78 16,-27-12-76-16,5-2-34 15,-37-18-82-15</inkml:trace>
  <inkml:trace contextRef="#ctx0" brushRef="#br0" timeOffset="12029.426">880 5584 751 0,'-13'29'153'16,"7"-4"57"-16,4 5-223 15,8 5-49-15,21 22 19 16,15 11 2-16,19 25 14 16,10 2 21-16,30 20 5 15,-9-3 2-15,21 20 2 16,-7-13 3-16,22 10 2 15,-23-22-3-15,18-5 3 16,-21-33-2-16,12-8 0 16,-21-26-3-16,14-12 3 15,-14-15-5-15,10-14 3 16,-12-11 2-16,9-14 3 0,-14-7 1 16,4-18 8-16,-19 0 0 15,-6-17 4-15,-23 1-1 16,-16-26 6-16,-19-3 2 15,-24-20-2-15,-18 2-2 16,-18-15 1-16,-8 19-7 16,-16 7 1-16,4 24 4 15,-16 4 1-15,7 25-1 0,-9 2 15 16,10 13-7 0,-17 0 0-16,11 13-7 0,-18 1-2 15,0 8-21-15,-20 0-2 16,8 7-5-16,0 9 22 15,17 8 12-15,2 12 16 16,28 10 3-16,6 12-1 16,10 0-22-16,1 8-16 15,18-6-15-15,1 8-6 16,10-7-3-16,7 7-6 16,10-4-6-16,15 20-7 15,12-4 0-15,20 18-1 16,18 6 6-16,26 31 8 15,8-5 11-15,29 16 4 16,-1-11 0-16,15 0-6 16,-12-32-3-16,11-10-1 15,-15-25-2-15,7-11 2 16,-14-16 7-16,7-9 0 0,-18-10 2 16,4-10 2-16,-18-11 0 15,0-15 1-15,-15-10 3 16,-8-21 5-16,-17-3 3 15,-16-25 6-15,-22 5 3 16,-22-39 1-16,-25 6-5 16,-26-32-3-16,-19 10-6 15,-31-20-2-15,-4 29-1 0,-15-9 3 16,10 34 9 0,-3 7 11-16,26 25 7 0,-1 9 3 15,18 23-3-15,-9 3-5 16,12 13-7-16,-22 1-28 15,11 7 8-15,-13 13 3 16,11 6-3-16,-8 12-4 16,21 12 23-16,-4 10-7 15,17 3-6-15,6 18 0 16,18-2-5-16,11 21-7 16,16 1-12-16,15 18-7 15,16-1-3-15,24 25-13 16,13-6 3-16,26 27 4 15,10-7 9-15,25 27 4 16,-4-11 14-16,27 21 3 0,-12-23 1 16,14 2-1-16,-18-38-3 15,16-10 0-15,-26-38 1 16,7-16-2-16,-18-24 2 16,12-15 2-16,-17-16 3 15,10-19 5-15,-15-7 2 16,9-17 7-16,-16-8 0 0,1-27 3 15,-17-2 0-15,-2-27 4 16,-22-5-1-16,-22-33 9 16,-25 8-2-16,-31-51 6 15,-31 10-7-15,-28-48-7 16,-12 23-10-16,-24-20-2 16,13 53-7-16,-2 11 4 15,20 66 3-15,-8 17 16 16,19 43 11-16,-17 13 22 15,9 18-5-15,-22 15-13 16,11 14-29-16,-26 25-99 16,11 17-106-16,-22 56-147 15,19 24-54-15</inkml:trace>
  <inkml:trace contextRef="#ctx0" brushRef="#br0" timeOffset="12846.635">614 13025 816 0,'3'10'161'15,"-1"-1"45"-15,11-1-232 16,10-1-34-16,22 4 2 16,9 4 30-16,21 7 22 15,4 2 3-15,24 8 1 16,3 2 0-16,28 11 2 15,1 1-1-15,30 17 1 16,-6 2-1-16,27 13 1 16,-11 1 1-16,21 7 1 15,-25-13 1-15,6 8 0 16,-39-18 1-16,4-4-43 16,-31-15-2-16,-7-10-2 15,-27-19-2-15,-7-7-57 16,-26-10-24-16,-16-9-34 15,-30-7-66-15</inkml:trace>
  <inkml:trace contextRef="#ctx0" brushRef="#br0" timeOffset="13495.405">377 13765 832 0,'-16'16'154'0,"3"-2"87"16,7-22-239-16,1 7-48 15,3-12 30-15,-6-17-6 16,-3-11 3-16,-9-32 11 16,1-7 4-16,-6-20-2 15,7 2 0-15,4-19-2 16,12 12 1-16,9-5 0 16,10 9 2-16,13-11 0 0,5 18 1 15,10-7-1-15,2 8 1 16,12-4-1-16,-2 14 1 15,23-3-3-15,1 15 0 16,13 0-4-16,-4 17 1 16,14 4-4-16,-13 21 3 15,17 7 0-15,-10 11 2 16,18 8 1-16,-8 14 4 16,20 14 0-16,-14 10 5 0,22 20 0 15,-10 10 2-15,14 15 1 16,-17 1 0-16,10 22-2 15,-17-8 1-15,-1 11 1 16,-23-8 0-16,3 20 1 16,-25-15 2-16,0 19 4 15,-14-8 3-15,4 24 8 16,-12-14 1-16,2 12 0 16,-8-16-5-16,2 9-6 15,-11-27-9-15,2 3-9 16,-12-23-21-16,-4-7-69 15,-11-25-24-15,-14-5-103 16,-15-26-35-16</inkml:trace>
  <inkml:trace contextRef="#ctx0" brushRef="#br0" timeOffset="14134.128">964 10617 507 0,'-5'-16'350'16,"-2"10"-86"-16,8 5-34 16,-1 0-295-16,0-1 9 0,2 1 2 15,37 0 4-15,51 9 20 16,-3 13 4-16,6 8 8 16,28 18 5-16,-2 4 4 15,22 16 5-15,-13 1 3 16,25 20 1-16,-15-2 1 15,18 16 0-15,-17-4 2 16,19 10 1-16,-28-20-1 16,5-2-1-16,-33-25 1 15,2-16-1-15,-30-25 1 0,-1-16 1 16,-18-16 3-16,-2-14 2 16,-15-11 1-16,-6-17 3 15,-12-7 1-15,-12-28 4 16,-8-7-2-16,-12-19 2 15,-8 5-5-15,-13-11-44 16,-5 18-49-16,-20-2-155 16,-3 21-8-16</inkml:trace>
  <inkml:trace contextRef="#ctx0" brushRef="#br0" timeOffset="14366.776">1937 10976 1166 0,'-2'-18'162'0,"-13"-9"148"16,6-5-348-16,-21-35-29 15,-9-17-21-15,-28-43-225 16,2-1 38-16</inkml:trace>
  <inkml:trace contextRef="#ctx0" brushRef="#br0" timeOffset="14566.241">702 10271 810 0,'-41'-65'83'16,"-10"-13"116"-16,-13-45-346 0,6-15-121 15,-6-20 41-15</inkml:trace>
  <inkml:trace contextRef="#ctx0" brushRef="#br0" timeOffset="14912.113">1221 9188 814 0,'46'14'102'0,"9"17"110"16,-10 12-238-16,39 24-13 16,23 12 37-16,33 32 1 15,7-4 1-15,26 12-2 16,-17-15 0-16,-1-9-3 15,-35-32 0-15,-5-17-3 16,-38-22 2-16,-2-11-19 16,-16-10-21-16,-3-10-54 15,-18-10-22-15,-13-18-82 0,-20-13-15 16</inkml:trace>
  <inkml:trace contextRef="#ctx0" brushRef="#br0" timeOffset="15211.144">1266 9021 885 0,'22'7'169'0,"-1"-5"79"15,-24-13-230-15,22-4-72 16,6-4 37-16,15-11 4 16,5-6 11-16,12-15 1 15,4 0 3-15,14-17-1 16,-7 5 2-16,2-11-13 16,-10 5-20-16,-8-17-68 15,-22 8-56-15,-17-27-96 16,-24-1-40-16</inkml:trace>
  <inkml:trace contextRef="#ctx0" brushRef="#br0" timeOffset="15447.504">790 6864 914 0,'2'14'166'0,"-14"3"83"0,22 17-290 16,8 10 9-16,16 20-6 16,9 15 9-16,25 23 11 15,5 0 10-15,25 17-14 16,-2-6-14-16,14 4-37 16,-15-24-31-16,3-4-84 15,-25-28-26-15,-9-15-28 16</inkml:trace>
  <inkml:trace contextRef="#ctx0" brushRef="#br0" timeOffset="15728.992">1049 7075 888 0,'1'5'162'0,"-1"-19"79"15,8 15-269-15,10 1-2 16,22 6-2-16,20 5 18 16,32 10 7-16,12 7 4 15,35 12-1-15,0-3 4 16,23 10-1-16,-1-6 1 16,21 6 0-16,-22-8 2 0,22 4-3 15,-20-6 210-15,21 7-366 16,-21-9 4-16,18 2-82 15,-21-7-337-15</inkml:trace>
  <inkml:trace contextRef="#ctx0" brushRef="#br0" timeOffset="16400.176">1170 5557 943 0,'-18'7'182'16,"4"4"67"-16,4 0-280 15,3 9-100-15,3 7 27 16,6 20-7-16,7 7 33 16,11 17 39-16,7-1 36 0,20 15 14 15,6-13 3-15,21 14-1 16,5-6-10-16,25 12-3 16,-1-10-2-16,21 11 0 15,-8-17 1-15,18-3 0 16,-16-20 1-16,3-11-2 15,-22-22-1-15,5-12-2 16,-28-12-1-16,1-10-1 16,-14-6 2-16,0-11 1 15,-12-6 2-15,4-11 4 16,-10-4-1-16,2-16 0 16,-11 3-2-16,-9-11 1 15,-15 8-8-15,-18-16 20 16,-15 5 3-16,-20-21 5 15,-13 4 0-15,-34-35 9 16,-6 2-29-16,-32-25-74 0,-3 14-8 16,-6 5 52-16,29 39 51 15,6 22 48-15,31 39 80 16,5 19 32-16,15 16-54 16,-17 9-58-16,1 11-57 15,-18 17-64-15,0 10-27 16,-12 24 6-16,8 11 9 0,-4 30 15 15,22 2 57-15,8 27-2 16,24-5-9-16,25 12-49 16,30-17-95-16,35 14-75 15,22-31-54-15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2:02:1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32272 1828 447 0,'-14'19'86'0,"4"-13"46"16,7-7-133-16,4 1 7 15,7 0 16-15,-7-2 15 16,14-5 1-16,24-9 1 16,55-24-8-16,-32 9-14 15,-5 2-14-15,5-1-1 16,-4 4-1-16,15-4 2 15,-4 4-1-15,6-3 3 16,-2 4-1-16,0 2 0 16,-15 2 0-16,-9 3 0 15,-14 6 1-15,-8 4 4 0,-17 0 2 16,-4 6 1-16,-3 1-2 16,-4 1-9-16,0 0-14 15,0 0-34-15,1 0-27 16,-1 0-104-16,1 0-4 15,0 0-49-15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0:3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13641 5186 762 0,'10'1'148'16,"-10"-15"74"-16,15 1-227 15,7 3-10-15,13-2 2 16,0-1 7-16,11-6 0 16,1 2 3-16,6-4-1 15,-4 1 0-15,11-5 3 16,-3 0 0-16,9-6 0 0,-4-3 3 15,13-5 1-15,-7-3-2 16,12-4 2-16,-7-2-2 16,16-12 3-16,-17 6-1 15,12-5 1-15,-17 6 0 16,-2 3 5-16,-19 18 3 16,-3 0 12-16,-18 11 5 0,-3 3 6 15,-9 7-1-15,-2 3 4 16,-6 4-6-16,-1 0 13 15,-3 5 2-15,-1-2 3 16,-1 0-9-16,1 0-11 16,-1 0-39-16,0 1-220 15,1 0-81-15,0 1-66 16</inkml:trace>
  <inkml:trace contextRef="#ctx0" brushRef="#br0" timeOffset="14269.074">6292 9760 372 0,'-1'39'130'16,"-5"-41"14"-16,5 3-100 0,1-1-47 15,0 0 0-15,0 0-9 0,1 0-1 16,13-1 12-16,12 0 0 15,34-5 0-15,-29 0-1 16,0 2 1-16,7-2 0 16,-2 1 0-16,6 1 0 15,-4 0 1-15,5-1-1 16,-7-1 0-16,6-1 1 16,-4-1 0-16,6-1 0 15,-3-1 0-15,9 1 0 16,-5 1 0-16,8 1-2 15,-2 4 0-15,3-1-1 16,-5 3 1-16,3 1-1 16,-8 0 1-16,5-2 1 15,-5 1 1-15,8-5 0 16,-4 0 1-16,10-2 1 16,-5 0 0-16,5-2 0 0,-4 0-1 15,3 0-1-15,-5-2 0 16,10 6-1-16,-2 2 0 15,11-2 1-15,-6 2-1 16,15-2 1-16,-11 0 0 16,12-4 1-16,-6 4 0 15,8 3-1-15,-12 1 1 16,8-2-1-16,-15 3 0 0,8 1-1 16,-11-4 1-16,11 3-1 15,-5 2-1-15,9 0 1 16,-7-1 0-16,10 5 0 15,-11-4 0-15,10 4 1 16,-5 2 0-16,4 2-1 16,-7-2 2-16,8 1 1 15,-15-2-1-15,7-2 3 16,-7-4 2-16,2 0 5 16,-9 0 2-16,-3 0 3 15,-14 0 1-15,-2 3-1 16,-14-2 33-16,-6-2 6 15,-5-1 2-15,-5 1 10 16,-6 0 3-16,0-1-28 16,-2 2-10-16,1 0-7 15,0 0-19-15,0 0-69 0,0 0-62 16,1 1-103-16,9 2-46 16</inkml:trace>
  <inkml:trace contextRef="#ctx0" brushRef="#br0" timeOffset="15467.492">13975 10036 442 0,'-2'-3'243'15,"1"-1"-59"-15,4-1-74 16,-3 4-177-16,1 0-7 0,12 0 15 15,17-2 12-15,32 1 28 16,-30 1 2-16,-3 0 7 16,6 1 5-16,-6-2 4 15,4-1 2-15,-2 2 0 16,7 2 2-16,-2-3-1 16,8 0-1-16,-2-2 0 15,13 4 0-15,-5-2 0 0,11 0 0 16,-4 2 0-16,8-2 0 15,-8-3-1-15,8-2 0 16,-9 0 1-16,8-2-1 16,-8 0 1-16,6 7 0 15,-5-1 3-15,6 3 4 16,-5 0 0-16,10 0 5 16,-7-6-1-16,9 2 1 15,-3-1-1-15,5-4 11 16,-11-1-3-16,5 1 0 15,-12-1-1-15,0-2-1 16,-9 4-11-16,2 1 8 16,-10 3 1-16,-2-2-1 15,-8 1 4-15,0 3 14 0,-10 0-1 16,0-2 10 0,-4 3 1-16,-1 1-2 0,-4-1-15 15,-1 1-9-15,-2 0-14 16,1 1-5-16,-1 0-8 15,-5-1-41-15,1 0-37 16,17 4-147-16,21 1-1 16</inkml:trace>
  <inkml:trace contextRef="#ctx0" brushRef="#br0" timeOffset="16633.372">22291 9749 137 0,'49'-4'59'16,"-11"0"18"-16,7-3-31 0,3 1-14 16,13-2 5-16,-1 2-14 15,15 0-9-15,-7 5-2 16,8-3 4-16,-9 2 1 15,2 0 19 1,-13 0 16-16,8-1 16 0,-8 2 2 16,10-3 11-16,-5 0-15 15,8 2-11-15,-4-2-15 16,12 1-4-16,-7 3-17 16,14 0-4-16,-8 0-7 15,9 0-3-15,-10 1-4 0,6 0 0 16,-13 0 0-16,9 1 0 15,-9 0 1-15,5-2 2 16,-8-1 7-16,9-2 5 16,-11 2 3-16,10-3 6 15,-9 0-1-15,9 2-4 16,-12-2-5-16,6 3-2 16,-14-1-4-16,2-1 3 15,-14-2 2-15,1 2 10 16,-11-1 3-16,0 1 4 15,-10 0-5-15,-1 2-5 16,-10 0-12-16,-3 0-5 16,-3 2-9-16,-1 0-50 15,-3-1-46-15,1 0-170 0,4 2-7 16</inkml:trace>
  <inkml:trace contextRef="#ctx0" brushRef="#br0" timeOffset="17483.758">29043 9563 627 0,'1'6'217'0,"3"-4"-7"16,-4-2-191-16,0-1-104 16,0 0-25-16,0 1 7 15,0 0 24-15,0 0 42 16,0 0 55-16,0 0 24 16,0 0 8-16,1 0 7 15,1 0-9-15,20 1-9 16,41-2-17-16,-21-3-9 15,2-1-8-15,16-6-2 16,2 5 1-16,12 0-1 16,-2 1 0-16,14 1-1 15,-6 1-1-15,13 0-1 16,-9 4 0-16,10 2 0 16,-6-2 0-16,11 5 1 15,-15-1 1-15,11-1 9 16,-13 0 9-16,1 2 14 0,-15-5 8 15,7 1 16-15,-14-2-3 16,-1-2-2-16,-14-2-11 16,-4 7 2-16,-13-6-9 15,-6 2 7-15,-8 3-3 16,-1 0 2-16,-6-7-9 16,-2 7-5-16,-3 1-9 15,-3-5 1-15,0 2-1 0,0 0 3 16,0 0 0-16,0-1-1 15,0 1-6-15,0 0-11 16,-1-1-31-16,1 1-268 16,-1 0-43-16,0 0-101 15</inkml:trace>
  <inkml:trace contextRef="#ctx0" brushRef="#br0" timeOffset="23234.067">2827 11379 223 0,'11'2'5'0,"-3"0"37"16,-1-5-53-1,7 2-29-15,2 0 28 0,5-2 17 16,0 1 2 0,4 1 2-16,3 1 2 0,5-1-1 15,1-2-2-15,6-1-3 16,2 4-4-16,7-1-3 15,-5 3-1-15,6 1 1 16,-6 4 2-16,5 1 1 16,-8 2 1-16,10 0 0 15,-4-2-1-15,10 2-3 16,-2-4 2-16,11 1 7 16,-4-2 2-16,5-1-1 15,-7 0 0-15,7-1 2 16,-9-2-9-16,7 4-1 15,-2 1 2-15,6 1 0 0,-6 1-2 16,10 0 1-16,-9-4 0 16,9 2 1-16,-3-2-2 15,11 0 3-15,-8-1-1 16,6 2-1-16,-10 0 0 16,10 1 1-16,-10 0-2 15,13-1 0-15,-6 1 2 16,13-1 3-16,-10-3 0 15,17 0 1-15,-12-1 1 16,13-1 1-16,-11-1-2 16,6 1-2-16,-11-4 2 0,15 1 2 15,-13 1-1-15,9-3-1 16,-7 2 1-16,5 1-3 16,-12-2-1-16,13 0-1 15,-9 2-2-15,10 2 0 16,-9 2 1-16,9-1-1 15,-11 0 0-15,7 1 0 16,-6 3 0-16,6-2-1 16,-13 2 1-16,11 3 2 15,-8 0-1-15,7 1 2 16,-8 3 0-16,12-2-2 16,-14-4-2-16,9 1 2 15,-11-4 0-15,6 0 0 16,-10-2 2-16,7 1 1 0,-11-3 0 15,6-3 3-15,-4 1 1 16,9-4 3-16,-9-1 0 16,11-6 1-16,-10-1-3 15,4-9-1-15,-6 0 0 16,7-6 0-16,-11 2 0 16,4-9 0-16,-10 2 6 0,-2-7 12 15,-11 3 6-15,-1-6 21 16,-7 8 8-16,-4-2 3 15,-7 5-9-15,-2-3 2 16,-7 5-19-16,-1-4-3 16,-3 3-7-16,-6-6 17 15,-2 4-6-15,-7-5 22 16,-4 4 5-16,-6-2 1 16,-1 6-20-16,-7-6 16 15,2 8-14-15,-10-6-12 16,0 5-5-16,-7-4 2 15,1 6-18-15,-11-3-14 16,3 5-4-16,-9-5-1 16,0 4-6-16,-11-5-1 15,8 2 2-15,-7-5 2 16,4 8 4-16,-7-6 7 0,5 7 0 16,-12-3 2-16,5 5 1 15,-9 1-2-15,9 5-8 16,-14-1 1-16,10 7-1 15,-17 2-9-15,7 1 4 16,-10 2 4-16,12 0-1 16,-16-1 2-16,15-1 10 15,-15-3-5-15,6 2-1 16,-13 0 0-16,11 1 0 0,-15 1 1 16,12 2 3-16,-8 0 4 15,10-1-1-15,-11 3 1 16,12 3-2-16,-14-3-3 15,12 2-3-15,-15-1 1 16,15 1-1-16,-13-3 4 16,14 0 13-16,-9-5 9 15,12-2-2-15,-13-2 2 16,13 0-5-16,-10-1-13 16,10 2-7-16,-10 1-2 15,12 2 0-15,-10 0 1 16,11 2-1-16,-10 1 0 15,14 1 1-15,-14-1-1 16,12 1-1-16,-12 0 0 16,9 4-2-16,-7-3 2 0,15 4 1 15,-8-2 9-15,15 1 2 16,-8 1-1-16,9 2-5 16,-6 2 2-16,10 1-11 15,-9 4 0-15,9 0 1 16,-7 0 3-16,10 0-2 15,-3 0 1-15,12 2-2 16,-9-1 2-16,11-2-1 16,-11 3 1-16,9 0-1 0,-6 0 2 15,9 2-4-15,-4 4 1 16,11-1-2-16,-6 2-1 16,6-2-1-16,-9 2 1 15,3-1-3-15,-8 6 2 16,7-3 0-16,-5 5 1 15,11-2-4-15,-1 4-3 16,7 0-7-16,-2 9-14 16,5 4-4-16,-5 5 4 15,5 0 5-15,-2 3 6 16,7-6 14-16,3 1 1 16,10-5-1-16,1 3-2 15,5-1-1-15,1 5-3 16,4-4 0-16,1 10-3 15,6-7 0-15,2 6-5 0,5-5 1 16,6 4-2-16,3-6 3 16,4 3-1-16,4-10 7 15,7 3 0-15,0-3 6 16,6 2-3-16,1-2 4 16,4 5 0-16,-7-2 2 0,8 0-1 15,-4-6 3-15,5 5-2 16,-1-7 1-16,8-2 0 15,-4 2 0-15,5-2 3 16,-2-8 0-16,-1 1 1 16,-7-4-2-16,-2-4 0 15,-8-3-1-15,-3-3 2 16,-8-2 1-16,3 0 0 16,-8-3 1-16,-2 0 0 15,-3 1 0-15,-5-3 6 16,-2 2 3-16,-2-2 11 15,0 0 0-15,-2 0-3 16,2 1-42-16,0-1-98 16,11-3-142-16,28-16-24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1:04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14166 8940 524 0,'4'11'123'15,"-8"-13"39"-15,2 0-158 16,2 4-24-16,0-2 0 15,0 0 4-15,0 0 3 16,0 0 12-16,0 0 2 16,0 0 0-16,0 0 1 15,1 0 3-15,0 0 7 16,8 0 3-16,12-2 2 16,41-5-1-16,-26-6 0 15,5-3-7-15,16-11-1 16,2-4-2-16,21-12 0 0,0 1-2 15,20-14 1-15,-9 4 1 16,16-15 19-16,-11 5 11 16,10-14 16-16,-16 8 0 15,8-3 15-15,-19 14-16 16,0 0-7-16,-17 18-14 16,-2 5 3-16,-16 11-14 15,-6 3 3-15,-15 10 1 0,-6 3 5 16,-10 2 3-16,-4 4 26 15,0 0-3-15,-3 1 0 16,-2-1-5-16,2 0-7 16,0 1-26-16,-1 0-6 15,0 0-5-15,1 0-13 16,0 0-32-16,0-1-159 16,0 1-43-16,8-3-93 15,29-16-132-15</inkml:trace>
  <inkml:trace contextRef="#ctx0" brushRef="#br0" timeOffset="2853.275">7762 10646 749 0,'-3'-5'180'15,"-5"0"60"-15,4 3-220 16,2 1-32-16,1 1-15 16,1 0-6-16,0 0-6 15,0 0 6-15,0 0 7 16,0 0 14-16,1 0 4 16,0 0 6-16,10 1 2 15,2 1-2-15,5 1 0 16,35 1 0-16,-28-5 0 15,4-1-2-15,11-7 0 0,5-3-1 16,17-11-1-16,4-5 1 16,19-17 1-16,2-6 1 15,20-20 1-15,-5 0 1 16,17-15-1-16,-8 8 1 16,13-10 1-16,-16 13 0 15,3-4 1-15,-20 11 0 0,0 0 5 16,-21 18 1-16,-4 3 3 15,-17 15 5-15,-5 3 18 16,-14 13 1-16,-5 1 14 16,-8 3 7-16,-4 6 19 15,-4 4-8-15,-6-2 16 16,-2 4-7-16,-1 1 1 16,-1-2-21-16,0-1-7 15,0 1-17-15,0 1-1 16,1 0-9-16,0 0 6 15,0 0-1-15,0 0 6 16,0 0-4-16,0 0 0 16,-2 0-7-16,1 0-4 15,1-1-9-15,0 1-4 16,0-1-4-16,0 1 0 0,0 0-1 16,0 0 0-16,0 0 2 15,0 0 0-15,0 0 1 16,0 0 2-16,0 0 1 15,-1-1 2-15,1 0 1 16,0 0 0-16,-1-1-2 16,0 1-1-16,1 1-3 15,0 0 0-15,0 0-1 16,0 0 0-16,0 0 0 0,-1-1 0 16,-1 0 0-16,1 0-1 15,0 0 1-15,0 1-1 16,1-2 0-16,0 2 0 15,-1 0 0-15,1 0-1 16,-1 0 1-16,1 0 0 16,-1 0 0-16,1 0-1 15,0-1 0-15,0 1 0 16,0 0 0-16,0 0-1 16,0 0 0-16,0 0 0 15,-2 0 0-15,2 0 0 16,0 0 1-16,0 0 1 15,-1 0 1-15,1-1 0 16,-1 1-1-16,1 0-1 0,0 0-4 16,0 0-29-16,0 0-35 15,0 0-131-15,0 0-59 16,0 1-127-16,5 10-79 16</inkml:trace>
  <inkml:trace contextRef="#ctx0" brushRef="#br0" timeOffset="4450.399">3768 12476 458 0,'11'-3'205'0,"-6"-1"-24"16,-5 6-95-16,5-1-97 16,-5-1-11-16,2 0 1 15,24 0 11-15,48 1 4 16,-35-3 1-16,10 0 1 16,-3 1 0-16,8 0 1 0,-6 0 2 15,8 1-2-15,-6-3 0 16,8-2 0-16,-8 3 0 15,6 2 1-15,-4-4 0 16,11 6 1-16,-2 1 0 16,12-2 1-16,-3-3-1 15,13-1 0-15,-8-2 0 16,13-5-1-16,-7 3 0 0,10 2 0 16,-11-1 1-16,7 1 1 15,-14 3-1-15,10 2-1 16,-10 1 1-16,6 0-1 15,-7 0 0-15,10 2 2 16,-10-1 0-16,8-2-1 16,-6-1 1-16,10 5-1 15,-11-1 1-15,5-1 0 16,-7 6 0-16,8 5-1 16,-8-6 0-16,13 7-1 15,-8-4 0-15,15-2 0 16,-9-5-1-16,16 3 0 15,-12-6 0-15,14-1-1 0,-13 2 1 16,12-1 0-16,-12-1 1 16,14 2 0-16,-10 2 3 15,11-2-2-15,-10 0-1 16,15 0 0-16,-15-4 1 16,17-2 0-16,-10-1 2 15,14-1 0-15,-12 1 1 16,10 1-1-16,-14 1 1 15,10 1 0-15,-17 3 1 16,8 2-2-16,-13 0-1 0,9 4 1 16,-14-2-1-16,10 1 0 15,-11-2 0-15,7-2 1 16,-9 0 1-16,6-1-1 16,-12 0 1-16,6 1 0 15,-11-1 0-15,7 2 1 16,-12 2-1-16,3-1 2 15,-13 1-1-15,-1 2 2 16,-12-3 2-16,-1-3 15 16,-8 2 5-16,-4-2 6 15,-7 0 9-15,-7-1 38 16,-3 2 6-16,-4-1 45 16,-2 0 17-16,-2 0 22 15,-1-1-31-15,0 1-5 16,0 0-46-16,-1-1-18 0,2 0-31 15,-1 1-10 1,1 0-15-16,0 0-16 0,0 0-33 16,0 0-351-16,0 0-31 15,1 0-132-15</inkml:trace>
  <inkml:trace contextRef="#ctx0" brushRef="#br0" timeOffset="7321.213">12849 11039 954 0,'-20'-8'201'16,"-1"1"107"-16,-5 0-271 15,6 1-26-15,-2 0 14 16,3 5-15-16,-4-7-7 16,2 3-4-16,-6 0 1 0,1 1-1 15,-9-3 2-15,1 5-2 16,-8 0 2-16,4 1 0 15,-3 2 0-15,5 2-2 16,-4 2 0-16,4 2-4 16,-1 2-3-16,4 1 0 15,0 3-1-15,7 5-3 0,-7 7-2 16,7 2 3 0,-5 11-1-16,4 3 2 0,1 12-1 15,4-3 2-15,1 13-2 16,6-7-3-16,1 11 0 15,5-8-1-15,4 7-2 16,5-8 3-16,6 15 4 16,1-6 1-16,2 7 4 15,2-10 2-15,3 7-1 16,-1-15-3-16,8 1-8 16,3-10-1-16,12 7-1 15,3-9 0-15,12 4 2 16,2-6 7-16,12 4 1 15,-4-10 3-15,14 4 1 16,-4-8 1-16,16 4-2 16,-3-8 0-16,14-2-3 0,-12-9-3 15,13-1 0-15,-10-7 3 16,10 1 1-16,-8-5 3 16,17 0 4-16,-8-3 0 15,20-2 0-15,-10 0 0 16,22-3 2-16,-6-1-2 15,15 2 0-15,-13-4 0 16,21-3 1-16,-16 2-2 16,8 0 2-16,-21-1-1 15,12 5-1-15,-22 1 1 0,10 1 0 16,-17 1-1-16,19 0 0 16,-13-1 0-16,16-1 0 15,-10-4-1-15,24-3 2 16,-15-3 0-16,14-4 0 15,-19-3 1-15,21-4 0 16,-20-1 9-16,15-6-3 16,-15 4 0-16,18 0-1 15,-20 3 0-15,7 1-12 16,-16 2 4-16,10-8 2 16,-19-4 0-16,6-8 4 15,-14-2 0-15,4-4 4 16,-20 3 0-16,0-4 6 15,-16 9-1-15,-5-4 11 0,-18 9 8 16,-6-1 21-16,-10 8 5 16,-6-9 5-16,-8 0-9 15,-3-8-5-15,-4 0-23 16,-5-10-7-16,-6 6-7 16,-11-6 10-16,-2 7 10 15,-12-3 6-15,-4 5-3 0,-17 1 1 16,1 1-9-1,-13-6-18-15,0 7-8 0,-18-4 0 16,8 5-3-16,-14 1 0 16,5 7 2-16,-23-4-36 15,7 10 6-15,-21-1 0 16,5 7-4-16,-20 1 1 16,17 9 35-16,-17 0-3 15,18 3-2-15,-19 3 3 16,12 0-3-16,-10 2 3 15,13 0 0-15,-16-2 8 16,19-1 3-16,-6 1 2 16,14-4-1-16,-13-1 0 15,20 1-8-15,-10 1-6 16,10-2-2-16,-9 2-1 16,10 2-4-16,-10-1 5 15,17 0 1-15,-12 3 0 0,15-1 0 16,-2 4 5-16,14 0-5 15,-10-1 1-15,16 1 2 16,-8-1 0-16,12-2-6 16,-13 4-43-16,11 0 26 15,-2 1 6-15,12-1 1 16,-1 0 7-16,21-3 45 0,-6 2-27 16,9-3-7-16,-5 3-1 15,7-1-2-15,-7 1 0 16,8 0-2-16,-3 4 5 15,7-3 1-15,0 1 5 16,7-5 5-16,-4 1 0 16,5-2-3-16,-2 2 1 15,4-4-2-15,2 4 4 16,6-1 1-16,2 0 1 16,4 2-4-16,0 0-3 15,5 2-9-15,-3-4-3 16,5 2-2-16,2 0-6 15,3 3-7-15,0-4-29 16,-1 1-29-16,2 0-90 16,0 0-108-16,-1 0-78 15,0 2-72-15</inkml:trace>
  <inkml:trace contextRef="#ctx0" brushRef="#br0" timeOffset="12006.463">4466 14263 740 0,'-66'53'147'16,"39"-50"98"-16,1-7-225 0,13 2 13 15,5 0-1-15,4 2-12 16,4-2-24-16,0 2-5 16,0 0-5-16,0 0 0 15,0 0-1-15,0 0 3 16,0 0-5-16,0 0-2 16,0-1 5-16,0 1 7 0,1-1-1 15,11 0 7-15,10 0 4 16,38-3-4-16,-28 3-5 15,-3 2 4-15,11-2-2 16,2 1 1-16,12 0-1 16,-3-3 0-16,11-1-1 15,-3 1 3-15,4-3-3 16,-5 4 4-16,6-3-2 16,-5 1 2-16,7 0 0 15,-6-1 1-15,3-1-1 16,-6 4 0-16,2-2 2 15,-10 0 0-15,3 2 2 16,-7 1 2-16,4-1 0 16,-8-1 0-16,2 3 1 15,-6 1-1-15,0-3-1 16,-10 0-1-16,0-1 1 16,-4 2 1-16,-1 1 8 0,-8-1 7 15,-1 2 16 1,-7-2 21-16,-3 3 44 0,-4-4 10 15,1 2 24-15,-1-1-6 16,0 0-7-16,0 0-40 16,1 0-11-16,0 1-27 15,0 0-8-15,-2 0-17 16,2 0-10-16,0 0-17 16,0 0-53-16,0 0-51 0,0 0-242 15,0-2-62-15,3 1-99 16</inkml:trace>
  <inkml:trace contextRef="#ctx0" brushRef="#br0" timeOffset="13027.437">7488 14253 915 0,'-15'2'201'15,"-5"-8"104"-15,-4-3-261 0,1-1-28 16,7 2 4-16,1 0 1 16,2 2-23-16,4 0 0 15,1 2 4-15,2 1 0 16,2 1-5-16,2 1-4 16,1 0-6-16,1 1-6 15,0 0-4-15,0 0-5 16,0 0 3-16,0 0-4 15,0 0 4-15,0 0 7 16,1 0 5-16,1 1 5 16,13 8 6-16,13 6 1 15,39 15-2-15,-23-20 0 16,-1 2-1-16,9 1 0 16,-6-4-1-16,8 0 2 0,-7-2 0 15,12 1 1 1,-4-2 1-16,14 3 1 0,-4 0-1 15,11 0 0-15,-9-5-1 16,13 1 1-16,-8-3-1 16,13 1 1-16,-8-2-2 15,9-1 2-15,-11-1 0 16,3 2-3-16,-13-5 1 16,4 3 6-16,-12-2 0 0,0 2-1 15,-12-2 3-15,-4 2 0 16,-17-6-5-16,-4 10 7 15,-8-5 10-15,-2 2 26 16,-6 0 14-16,2 3 35 16,-5-5 5-16,-2 2 9 15,-1-1-19-15,1 0-7 16,0 0-35-16,0-1-11 16,0 1-19-16,0 0-17 15,1 1-26-15,0-1-89 16,0 1-119-16,0-1-157 15,1 0-64-15</inkml:trace>
  <inkml:trace contextRef="#ctx0" brushRef="#br0" timeOffset="14215.326">10656 14482 792 0,'-9'-3'175'15,"0"-3"70"-15,2 3-226 0,4 0-50 16,4 3-6-16,-1-1-4 16,0 0 3-16,2 0 3 15,18-3 16-15,50-11 13 16,-32 10 2-16,15-3-3 16,1 1 2-16,12-3 2 15,-5 1-1-15,11-3 0 16,-6 1 0-16,15 0 1 0,-8 1-1 15,15 5 1-15,-6 1 2 16,12 4 1-16,-8 0 0 16,15 7-1-16,-7-3 2 15,12-1-1-15,-11 2 1 16,13 2-1-16,-16-3 1 16,12 3 1-16,-16 2 1 15,11-1-1-15,-11 2 1 16,8-2 3-16,-12-3 0 0,9 0 2 15,-15-1 3-15,0-4 9 16,-15-2 10-16,-2 1 23 16,-18 0 9-16,-6-1 21 15,-16 1 0-15,-6-2 9 16,-9 2-5-16,-1 0 19 16,-4 1-13-16,-1 0 10 15,0 0-13-15,0 0-5 16,-1 0-25-16,0-1-3 15,0 1-16-15,0 0-6 16,0-1-17-16,0 1-23 16,-1-1-30-16,1-1-94 15,1 1-23-15,0 0-295 16,1-1 20-16</inkml:trace>
  <inkml:trace contextRef="#ctx0" brushRef="#br0" timeOffset="16218.72">19269 14297 837 0,'0'4'240'15,"-1"-5"34"-15,2 0-229 16,-1 0-91-16,0 0 0 16,1 0 13-16,15-8 6 15,12-4 21-15,41-14 2 0,-35 18 0 16,6-1 1-16,-3 4 0 16,11 1 1-16,-2-3 2 15,12 1 0-15,-1 1-1 16,14 1 1-16,-4-2 0 15,10 0-1-15,-5 2 0 16,9 2 0-16,-7 2-1 16,12-2 0-16,-8 4-1 15,13 1 2-15,-8-1 0 0,6-1 0 16,-5 0 2 0,14 0 2-16,-12 0 1 0,10-4 4 15,-6 1 3-15,8 1 0 16,-15-2-1-16,10 2-2 15,-10 3-2-15,8 0-2 16,-16 0-1-16,11 2-1 16,-15-1-1-16,10 1 0 15,-12 1 1-15,12-1 2 16,-10 1 2-16,15-1 1 16,-7-3 1-16,10 0 2 15,-11-1-4-15,11 0 1 16,-12 1 0-16,10 2-1 15,-11 2-3-15,7 0 0 16,-8 2 0-16,10 2 0 16,-11-3-1-16,15 0 0 0,-10-1 0 15,10-3-1 1,-12-2 2-16,9-3-1 0,-14 3 1 16,15 1 13-16,-10-2 2 15,12 3-1-15,-10 1 0 16,12 3-2-16,-12-3-13 15,14 4-1-15,-10-1-1 16,17-1 0-16,-7-1 1 0,10-3-2 16,-13 1 0-16,12-1 0 15,-15-1 1-15,9 2-1 16,-12 0 3-16,13-2-1 16,-9-2 0-16,18 2 0 15,-8-2 1-15,22-2-1 16,-9 1 1-16,17 0 1 15,-16 0 0-15,10-2 0 16,-21 1-1-16,1 2 0 16,-15 2-1-16,8-4 3 15,-15 5-3-15,8-2 1 16,-10 1 0-16,3-2 0 16,-19 2 0-16,1 1 2 15,-15 1 1-15,-5 0 0 16,-11 1 0-16,-2 1 1 0,-12 2-2 15,-3-4 9 1,-5 1 4-16,0 0 7 0,-5-1 5 16,0-2 11-16,0 1 0 15,-5 0 7-15,0 0-3 16,0 0 3-16,0 0-9 16,0 0-1-16,0 0-10 15,0 0-2-15,0 0-7 16,0 0-1-16,0 0-5 15,0 0 0-15,0 0-3 0,0 0-2 16,0 0-3-16,0 0-9 16,0 0-10-16,0 0-46 15,0-1-48-15,0 1-297 16,0 0 45-16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1:3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10983 10784 551 0,'-2'-4'126'15,"0"-5"48"-15,3-1-165 0,8-3-9 16,2 1-6-16,9-5-2 15,3 4 1-15,7-2 1 16,-2 1 3-16,5-1 1 16,-1 4 1-16,2-1-2 15,-3 2 1-15,10 0 0 16,-5 2 1-16,6 0 0 16,-5 0 2-16,7 1 0 15,-9 1 0-15,8-2 1 16,-6 3-1-16,7 3-1 15,-5 0 0-15,8 3-1 16,-2 4-1-16,9-1-1 16,-5 3 0-16,7 1 1 15,-6-2 3-15,5 0-1 16,-9-4 3-16,13-1 9 16,-5-3 2-16,12 1 1 0,-5-3 0 15,9 1 0-15,-7 1-8 16,7-2-3-16,-9 1-1 15,9 1 0-15,-6 2-2 16,7 3 0-16,-7 3 0 16,6-1 0-16,-9 1 0 15,6-4 0-15,-9 2 0 16,5-1-1-16,-10-2 1 16,6 2 0-16,-11 1 2 15,2-1 21-15,-13-2 12 16,1 1 24-16,-12-2 7 0,-3-1 13 15,-8 0-9-15,-2 0 12 16,-7 0-13-16,-3 1 8 16,0 0-7-16,-3-2-3 15,0 2-22-15,0-1-8 16,0 0-15-16,-2 1-10 16,2 0-20-16,0 0-163 15,0 0-78-15,0 1-104 16,2 0-148-16</inkml:trace>
  <inkml:trace contextRef="#ctx0" brushRef="#br0" timeOffset="24949.283">9495 12414 571 0,'6'5'106'0,"-6"-4"51"15,1-5-163-15,-1 3-15 16,0 0 10-16,1 0 5 16,0 0 8-16,0-2-1 15,9-3-1-15,1-5 1 16,1 1 1-16,40-31-1 15,-36 26 1-15,7-3-1 16,0 0-1-16,9-9-4 16,2 1 1-16,14-3 2 15,0-1 1-15,13-5 5 0,-4 3 6 16,9-8 11-16,-11 0-1 16,6-2 2-16,-7 4-3 15,9-7-2-15,-8 8-10 16,5-2 0-16,-11 3-1 15,-5 2 8-15,-14 13 9 16,-7 0 23-16,-12 12 14 16,-4 3 32-16,-4 5 5 0,-3-2 6 15,0 3-19-15,0 0-14 16,0 0-32-16,-1 0-13 16,1 0-15-16,0 0-1 15,0 0 0-15,0 0 2 16,0 0 2-16,0 0 2 15,0 0 0-15,0 0 2 16,0 0-5-16,0 0-3 16,0 0-4-16,0 0-10 15,-1 0-21-15,1 0-121 16,0 0-139-16,1 0-62 16,5 0-140-16</inkml:trace>
  <inkml:trace contextRef="#ctx0" brushRef="#br0" timeOffset="26322.625">8665 13781 540 0,'-14'17'253'15,"4"-13"-16"-15,4-5-88 16,4 2-150-16,3-2-11 15,-1 1-8-15,0 0-22 0,0 0-4 16,0-1 5-16,0 0 13 16,1 0 6-16,8-2 20 15,13-5 1-15,35-17-1 16,-26 5-5-16,1-4 2 16,16-11 1-16,3-1 2 15,16-12 2-15,-2 2 1 16,11-9 1-16,-9 6-1 15,10-7 5-15,-10 7-1 0,4-4 1 16,-11 7 2-16,1-2 3 16,-12 10-2-16,-6 0 4 15,-13 11 2-15,-2 4 11 16,-12 11 5-16,-4 2 25 16,-9 7 8-16,1 1 18 15,-6 2-9-15,2 0-3 16,-1 0-22-16,1 0-4 15,0 0-15-15,0 0 2 16,0 0-3-16,0 0-3 16,0 0-8-16,0 0-5 15,0 0-11-15,0 0-55 16,0 0-75-16,0 0-204 16,1 0-8-16</inkml:trace>
  <inkml:trace contextRef="#ctx0" brushRef="#br0" timeOffset="28191.787">13136 10820 1028 0,'-8'7'131'0,"-2"-7"140"15,5-5-308-15,1 4-43 16,3 3 21-16,1-2-21 15,0 0-3-15,0 0 1 16,0 0 32-16,0 0 22 16,0 0 20-16,1-1 3 15,0 0 5-15,11-3 4 16,9-4-1-16,47-22 2 16,-33 12 0-16,10-7 1 15,-2-2-1-15,11-4 0 16,-6 3 0-16,7-3-1 15,-3 6 1-15,4-2-1 16,-8 6 1-16,0 2-1 16,-12 6 0-16,-8 3-1 0,-6 7-2 15,-7 0-9-15,-7 2-39 16,-4 1-150-16,-4 6 27 16</inkml:trace>
  <inkml:trace contextRef="#ctx0" brushRef="#br0" timeOffset="29154.097">9383 11282 1206 0,'13'7'233'16,"1"-12"104"-16,-2-6-352 16,11-8-31-16,6 1 5 15,14-8-1-15,3 5 9 16,11 1-11-16,-2 7-4 15,13 2-8-15,-5 8 4 0,6 8-10 16,-7 4 9-16,2 7 2 16,-12 4 11-16,2 5 7 15,-8 0 16-15,4 7 3 16,-5 4 6-16,3 6 1 16,-7 3 2-16,-1 12-2 15,-14-2 0-15,-8 12 1 16,-14 1 3-16,-12 13 0 15,-8-8 4-15,-9 10 2 16,-2-11 0-16,-4 1 0 16,5-18-1-16,-2 9 1 15,6-8-2-15,2 4-1 16,5-10-1-16,6 9 0 16,5-13-2-16,7 6 0 15,9-7 0-15,8 9-2 0,8-9-1 16,15 11 0-16,1-11-1 15,10 4 2-15,-1-5 2 16,8 2 2-16,-9-9 0 16,9 8 2-16,-10-7-1 15,-1 5 1-15,-9-4 0 16,-4 9 1-16,-14-4 1 0,-5 11 2 16,-9-5-2-16,-6 3 3 15,-7-4 2-15,-5 7 0 16,-4-12-1-16,-8 8 3 15,-2-3-2-15,-8 8 2 16,-1-11 0-16,-7 7 10 16,1-8 6-16,-8 4 7 15,4-11-2-15,-6 6 1 16,3-6-5-16,-9 4 10 16,7-5 1-16,-9 5 6 15,4-5-1-15,-7 8 14 16,7-7-9-16,-3 4 1 15,9-9-7-15,-4-3-1 16,11-7-18-16,-1 4-88 16,8 2-281-16,-5 9 63 15</inkml:trace>
  <inkml:trace contextRef="#ctx0" brushRef="#br0" timeOffset="31919.283">10316 15870 947 0,'-7'-17'224'0,"-15"9"77"16,9 1-273-16,9 0-38 16,3 1-6-16,4 3-3 15,7-3-1-15,3 0 4 0,7 3 2 16,2 0 7-16,5-2-1 16,0 3 2-16,3-2-1 15,1 1 3-15,9-2-2 16,1 2 4-16,7-4-1 15,4 3 0-15,12 0 0 16,-1 0 1-16,11-4 1 16,-8 1 1-16,4-2 0 15,-12 0 1-15,0-3-1 16,-17 3 1-16,0 0 4 16,-12 0 1-16,-7-1 13 15,-10 8 13-15,-4-1 26 16,-4-1 6-16,-4 3 4 15,0 1-12-15,-1-1-14 16,1 0-29-16,0-1-70 16,0 2-94-16,0-1-172 15,1 0-23-15,24-6-133 0</inkml:trace>
  <inkml:trace contextRef="#ctx0" brushRef="#br0" timeOffset="33023.319">13916 15671 1066 0,'6'47'253'16,"-7"-42"58"-16,2-5-311 16,5-1-69-16,-6 0 1 15,1-1 7-15,6 1 23 16,23-1 16-16,36-6 19 0,-27 6 1 15,-1 0 1-15,9 0-1 16,-4 2 1-16,5 0 0 16,-3-2 0-16,9 1 1 15,-8 2 0-15,7-4 1 16,-4 2 0-16,3 0-1 16,-10-1 0-16,5-2 0 15,-8 8 0-15,7 0 1 16,-7-2 0-16,11 1 2 15,-4-1 2-15,9 1-1 16,-2-4-2-16,9 4-1 16,-5 0 0-16,6 2-1 15,-9-3 1-15,6 5 1 16,-7-3 1-16,5-3 17 0,-4 1 5 16,10-2 2-16,-7-1 0 15,11 0-2-15,-10 1-16 16,9-2-7-16,-7 2 1 15,8 1-1-15,-8 0 1 16,14-2 1-16,-11-2 1 16,4 3-2-16,-12-6 2 15,5 2 1-15,-14 1 0 16,5-2 0-16,-7 2 0 16,6-1-2-16,-6 3-2 0,9 1 0 15,-3 3 1-15,8-3-2 16,-5 3 1-16,6-7 0 15,-3 3 0-15,3-4-3 16,-5 2 1-16,6 2 1 16,-8 0 0-16,1 1 0 15,-10 0 0-15,7 3 0 16,-7 1 0-16,4 0-3 16,-1 0 1-16,8 0-1 15,-4-3 0-15,10 2 1 16,-5 0 4-16,3 1-3 15,-9-1 1-15,4-1 1 16,-13 1-2-16,-2-4 1 16,-8 5 1-16,-5-5 1 15,-9 0 14-15,-3 3 25 0,-6 2 10 16,-4-9 19-16,-1 9 7 16,0-4-2-16,-2-2-20 15,0 1-5-15,0 1-16 16,0-1-8-16,0 1-14 15,0 0-20-15,0 0-51 0,0 0-196 16,1 0-172-16,38-5-51 16</inkml:trace>
  <inkml:trace contextRef="#ctx0" brushRef="#br0" timeOffset="33675.336">22976 15323 810 0,'-10'-1'220'0,"8"1"55"16,0-2-223-16,1 4-30 15,-1-2-4-15,2 0 2 16,0 0-1-16,0 0-2 16,0 0-9-16,2 0-5 15,7 0-3-15,25-3 2 16,46-1 1-16,-17-2 4 15,4 1-2-15,16 0 1 16,0-4-2-16,16 3 0 16,-9 1 0-16,9-4 3 15,-12 2 3-15,0 2 9 16,-20-5 6-16,-2 2 28 16,-17 4 8-16,-5-3 7 0,-13 4-4 15,-6-2 4-15,-11 4-27 16,-5 1-4-16,-6-2-9 15,1 2-2-15,-3 0-8 16,0 0-7-16,-2-1-9 16,2 1-49-16,-1-1-57 15,0 1-305-15,0 0 38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2:18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6231 11408 609 0,'-9'12'137'0,"-1"-14"59"16,2-4-177-16,6 7-28 16,4 2-22-16,-4-3-17 0,2 0-19 15,-1 0 4-15,0 0 7 16,1 0 27-16,0 0 11 16,0 0 18-16,0 0 1 15,1 0 0-15,0 0 2 16,9-3 1-16,10-5 6 15,33-22 3-15,-26 6 11 16,1-1 3-16,6-9 8 16,-2 3-5-16,8-2-4 15,-3 3-10-15,5-4-6 16,-5 8-9-16,6-3 4 16,-6 5 1-16,-3 0 1 15,-10 4 3-15,-2 6 21 16,-10 6 15-16,-5 1 50 15,-4 6 16-15,0 0 18 16,-5-1-13-16,1 0-8 0,1 2-44 16,-1-1-8-16,1 1-16 15,0-1 3-15,0 1-7 16,0 0-1-16,-1 0-9 16,0 0-9-16,0 0-12 15,0 0-25-15,-1 0-50 0,1 0-303 16,1 0 69-16</inkml:trace>
  <inkml:trace contextRef="#ctx0" brushRef="#br0" timeOffset="1227.116">24183 7630 404 0,'3'34'71'0,"2"9"44"15,-1 8-126-15,7 19 5 16,4 0 1-16,5 17 1 16,2-5 0-16,4 17 2 15,-2-5 3-15,2 20 0 16,-1-9 0-16,3 21 6 16,4-8 1-16,7 14 6 15,0-12 2-15,12 20 2 16,-2-12-6-16,12 13 0 15,-3-10-12-15,11 24 3 0,-10-18-2 16,5 17 0-16,-10-16 2 16,5 20 12-16,-5-23 0 15,4 26 6-15,-6-15 1 16,7 24-1-16,-4-13 33 16,5 18 1-16,-3-24-6 15,6 16 3-15,-5-26-2 16,5 11-38-16,-6-21-8 0,1 10 2 15,-8-21-2-15,0 11-2 16,-13-24-1-16,4 10 0 16,-6-22-1-16,2 4 1 15,-5-16 3-15,2 0-2 16,-5-18-1-16,1 7-46 16,-4-12-50-16,0 7-116 15,-7-12-24-15</inkml:trace>
  <inkml:trace contextRef="#ctx0" brushRef="#br0" timeOffset="2803.043">24302 7684 501 0,'2'0'171'0,"-1"0"27"16,0 0-133-16,0-1-27 15,-1-2-10-15,4-13-5 16,-2-11-4-16,-2-49 5 15,-5 39 1-15,-3-16 11 16,-1 3 4-16,-1-12 4 16,3 4-8-16,1-16-5 15,4 7 5-15,3-18-10 16,6 4-4-16,5-14-3 16,4 11-2-16,8-18-24 15,8 11-2-15,16-13-6 16,4 14 0-16,18-15-8 15,9 14-2-15,14-9-5 16,-5 14 2-16,19-11-9 16,-4 18 4-16,14 0 2 0,-6 15 5 15,24-1 2-15,-10 16 10 16,14 3 1-16,-15 13 2 16,11 11 0-16,-25 20 0 15,0 13-2-15,-17 11-1 16,2 14-5-16,-16 5 0 15,0 18-2-15,-12 3 1 16,-1 25 1-16,-14 7 4 0,-2 27-3 16,-9-3 4-16,6 31 5 15,-3-10 1-15,8 18 2 16,-2-7 6-16,13 23-2 16,-10-27-1-16,8 26-4 15,-7-18-1-15,9 15 1 16,-6-17 1-16,9 30 63 15,-6-22 4-15,8 27 1 16,-6-19 1-16,4 25-1 16,-6-24-60-16,4 26 0 15,-4-18 0-15,2 23 0 16,-11-23-1-16,-1 20 1 16,-8-28-1-16,-6 16 0 15,-7-26 1-15,2 15 2 16,-5-20-1-16,3 19 0 0,-1-22 0 15,8 23 0-15,-2-23-3 16,5 14 2-16,0-22-1 16,3 11 0-16,-6-31 1 15,4 7 1-15,-7-30 2 16,2 4 0-16,-5-21 2 16,1 3 0-16,-4-16-1 0,3 4-1 15,-8-19 0 1,1 5 2-16,-2-13-2 0,-2 0 1 15,-4-12-2-15,-1 0-1 16,-2-12-1-16,-6-4 0 16,-4-8 2-16,0-6 30 15,-2-1 9-15,-2-8 6 16,2 3-1-16,0 1-2 16,0-1-29-16,0 0-13 15,0 1-7-15,-2 0 12 16,-3 2 0-16,-36 13 11 15,-70 27 18-15,15-17 8 16,-1 2-11-16,-15-1 2 16,7 3-11-16,-24 6-14 15,17 1-8-15,-18 4 0 0,8 0-2 16,-10 3 0-16,25-6 0 16,-9 4-2-16,26-6 0 15,-6-1-1-15,22-5-2 16,-2-2 0-16,15-8-1 15,0 3-5-15,21-3-4 16,2-4-22-16,11-5-29 16,1-1-109-16,-4-1-160 15,-18-2-5-15</inkml:trace>
  <inkml:trace contextRef="#ctx0" brushRef="#br0" timeOffset="3218.625">25893 13138 964 0,'0'-2'208'0,"-1"-1"81"16,2 3-290-16,-1 0-55 15,0 0-14-15,0 0-25 16,0 0 8-16,2 0 13 16,-1 2 29-16,22 20 19 15,36 46 27-15,-28-23 0 0,1-1 0 16,9 7 2-16,1-6-1 16,8 2 2-16,-2-10 2 15,13-6 3-15,-6-11 4 16,15-13 17-16,-1-13 9 15,14-10 7-15,-11-10 1 16,10-11-2-16,-10-1-15 0,4-9-10 16,-16 4-10-16,4-5-10 15,-14 10-12-15,-5-3-40 16,-14 11-39-16,-2-1-174 16,-15 5 13-16</inkml:trace>
  <inkml:trace contextRef="#ctx0" brushRef="#br0" timeOffset="3889.514">24954 13063 541 0,'-53'-74'152'15,"11"17"36"-15,-2-3-153 16,12 11-2-16,1 0-10 15,9 11-2-15,0-1 19 16,8 11 5-16,2 4 16 16,5 10-3-16,2 3-10 15,5 11-24-15,1 0-41 16,2 7-21-16,-3-5-3 0,10 26 4 16,32 71 3-1,-10-20 30-15,12 28 5 16,3-1 0-16,6 18-1 0,-6-8 3 15,11 20 0-15,-9-14-10 16,9 17-1-16,-7-15 2 16,3 28 1-16,-9-13 0 15,7 9 5-15,-11-16 5 16,4 7 0-16,-9-41-1 0,0-2 0 16,-10-27 0-16,-4-15-9 15,-8-21-24-15,-4-10-62 16,-5-16-11-16,-5-12-117 15,-7-20-21-15</inkml:trace>
  <inkml:trace contextRef="#ctx0" brushRef="#br0" timeOffset="4872.681">24607 12571 1107 0,'-24'-16'210'16,"1"2"120"-16,-2-1-338 16,7 0-15-16,1-6-10 0,4-2-14 15,-3-16-19-15,4-7 1 16,5-18 3-16,8 0 23 15,12-19 11-15,10 4 18 16,18-21 9-16,6 2 6 16,20-24-1-16,4 6-1 15,23-36-3-15,0 10 1 0,26-38-2 16,-6 7-1-16,16-27-3 16,-12 26 1-16,3-6-3 15,-28 43-1-15,-7 20 4 16,-30 40 5-16,-12 21 3 15,-22 31 1-15,-11 11-5 16,-7 9-7-16,-2 6-29 16,-3 4-5-16,1-5 1 15,0 1 5-15,0 31 5 16,4 50 24-16,-1-6 0 16,0 8-3-16,3 26-3 15,2 3 3-15,11 31 1 16,-1-7 2-16,12 30 1 15,7-5 2-15,14 25-2 16,-3-18 2-16,14 26-4 16,-3-30 3-16,19 30 4 0,-9-19 6 15,10 29 4-15,-4-19 4 16,7 33 3-16,-22-29-3 16,2 15-3-16,-13-33-4 15,-3 10 0-15,-13-34-1 16,4 5 5-16,-6-27 3 15,-1-3 11-15,-8-28-1 16,-1-4 7-16,-7-32-5 0,-4-9-2 16,-3-20-10-16,-4-6 0 15,1-12-3-15,-2-3 4 16,-2-6 4-16,0-2 13 16,1-1 6-16,-1-1 9 15,0-1-4-15,0 2-5 16,0 0-12-16,-1-1-9 15,1 0-12-15,0 0-3 16,0 1-3-16,0-1 0 16,0 1 5-16,0 0 8 15,0 0 5-15,-1 0 1 16,0 0-1-16,0 0-7 16,-2 0-12-16,-10 1-9 15,-28 8-1-15,-49 17 0 0,22-7 3 16,-14 10 8-16,2 1 7 15,-17 6 5-15,7 2 2 16,-2 1 3-16,15-8 0 16,-2 0 0-16,20-4-3 15,2-5 0-15,16-6-5 16,6 2-2-16,14-6-4 16,4-7-12-16,6 0-19 15,3 0-62-15,3-4-56 0,2 6-194 16,4 3-4-16</inkml:trace>
  <inkml:trace contextRef="#ctx0" brushRef="#br0" timeOffset="5283.127">25377 14804 1009 0,'-7'10'207'0,"4"-8"68"16,1-5-325-16,9 7-56 0,-7-4 7 15,1 2 5-15,28 31 28 16,44 47 36-16,-38-36 30 15,-1-4 9-15,-10-12 18 16,-2-9 61-16,-7-12 23 16,9-17 8-16,4-17-5 15,23-23-17-15,8-15-62 16,19-26-24-16,2 3-10 0,9-6-10 16,-15 20-6-16,-5 8-13 15,-21 29-4-15,-15 12-21 16,-20 16 0-16,-6 5-19 15,-10 4-25-15,-6 17-164 16,-2 11-17-16,-19 13-74 16</inkml:trace>
  <inkml:trace contextRef="#ctx0" brushRef="#br0" timeOffset="8736.814">15560 16494 528 0,'-16'-25'223'16,"-3"10"36"-16,4 1-116 15,8 6-46-15,1 0-18 16,5 7-35-16,1 1-33 15,0 1-27-15,0-1-34 16,0 0-8-16,0 0 2 16,1 1 6-16,28 13 8 15,43 56 32-15,-15-9 8 16,-1 5-1-16,15 24 1 16,0 6-2-16,18 27 3 15,-4-7-1-15,15 31 2 16,-4-11 1-16,9 19-3 0,-13-21 3 15,12 21-2-15,-15-22 0 16,3 13 1-16,-10-10 2 16,10 14-3-16,-13-28 2 15,4 11 0-15,-14-21-2 16,3-3 2-16,-16-25 0 0,-8-13-26 16,-12-30-30-16,0-11-91 15,-13-30-73-15,2 0-34 16</inkml:trace>
  <inkml:trace contextRef="#ctx0" brushRef="#br0" timeOffset="9768.205">15584 16409 548 0,'-25'3'131'0,"-1"-11"52"16,-3-8-156-16,6-6-16 0,2-14 4 15,3-5-15-15,-1-27-5 16,9-11-4-16,5-31-8 16,4-8-10-16,8-36 0 15,8 7 6-15,3-23 3 16,1 13 9-16,11-24 10 15,4 17-1-15,11-20-2 16,5 21-4-16,9-14-4 16,2 23 0-16,4 2 1 15,-7 33 2-15,5 1 4 16,-7 37 3-16,0 12 0 16,-7 25-1-16,3 15-5 15,-10 20-2-15,7 19-2 0,-8 17-2 16,9 22-1-16,-3 14 4 15,13 28 3-15,-2 12 2 16,14 36 2-16,-3 4 2 16,19 38 3-16,-5-7 0 15,23 28 3-15,-7-18 1 16,22 28 3-16,-8-24-4 16,24 31 54-16,-15-25-4 15,15 23-2-15,-17-33 0 0,10 15 3 16,-24-34-54-16,5 5 6 15,-21-34-1-15,-4-2-1 16,-20-31-2-16,-2-2 1 16,-13-22-3-16,-3 1 2 15,-11-13-3-15,-4-10 3 16,-13-16-2-16,-6-10 2 16,-6-14-1-16,-3-5 1 15,-5-7-2-15,0 0 0 16,1-6-2-16,-2 0-1 15,1 1-1-15,-1 0 1 16,0 0 0-16,-1 4 1 16,-7 23 0-16,-20 41 8 15,10-35 3-15,-13 10 4 16,-4 1-2-16,-11 17 2 16,-3 0-7-16,-17 17-6 15,7 5-2-15,-14 21 0 0,2-7-1 16,-16 11 2-16,9-13 23 15,-10 5 23-15,13-19 4 16,4-4 7-16,17-10-2 16,-4 7-24-16,14-25-23 15,-8-7-3-15,7-16-6 0,-5-15 1 16,11-11 6-16,1 0 11 16,16 0 0-16,3 0-8 15,13 0-23-15,6 0-71 16,4 0-115-16,-3 0-102 15,8 0 2-15,27-4-117 16</inkml:trace>
  <inkml:trace contextRef="#ctx0" brushRef="#br0" timeOffset="12399.76">6341 11649 369 0,'1'-2'65'0,"5"-4"46"0,2-3-109 15,8-7 3-15,5-3 5 16,12-10 2-16,3 2-5 15,8-6-2-15,-3 5-4 16,8-2 0-16,-11-1-1 16,4-6 2-16,-7 4 0 0,2-6 3 15,-7-2 8 1,5 2 14-16,-6 7 1 16,0 0 1-16,-7 7-2 0,-2 3-9 15,-9 10-15-15,0 3-8 16,-7 4-22-16,1 4-63 15,-1 3-34-15,-4-2-25 16,0 0-59-16</inkml:trace>
  <inkml:trace contextRef="#ctx0" brushRef="#br0" timeOffset="12787.358">6657 11696 390 0,'-12'21'136'0,"3"-9"11"16,-6 1-82-16,6 0-66 15,2-5-9-15,4-5-6 16,6 2-9-16,3-4-2 16,-6-2 3-16,1 0 15 15,0-1 16-15,18-9 14 16,43-34 17-16,-34 14 6 15,8-8 8-15,0-1-8 16,4-6 1-16,-3 6-12 16,5-1-4-16,-4 2-8 0,1 3 0 15,-7 6-6-15,-1-2 8 16,-7 11 4-16,-7 3 14 16,-9 6 16-16,-1 5 36 15,-6 6 3-15,-4-1 10 16,3 2-13-16,0 0-18 15,-1 0-39-15,0 0-55 16,1 0-108-16,0 0-206 16,0 2-3-16</inkml:trace>
  <inkml:trace contextRef="#ctx0" brushRef="#br0" timeOffset="15264.409">16251 15329 1133 0,'-11'13'273'15,"13"-15"86"-15,-2 4-335 16,0-4-113-16,0 1 7 15,1-1 8-15,24-31-4 0,51-52 30 16,-12 12 29-16,2 0-5 16,17-17-6-16,-1 11 5 15,12-15 3-15,-11 7 6 16,11-10 10-16,-13 12 5 16,5-4 1-16,-13 18-6 0,2 1-29 15,-15 13-7 1,3 5-79-16,-10 15-59 0,3 8-69 15,-18 14-45-15</inkml:trace>
  <inkml:trace contextRef="#ctx0" brushRef="#br0" timeOffset="15565.199">16947 15842 373 0,'43'-42'183'15,"-1"-2"-15"-15,15-16-46 0,6-2-125 16,23-20 9-16,-1 1 1 15,19-7-5-15,-7 7 3 16,10-7-7-16,-18 15-11 16,6 1-45-16,-16 17-24 15,0 9-93-15,-18 21-18 16</inkml:trace>
  <inkml:trace contextRef="#ctx0" brushRef="#br0" timeOffset="15912.103">17344 16872 675 0,'7'-3'183'16,"4"-10"37"-16,12-11-149 0,11-10-108 16,19-17 19-16,7-8 20 15,18-16-3-15,0 0-1 16,18-10 1-16,-6 8 1 16,12-3-3-1,-16 12 1-15,9 3 1 0,-19 13-1 16,0 3-5-16,-13 12-8 15,3 7-40-15,-18 11-32 16,-2 11-98-16,-10 12-26 16,-6 20-46-16</inkml:trace>
  <inkml:trace contextRef="#ctx0" brushRef="#br0" timeOffset="16622.717">18065 17623 663 0,'25'-8'120'15,"-2"-15"83"-15,3-12-194 0,17-18-8 16,6-3 14-16,17-15-8 15,3 10-6-15,13-9-1 16,-9 11 1-16,6-7 0 0,-12 14 1 16,4-1 1-16,-17 12-1 15,-4 3 18-15,-11 15 15 16,-9 2 32-16,-16 8 14 16,-2 4 38-16,-7 4-1 15,-3 4 3-15,-2 1-29 16,0-1-11-16,0 1-35 0,0 0-14 15,0 0-18-15,-1 0-2 16,1 0-4-16,0 0-1 16,0 0 0-16,0-1-1 15,0 1 2-15,-1 0 2 16,1 0 0-16,0 0 0 16,0 0-1-16,0 0-2 15,0 0-3-15,0 0-1 16,0 0-1-16,0 0 4 15,0 0 4-15,0 0 3 16,0 0 2-16,0 0-1 16,0 0-2-16,0 0-4 15,0 0-4-15,0 0-2 16,0 0-1-16,0 0-1 16,0 0 0-16,0 0 1 15,0 0 0-15,0 0-1 16,0 0 2-16,0 0-1 0,0 0 1 15,0 0-1-15,0 0 0 16,0 0 0-16,0 0 0 16,0 0 0-16,0 0 0 15,0 0-1-15,0 0 1 16,0 0-2-16,0 0 1 16,0 0-1-16,0 0-1 15,0 0-18-15,0 0-33 0,0 0-358 16,0 0 90-1</inkml:trace>
  <inkml:trace contextRef="#ctx0" brushRef="#br0" timeOffset="18580.101">15582 7645 781 0,'26'53'231'16,"-28"-52"36"-16,2-2-210 15,0 0-93-15,0 1-20 0,0 0-3 16,0 0 4-16,0 0 16 16,0 0 13-16,0 1 24 15,0 0 12-15,0 0 2 16,0 0 1-16,0 0-3 15,0 0-2-15,0 1-6 16,0 1-3-16,4 12-2 0,4 15-1 16,13 36 1-16,-9-24-1 15,1 2 1-15,2 7-1 16,-2-6 3-16,2 6-1 16,-4-11 2-16,0-1 0 15,-4-9 0-15,-1-2 0 16,-2-10 1-16,0 1 0 15,0-5-1-15,-3-1 1 16,4-2 0-16,-3-1-1 16,1-3 0-16,4 3 0 15,0 2 1-15,-1 3-4 16,3 3-2-16,3 5 0 16,-1-1 2-16,5 4 0 15,-3-6 2-15,-1 0 4 16,-5-8 1-16,-2 0 0 15,-3-7-1-15,-1-2 0 0,0 0 0 16,-1-3-2-16,0 0 1 16,0 0-2-16,0 1-7 15,0 0-68-15,1 0-40 16,1 6-106-16,1 2-45 16</inkml:trace>
  <inkml:trace contextRef="#ctx0" brushRef="#br0" timeOffset="19000.586">15756 8079 612 0,'-23'-41'162'0,"-3"-12"57"15,0-1-162-15,-6-14-28 16,4 2 6-16,0 0 23 15,4 11-11-15,5-1 0 16,9 13-9-16,5-3-12 16,7 1-27-16,12-8-9 15,9 5-4-15,13-4-3 16,0 7 4-16,4 6-1 16,-7 14 1-16,3 8-10 15,-9 9-1-15,1 11-8 16,0 10 3-16,0 15 1 0,-6 6 11 15,-2 21 1-15,-7 5 5 16,-6 14-1-16,-10-5 2 16,-11 7 0-16,-6-16 4 15,-9-2 4-15,2-17 3 16,-4 0-2-16,4-12-2 16,-5 4-42-16,5-7-20 15,-3-1-13-15,8-9 2 0,6-5-78 16,10-14-7-16,12-17 9 15</inkml:trace>
  <inkml:trace contextRef="#ctx0" brushRef="#br0" timeOffset="19596.991">15978 7109 361 0,'-18'-26'173'0,"-8"0"10"15,2 4-89-15,-11-4-35 16,4 6-43-16,-11 5-3 16,5 8-20-16,-10 3 1 15,5 10 6-15,-5 6 9 0,8 4 1 16,-3 7-7-16,8 4-6 16,-2 13-5-16,5 2-2 15,-3 16-2-15,5-2 4 16,-2 29-1-16,7 3 3 15,-3 18 1-15,10-2 3 16,4 25 1-16,8-13 9 16,8 12-1-16,8-17-1 15,13 14 0-15,5-21-1 0,11-3-8 16,0-21 3-16,15-4-1 16,-3-24 0-16,13-9 2 15,-7-15 0-15,8-11 2 16,-9-13 7-16,7-11 30 15,-10-11 14-15,11-21 17 16,-3-4 2-16,9-30 3 16,-8-9-28-16,5-25-9 15,-13 7-9-15,-5-19 17 16,-18 16-7-16,-7-6 21 16,-16 18-2-16,-13-8 4 15,-10 18-21-15,-9-10 1 16,-6 10-26-16,-11-8 0 15,1 12-11-15,-18-6 15 0,-1 21-1 16,-16 5 6-16,2 17-4 16,-12 4-9-16,12 18-22 15,-21 10-31-15,7 17-29 16,-16 17-59-16,9 17-37 16,-10 22-188-16,19 13 20 15</inkml:trace>
  <inkml:trace contextRef="#ctx0" brushRef="#br0" timeOffset="23518.405">15908 8720 637 0,'-5'3'205'0,"-1"-1"5"16,4-1-164-16,-1 0-94 15,1 0-5-15,0 1 7 16,-1-1 16-16,1 0 13 15,0-1 16-15,1 1 0 16,-1-1-3-16,1 0-3 16,0 1-5-16,0-1-10 15,0 1 2-15,0 0 3 16,0 12 4-16,-1 16 1 16,2 40 12-16,0-22 1 15,0 3-2-15,-5 8 0 16,-2-1 2-16,-6 15 1 15,-2-3-2-15,-7 15 7 16,1-2-3-16,-7 7 1 16,-2-11 1-16,-6 4 0 0,1-13-3 15,-11 11 5-15,6-3-1 16,-12 14 3-16,5-3 1 16,-6 10 5-16,7-13 2 15,-6 6 3-15,11-14 0 16,-4 11 0-16,6-13-8 15,-5 12-3-15,10-7-4 16,-4 16-3-16,8-11-5 16,2 11 2-16,7-11 0 0,2 14 0 15,5-11 1-15,-3 14 5 16,3-7-2-16,-2 21 17 16,2-9 0-16,-4 16 0 15,8-13-5-15,4 13 2 16,7-21-19-16,9 10-1 15,7-14 0-15,7 10-1 16,-1-11 1-16,6 7-1 16,-2-15 0-16,4 10 3 15,-5-13 0-15,4 9-1 16,0-10 4-16,2 7-2 16,0-11 0-16,2 11 1 0,-2-12-1 15,5 11 0 1,-4-8 1-16,0 8-2 0,-3-14 0 15,1 4 0 1,-7-14 0-16,4 1 1 0,-7-14-1 16,1 0 2-16,-4-12-1 15,-1-6 1-15,-4-11 0 16,-1-1 2-16,-4-11-1 16,-3-4 0-16,-2-4-1 15,-1-2-10-15,-1-3-26 0,-1 0-40 16,0 0-23-16,0 0-87 15,0 0-29-15,1 0-14 16</inkml:trace>
  <inkml:trace contextRef="#ctx0" brushRef="#br0" timeOffset="23977.933">15310 14251 404 0,'-3'4'298'0,"-1"-1"-91"16,4-5-68-16,0 2-193 0,0 2-27 15,1-1 6-15,10 22 20 16,50 45 33-16,-35-41 21 15,4 3 1-15,-4-4 0 16,1-1 0-16,-5-10 1 16,0-3 0-16,-5-5 3 15,3-3 1-15,-4-6 0 16,5 0 1-16,-3-3 1 0,5-5 4 16,-1-7 2-16,5-10 5 15,-6-11-1-15,3-21-2 16,-6-9-1-16,0-17 10 15,-9 4 1-15,-2-9 10 16,-3 18 6-16,0 9-4 16,-1 16-12-16,-2 6-5 15,4 22-11-15,-5 2-9 16,1 10-7-16,-1 2-35 16,1 4-48-16,-1 1-130 15,0 0-3-15</inkml:trace>
  <inkml:trace contextRef="#ctx0" brushRef="#br0" timeOffset="29394.54">6479 10771 552 0,'-10'4'248'0,"-3"-5"-12"16,2-4-97-16,5 3-155 16,5-1-3-16,4-2-4 15,-3 3-4-15,1 1 0 16,0-1 11-16,19-10 3 16,36-13 2-16,-27 20 1 15,-4 2 1-15,3 3 0 16,1 2-1-16,6 3 0 15,-2 3-1-15,11 5 1 16,1 0 2-16,7 8-6 0,-3 3 3 16,2 6-1-16,-7-1 0 15,0 5 1-15,-12-5 7 16,-1-4 3-16,-9-7 1 16,0-4 3-16,-5-6-1 15,5-2 0-15,-3-4-2 16,6-2 0-16,-2-1 0 15,0-7 2-15,-1 1 2 16,-1-6 13-16,-6 1 16 0,-3-3 32 16,-6 7 13-16,-2-1 20 15,-3 2-9-15,-2 2-13 16,1 7-35-16,-2-2-38 16,1 0-37-16,0 1-8 15,-5 8-5-15,-10 17 4 16,-40 39 22-16,34-31 12 15,6-2 4-15,5 5-3 16,9 0-1-16,5 7 1 16,7 2 1-16,8 7 1 15,5-3 3-15,10 5-1 16,6-9-1-16,14 5 1 16,2-10 0-16,11 4-1 15,-5-9 1-15,7 5 0 16,-12-13 0-16,0 1 2 0,-12-10 1 15,-4-1 2 1,-15-4 1-16,-6-6 17 0,-10-5 22 16,-4 1 38-16,-5-5 13 15,1 0 15-15,-1 1-15 16,-1 0-18-16,1 0-38 16,-2 0-13-16,2 0-17 15,0 0-5-15,0 0-14 16,0 0-65-16,0-2-83 0,0 1-169 15,2 0-6-15,-1 0-124 16</inkml:trace>
  <inkml:trace contextRef="#ctx0" brushRef="#br0" timeOffset="31431.53">6850 13275 393 0,'0'18'156'16,"0"-12"-28"-16,0-6-83 15,1 0-121-15,-1 0 6 16,0-1 30-16,2 0 16 16,3 0 22-16,20-8 8 15,36-18-1-15,-24 4 0 0,3 0-2 16,11-10 0-16,1-3-1 16,13-9 0-16,-2 0 0 15,11-8 0-15,-2 5 3 16,11-13 9-16,-8 2 0 15,10-8 11-15,-11 2 1 16,11-11 1-16,-7 13-7 16,5-6 1-16,-12 9-9 0,3-5 1 15,-18 12 0-15,-5 2-1 16,-16 14 10-16,-7 10 46 16,-15 11 23-16,-4 8 49 15,-7 5 14-15,-1 2 10 16,-1 1-39-16,0 0-22 15,-1 0-48-15,1 0-19 16,0 0-29-16,0 0-57 16,0 0-82-16,0 0-213 15,0 0-4-15</inkml:trace>
  <inkml:trace contextRef="#ctx0" brushRef="#br0" timeOffset="33381.317">15972 8715 172 0,'1'-3'88'15,"-1"3"-9"-15,1 0-24 16,-1-1-65-16,0 1 4 16,0-1 3-16,0 0 1 15,1 0 1-15,6-1 3 16,15-2 1-16,46-13 4 15,-28 4 7-15,10-6 15 0,1 2-1 16,9-4 0-16,-4 3-6 16,4-3-6-16,-3 9-15 15,5 0-3-15,-8 5 0 16,4 7-1-16,-9 5 0 16,4 5-2-16,-9 5 1 15,3 14 0-15,-6 0 2 16,4 12 1-16,-6 8 1 15,1 16 1-15,-4 0 0 0,2 18 0 16,-9-1-1-16,-1 21 0 16,-10-7 1-16,-4 23 1 15,-10-10 1-15,-4 24 5 16,-4-10 2-16,-7 18 12 16,-1-15 2-16,-7 21 9 15,2-15 0-15,-4 13-1 16,1-12-9-16,-5 18-1 15,6-19-4-15,-3 16 6 16,3-19 2-16,4 14 2 16,3-21-1-16,2 13-5 15,7-18-8-15,3 8-3 16,2-24-7-16,8 8 1 16,0-25-2-16,4 4 0 0,0-18-1 15,6 9 1-15,2-12-2 16,6 11 3-16,-3-9 0 15,5 9-2-15,-4-8 2 16,-3 9-1-16,-7-10 1 16,1 13 2-16,-6-7 5 15,-1 4-5-15,-2-7 1 16,-1 2-2-16,-1-12-3 0,-1 1-1 16,-2-5 9-16,-1 8 6 15,0-5 0-15,2 21 38 16,-2-5 0-16,0-5-1 15,1-12-4-15,-3 0-2 16,-1-27-37-16,-1-3-2 16,4-4-2-16,-2-1 0 15,0-11 2-15,0-2 2 16,0-9-1-16,-2 0-1 16,1-3-2-16,1 0-14 15,0-2-17-15,0 2-48 16,0 0-39-16,0-1-156 15,-1 0 4-15</inkml:trace>
  <inkml:trace contextRef="#ctx0" brushRef="#br0" timeOffset="33876.498">16992 13544 989 0,'6'0'163'16,"-6"0"75"-16,2 0-305 16,-2 0-41-16,0 1 18 15,9 19 38-15,26 60 23 16,-13-25 29-16,1 9 0 15,-3-4 3-15,-3 2 1 16,-3-12 1-16,-3-1 0 16,-2-8 1-16,0-7 0 15,0-8-2-15,-2-6-3 16,-2-8-1-16,3-4 7 16,2-7 8-16,5-11 22 15,7-9 14-15,10-14 12 16,5-13-8-16,7-16-7 0,-1-3-25 15,10-23 1-15,-5 4-12 16,1-7-3-16,-5 13-1 16,0-1 2-16,-16 29-12 15,-3 7 2-15,-9 17 3 16,-6 7 0-16,-4 11 1 16,-1 3 2-16,-4 7-3 15,-1-4-43-15,0 2-176 16,0-1-76-16,1 0-77 0</inkml:trace>
  <inkml:trace contextRef="#ctx0" brushRef="#br0" timeOffset="38438.536">8379 15246 843 0,'7'6'152'0,"-2"-6"75"15,3-2-252-15,12-2-4 16,8-8 5-16,14-6 6 15,5-2 13-15,15-7-4 16,-2-4 2-16,14-4 0 16,0-2 2-16,16-11 1 15,-9 1 3-15,15-8 0 16,-9 5 0-16,12-7 0 16,-12 4-1-16,9-5 1 15,-13 8 0-15,3-2 1 16,-18 12 0-16,1 2 1 15,-15 14 0-15,-2 3 1 0,-16 10-9 16,0 1-33 0,-14 9-16-16,-5-1-69 0,-9 4-24 15,-2 6-60-15,-13 6-23 16</inkml:trace>
  <inkml:trace contextRef="#ctx0" brushRef="#br0" timeOffset="38859.888">9003 15755 740 0,'23'-10'138'0,"2"-11"79"15,-2-2-217-15,18-17-14 16,6-10 13-16,20-13-1 16,3 1 1-16,14-9 1 15,-11 5 0-15,6-5 1 16,-13 11 1-16,-1-2 1 0,-16 11 2 15,-3 5 11-15,-13 15 5 16,-10 9 31-16,-13 9 23 16,-3 7 48-16,-6 5 5 15,-1 2 5-15,0-1-32 16,0 0-23-16,-1 0-59 16,0 0-103-16,0 0-26 0,0 0-261 15,-2 0-7-15</inkml:trace>
  <inkml:trace contextRef="#ctx0" brushRef="#br0" timeOffset="41994.724">15988 13871 760 0,'-31'3'161'0,"1"9"74"16,0-6-226-16,10 0-13 16,4 2-3-16,3 0-3 15,0 8-5-15,2 3 2 0,-3 8 1 16,1 3 4 0,-1 17 0-16,1 1 3 0,0 15 1 15,3-1 1-15,-1 20 1 16,-2-8 2-16,-1 22-1 15,-2-5 1-15,1 17 1 16,1-10-1-16,-2 22 0 16,3-15 0-16,2 18 0 15,-1-11-1-15,2 18 0 16,3-13-1-16,5 13 0 16,2-21-1-16,5 9 1 15,6-15 0-15,6 4-1 16,3-16 1-16,7 15 2 15,0-11-2-15,3 15 1 16,-4-7 1-16,2 18 1 16,-2-10-2-16,6 16 1 0,-4-16 1 15,7 10-1 1,-2-16-1-16,8 14 1 0,-2-19-1 16,12 8 0-16,-3-14-1 15,6 10 1-15,-3-12 0 16,7 6 1-16,-10-17-1 15,10 11 0-15,-3-10 2 16,12 3-3-16,-7-6 0 16,8 11 2-16,-9-19-1 15,-1 6 0-15,-10-13 2 16,5 1 0-16,-7-12-1 0,7 5 1 16,-9-14-2-16,4-3 1 15,-11-13 0-15,1-1 1 16,-9-11-1-16,4 0 0 15,-2-7 1-15,11 0 0 16,-4-6-1-16,12-3 1 16,-3 0 0-16,8 0 0 15,-5 0 0-15,9-15-1 16,-4-4-1-16,7-14-2 16,-5-8 1-16,8-20 0 15,-6 4 0-15,3-9 2 16,-9 8 0-16,4-7 2 15,-13 9-1-15,1-8 1 16,-7 6 0-16,3-19 0 16,-6 9 1-16,3-6 4 0,-8 4 0 15,-1-19 4-15,-11 12-1 16,-1-21 2-16,-6 8-4 16,-7-9-2-16,-6 12 16 15,-7-10 4-15,-6 13 3 0,-8-18 5 16,-4 1 2-16,-7-22-18 15,0 6-3-15,-9-17 15 16,1 10 5-16,-9-12 30 16,3 22 15-16,-11-8 7 15,3 10-22-15,-7-21-7 16,10 20-31-16,-7-11-5 16,7 12-6-16,-9-11 4 15,2 19-2-15,-16-15 2 16,2 6-11-16,-9-24-4 15,9 14-4-15,-6-8 4 16,8 15-1-16,-4-5 18 16,10 31 10-16,-6 1 6 15,10 17-2-15,-2 2 5 16,9 16-14-16,-13-1-7 16,4 10-5-16,-7 0 2 15,5 7-5-15,-3 1-4 0,10 7-5 16,-8 2-6-16,7 8-5 15,-6 1 0-15,4 7-4 16,-6 2 4-16,15 7 5 16,-1 2-2-16,10 2-4 15,1 5-4-15,14 3-2 16,-5 5-5-16,9 3-2 16,0 11-1-16,2 3 1 15,-6 14 0-15,7 4 6 16,-4 23 2-16,5 4 4 0,1 18 3 15,6-1 1-15,1 18 1 16,7-6 1-16,1 26 0 16,4-7 2-16,2 17-1 15,1-16-1-15,10 21 0 16,0-28-2-16,15 16-2 16,3-13 2-16,11 20 0 15,-3-22 1-15,9 22 1 16,-8-17 2-16,10 12 1 15,-7-17-1-15,11 17 1 16,-6-18 0-16,10 17 1 16,-5-13 0-16,7 18 0 15,-4-9-1-15,5 19 0 0,-10-16-1 16,7 11-1 0,-4-18-2-16,8-4-3 0,-2-21 0 15,6-1-3-15,-6-18-1 16,7 10 3-16,-11-16 0 15,6-3-3-15,-2-16-1 16,12 2-4-16,-8-29-6 16,7 6-6-16,-4-8-1 15,12-5-5-15,-5-11 1 0,11-6 2 16,-4-10 6-16,5-8 3 16,-15-8 9-16,6-7 4 15,-14 7 4-15,6-8-2 16,-10-1-1-16,8 1-2 15,-9-10-1-15,0-21 0 16,-10-2 4-16,5-25 2 16,-11 1 2-16,-3-17 2 15,-8 5-1-15,0-21 3 16,-8 13-1-16,0-19 5 16,-4 16 2-16,3-19 8 15,-4 17 1-15,0-22 1 16,-2 7-4-16,-3-25-2 15,-5 14-8-15,-7-26-2 16,-12 16-1-16,-14-18 1 16,-7 21 1-16,-10-15 26 15,-2 31 14-15,-7-7 10 0,6 24 6 16,-10-10 18-16,1 22-23 16,-10-8 5-16,1 14-3 15,-18-10 2-15,7 5-58 16,-21-16 25-16,1-2-14 0,-14-21-7 15,9 12-8-15,-20-4 33 16,16 14-28-16,-13 6 9 16,15 21-9-16,-6 6-1 15,15 21 7-15,-10 9-1 16,19 18-12-16,-10 5-9 16,9 16-14-16,-7 11-59 15,8 16-62-15,-17 37-243 16,15 31 19-16</inkml:trace>
  <inkml:trace contextRef="#ctx0" brushRef="#br0" timeOffset="52587.024">18246 3934 443 0,'-5'-4'313'0,"-2"-2"-87"16,7 4-30-16,1 2-231 15,-1 0-11-15,0 0 7 16,0 1 15-16,2 13 5 16,4 17 14-16,16 49 2 15,-8-31 0-15,4 12-2 16,2 0 1-16,2 11 0 15,-3-10 0-15,4 9 2 16,-1-8 1-16,1 7 2 16,0-9 0-16,3 3 2 15,-3-11-7-15,3 0-70 16,-5-17-47-16,2-3-77 16,-4-12-62-16</inkml:trace>
  <inkml:trace contextRef="#ctx0" brushRef="#br0" timeOffset="53172.636">18201 4105 1034 0,'-21'-18'170'0,"7"-9"120"16,8 2-325-1,5-7 15-15,5 1 6 0,9-6-4 16,4 4 1-16,8-3 0 16,1 8 3-16,5-2 3 15,-2 8 3-15,0 2 0 16,-6 9 3-16,-1-1-3 16,-6 10-2-16,2 3-2 15,0 6-1-15,5 6 1 16,3 5 4-16,5 8-2 15,-3 1-5-15,1 14-10 16,-7-1 0-16,-8 13-3 16,-7 0 4-16,-7 13 7 15,-4-6 10-15,-3 4 2 16,-1-11 4-16,-3 3 2 16,4-13-1-16,-4 0 2 0,2-11 0 15,-1 1 1-15,3-9 0 16,-2-3 1-16,-1-6-2 15,5-3-1-15,1-1-3 16,2-2 0-16,2 0-1 16,1 1 1-16,-1 1 1 15,0-1 2-15,1-2 1 16,-3 4 2-16,-2-2 0 16,-4 9 0-16,-2 4 0 15,-6 7-1-15,-3 2-2 0,-3 4 1 16,1-5-2-16,-4 0 2 15,7-5-2-15,-3 1-6 16,4-6-17-16,-2 1-104 16,6-5-102-16,2 0-17 15</inkml:trace>
  <inkml:trace contextRef="#ctx0" brushRef="#br0" timeOffset="53843.469">19014 3608 1129 0,'19'9'56'16,"-8"-5"166"-16,-17 1-325 16,21 11-24-16,0 6 82 15,9 17 25-15,1 8 19 16,5 17-2-16,-4-2 0 0,5 11 4 15,-3-8-3-15,0 8 3 16,-4-13 0-16,0-1 0 16,-6-13-2-16,-2-2-51 15,-5-13-33-15,-3-8-46 16,-3-9 3-16,-5-9-77 16,-4-13 37-16,-5-30 13 15</inkml:trace>
  <inkml:trace contextRef="#ctx0" brushRef="#br0" timeOffset="54340.408">19209 3780 600 0,'-20'-35'129'0,"-1"0"78"16,2 3-173-16,2-6 11 16,8 2-1-16,1-7-5 15,9 4-22-15,8-7-4 16,4 2-13-16,5 3 7 0,3 7 5 15,5 5 6-15,-1 10-2 16,9 1 1-16,0 6-8 16,11 8-7-16,-3 4-6 15,7 14-7-15,-8 10-4 16,-3 13-8-16,-11 4 2 16,-9 16-6-16,-10 2 4 15,-10 13 0-15,-5-2 10 16,-7 0 2-16,-2-16 5 0,-2-4-9 15,3-20 3-15,2-8-2 16,5-11-1-16,2-4 2 16,5-6 12-16,2-4-3 15,-1 2 3-15,1 0 3 16,8-4-2-16,28-13-1 16,42-22 4-16,-31 16-5 15,-8 8 0-15,3 9-1 16,-13 7 0-16,-2 13-1 15,-6 9 2-15,-5 20 3 16,-11 8 2-16,-14 26 4 16,-11 2 4-16,-15 4 2 15,-8-13-2-15,-9-10-2 16,4-23-7-16,-8-15-77 16,6-14-126-16,-8-38 11 15</inkml:trace>
  <inkml:trace contextRef="#ctx0" brushRef="#br0" timeOffset="55079.366">19113 2712 742 0,'-53'6'91'0,"-12"-3"103"15,6-2-221-15,-21 8-6 16,5 12 30-16,-10 3 0 16,8 5-1-16,-12 9 1 15,11 0-1-15,-10 9 0 16,8 4 0-16,-8 14-1 16,12-4 2-16,-5 15 0 15,12-9-2-15,-7 12 2 16,17-6 0-16,-5 20-1 15,14-2-1-15,-3 16 0 16,10-5 1-16,-4 22-2 16,11-12 0-16,0 10-2 0,11-9-1 15,8 14-1-15,12-18 1 16,9 6 0-16,6-15 1 16,11 12 2-16,6-17 2 15,12 7-1-15,3-18 1 16,13 1-1-16,3-17 2 15,20 0 0-15,3-15 2 16,23 3 0-16,2-9 3 16,28 3 2-16,-6-13-2 0,21-5 0 15,-7-11-4-15,19-8-2 16,-22-13-3-16,18-20 1 16,-22-11 3-16,10-20 8 15,-23-13 8-15,12-17 17 16,-23 2 6-16,3-21 5 15,-16 6-2-15,7-14 1 16,-18 8-14-16,3-19 3 16,-16 22 2-16,-5-14 26 15,-20 15 24-15,-9-9 11 16,-19 15 3-16,-10-22 11 16,-12 15-23-16,-14-16-24 15,-7 4-4-15,-17-21-8 0,-8 13-17 16,-25-16 10-1,1 9 3-15,-26-13-6 0,-1 26-2 16,-29 2-1-16,7 21-24 16,-44 5-24-16,3 31-19 15,-44 18-63-15,4 23-51 16,-64 47-249-16,5 32 24 16</inkml:trace>
  <inkml:trace contextRef="#ctx0" brushRef="#br0" timeOffset="57821.859">18490 5529 744 0,'-1'0'158'0,"-2"-1"70"16,1-1-217-16,-7-3-17 16,-5-11 2-16,-37-37 3 15,34 39 0-15,-4-2 1 16,0 4 5-16,-7 1 0 16,0 3 2-16,-7 0 3 15,0 4-2-15,-7-1 0 0,2 3-2 16,-13 2-3-16,2 5-4 15,-10 1 0-15,2 5 0 16,-6 4-1-16,10 0 1 16,-4 3-1-16,7-1-1 15,-11 7 0-15,7 3-1 16,-17 8-1-16,3 6 0 16,-8 5 0-16,14-6 3 0,-9 0 0 15,13-7 1-15,-7 1 1 16,9 0-1-16,-10 3 1 15,9 1-2-15,-5 7 0 16,14-2 0-16,-8 8 0 16,8-4 0-16,-5 2 0 15,8-6 2-15,-5 3-1 16,8-9 0-16,0 6 0 16,9-2 0-16,-5 5-1 15,9-2 1-15,0 5-1 16,7-7 1-16,0 2 1 15,6-12 0-15,0-2 0 16,3-9 0-16,0-1-15 16,0-4-19-16,-3 3-49 15,3-2-27-15,-5 3-114 16,0-3-5-16</inkml:trace>
  <inkml:trace contextRef="#ctx0" brushRef="#br0" timeOffset="58504.449">16004 6224 827 0,'6'-3'131'16,"-5"1"79"-16,-1 4-276 16,0-2-74-16,0 0 37 15,0 1 36-15,0 16 3 16,0 5 66-16,-1 42-1 16,-4-38 0-16,0 5 1 15,-2-3-1-15,0 7-1 16,1-4 1-16,0 9-1 15,2-3-1-15,0 6 0 16,2-11 0-16,1 4 0 0,1-9 0 16,1-1 1-16,1-7 1 15,2 7-1-15,0-7 0 16,2 0 0-16,0-3-1 16,2 2 0-16,-1-5 1 15,1 0 0-15,-3-4-1 16,5 2 1-16,-2 1 0 15,4 3 0-15,2 0 0 16,5 1 1-16,-1 0 0 0,6 3 0 16,-1-6 1-1,5 0 1-15,-1-3 0 0,3 0 0 16,-6-8 1-16,5-1-1 16,-5-1 0-16,6-3 0 15,-5-1 1-15,5-2 1 16,-1 1 1-16,2-3 3 15,-4 1 0-15,-2-1 1 16,-8 4-2-16,-2 0 0 16,-8 1-1-16,-2 2 16 15,-5 1 8-15,0 0 8 16,0-1 2-16,-1 1 1 16,1 0-17-16,0 0-8 15,0 0-11-15,0 0-31 16,0 0-73-16,0 0-113 15,0 0-14-15</inkml:trace>
  <inkml:trace contextRef="#ctx0" brushRef="#br0" timeOffset="62376.058">19941 5257 675 0,'5'7'146'0,"-2"-7"41"16,-4 0-186-16,1 0-46 15,0 1 10-15,0 0 10 16,4 14 15-16,4 10 5 16,12 29 2-16,-7-31 0 15,-3-4 1-15,3 3-2 16,-4-2-1-16,6 4 0 15,0-1 1-15,6 7-1 16,-1-2 2-16,5 4 0 16,-2-5 0-16,5 4 1 15,-4-6 1-15,6 5 1 16,-5-5-1-16,6 10-40 16,-8-10-26-16,2 5-54 15,-8-8-35-15,-5-3-1 0,-7-10 78 16,-5-5-23-16,-10-8 80 15</inkml:trace>
  <inkml:trace contextRef="#ctx0" brushRef="#br0" timeOffset="62653.994">19962 5323 760 0,'1'-3'141'0,"-1"2"68"16,1 0-236-16,-1 1-29 15,-1 0 11-15,1 1 2 16,-1 15 12-16,-4 18 14 16,-6 37 15-16,4-29 2 15,1-6 0-15,1-2 0 16,5-11-3-16,-1-3-56 15,1-10-33-15,0-4-86 16,0-4-39-16</inkml:trace>
  <inkml:trace contextRef="#ctx0" brushRef="#br0" timeOffset="62958.668">20010 5227 652 0,'10'7'153'0,"-8"-6"29"16,5-1-157-16,3 1-87 0,11-2 18 15,7 0 27 1,12 4 11-16,1-4 5 0,10 5 0 16,-7 2 1-16,4-1 0 15,-6 6 1-15,-1-1 0 16,-11-1 0-16,2 1 2 15,-12-2-3-15,-4-8 2 16,-6 2 0-16,-3 0 2 16,-6-3 0-16,-1 0-1 15,0 1 0-15,0 0-31 16,0 0-87-16,1 0-67 16,20 7-33-16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3:32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10348 11255 731 0,'0'2'177'0,"-1"-1"59"16,1 0-209-16,-1-1-28 16,0 0-8-16,0 0-15 15,1 0-7-15,0 0-26 0,0 0-2 16,0 0 1-16,0 0 13 15,0 0 10-15,0 1 24 16,1 0 7-16,0 0 5 16,0 1-1-16,8 3 0 15,9 6 1-15,36 21-1 16,-31-22 0-16,3 3-1 16,7-4 0-16,-1-3-1 15,10-7-1-15,5-6 2 16,15-14-1-16,0-4 0 15,13-13 2-15,-3-4 3 16,5-7 2-16,-15 4 2 0,5-5 6 16,-12 11 2-16,2 1 0 15,-15 8 0-15,7 3 3 16,-17 8-1-16,-1 0 3 16,-12 4 1-16,-6 4 6 15,-7 3-1-15,-1 2 10 16,-5 4 4-16,0 2 8 15,0 0-5-15,0 0 0 16,0 0-12-16,0 0-6 16,0 0-7-16,0 0 0 15,0 0-4-15,0 0-2 16,-1 0-6-16,1 0-29 16,-1 0-80-16,1-1-165 0,1-1-6 15,36-13-128-15</inkml:trace>
  <inkml:trace contextRef="#ctx0" brushRef="#br0" timeOffset="3533.292">18079 9115 818 0,'-41'-77'167'0,"-2"18"113"0,3-6-264 15,10 13 43-15,4 7-4 16,8 13-41-16,5 5-16 16,6 12-3-16,3 4-8 15,1 5-2-15,3 4-27 16,-1 1-28-16,1 1-12 16,0 0 7-16,1 0 4 15,1 1 28-15,24 13 28 16,42 50 12-16,-23-21-2 15,1 6 0-15,11 23 6 16,-1 4-2-16,11 29-2 16,0 8 5-16,16 34-2 15,-5 3-5-15,17 35 5 16,-6-11-1-16,12 29-3 16,-5-23 1-16,18 29 7 15,-14-26-5-15,18 23 0 0,-12-23 2 16,7 20 2-16,-12-32-8 15,15 18 5-15,-13-24 1 16,14 18 0-16,-12-22-1 16,9 18-1-16,-15-21 2 15,8 7-2-15,-17-27 2 16,4 7 0-16,-17-23 1 0,2-3 1 16,-18-23 1-16,-1 0 1 15,-15-28 0 1,-3-8-1-16,-16-21-43 0,-5-7-155 15,-12-14 35-15</inkml:trace>
  <inkml:trace contextRef="#ctx0" brushRef="#br0" timeOffset="4533.298">17721 8181 924 0,'-46'-36'161'0,"2"-17"92"16,16 3-276-16,5-22-58 15,10-5-4-15,11-17 3 16,7 4 8-16,9-18 2 15,6 5 51-15,14-22 13 16,5-3 6-16,19-27-15 16,5 11-4-16,22-28-52 15,3 15-1-15,20-12-13 16,-14 23 3-16,27-20 1 16,-11 31 53-16,20-13 2 15,-9 18 12-15,30-7 13 16,-20 24 5-16,19-5-1 15,-13 22 1-15,19 1 1 16,-25 19-2-16,17 4 3 16,-20 19 3-16,10 12 5 15,-23 15 1-15,9 15-1 0,-22 14-2 16,7 13-3-16,-19 13-6 16,9 20-1-16,-12 7-1 15,14 21 1-15,-13 4-1 16,14 22-1-16,-9 1 2 15,18 27 0-15,-11-6-2 16,17 37 2-16,-15-5-1 0,18 32-1 16,-15-12 0-16,14 34 1 15,-10-19-1-15,24 27 0 16,-13-18 1-16,15 25 3 16,-12-22-1-16,17 22 6 15,-18-25-1-15,13 18 7 16,-17-30 10-16,18 30 9 15,-24-29-4-15,19 24 2 16,-20-30-6-16,20 31-6 16,-17-30-9-16,11 25-1 15,-13-28 3-15,17 27 0 16,-20-25-4-16,14 21 2 16,-13-25-1-16,8 26-1 15,-16-31 0-15,6 20 4 16,-18-26-4-16,2 11 4 0,-18-34-1 15,-5 9 1-15,-16-35 42 16,-4-12 39-16,-16-27 5 16,-4-9 15-16,-13-24 7 15,-4-5-44-15,-7-10-37 16,-1-8-7-16,-3-9-14 16,1-4-6-16,-2-10-3 15,0-2-1-15,-1-1-6 16,0 1-42-16,0 0-20 15,-3 0-222-15,-36 7 28 16</inkml:trace>
  <inkml:trace contextRef="#ctx0" brushRef="#br0" timeOffset="5396.918">20576 13388 661 0,'5'-4'129'15,"5"13"59"-15,-4-9-187 16,2-4-30-16,8 6 11 15,5 2 8-15,11 1 6 16,4 1 2-16,11 7-1 16,1 5 1-16,7 8-3 15,-4 4 0-15,1 13-2 16,-7 1 0-16,5 10 1 16,-6 1 2-16,8 9 0 15,0-4 2-15,8 11 0 16,-8-8 1-16,9 8 1 15,-10-6 0-15,2 3 1 16,-10-12 2-16,7-2 1 16,-5-13 2-16,10-7 1 15,-4-11 0-15,10-2 0 16,-3-9-1-16,6-5 0 0,-3-3-2 16,14-4 2-16,-4-7-1 15,17-8 7-15,-2-6 1 16,15-12 3-16,-5-7 0 15,25-22 1-15,-10-3-7 16,19-25-1-16,-8 4-2 16,18-17-2-16,-10 6 0 0,23-21 4 15,-5 17 3-15,14-22 9 16,-11 12 6-16,11-12 9 16,-24 23-4-16,6-5 11 15,-20 15 0-15,2-2-1 16,-27 18-4-16,-1 0 6 15,-28 18-13-15,-10 10-6 16,-27 21-4-16,-10 6 34 16,-16 13 14-16,-4 3 9 15,-5 3 0-15,1 0 1 16,0 0-39-16,0 0-20 16,0 0-13-16,1 0-11 15,0 0-29-15,-2 0-95 16,1 0-252-16,0 1 29 15</inkml:trace>
  <inkml:trace contextRef="#ctx0" brushRef="#br0" timeOffset="7913.561">24201 11454 952 0,'0'-5'193'0,"-1"5"84"15,2 2-292-15,-1-2-25 16,0 0-2-16,0 0 0 16,0 2 10-16,5 6 8 15,3 23 17-15,53 47 2 16,-34-28 2-16,10 15-1 16,1-1 2-16,7 12 1 15,3-1 1-15,13 19 1 16,-7-2 1-16,14 23-2 15,-5-6 1-15,7 19 0 16,-11-11 1-16,11 11-2 16,-13-22 1-16,11 14-2 0,-9-21 0 15,5 9 0-15,-15-23-1 16,-3 10 0-16,-10-14 3 16,0-4 0-16,-13-21 0 15,0 0 1-15,-7-23 2 16,-5-10-49-16,-6-11-82 0,3-10-116 15,-3-13-36-15</inkml:trace>
  <inkml:trace contextRef="#ctx0" brushRef="#br0" timeOffset="8866.278">24192 11343 1132 0,'-1'1'192'0,"-3"-9"121"0,4-6-345 16,7-15-11-16,5-7 15 15,14-20-4-15,8-6 7 16,11-12 1-16,5-1 9 16,22-20 1-16,-1 2 5 15,25-18 2-15,0 1 2 16,17-20-2-16,-12 18 1 16,14-8 1-16,-19 13 1 0,12-6 2 15,-14 22 2-15,10-6 0 16,-15 19 0-16,6 5-1 15,-19 19 1-15,-6 9-4 16,-20 18-6-16,-14 8-12 16,-17 12-4-16,-4 7-2 15,-7 8 3-15,0 10 6 16,3 5 11-16,3 19 3 16,4 10 1-16,10 25-2 15,3 8 0-15,13 24-1 16,1 0 2-16,9 24-1 15,-2-12 2-15,7 16-1 16,-3-13 1-16,11 16-1 16,-4-19 4-16,16 22-1 0,-8-16 3 15,1 18 1-15,-14-18 1 16,1 17 0-16,-17-23 0 16,0 7 0-16,-7-22-1 15,1 2 0 1,-10-27 0-16,1-4 1 0,-9-20 0 15,-2-10 1-15,-5-22 0 16,-4-4 1-16,-4-13-1 16,-1-3 4-16,0-5 1 15,-2 0 12-15,0 0 7 0,0 0 12 16,0 0 4-16,-2 0 9 16,2 0-11-16,-1 0-10 15,-1 1-13-15,-22 12-6 16,-60 56-11-16,13-18 0 15,-12 6 0-15,-22 14 0 16,7-2 0-16,-14 16 0 16,9-8 0-16,-3 10 0 15,19-15 1-15,-6 8 1 16,16-13 1-16,-2 8-2 16,15-11 2-16,-6 4-3 15,16-15-1-15,0 2 1 16,10-15-1-16,6-5 2 15,16-12 0-15,6-6 2 16,12-11 0-16,1-3 2 0,4-4-2 16,-1 1-2-16,0-1-5 15,0 1-25-15,0-1-36 16,0-1-83-16,2 1-143 16,7-6-28-16,6-28-96 15</inkml:trace>
  <inkml:trace contextRef="#ctx0" brushRef="#br0" timeOffset="9510.662">24737 10164 956 0,'9'-3'159'0,"-8"3"81"15,3 3-309-15,1 7-3 16,1 10 13-1,7 15 7-15,2 16 26 0,9 22 21 16,-1 6 3-16,7 23 0 16,-1-3 2-16,6 18-1 15,-6-6 1-15,9 22-2 16,0-5 1-16,9 25 1 16,-1-8 1-16,14 32-3 15,-5-16 3-15,16 18-1 16,-4-19 1-16,12 5-2 15,-7-34 1-15,8 11-2 16,-12-25 0-16,0 4 0 16,-15-16 1-16,5 13 2 15,-13-20 3-15,-1 0 0 16,-6-15 1-16,-1 0 0 0,-8-20-10 16,-4-9-27-16,-8-19-73 15,-5-10-111-15,-9-21-14 16</inkml:trace>
  <inkml:trace contextRef="#ctx0" brushRef="#br0" timeOffset="9942.132">24977 10135 913 0,'-2'-9'78'16,"0"5"84"-16,7 11-275 15,5 9-5-15,8 20 22 16,6 12 59-16,12 30 30 15,2 9 2-15,10 29 1 16,2 5 1-16,4 23 1 16,-2-8 1-16,10 19-1 0,-8-17 2 15,11 14 0-15,-6-20-1 16,6 17 3-16,-9-16 1 16,0 8-2-16,-12-20 0 15,2 9 2-15,-13-27-2 16,1 6-2-16,-4-20 3 15,3 6-1-15,-5-16 1 16,5 7-41-16,-1-12-3 16,-1 1-114-16,-9-23-3 15</inkml:trace>
  <inkml:trace contextRef="#ctx0" brushRef="#br0" timeOffset="10349.682">25550 9724 954 0,'1'-6'149'0,"0"3"85"15,-1 7-302-15,0-3 1 0,2 13 14 16,9 26 6-16,23 89 25 16,-1-17 15-16,0 7 1 15,10 33 2-15,-3-8 2 16,6 30 1-16,-10-17 0 16,7 13 0-16,-6-21 0 15,5 9 0-15,-6-30 0 0,9 8-2 16,-7-23 3-1,2 1-1-15,-5-20 2 0,1-1-1 16,-10-21 2-16,0-4-1 16,-9-19 3-16,0 2-23 15,-4-19-54-15,-1-3-138 16,-1-16 5-16</inkml:trace>
  <inkml:trace contextRef="#ctx0" brushRef="#br0" timeOffset="10946.934">23451 11334 480 0,'-32'-11'170'15,"13"1"32"-15,-3-4-115 16,5 3-14-16,-4-1-11 16,5 1-28-16,1-1 1 15,3 4-19-15,4 1-3 16,5 4-1-16,1 0-19 16,2 3-8-16,0 0-8 15,0 0 1-15,2 0 0 16,21 5 11-16,47 15 4 15,-30-11 4-15,12 6 0 16,0-1 1-16,14 3-1 16,2-1 3-16,10 0 0 15,-3-1 2-15,9 3-2 16,-12-7 1-16,6-2-2 0,-13 3 1 16,-1-10 0-16,-15-3 1 15,-7 2 1-15,-16-1 0 16,-9-2 2-16,-10 3 0 15,-2 0 2-15,-4 0-1 16,-1-1-2-16,0 0-18 16,0 0-118-16,0 0-87 15,0 0-29-15</inkml:trace>
  <inkml:trace contextRef="#ctx0" brushRef="#br0" timeOffset="11993.796">23465 11130 290 0,'0'-5'173'15,"0"2"-23"-15,0 0-47 16,0 1-102-16,0 1-7 16,0 1-7-16,0 13-1 0,2 26 7 15,6 63 3-15,-3-44 1 16,2 5 0-16,0-6 1 15,1 5 0-15,-1-10 4 16,4 2-1-16,1-8 0 16,2-1 0-16,0-10 0 15,0-5-3-15,-5-13-15 0,0-6-25 16,-2-11-14-16,5-19-78 16,-3-12-1-16</inkml:trace>
  <inkml:trace contextRef="#ctx0" brushRef="#br0" timeOffset="12289.174">23480 11100 601 0,'-10'1'181'16,"7"-2"20"-16,4 0-167 15,0 0-80-15,-1-1 2 16,0 1 9-16,5-3 6 16,18-23 24-16,46-43 5 0,-37 34 2 15,5-3 1-15,-8 5 1 16,0 2 5-16,-7 8 0 16,-3 3-1-16,-3 10-1 15,-2 1-5-15,-5 6-9 16,3 4-32-16,1 3-37 15,0 4-105-15,3 6-6 16</inkml:trace>
  <inkml:trace contextRef="#ctx0" brushRef="#br0" timeOffset="12646.098">23989 10997 850 0,'-2'-1'209'0,"-1"0"63"16,1 0-246-16,0 0-50 15,-1-1-26-15,1 1-8 16,1 1 2-16,1 1 5 15,2 4 23-15,16 27 21 0,43 34 4 16,-33-28 1-16,-1-2 1 16,1 0-1-16,-5-4 1 15,1 4-1-15,-1-3 2 16,3 4-1-16,-2-2 3 16,-3-3 0-16,-3-6-17 15,-4-6-75-15,-5-9-73 16,-7 1-52-16,-5-2-83 15</inkml:trace>
  <inkml:trace contextRef="#ctx0" brushRef="#br0" timeOffset="12930.491">24025 11724 704 0,'-3'8'129'0,"3"-7"65"16,0 0-212-16,0-1-2 16,0-1 5-16,0 0 4 15,0-1 11-15,0 1 7 16,1-1 4-16,5-7 1 16,6-18-1-16,45-40-2 15,-35 36-4-15,1 0-2 0,-5 7-2 16,-1 3 0-16,-3 7-2 15,0 4-9-15,-2-2-49 16,6 1-145-16,0 1 23 16</inkml:trace>
  <inkml:trace contextRef="#ctx0" brushRef="#br0" timeOffset="16458.532">5119 13163 432 0,'7'13'172'0,"-5"-5"16"16,-8-9-106-16,7 0-51 15,-1 1-19-15,0-1-16 16,0 0-10-16,0-1 0 16,2 0 3-16,3-5 1 15,16-14 8-15,42-38 0 16,-35 37-2-16,7-3-3 15,0 5 3-15,10-9-1 16,0 2-1-16,15 0 0 16,-1-2 1-16,13-9 1 15,-3 2 0-15,9-11 3 16,-8-6 0-16,8-10 1 16,-7 5 0-16,4-9 1 0,-10 15 1 15,-4-2 0-15,-17 13 1 16,-6 6 1-16,-15 13 0 15,-9 1 4-15,-5 14 2 16,-5 2 2-16,-2 5-4 16,0 0-13-16,-2 0-13 15,1 0-157-15,6 2 34 16</inkml:trace>
  <inkml:trace contextRef="#ctx0" brushRef="#br0" timeOffset="18125.036">6963 15029 761 0,'15'-1'252'0,"-4"-2"20"16,-18 1-189-16,8 2-87 15,-1 0-15-15,0-1-4 16,0 1-2-16,0 0-8 16,0 0 2-16,0 0-1 15,0 0 7-15,1 0 7 16,0 0 10-16,22-1 4 16,40-7 4-16,-27-6-2 15,2-1-2-15,13-8 0 16,0-6-1-16,19-13 1 15,2 3 1-15,15-15 1 16,-7 2 0-16,14-12 1 16,-11 3 1-16,10-6-1 0,-17 12 1 15,2 0 1-15,-19 14 1 16,-3 5 0-16,-15 14 1 16,4 6-120-16,-4 20-108 15,9 25-2-15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4:11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26736 5184 497 0,'1'5'133'0,"-8"-10"51"16,5 2-133-16,1 2-21 16,0 0-1-16,0 0-9 15,1-1-12-15,0 1-7 16,0 0-4-16,0 0 0 16,1 0-3-16,0-2 1 0,22-12-1 15,40-21 1-15,-23 18 2 16,-1 2-1-16,13-5 0 15,2 4 1-15,13-2 1 16,-6 2 1-16,16-1 0 16,-7 3-1-16,11 0 1 15,-7 3-2-15,10 3 0 16,-16 3 1-16,-1 4 0 16,-15 1 1-16,-5 1 0 15,-17 0 2-15,-6 1 17 16,-8-2 8-16,-4 1 17 15,-9 0 8-15,0 0 9 16,-3 0-14-16,0 0-6 16,0 0-17-16,0 0-6 15,0 0-8-15,0 0 8 16,0 0 6-16,0 0 17 16,0 0 6-16,-1 0 11 0,1 0-9 15,0-1-8-15,0 1-17 16,0 0-10-16,0 0-11 15,0 0-3-15,0 0 0 16,0 0 1-16,0 0 5 16,0 0 0-16,0 0-1 15,0 0-2-15,0 0-5 16,0 0-23-16,0 0-38 0,0 0-99 16,1 0-145-16,0 1-18 15</inkml:trace>
  <inkml:trace contextRef="#ctx0" brushRef="#br0" timeOffset="1459.966">6314 10625 721 0,'-3'-5'158'0,"-1"3"56"16,4 1-218-16,0 1-46 16,0 0-9-16,0 0-6 15,0 0 10-15,0-1 9 16,0-1 27-16,1 1 12 15,1 0 4-15,10 0 0 16,6 0 1-16,42-6 0 16,-32 1-1-16,12-4-1 0,1-2 1 15,12-8 0-15,-4-4-1 16,6-9 3-16,-3-6 1 16,15-18 1-16,-5-4-1 15,26-23 2-15,-3 3 0 16,14-19-1-16,-13 8-2 15,18-17 38-15,-17 18-1 16,1-3-1-16,-14 20-2 16,5-2 12-16,-26 24-32 15,0-2 13-15,-8 10 4 0,-4 0 2 16,-11 18-7-16,-6 4-3 16,-9 13-11-16,-7 4 15 15,-5 4 13-15,-3 0 18 16,-1 1 1-16,-1 0 0 15,1 0-17-15,1 0-21 16,0 0-42-16,0 0-148 16,0 0-33-16,0 1-82 15,0 0-121-15</inkml:trace>
  <inkml:trace contextRef="#ctx0" brushRef="#br0" timeOffset="2151.781">6641 10461 843 0,'-4'12'219'16,"-1"-12"60"-16,1 3-270 15,4-6-105-15,0 3-48 16,0 0-3-16,1 0-1 0,0 0 54 15,20 7 31-15,35 11 58 16,-27-11 0-16,0 0 0 16,6-4 1-16,-1 2 1 15,7-3 2-15,-2-2 5 16,15-4 4-16,1-8 4 16,12-16 9-16,-2-7-2 15,12-20-2-15,-6-6-3 16,16-12 0-16,-11 3-8 0,9-11 5 15,-12 6 5-15,5-11 15 16,-14 13 6-16,6-8 18 16,-11 16-4-16,1 6-4 15,-15 20-14-15,-1 4-9 16,-16 16-18-16,-1 5-9 16,-7 4-14-16,0 4-52 15,-1 5-34-15,8 7-110 16,1 3-18-16</inkml:trace>
  <inkml:trace contextRef="#ctx0" brushRef="#br0" timeOffset="4379.206">27329 7066 791 0,'-16'-65'184'0,"-1"12"69"15,9 14-235-15,0 5 3 16,5 12-13-16,-1 7-19 16,3 9-10-16,1 4-13 15,0 3-12-15,0-1-1 16,0 1 15-16,4 14 6 15,10 24 8-15,26 59 9 16,-11-28 2-16,10 20 1 16,-2-2 4-16,4 25 1 15,0-5 0-15,2 23 0 16,-6-2 0-16,4 36 15 16,-7 1 6-16,7 40-12 15,-3-7 0-15,8 28-2 0,0-26-14 16,8 7-7-1,-4-39 14-15,7 1-1 16,-7-39-1-16,1 0 3 0,-8-29 1 16,5 5 0-16,-8-19 1 15,2 4 2-15,-4-16-2 16,0-2-3-16,-11-19-34 16,3-4-97-16,-7-15-79 15,-1-18-40-15</inkml:trace>
  <inkml:trace contextRef="#ctx0" brushRef="#br0" timeOffset="5304.187">27132 6842 1201 0,'-20'-16'147'0,"0"-3"156"16,17-7-410-16,10 0 42 15,18-17 5-15,17-10-4 16,29-29-6-16,17-7 24 15,29-20 6-15,2 0 15 16,21-21 11-16,-12 16 14 16,20-15 1-16,-13 8 2 15,32-15 0-15,-18 19-1 0,18-9-1 16,-16 13 1-16,15-8-1 16,-23 20-2-16,23 2 0 15,-23 22-2-15,9 8 0 16,-22 21-1-16,1 10-1 15,-30 18 1-15,8 8-3 16,-20 12 0-16,3 15-3 16,-15 9 2-16,10 19 0 15,-16 7 3-15,5 28-1 16,-11 12 1-16,-2 32 0 16,-13 5 1-16,2 35-3 15,-11-7 4-15,5 34-2 16,-2-16 0-16,6 39-2 15,-7-18 4-15,6 37-3 16,-7-27 6-16,5 24-7 16,-5-35 4-16,7 10 3 0,-3-41 0 15,2 8-2-15,-4-30 6 16,2 0 2-16,-9-25 3 16,-5 8 7-16,-5-26 1 15,-5-2 5-15,-9-21-3 16,0-4 4-16,-4-20-7 15,-2-13 2-15,-2-13-5 16,-4-5 2-16,-1-11-7 0,-3 0 10 16,-8 2 2-16,-16 7 2 15,-13 6-3-15,-32 11-5 16,-14 1-11-16,-23 6-5 16,-3-3-2-16,-22 6 0 15,14-8 5-15,-28 6-1 16,2-3 2-16,-14 6-1 15,13-7 1-15,-26 17-2 16,24-5 0-16,-15 11 0 16,17-2 0-16,-5 2 0 15,28-15 1-15,2 2 0 16,31-14 0-16,3 1 1 16,23-11 1-16,6 0 3 15,22-10 18-15,9-5 9 16,17-6-1-16,6-2-22 15,4-2-27-15,2-2-257 0,-2 2-24 16,0-15-98-16</inkml:trace>
  <inkml:trace contextRef="#ctx0" brushRef="#br0" timeOffset="5620.249">28249 7302 1237 0,'-5'-5'229'0,"2"1"102"16,2 5-391-16,1-1-21 15,0 0 7-15,4 11 6 16,12 28 28-16,21 58 17 15,-15-31 19-15,6 20 0 16,-5-10 0-16,3 13 0 16,0-11 4-16,5 11-31 15,-2-13-22-15,8 2-65 16,-4-18-44-16,2-10-90 16,-7-23-4-16,1-18-41 15</inkml:trace>
  <inkml:trace contextRef="#ctx0" brushRef="#br0" timeOffset="5962.762">28326 7353 938 0,'-16'-6'168'0,"7"2"104"16,2 1-282-16,0 0-30 15,4 3-6-15,8-1-22 16,-5 0 3-16,4-1 6 15,29-5 31-15,53-12 15 16,-28 7 23-16,8 2-2 16,-6 3-6-16,4 6-1 15,-13 6 0-15,-1 6-2 16,-13 6-1-16,-3 9 0 16,-12 3 1-16,-5 15-2 15,-10 8 0-15,-9 16-2 16,-8 5 3-16,-11 16 0 15,-2-5 2-15,-8 8 2 16,3-12 2-16,-2-6-1 16,6-19-16-16,3-14-92 15,5-19-107-15,-10-16-11 0</inkml:trace>
  <inkml:trace contextRef="#ctx0" brushRef="#br0" timeOffset="6659.712">29096 7167 860 0,'25'12'122'0,"-6"1"113"16,-4 10-244-16,2 11-25 16,4 16 26-16,4 18 22 15,-3 6-13-15,-3 6 0 16,-6-8 0-16,-3-3 2 15,-6-21 0-15,0-11 2 16,-2-17 4-16,-1-7 15 16,0-11 22-16,-1-2 41 15,-1-1 9-15,1 0 25 16,-1-1-60-16,-2-5-192 16,-2-33-40-16,-56-75 4 15,32 25-51-15,6-23 38 16,10 15 227-16,2-6 19 15,7 15-14-15,8-10 20 16,7 19 6-16,16-5-52 16,13 14-24-16,17 4 9 15,5 24 1-15,14 8 1 0,-7 12-8 16,5 15-6-16,-15 12-16 16,-3 13-24-16,-18 10-5 15,-5 18 2-15,-15 2 8 16,-9 18 5-16,-14 6 24 15,-20 13 7-15,-8-5 1 0,-10 0 3 16,2-15 3-16,-1-11 2 16,15-20-2-16,6-9-6 15,9-12-4-15,7-4-7 16,5-5-5-16,2-1-10 16,1-4-1-16,-3 1 26 15,1 0 10-15,37-8 7 16,43-13 12-16,-22 6 5 15,-6 1-25-15,1 7-6 16,-12 10-7-16,-7 11 2 16,-13 10-1-16,-12 17 3 15,-16 5 6-15,-18 15 15 16,-16 1 6-16,-20 6 6 16,-3-9-3-16,-13-1-1 15,4-14-13-15,-11-3-58 0,10-11-80 16,-5-8-106-1,16-15-44-15</inkml:trace>
  <inkml:trace contextRef="#ctx0" brushRef="#br0" timeOffset="7083.369">28741 8539 1001 0,'-17'25'159'0,"9"-15"56"15,10-9-338-15,9-7-9 16,14-3 14-16,23-17 16 16,14-8 57-16,33-18 40 15,12-7 9-15,29-12 17 16,-3 6 6-16,15-8 6 0,-13 9 1 16,7-4 6-16,-27 12-8 15,4-3-1-15,-21 13-3 16,4 2 0-16,-22 14-11 15,-2 5-9-15,-24 11-16 16,-9 3-62-16,-23 8-78 16,-11 8-79-16,-18 8-3 15,-25 12-91-15</inkml:trace>
  <inkml:trace contextRef="#ctx0" brushRef="#br0" timeOffset="7417.145">28877 8969 1008 0,'-6'20'198'16,"9"-35"86"-16,18 5-303 15,15-9-4-15,29-17-4 16,19-10 10-16,39-18 10 15,3 3 1-15,24-17 3 16,-8 8 3-16,9-6 0 16,-26 8 2-16,8-6 17 15,-26 15 2-15,2 4 3 16,-20 15 1-16,-1 3-3 0,-25 15-15 16,-7 5-9-16,-22 10-16 15,-9 1-65-15,-14 5-59 16,-6 4-52-16,-8 6-7 15,-17 11-84-15,-20 8 41 16</inkml:trace>
  <inkml:trace contextRef="#ctx0" brushRef="#br0" timeOffset="8765.94">28585 9819 439 0,'4'9'1'0,"-6"-5"45"16,-3 1-117-16,-2 1-55 15,1 1 110-15,0-2 50 16,3-2 73-16,4-2 23 16,-1-2 3-16,0 1-40 15,0 0-23-15,0 0-40 16,0 0-3-16,0 0-7 0,0-1 7 15,0 1 0-15,0 0 10 16,0 0 0-16,0-1 4 16,0 1-8-16,0 0-8 15,0-1-16-15,0 1-18 16,0 0-21-16,0-1-8 16,0-1 1-16,1 1 4 15,0 0 13-15,8 0 11 16,-1-1 0-16,-3 0-12 15,-1 1-2-15,-3 0-23 16,0 0-21-16,0 0-29 16,0 1 8-16,-2 0-17 15,-1 3 23-15,-27 24 27 16,-40 32 40-16,37-37 22 16,11-11 42-16,8 1 39 0,5-11 10 15,4 0 12-15,4-1-16 16,0 0-25-16,0 0-40 15,0-1-13-15,0 1-16 16,0 0 1-16,0 0 4 16,0 0 22-16,0 0 9 15,0 0 19-15,0 0 2 16,0 0 2-16,-2 0-21 16,1 0-10-16,1 0-19 15,-1 0-8-15,1 0-3 0,-1 0-7 16,0 0-3-16,-1 1 1 15,-4 1 0-15,-10 7 2 16,-28 21 5-16,39-27 3 16,3-1-1-16,1-1 1 15,0-1 0-15,-1-1 3 16,1 1 2-16,1 0 4 16,0 0 2-16,0-1 3 15,0 1-2-15,0-1-4 16,0 0-7-16,0 1-9 15,0 0-10-15,0 0-10 16,0-2 8-16,1 1 4 16,3-1 9-16,21-14 8 15,41-25 12-15,-29 18-3 16,-5 5-2-16,6 1-1 16,-8 3-3-16,0-1 1 0,-9 6-2 15,-2 2 1-15,-8 0-1 16,0 2-1-16,-3 3 1 15,2-3 2-15,0 0 1 16,0-2 4-16,1-1 1 0,0-2 3 16,-3 7 0-16,-3-2 12 15,-3 2 6-15,2 2 16 16,-4 1 2-16,0 0 8 16,0 0-10-16,0 0-3 15,0 0-13-15,-1 0 1 16,-1 0-8-16,2 0-1 15,0 0-6-15,0 0-4 16,0 0-8-16,0 0-3 16,0 0-3-16,0-2-1 15,0 1 0-15,2 0-2 16,8-5 1-16,18-10-2 16,39-25 2-16,-28 17-2 15,-4 2 1-15,5-1 0 16,-8 5 2-16,1 0 1 15,-10 6 2-15,-2 4 2 16,-8 4 0-16,-3 0 1 0,-7 3 0 16,-1 0-1-16,-4 0 0 15,2 1-1-15,-2 0 0 16,2 0-4-16,0 0-2 16,0 0-40-16,-1 0-40 15,0 0-251-15,0 1 33 16</inkml:trace>
  <inkml:trace contextRef="#ctx0" brushRef="#br0" timeOffset="11068.438">20176 10527 904 0,'-5'8'177'0,"1"7"84"15,3 10-261-15,3 12-25 16,4 16 3-16,4 12 17 0,10 17 0 16,2-6-1-16,7 15 2 15,-2-7 1-15,7 20 2 16,-1-12-1-16,9 12 2 16,-8-14-2-16,6 11 2 15,-7-19-1-15,4 10 2 16,-9-15 0-16,5 4-8 15,-3-16-26-15,6 2-55 16,-9-19-48-16,5-2-118 16,-8-15-24-16</inkml:trace>
  <inkml:trace contextRef="#ctx0" brushRef="#br0" timeOffset="11881.903">20286 10255 1034 0,'-30'-15'164'15,"-6"-8"133"-15,5-1-311 16,5-10-21-16,9 3 16 0,13-15-15 15,10-8-10-15,27-29-3 16,15-6 14-16,35-31 8 16,10-1 9-1,32-31 3-15,1 15 3 0,26-32 0 16,-8 15 2-16,35-17 3 16,-13 24-5-16,29-19 5 15,-15 33 1-15,19-3 1 16,-24 23 0-16,14 2 4 15,-33 27-3-15,12 6 0 16,-28 21-1-16,-1 8-1 16,-26 22-3-16,3 12-4 15,-29 17-2-15,1 17 1 16,-22 18 0-16,-4 25 2 16,-14 16 5-16,-5 37 4 0,-7 10-1 15,3 41 0-15,-7-1 4 16,4 37-1-16,4-19 1 15,1 27 0-15,-1-32 2 16,3 12-3-16,-8-32 1 16,-5 5 2-16,-6-37 0 15,-2 3-1-15,-5-32 0 16,0-1 3-16,1-26-5 16,1 3 3-16,-3-20 1 0,-1-12 0 15,-5-13-2-15,-3-11 7 16,-3-11 4-16,-2-5 14 15,-2 3 7-15,-1-6 40 16,1 1-3-16,-1 0-2 16,-2 1-39-16,-36 12-32 15,-69 26-40-15,-12 10-1 16,-22 11-2-16,-39 24 23 16,12-4 25-16,-40 16 12 15,20-7 4-15,-38 23 0 16,21-14 6-16,-14 2 15 15,32-9-12-15,-18 12-7 16,34-20-2-16,-9 9-4 16,28-3-16-16,-4-2 1 15,35-19 0-15,10-4 1 16,31-23-2-16,10-7-16 16,27-9-29-16,12-7-101 0,18-9-160 15,14-5-7-15</inkml:trace>
  <inkml:trace contextRef="#ctx0" brushRef="#br0" timeOffset="13463.626">20899 10285 724 0,'-16'4'448'16,"0"-1"-85"-16,-8-1-79 15,6 11-320-15,-2 21-3 16,-2 16-2-16,-6 24-4 16,5 7 14-16,0 19 6 15,6-6 7-15,3 1 2 16,7-17 9-16,3-2-30 15,7-21-11-15,5-10-27 16,6-17-8-16,12-9-11 0,5-17 32 16,15-18 10-16,7-11 25 15,13-20-6-15,-2-10-7 16,6-19-19-16,-10 4 1 16,-1-10 2-16,-14 10 17 15,-7 6 53-15,-16 19 43 16,-10 7 38-16,-11 16 17 15,-2 5 53-15,-3 9-21 0,0 2-16 16,0 6-37-16,0 2-22 16,3 0-57-16,0 0-26 15,0 0-12 1,-2 1-2-16,-9 18 1 0,-25 52 1 16,25-30 11-16,3 5 6 15,4-10 2-15,5 0 1 16,4-13-3-16,-1-5-16 15,2-8-12-15,4-6-16 16,-1-7-1-16,8-9 5 16,5-5 17-16,6-13 8 15,-1-2 17-15,-3-3 13 16,-5 10 13-16,-10 0 35 16,-10 6-1-16,-6-3 5 15,-1 4-7-15,1-1 7 16,2 6-32-16,2 8-10 15,5 3-15-15,1 7-21 0,-2-5-21 16,0 1 1-16,7 11 12 16,3 21 7-16,50 36 9 15,-31-35-22-15,-3-11-12 16,-2-6-28-16,-6-10-3 16,3-16 8-16,-3-8 22 15,7-20-47-15,-2-7 2 16,0-14-24-16,-8 2 3 0,-4-7 20 15,-7 15 70-15,-8-2 48 16,1 11 50-16,-3 8 76 16,1 10-16-16,0 5-7 15,2 9-26-15,2 7-41 16,2 4-86-16,-1-4-3 16,0 1-6-16,4 21 5 15,10 49 20-15,-3-26 9 16,1-4-1-16,6-3 0 15,1-11 0-15,7-8 1 16,-1-15 1-16,3-6 3 16,-4-11 2-16,2-17 1 15,-8-8 0-15,1-16-25 16,-6-6-31-16,-8-10-27 16,-6 4-3-16,-4-4 5 0,-6 7 23 15,-5-12 46-15,-1 7 35 16,-4-7 37-16,1 10 13 15,3 11 73-15,3 20-18 16,6 13-16-16,5 14-48 16,5 8-37-16,1 7-72 15,11 14-3-15,2 9 7 16,8 22 12-16,5 11 20 0,6 15-1 16,-6-3 1-16,3 9 1 15,-1-10 2-15,-2-1 1 16,-9-18 0-16,1-8-1 15,-7-22-2-15,-7-8 2 16,-5-15 3-16,2-2 3 16,-4-3 14-16,0 0 3 15,2-11-4-15,8-27 0 16,11-45-4-16,-8 22-13 16,-4 10-1-16,0 1-2 15,-1 11-2-15,0 5-4 16,-1 16-4-16,3 5-3 15,-1 8 1-15,6 2-2 16,3 1 2-16,11 6 2 16,1 11 2-16,8 8 1 15,-1 8 2-15,3 4 2 0,-6-1 3 16,-1-3-1-16,-7-8-2 16,-7-6-8-16,-5-7-1 15,6-13 8-15,-2-8 1 16,3-16 5-16,1-6 9 0,3-16 4 15,-9 2-5 1,-7-10 7-16,-6 6 0 0,-9-6 6 16,-6 8-5-16,-6 1 2 15,0 14 50-15,4 9 9 16,3 15-10-16,6 7-18 16,6 9-22-16,-6 12-59 15,2 10-15-15,2 15 4 16,1 5 17-16,10 6 12 15,11-12 1-15,18-13-1 16,9-17 0-16,25-22 2 16,3-20-14-16,22-24-283 15,-6-15 91-15</inkml:trace>
  <inkml:trace contextRef="#ctx0" brushRef="#br0" timeOffset="13968.317">21964 11040 462 0,'36'-22'118'0,"13"-26"39"16,7-12-122-16,35-31-33 15,12-12 10-15,31-29 14 16,0 10-5-16,21-11 0 16,-19 21 2-16,6-5-7 15,-30 32-14-15,-8 2 0 0,-30 25 1 16,-16 9 8-16,-25 21 13 15,-12 10 21-15,-15 10 8 16,-4 4 7-16,2 5-12 16,-8 0-35-16,3-1-56 15,0 0-191-15,-1 2 19 16</inkml:trace>
  <inkml:trace contextRef="#ctx0" brushRef="#br0" timeOffset="15178.766">30036 9470 1184 0,'4'10'197'0,"-9"-8"87"16,6 8-358-16,6 21 4 15,4 11 11-15,9 21 6 16,9 12 44-16,12 19-2 16,-1-2 0-16,7 7 1 15,-6-11 2-15,-2 10 3 16,-9-17-12-16,1 4-38 15,-6-10-48-15,2 7-166 16,-8-10 2-16</inkml:trace>
  <inkml:trace contextRef="#ctx0" brushRef="#br0" timeOffset="15462.384">30663 9230 617 0,'-4'21'323'16,"2"1"-51"-16,8 20-55 16,2 15-265-1,7 28 21-15,6 12 23 0,6 19-3 16,1-10-12-16,7 8-4 15,-3-18-12-15,0 3-38 16,-8-21-13-16,-1-1-42 16,-4-15-22-16,-5-3-84 15,-6-22 3-15</inkml:trace>
  <inkml:trace contextRef="#ctx0" brushRef="#br0" timeOffset="15714.941">30030 9458 1070 0,'-17'34'189'15,"-3"8"110"-15,0-3-318 16,-8 28-11-16,-5 14 15 15,6 17-42-15,11-14-18 16,10 3-51-16,8-22-37 16,10-5-90-16,0-23 7 0,9-11 22 15,3-22-51-15</inkml:trace>
  <inkml:trace contextRef="#ctx0" brushRef="#br0" timeOffset="15881.904">30462 9117 655 0,'27'-27'117'0,"3"19"84"15,1 9-199-15,20 12 6 16,7 11 4-16,23 24-46 16,-1 9-37-16,14 27-131 15,-7 6-7-15</inkml:trace>
  <inkml:trace contextRef="#ctx0" brushRef="#br0" timeOffset="16463.335">21864 11623 1330 0,'7'0'200'15,"-3"-1"91"-15,-8 5-454 16,4-4-9-16,4 6 28 16,17 34 20-16,50 68 65 15,-25-18 61-15,0 2-1 0,9 22 1 16,-4-11-1-16,6 8-5 15,-10-25-5-15,-2-4-26 16,-9-26-29-16,-9-8-56 16,-11-21-93-16,3-9-10 15,-8-17-59-15</inkml:trace>
  <inkml:trace contextRef="#ctx0" brushRef="#br0" timeOffset="16717.818">22582 11312 1093 0,'6'9'180'0,"1"6"120"0,3 2-327 16,10 20-2-16,8 14 17 15,13 22 4-15,2 3 5 16,9 21 0-16,-4-6-19 15,-1 10-22-15,-6-9-65 16,0 8-30-16,-10-17-29 16,-1 2-14-16,-7-19-25 0,-5-13 21 15,-12-21 28-15,-13-25-34 16</inkml:trace>
  <inkml:trace contextRef="#ctx0" brushRef="#br0" timeOffset="16991.336">22151 11234 910 0,'-23'-14'300'0,"7"8"28"16,8 6-228-16,-2 13-122 15,3 11-8-15,-4 25-2 16,2 15 2-16,-2 26 8 15,2 2 12-15,6 16-12 16,1-18-4-16,1-3-5 16,2-27-1-16,0-17 7 15,-2-25 14-15,0-10-6 0,-1-10 2 16,0-7-50-16,1-7-206 16,-4-33 47-16</inkml:trace>
  <inkml:trace contextRef="#ctx0" brushRef="#br0" timeOffset="17122.865">22009 11611 430 0,'-2'-50'165'15,"7"3"27"-15,6 11-104 16,13 0-44-16,3 7-5 0,23-3-21 16,4 2-16-16,18-1-1 15,6 9 4-15,21 5 3 16,-2 11-5-16,25 6-137 16,-6 4-61-16,9-9-37 15</inkml:trace>
  <inkml:trace contextRef="#ctx0" brushRef="#br0" timeOffset="18990.868">20259 9934 337 0,'-1'3'277'16,"-1"-1"-55"-16,1 1-6 16,0-3-193-16,1 0-14 15,-2-1-18-15,2 1-17 16,0 0 2-16,0 1 1 15,0 25 11-15,-2 51 7 16,-5-29 7-16,-3 11-1 16,-1-1-1-16,-1 14 0 15,-1 0 1-15,-1 16-3 16,7-3-22-16,13 16-174 16,14-6 50-16</inkml:trace>
  <inkml:trace contextRef="#ctx0" brushRef="#br0" timeOffset="20227.402">19373 7974 699 0,'2'15'299'16,"-2"-9"-28"-16,1-4-136 16,3 9-200-16,5 11 10 15,2 4 19-15,13 17 7 16,2 5 25-16,7 16-1 15,2-3 2-15,8 14 0 16,-6-6 3-16,4 6 0 16,-5-14 3-16,2-1-52 15,-7-15-39-15,-2-5-85 0,-8-12-69 16,-3-11-46-16</inkml:trace>
  <inkml:trace contextRef="#ctx0" brushRef="#br0" timeOffset="20645.204">19775 7842 1076 0,'-1'3'170'0,"0"0"91"15,2 6-326-15,5 16 5 16,1 10 17-16,3 15 4 15,3 4 37-15,4 7-1 16,-1-10 2-16,4 0-1 16,-3-10-1-16,5-1-4 15,-4-12-2-15,5-8-9 16,-3-10-3-16,3-7 0 16,-7-12 5-16,4-13 3 15,-7-6 10-15,-1-9 5 16,-6-5 2-16,0-8 0 15,-9 4-1-15,-1-11-1 16,-7 7-2-16,-5-6 4 0,-2 10 5 16,-10 4-14-16,-3 13 0 15,-8 5-7-15,-1 12-5 16,-9 5-7-16,9 5 13 16,1 3-4-16,14 2 5 15,9 1-117-15,10-1-98 16,8-1-6-16</inkml:trace>
  <inkml:trace contextRef="#ctx0" brushRef="#br0" timeOffset="21072.501">20111 7421 43 0,'18'-21'125'16,"-10"12"1"-16,-6 4 2 15,-2 8-29-15,4 0-8 16,-4-3-73-16,0 0-14 15,0 1-1-15,7 21 4 16,9 46 1-16,-10-24-2 16,-2-1-3-16,3 9 1 15,-1-6-2-15,6 7 0 16,1-5 1-16,9 8 0 16,4-12-1-16,9 1-1 15,5-11 0-15,10-9 3 16,-6-14 2-16,6-13 7 0,-10-10 5 15,-2-12 12-15,-11-3 11 16,-2-10 20-16,-9 3 0 16,-4-7 16-16,-7 5-8 15,-8-7-9-15,-5 7-20 16,-11-6 18-16,-2 4-18 16,-11-7 8-16,1 11 10 0,-6-7 19 15,6 14-25-15,-3-1-13 16,5 12-21-16,-2 3-40 15,8 9-54-15,-10 7-147 16,2 13-29-16,-3 13-51 16,3 2-114-16</inkml:trace>
  <inkml:trace contextRef="#ctx0" brushRef="#br0" timeOffset="21625.535">19485 9151 337 0,'-31'39'79'16,"11"-22"26"-16,7-2-99 16,5-4-28-16,7-6-4 15,4-3 2-15,9-5 8 16,5-6 17-16,14-11 35 15,5-7 19-15,19-14 19 16,4-10-1-16,24-24 2 16,5-2-26-16,20-19-4 15,-5 5-14-15,24-17-6 16,-11 11-9-16,16-16-2 16,-13 12-7-16,19-5-2 15,-22 13-1-15,3 0 0 16,-22 25 0-16,-2-1 2 15,-24 13-1-15,-4 8 4 0,-18 15 1 16,-10 3 0-16,-16 16 1 16,-6 3 9-16,-12 7 2 15,-2 4-3-15,-5 0-11 16,1 0-55-16,0 0-160 16,-13 7-15-16,-25 28-97 15</inkml:trace>
  <inkml:trace contextRef="#ctx0" brushRef="#br0" timeOffset="22017.472">19588 9557 843 0,'-15'30'273'0,"10"-14"3"16,6-16-205-16,5-4-146 16,5-3 4-16,18-8 15 15,8-7 22-15,26-23 16 16,9-10 16-16,21-25-4 16,-2-3 4-16,21-19-2 15,-6 6 0-15,14-19 2 16,-11 11 5-16,14-13 4 0,-14 11 6 15,11-9 9-15,-16 18 2 16,9-7 3-16,-14 20-6 16,6 0-3-16,-21 21-8 15,-3 4-2-15,-24 17-5 16,-9 9 1-16,-26 12 4 0,-7 7 7 16,-11 11-9-16,-2 3-108 15,-5 3-170-15,1-3 8 16</inkml:trace>
  <inkml:trace contextRef="#ctx0" brushRef="#br0" timeOffset="22730.711">22190 10512 950 0,'5'21'-119'0,"-2"-14"240"16</inkml:trace>
  <inkml:trace contextRef="#ctx0" brushRef="#br0" timeOffset="27693.781">22012 11488 599 0,'1'-1'225'15,"0"0"-1"-15,-1 0-161 16,0 1-103-16,0 0-20 15,0 0 2-15,0 1 8 16,-2 7 18-16,-4 7 31 0,-2 2 3 16,-16 34 1-16,11-29 0 15,4 1 0-15,-3 4 1 16,1-1-1-16,-2 9-1 16,3-3-1-16,-4 6-1 15,6 1 0-15,-5 5 0 16,2-5 0-16,-2 4 1 15,2-5 1-15,-5 2 8 16,5-3 0-16,-3-3 0 16,6-10-1-16,-2-1 3 15,4-8-3-15,0 1 13 16,3-1 4-16,-3 2 4 16,3-3-3-16,0-2-1 15,1-5-12-15,-1-2-3 16,2-2-2-16,1-3 0 15,0 0-1-15,0 0-2 0,0 0-4 16,0 0-166-16,0 0-65 16,0-2-37-16</inkml:trace>
  <inkml:trace contextRef="#ctx0" brushRef="#br0" timeOffset="65816.965">13245 12426 533 0,'13'-4'127'0,"-12"9"40"15,6-8-144-15,2-3-32 16,7-8 2-16,4 0 7 0,8-15 0 16,3-4 0-16,8-13 0 15,5-4 0-15,11-16-1 16,0 9 1-16,15-10-1 15,-3 8 1-15,4-13 1 16,-9 8 1-16,9-8 4 16,-14 8 5-16,7-8 8 15,-9 14 3-15,5 3-1 16,-13 13-4-16,3-1-4 16,-13 10-9-16,-4 2-2 15,-8 6-2-15,-4 7-15 16,-8 9-21-16,-2 4-44 15,-5 6-27-15,-5 0-52 16,-1 6 12-16,-1-7-8 16,0 3 0-16</inkml:trace>
  <inkml:trace contextRef="#ctx0" brushRef="#br0" timeOffset="66187.225">13427 12688 767 0,'22'-21'171'0,"9"-19"68"16,12-9-219-16,17-16-26 15,10-5 3-15,19-19 1 16,0 8 0-16,19-11 0 16,-11 6 1-16,7-4 1 15,-13 17 0-15,5-6 1 16,-19 14 0-16,-2-1 0 16,-14 17 4-16,-6 0 8 15,-18 18 2-15,-6 5 0 16,-12 12 1-16,-7 5-1 15,-7 5-7-15,-4 3-33 0,-2 3-128 16,1-2-101-16,0 2-40 16</inkml:trace>
  <inkml:trace contextRef="#ctx0" brushRef="#br0" timeOffset="69476.927">21376 7707 634 0,'9'-2'265'16,"-4"-3"-13"-16,-4 5-124 15,1 1-145-15,-2-1-7 16,0 0-7-16,-2 0 7 16,2 0 4-16,0 1 8 15,0 0 4-15,4 17 10 16,4 8-3-16,15 37 1 0,-8-30-2 16,0 3 0-16,7 2 0 15,-4-3 1-15,10 5-1 16,-5-7 1-16,6 2-1 15,-4-4 2-15,6 7-2 16,-4-5 1-16,5 8-1 16,-3-3-21-16,0 10-93 15,-5-4-52-15,-9 9-57 16,-9-5-91-16</inkml:trace>
  <inkml:trace contextRef="#ctx0" brushRef="#br0" timeOffset="70251.896">19432 9194 740 0,'-2'0'198'16,"2"0"40"-16,-2 1-199 15,1-1-90-15,1 0 3 0,0 0 9 16,0 1 5-16,0 1 17 15,2 14 8-15,2 1 7 16,12 40 1-16,-11-39 0 16,5 6-1-16,-2 0 1 15,5 10-1-15,2 0 2 16,5 13 0-16,-1 0 1 16,6 12 1-16,1-5 2 15,1 6 0-15,-1-6-1 0,4-1-1 16,-4-7 0-16,-1-2 0 15,-4-11 0-15,0 1 1 16,-4-9 2-16,-3-5 0 16,-1-5 0-16,-3-5 1 15,-4-3 0-15,-3-7 5 16,1 3 4-16,-4-4 13 16,0 1 7-16,-1-1 11 15,1 1 0-15,0-1 0 16,0 1-13-16,0 0-5 15,0 0-11-15,0 0-3 16,0 0-3-16,0 0 1 16,0 0-2-16,0 0-2 15,0 0-2-15,0-1-5 16,0 1-6-16,0 0-82 0,0 0-151 16,0 0-48-16,1 0-113 15</inkml:trace>
  <inkml:trace contextRef="#ctx0" brushRef="#br0" timeOffset="88854.401">10276 14071 410 0,'3'1'256'15,"-2"-1"-37"-15,0 0-49 16,0 0-162-16,1 0-21 0,-1 0-23 15,0 0 0-15,5 0 5 16,16 2 4-16,39 1 20 16,-30-8 7-16,0 3-1 15,5 2-1-15,-3 0 0 16,6 3-2-16,2 2 0 16,9-1-1-16,0 2 2 15,13 2-2-15,-2-2 4 16,11-3-1-16,-8 0 2 15,11-3-1-15,-8-4-1 16,12 3-2-16,-6 1-1 0,14 0 3 16,-9 2 1-16,11-1 2 15,-12-3 3-15,8-2 2 16,-15-1-1-16,4-1 6 16,-17-1 6-16,2-1 12 15,-15 0 3-15,0-2 4 16,-11-1-4-16,3 0-8 15,-11 3-13-15,4 0-6 16,-5 3-5-16,2 1-9 16,-7 1-9-16,5 2-40 15,-4 2-27-15,3 2-85 16,-3-1-38-16,-1 8-31 16</inkml:trace>
  <inkml:trace contextRef="#ctx0" brushRef="#br0" timeOffset="89420.549">11642 14655 658 0,'-4'7'161'0,"1"-6"27"16,3-1-208-16,0-1-69 15,0 0 2-15,3 0 10 16,25-9 18-16,50-19 31 16,-32 13 30-16,6-4 0 15,-2 4 1-15,10-4 3 16,-8 3 3-16,9-3 6 15,-4 2 3-15,16-3 3 16,-7 2-3-16,10-3-1 16,-7 3-6-16,7-3-3 15,-11 4-4-15,8-1 2 16,-11 6-1-16,3-4 1 0,-11 5 2 16,-3-1 12-16,-17 1 2 15,-2 1 5-15,-13 4 0 16,-2 2 4-16,-10 2-3 15,-1 4 17-15,-4-2 5 16,-1 1 20-16,-2-1 6 16,-1 0 7-16,1 0-12 15,1 1 3-15,0 0-19 0,0 0 1 16,0 0-13-16,0 0-7 16,-1 0-13-16,1 0-4 15,0-2-12-15,0 2-11 16,0 0-23-16,0 0-122 15,0 0-186-15,1-1 3 16</inkml:trace>
  <inkml:trace contextRef="#ctx0" brushRef="#br0" timeOffset="91464.518">18723 8142 768 0,'-5'-3'164'15,"7"-4"59"-15,8-2-228 16,14-14-16-16,9-12 0 16,17-11 2-16,6-4 12 15,13-16 9-15,-3 5 1 0,14-10 3 16,-7 6 1-16,17-16 4 15,-4 6-3-15,12-10 3 16,-8 4-1-16,13-5 0 16,-14 13-3-16,11-1 1 15,-15 11-4-15,-2-2 1 16,-14 12-2-16,1 3 1 16,-17 10-2-16,-3 7-1 15,-11 9-1-15,-5 4 0 16,-12 6-2-16,-5 4-3 15,-8 5-5-15,-5 3-25 16,-4 1-29-16,0 3-69 16,-1-2-3-16,0 1-39 15,-1 0-27-15,-34 34 24 16</inkml:trace>
  <inkml:trace contextRef="#ctx0" brushRef="#br0" timeOffset="92015.315">18795 8143 299 0,'-22'15'87'16,"11"-11"16"-16,3-1-78 15,4 0-36-15,1-3-41 16,3 0-23-16,0-1-8 16,0 1 3-16,0-1 28 15,0 0 55-15,1-1 53 16,0 1 22-16,16-10 18 16,41-28-12-16,-29 13 0 15,2 0-22-15,12-9 2 16,-4-1-15-16,12-10 0 15,4 0-9-15,14-9 0 16,-6 2-14-16,19-6-3 16,-3 4-7-16,5-10-5 0,-8 6-7 15,14-10 1-15,-12 2-1 16,8-8 5-16,-9 13 1 16,4-4 10-16,-19 13-1 15,1-5 5-15,-13 9-4 16,-4 2-1-16,-13 10-8 15,-3 5 0-15,-9 12-5 16,-7 7-1-16,-8 8-3 16,-3 0-2-16,-2 4-6 15,-1 1-9-15,0 0-12 0,0 0-33 16,-1 0-17-16,1 0-27 16,-1 0 2-16,0 1-43 15,-1 0-17-15,-7 27 11 16</inkml:trace>
  <inkml:trace contextRef="#ctx0" brushRef="#br0" timeOffset="98436.789">16290 7463 690 0,'-23'1'148'16,"7"-8"77"-16,11 4-209 15,1 0 0-15,1 2-2 0,3 0-4 16,0 1-6-1,0-1 11-15,0-1-2 0,0 0-1 16,1-3-3-16,12-22-4 16,24-35-10-16,-16 36 2 15,-5 10-5-15,-2 3-5 16,-4 6 1-16,6 4-6 16,0 3-1-16,6 6 1 15,1 2 6-15,2 7-2 16,-6 7 5-16,0 7 2 15,-7-1 3-15,1 7 0 16,-6-2 0-16,-1-2 0 16,-4-5 3-16,-1 2-2 15,-1-8 1-15,1 1 0 16,0-5 1-16,3 1-3 16,1-6 2-16,1 0-1 0,-1-4-2 15,2-2 2-15,0-2 3 16,6-3 2-16,0-4 1 15,15-9-15-15,2-9-32 16,13-21-156-16,0-7 22 16</inkml:trace>
  <inkml:trace contextRef="#ctx0" brushRef="#br0" timeOffset="98877.478">16857 7109 715 0,'-3'-3'153'0,"2"1"47"16,-1 2-230-16,2 0-64 15,0 0-15-15,0 0-8 16,0 0 17-16,0 0 29 16,-1 0 57-16,0 1 20 15,0 0 13-15,0 6 11 16,-1 9-6-16,-1 4-1 16,-4 35-5-16,6-33-4 15,2-2-11-15,4 1 0 16,2-3-2-16,3 0 1 15,4-3 0-15,9-3 4 16,1-5 2-16,11-8 2 16,2-6 3-16,11-9 3 15,-4-4-1-15,2-8 20 16,-8 5 19-16,-8-3 55 0,-15 6 18 16,-4 8 38-16,-8 3-7 15,-4 4 2-15,0 6-50 16,-6-8-92-16,-7-6-43 15,-9-1-24-15,-6 2-33 16,-12-7-8-16,0 8 69 0,-5 0-8 16,8 3 8-16,-2-4 4 15,11 0-4-15,2-3-126 16,12-3-3-16,5-13-72 16,9-3-39-16,3-11-18 15</inkml:trace>
  <inkml:trace contextRef="#ctx0" brushRef="#br0" timeOffset="99503.071">16616 6495 394 0,'-46'0'28'0,"-9"14"64"16,-2 6-121-16,-5 10 3 16,7 2 23-16,-10 6 4 15,8-7 7-15,-9 7 13 16,7-3 4-16,-8 9 4 15,12-1 0-15,-2 15-4 16,14 3-11-16,3 15-4 0,14-3-4 16,2 14-2-16,10-2-2 15,6 14-3-15,5-9 2 16,10 10-2-16,8-9-1 16,13 7-1-16,4-18-1 15,14 5 0-15,4-18 2 16,15-4-1-16,-1-17 2 0,12-4 2 15,-4-17 2-15,12-3 0 16,-8-8 3-16,17-13 7 16,-5-8 3-16,18-8 1 15,-5-9 1-15,20-11-1 16,-14-2-6-16,6-11-1 16,-17-3 1-16,1-11 20 15,-23 0 14-15,1-9 35 16,-19 9 12-16,-3-15 26 15,-18 4-9-15,-6-12-4 16,-14 7-29-16,-7-11-7 16,-9 17-21-16,-10-4-10 15,-6 14-8-15,-13-12-10 16,-6 11-9-16,-13-7 2 16,-1 10 1-16,-12 0-13 0,1 15 17 15,-8-1 1-15,1 6-10 16,-18 1-4-1,8 8 5-15,-17 2-18 0,9 10-3 16,-12 11-8-16,8 9-4 16,-16 17-28-16,10 11-3 15,-20 12-35-15,12 7-4 16,-9 14-32-16,19-7 3 16,0 16-90-16,26-6-29 15,12 8-25-15</inkml:trace>
  <inkml:trace contextRef="#ctx0" brushRef="#br0" timeOffset="122031.681">22311 12082 341 0,'13'31'70'16,"-9"-1"33"-16,7 14-100 16,4 3-3-16,6 10 0 15,-3-2 1-15,4 5 1 16,-1-5 0-16,2 3 1 16,-3-6-1-16,3 2 2 15,-1-4 0-15,-1 4 43 16,-2-6 2-16,1 0 3 15,-7-10-1-15,2 0 0 16,-4-10-42-16,0 0-1 16,1-3-3-16,-1 2 2 15,0-7 1-15,-2-3 1 16,-3-8-2-16,-2-2 1 0,-3-5-2 16,1-1 2-16,-2-1-17 15,0-1-76 1,0 1-50-16,0-1-37 0,1 0-83 15</inkml:trace>
  <inkml:trace contextRef="#ctx0" brushRef="#br0" timeOffset="129055.838">28373 10474 1142 0,'-2'2'215'0,"2"0"92"15,0 2-355-15,-1-4-30 16,1 0-9-16,0 0-7 15,-1 0 24-15,-1 1 16 16,1 0 24-16,-2 23 16 16,-6 41 12-16,6-24-1 15,3 2 1-15,5 21-1 16,-2 2 1-16,4 23 0 16,0 3 1-16,2 21 0 15,-2-7 1-15,0 21 2 16,-2-11-15-16,0 9-52 15,-3-14-41-15,-4-4-92 16,-3-24-38-16,-3-6-44 16</inkml:trace>
  <inkml:trace contextRef="#ctx0" brushRef="#br0" timeOffset="129352.515">28530 10365 1327 0,'5'9'264'0,"0"-4"119"16,-6-6-413-16,-1 1-35 16,1 0-36-16,-4 0-24 15,-35 4 6-15,-52 66 12 16,26-29 38-16,-4 12 35 15,14-2 25-15,3 6 8 16,13-8 2-16,4 2-4 16,12-11-4-16,3-3-44 15,8-14-48-15,5-2-163 16,5-8-6-16</inkml:trace>
  <inkml:trace contextRef="#ctx0" brushRef="#br0" timeOffset="129552.801">28248 10367 933 0,'19'9'212'0,"-12"-5"76"16,13 2-260-16,6 5-46 16,30 7 2-16,12 6 4 15,18 11-20-15,-3 3-17 16,10 10-49-16,-15 2-29 15,-2 9-119-15,-13 1-11 0,2 12-42 16</inkml:trace>
  <inkml:trace contextRef="#ctx0" brushRef="#br0" timeOffset="135483.425">16509 14017 740 0,'43'39'391'0,"-38"-37"-46"16,-9-3-148-16,2 2-151 15,2-1-48-15,0-1-8 16,0 0-5-16,0 0-22 15,0-1 0-15,0 0-6 0,5-14 5 16,7-9 0-16,27-32 21 16,-5 29 3-16,4 3 7 15,15-5 2-15,1-2 4 16,17-8 0-16,-2 3 0 16,14-5-1-16,-9-1-8 15,17 0-3-15,-13 7-6 16,6-1-3-16,-13 7 1 15,5 5 7-15,-17 7 5 16,1-2 5-16,-12 6 5 0,3 0 1 16,-16 2-12-16,-3 1-53 15,-10 7-48-15,-7-1-141 16,-8 1-17-16,-9 10-79 16</inkml:trace>
  <inkml:trace contextRef="#ctx0" brushRef="#br0" timeOffset="135900.9">16953 14097 808 0,'46'-31'157'16,"19"-17"84"-16,7-5-244 15,25-8-2-15,-4 4 5 16,20-14 9-16,-12 7 2 16,5 1-4-16,-23 10 4 0,-2 3-1 15,-30 21-7-15,-8 7 11 16,-20 7 18-16,-4 5 36 15,-14 4 18-15,0 4 24 16,-5 1-6-16,0 1-9 16,-1 0-35-16,1 0-19 15,0-1-30-15,-1 0-11 16,1-1-9-16,-2 2-20 16,2 0-7-16,0 0-33 15,0 0-20-15,0 0-108 16,0 0-150-16,-1 0 1 15</inkml:trace>
  <inkml:trace contextRef="#ctx0" brushRef="#br0" timeOffset="139759.114">8683 16103 432 0,'35'-31'92'15,"-3"-5"42"-15,12-12-127 16,11-2-4-16,20-10-1 16,-1 3 2-16,17-14-1 15,0 5-1-15,12-5 0 16,-17 8-1-16,9-1 1 15,-16 20-1-15,-2 1-1 16,-20 14 1-16,-1 0 1 16,-16 10-1-16,-4 2 0 0,-13 6 0 15,-5 2-20 1,-9 8-19-16,-1 3-10 0,-4 4 0 16,-5 11-52-16,-2 9-20 15,-6 15 13-15</inkml:trace>
  <inkml:trace contextRef="#ctx0" brushRef="#br0" timeOffset="140213.346">9049 16412 880 0,'-2'4'165'0,"5"-7"54"16,3-5-253-16,10-10-19 16,9-7 9-16,17-16 13 15,9-4 34-15,19-12-3 16,-2 0 0-16,13-12-1 16,-7 5 0-16,12-7-2 15,-11 10 3-15,8-8-2 16,-8 12 2-16,2-2 1 0,-11 11 2 15,1 1-1 1,-12 12 2-16,-2 2 12 0,-13 9 3 16,-5 4-1-16,-12 8 2 15,-8 5 29-15,-11 4 4 16,-1 3 18-16,-3 1 5 16,0-1 4-16,-1 0-29 15,1 0-14-15,0 0-21 16,0 0-8-16,0 0-8 15,0 0-14-15,0 0-23 0,-2 0-69 16,2 0-69-16,0 0-38 16,0 0-19-16,2 1-56 15,18 11 43-15</inkml:trace>
  <inkml:trace contextRef="#ctx0" brushRef="#br0" timeOffset="142368.933">12592 7989 852 0,'-18'0'191'0,"7"-10"77"16,4 4-254-16,6 4-21 16,5-4-17-16,4-3-8 15,15-10-1-15,5-5 6 16,17-8 0-16,7 1 19 16,13-3-2-16,-1 7 1 0,15 0-5 15,-6 8 4-15,17 1-1 16,-6 7 1-16,13 7-3 15,-6 8 3-15,15 7-2 16,-10 8 2-16,16 13 2 16,-7 6 2-16,17 19 1 15,-7 4 2-15,18 14-3 16,-11-2 0-16,19 17-1 16,-14-4-2-16,13 20 3 15,-16-7-1-15,17 22 0 16,-22-6 2-16,15 18 2 15,-17-14 0-15,19 25 2 16,-18-14 1-16,17 14 1 16,-11-15-3-16,18 21 0 15,-15-16 1-15,17 15-3 16,-11-11 2-16,12 23 2 16,-22-18 0-16,15 24 1 0,-21-16-2 15,8 18-3-15,-22-19 2 16,10 23 1-16,-22-25-1 15,6 22 3-15,-11-18 4 16,0 12-1-16,-8-26-2 16,8 14 1-16,-15-26 0 15,8 5 0-15,-12-22-1 16,-4 8 3-16,-13-23-1 16,1 2 0-16,-11-18-2 0,1 1 4 15,-5-21-2-15,2-2 1 16,-8-11-1-16,3-2 3 15,-9-11-5-15,1 0 2 16,-8-7 0-16,-1-5 1 16,-4-3-2-16,-3-4 1 15,-3-3-1-15,-2-3-1 16,-1-3-1-16,-2 0 1 16,-1-4-1-16,0 0 0 15,0 0 3-15,-1 1 8 16,-1 0 0-16,-5 22 4 15,-19 38 0-15,1-21 0 16,-4-3-8-16,-9 13 2 16,-6-3-2-16,-10 15 0 15,2-7 2-15,-17 10 11 0,0-8-1 16,-17 5 4-16,8-10 0 16,-7 0 9-16,16-11-8 15,1 3 7-15,22-13 2 16,1-4 4-16,15-10 0 15,6-5 10-15,13-9-6 0,3-1-2 16,9-2-5-16,-1 0-11 16,0-1-16-16,0 1-16 15,0-1-24-15,0 1-100 16,0 0-187-16,0-1-14 16,0 0-141-16</inkml:trace>
  <inkml:trace contextRef="#ctx0" brushRef="#br0" timeOffset="143126.525">9259 16359 967 0,'-10'-1'193'0,"1"1"94"16,5-1-293-16,2 2-24 16,2-1-19-16,0-1-18 15,0 0 3-15,6-3 6 16,24-11 20-16,51-33 22 16,-28 18 17-16,12-12-1 15,-6-3 1-15,14-9-1 16,-7 2 0-16,9-10-1 15,-6 10 1-15,10-1-1 16,-12 7 1-16,5 1-1 16,-12 4 1-16,1-2 0 15,-12 7 0-15,3 0-5 16,-9 7-22-16,2 10-78 16,-13 5-42-16,-1 10-77 15,-9 8-60-15</inkml:trace>
  <inkml:trace contextRef="#ctx0" brushRef="#br0" timeOffset="143455.745">9894 16660 730 0,'5'16'64'0,"-1"-18"101"15,4-3-212-15,11-9-3 16,5-5 43-16,17-19 18 16,7 0 12-16,13-26 2 15,2 2-6-15,18-13 14 16,-9 6-10-16,8-9-2 16,-13 17-4-16,-1-3-1 15,-19 17-15-15,-6 5 2 16,-14 15 1-16,-8 7 7 15,-10 12 5-15,-5 2 2 16,-4 6-2-16,-1 0-53 0,1 0-131 16,0 1-57-1,-1 7-78-15</inkml:trace>
  <inkml:trace contextRef="#ctx0" brushRef="#br0" timeOffset="161056.297">3199 8785 653 0,'-3'-17'122'0,"-9"-6"79"15,-29 3-205-15,17-1 48 16,4 7-10-16,-5-1 2 16,0 4-9-16,-2 0 0 15,0 5-9-15,-4 0-1 16,1 2-2-16,-7 3-1 16,0 0-8-16,-10 0-1 15,-3 1-1-15,-10 2 1 16,3 3 0-16,-13 3 1 15,6 1-3-15,-4 5-1 16,5-3-2-16,-9 9-1 0,11 0-2 16,-8 7-2-16,8 3 1 15,-6 8-1-15,12-2 3 16,-4 10-2-16,8-4 1 16,-7 5-1-16,10-2 1 15,-7 11-2-15,4-4 1 16,-2 15-2-16,8-1 2 0,0 13-3 15,9-5 3-15,2 8-1 16,4-6 3-16,0 11-4 16,4-11 2-16,0 10-1 15,4-7 0-15,1 9-2 16,6-8 2-16,4 14-1 16,4-6-1-16,6 13 0 15,5-8 2-15,7 12 0 16,0-13 2-16,2 12 0 15,-3-15 2-15,3 16-2 16,-5-14 1-16,5 10 0 16,0-12 1-16,0 11-1 15,0-15 1-15,1 10 0 16,-4-12 1-16,5 11 0 16,-5-10 0-16,-2 10 1 15,-1-15-1-15,0 14-1 0,-3-13 1 16,3 16 1-16,-3-11 0 15,-1 17 0 1,-2-12 0-16,-1 12 0 0,-4-10 1 16,-1 16-1-16,0-14 0 15,-1 15 0-15,0-11 0 16,-1 10 0-16,2-8 2 16,-5 17 4-16,4-9-1 15,-7 13-1-15,4-11 0 0,1 5-5 16,1-18-1-16,0 8-3 15,7-25 2-15,-3 10 0 16,2-11 0-16,1 5-1 16,1-17 3-16,-1 13-2 15,2-13 1-15,2 8 0 16,-1-10 1-16,-1 9-2 16,1-9 2-16,4 13-1 15,2-8 1-15,2 12 0 16,-1-10 1-16,3 6-2 15,-3-15 1-15,1-2-2 16,-1-14 1-16,3-1 0 16,-3-11 1-16,0 1 0 15,0-6 1-15,1-1-1 16,-4-6 1-16,3 2 0 16,-1-4 2-16,0 3-3 0,-1-2 0 15,3 2-1-15,0-4-2 16,3 4-1-16,2-5 2 15,1 6 2-15,1-5 0 16,3 6 1-16,-1-7 1 16,4 4-1-16,1-1-1 0,8 3 1 15,-2-5 0-15,8 5-1 16,-2-2 0-16,2 2 0 16,-4-4 1-16,4 3-1 15,-7-4 0-15,5 3 0 16,-5-6 0-16,6 2 0 15,-3 0 1-15,4-1-1 16,-3-4 1-16,1 1 0 16,-7-2 1-16,-4-4 2 15,-7-3 2-15,-4 1 1 16,-6-5 2-16,-2 0 2 16,-4-3 1-16,1 1 2 15,-4-1-2-15,0 0-3 16,0 0-4-16,0 1-3 15,0 0-4-15,1 0-103 16,12 3-135-16,20 11 11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6:59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10575 552 0,'1'-14'134'0,"-7"4"64"16,2 2-164-16,0 1-5 16,5 0-7-16,2 0-14 15,4-2-16-15,4 0-4 16,1 2 1-16,4-6 2 16,3 3 2-16,4-5 1 15,0-4 5-15,10-7-2 16,-2-4 2-16,6-9-1 15,-2 1 0-15,10-10-1 16,-3 6 0-16,11-6-2 16,-1 5 1-16,12-12 0 15,-5 7-2-15,10-11 1 0,-8 4 2 16,5-7 3-16,-12 9 3 16,5-3 16-16,-10 14 7 15,-7 2 7-15,-9 15 2 16,-8 4 13-16,-9 9-6 15,-6 5 9-15,-5 2-1 16,-2 2 7-16,-4-1-10 16,1 4-2-16,0 0-11 15,0-1 0-15,-1 1-10 0,1 0-6 16,0 0-7-16,0 0-10 16,-1 0-15-16,1 0-61 15,0 0-32-15,0 0-34 16,0 0-40-16,2 1-98 15,27 15 46-15</inkml:trace>
  <inkml:trace contextRef="#ctx0" brushRef="#br0" timeOffset="747.93">6792 12383 646 0,'-13'17'175'16,"5"-16"49"-16,2-2-178 0,4 2-40 15,2-1-26-15,0 0-14 16,0-1-6-16,1 0 2 16,6-1 3-16,17-10 25 15,43-29 3-15,-35 10 1 16,12-10-1-16,-3 1 3 16,10-6-2-16,-7 3 3 15,8-4 0-15,-7 7 2 0,4-3-2 16,-4 7 2-16,7-2-1 15,-6 2 1-15,7-1 0 16,-9 4 3-16,3-2-2 16,-7 7 2-16,-2 1 0 15,-12 6 0-15,-2 4-1 16,-7 6 2-16,-4 0-1 16,-5 5-1-16,1 4-6 15,-3 1-16-15,1 3-49 16,0 3-31-16,1 6-78 15,2 8-26-15</inkml:trace>
  <inkml:trace contextRef="#ctx0" brushRef="#br0" timeOffset="1303.672">6616 14609 1042 0,'-5'31'249'0,"-4"-12"79"15,-3-16-301-15,7 1-63 16,9-4-21-16,5-5-1 16,5-2 4-16,8-10 5 15,8-5 30-15,10-10 16 16,3-2 2-16,6-7 0 16,0 4 0-16,1-5 1 15,-7 9 1-15,1-4 1 16,-8 9 2-16,-3-2 0 15,-5 7 0-15,-4 3-1 16,-8 6-1-16,-1 2-2 16,-6 8 1-16,-5-1 1 15,-2 3 4-15,0 3 12 0,-3-1 8 16,0 0 16-16,0 0 5 16,0 0 10-16,-1 0-5 15,1 0 2-15,0 0-9 16,1 0 7-16,-1 0-7 15,1 0 1-15,-1 0-4 16,1 0-15-16,0 0-17 16,0 0-34-16,0 0-39 0,0 0-165 15,0 0-164-15,1-1-25 16</inkml:trace>
  <inkml:trace contextRef="#ctx0" brushRef="#br0" timeOffset="5624.155">11795 7898 172 0,'15'12'51'15,"26"28"10"-15,-24-16-43 16,1 8-22-16,10 12 1 16,2 3 1-16,8 14-1 15,2 1-1-15,13 18 0 16,-1-3 1-16,14 15 0 16,-3-4 1-16,6 15 1 0,-6-9-2 15,7 13 3-15,-7-9 1 16,13 18-2-16,-2-11-1 15,16 19 3-15,-7-7-2 16,19 29 2-16,-13-12 0 16,18 21 2-16,-13-13-1 15,11 14 2-15,-15-26-2 0,6 0 1 16,-17-26-1 0,3 2 0-16,-16-19-1 0,4 2 0 15,-16-16 0-15,3 6-28 16,-8-15-10-16,1-8-21 15,-14-17-23-15</inkml:trace>
  <inkml:trace contextRef="#ctx0" brushRef="#br0" timeOffset="6699.149">11899 7927 950 0,'-26'-1'165'0,"7"-12"106"16,2-6-292-16,5 4 10 0,2-10-10 16,4-1-5-16,5-12-15 15,6-6-10-15,6-18-6 16,4-5 8-16,8-29 7 16,2 2 15-16,5-27 10 15,-3-1 11-15,14-23 5 16,0 15 1-16,13-28 0 15,3 15-1-15,24-15-1 16,-4 15 0-16,25-27-20 16,-2 24-20-16,27-23-25 15,-8 16-10-15,21-11-19 16,-11 24 13-16,12-12 21 16,-19 30 27-16,5 1 8 15,-21 22 22-15,4 8 7 16,-22 24 0-16,-1 8 0 0,-16 18 2 15,1 11 0-15,-17 15-2 16,4 14 0-16,-6 17 0 16,9 21-4-16,-5 9 0 15,6 25-1-15,-1 10 0 16,12 32-1-16,-6 0 1 16,19 38 2-16,-2 2-2 15,12 32 1-15,-7-14 2 16,18 33 0-16,-11-16-1 15,15 26 2-15,-10-25-2 0,15 24 1 16,-11-25-1-16,14 21 2 16,-14-33-2-16,17 25 3 15,-13-25-2-15,4 16 2 16,-14-27-1-16,12 22 1 16,-16-31 0-16,5 6 1 15,-14-21-1-15,0 5-31 16,-20-30 82-16,-3 2 0 15,-18-28-1-15,-4-7 1 16,-12-23 31-16,-2-4-81 16,-7-15-1-16,-5 1 2 15,-5-10 1-15,-7-3 7 16,-6-6 4-16,-12 1 11 16,-9-4 1-16,-17 4 9 15,-3 1-5-15,-17 5-1 0,-3-1-10 16,-24 10-4-16,-1 0-10 15,-19 14-2-15,-1 0-5 16,-20 12 0-16,10-5 0 16,-16 16-3-16,7-3 1 15,-14 15 2-15,16-6-1 16,-6 9 2-16,13-12 2 16,-3 1 1-16,21-14-1 0,-5 9-1 15,16-7 1-15,2 7 0 16,15-13-2-16,-4 4 0 15,16-12 1-15,-1 0 0 16,14-13 0-16,1 1 0 16,14-8-2-16,6-6-1 15,9-11-3-15,4-1-45 16,3-6-46-16,5 1-113 16,-2-6-22-16</inkml:trace>
  <inkml:trace contextRef="#ctx0" brushRef="#br0" timeOffset="7125.755">13840 10986 812 0,'6'0'180'15,"-6"-4"47"-15,3 4-230 16,-3-1-62-16,0 1 9 0,0 0 10 16,2 2 20-16,11 28 9 15,51 42 16-15,-27-30 1 16,3-5-1-16,6 4 1 16,-1-8-1-16,8-7-1 15,-4-14-1-15,4-9-2 16,-2-13 1-16,9-19 1 15,-5-9 2-15,8-17 2 16,-4-4 3-16,7-12 3 16,-10 3-3-16,2-9 4 15,-13 15-2-15,-4 4-1 16,-13 14-3-16,-6 9 5 16,-10 20-2-16,-5 4 6 15,-3 6 3-15,-5 4-2 16,1 1-8-16,-2 0-109 15,1 0-112-15,0 1-8 16</inkml:trace>
  <inkml:trace contextRef="#ctx0" brushRef="#br0" timeOffset="8348.812">12754 8008 1048 0,'5'9'151'0,"-5"-3"82"15,4 5-316-15,8 20-1 16,4 12 17-16,9 25 23 16,7 9 40-16,6 13 2 15,-1-9 0-15,1 1 1 16,-10-21 0-16,-5-15 4 15,-11-21 5-15,-5-10 41 16,-7-12 22-16,-5-10 21 16,-3-6-30-16,-11-16-30 15,-4-13-44-15,-9-25-25 0,0-8-23 16,-4-19 11-16,6 3 19 16,0-16 8-16,4 7 2 15,-1-4 14-15,9 19 31 16,3 9 25-16,6 28 10 15,5 18-5-15,4 15-17 16,4 7-43-16,3 11-24 16,13 2-11-16,9 9 2 0,16 19 5 15,6 9 28-15,18 24 1 16,-2 11 1-16,14 19-1 16,-5-4-28-16,9 15-137 15,-12-16-89-15,2 7-44 16</inkml:trace>
  <inkml:trace contextRef="#ctx0" brushRef="#br0" timeOffset="9013.962">13055 8223 1018 0,'16'-15'152'16,"7"-15"126"-16,3 5-299 16,16-13-41-16,7-1 8 15,6-4-49-15,-5 11-23 16,-2-2-29-16,-17 9 24 16,-7 4 26-16,-12 9 74 15,-4 1 94-15,-9 7 41 0,-1-1 21 16,-2 2 2-16,3 1-21 15,0 1-75-15,0 0-24 16,1 0-24-16,0 1-9 16,1 0-2-16,7 10 0 15,21 25 13-15,50 50 6 16,-29-29 3-16,11 8 2 16,-5-3 4-16,3 6 1 15,-13-10 0-15,-4-3 2 16,-17-13 1-16,-8-12 9 15,-7-14 4-15,-6-6 48 16,-5-9 21-16,-3-3 9 16,-3-5-16-16,-12-16-36 15,-3-9-58-15,-13-15-18 16,-4-7-11-16,-8-12 7 16,2 7 31-16,-5-8 17 15,8 5-2-15,0-13-3 0,10 6-3 16,2-11 3-16,11 12-7 15,1-2 0-15,8 11 2 16,5-4 0-16,7 12-3 16,4-1-6-16,5 15-1 15,4 11-6-15,1 15-5 16,6 12-2-16,2 16 4 0,9 20 1 16,3 15 7-1,7 19 5-15,-6 9 3 0,-3 19-8 16,-13-9-16-16,-6 7-77 15,-13-17-42-15,-6-9-109 16,-7-30-46-16</inkml:trace>
  <inkml:trace contextRef="#ctx0" brushRef="#br0" timeOffset="9540.432">13900 7261 462 0,'31'15'75'16,"-15"3"52"-16,5 11-143 15,6 10 7-15,6 19 4 0,-1 2 3 16,5 10 2-16,-6-4 0 16,2 3 3-16,-9-16-1 15,-3 0 2-15,-6-14 0 16,-4-5 3-16,-4-15 6 15,-3-4 64-15,-3-11 27 16,-4-4 35-16,-2-7-17 16,3 5-21-16,-2-13-64 15,-28-26-28-15,-41-44-59 0,25 20-35 16,3 2 9-16,-4-14 53 16,6 3 5-16,3-9 22 15,12 6 50-15,4-16 2 16,10 6-52-16,9-14-4 15,4 13 0-15,4 0 3 16,6 26 1-16,4 12 1 16,0 21-4-16,4 9-5 15,2 13-4-15,10 7-1 16,0 8-2-16,10 13 0 16,-1 10 6-16,5 23 1 15,-10 10 1-15,-7 26 0 16,-17 6 0-16,-16 19-11 15,-11-9-3-15,-11 10-11 16,-2-24-20-16,-5-7-65 16,11-21-81-16,3-7-3 0,11-26-87 15</inkml:trace>
  <inkml:trace contextRef="#ctx0" brushRef="#br0" timeOffset="9963.392">13351 9187 937 0,'-10'20'171'0,"4"-12"39"16,5-6-300-16,7 0-24 16,4-2 7-16,17-8 8 15,8-9 59-15,22-22 30 16,6-12 9-16,26-29 5 16,-6-8 6-16,20-24 13 15,-11 9 7-15,18-15 14 16,-17 16 4-16,15-10 5 15,-16 24-3-15,11-11-2 0,-19 17-11 16,3 1-7-16,-24 23-11 16,-1 10-10-16,-20 17-9 15,-10 10-3-15,-17 13 0 16,-2 2-8-16,-10 5-17 16,-2 3-155-16,-1 8-68 15,-3 8-44-15</inkml:trace>
  <inkml:trace contextRef="#ctx0" brushRef="#br0" timeOffset="14282.371">16397 9472 563 0,'4'29'43'16,"4"7"91"-16,6-2-171 0,11 20 3 16,5 3 33-16,13 11 1 15,5-5 1-15,14 12-1 16,-3-9 1-16,11 4-2 16,-3-11 3-16,7 9-2 15,-6-9 2-15,7 10-1 16,-12-4 1-16,3 4-2 15,-15-14 2-15,1 3-4 16,-13-19-13-16,0-8-57 16,-10-15-64-16,-6-9-11 15</inkml:trace>
  <inkml:trace contextRef="#ctx0" brushRef="#br0" timeOffset="15121.943">16308 9428 439 0,'-21'9'297'0,"4"-13"-63"0,4-10-37 16,6-3-213-1,4-14-4-15,6-12 0 0,4-22-1 16,3-4 11-16,6-27 2 16,0 1 6-16,7-22-1 15,0 9 3-15,5-25 1 16,1 15 0-16,7-21-1 16,-1 27 1-16,13-12-3 15,-1 21 1-15,8 0-2 16,-3 22 1-16,3-2-2 15,-11 22 1-15,6 10-2 16,-11 15-1-16,6 7-7 16,-4 13-3-16,10 12-4 15,-1 8 0-15,9 21-3 16,-5 10 7-16,7 22-1 16,-6 10 7-16,7 23-1 0,-5-3 6 15,16 22-1 1,-10-2 6-16,15 24-2 0,-5-10 3 15,19 29-1-15,-10-9 1 16,21 17 14-16,-13-21-1 16,6 2-2-16,-19-28 1 15,-4-4-1-15,-18-34-12 16,-4-5 3-16,-14-16 0 16,-1-4 0-16,-12-15 1 15,-4-2-2-15,-9-11 1 0,-1-5 0 16,-7-9 2-16,-3-2 6 15,-1-3 6-15,1-1 18 16,-1 0 1-16,0-1 0 16,-1-1-9-16,-1 1-6 15,-25-1-20-15,-44 0-2 16,32 4-4-16,-15 10-6 16,1 6 2-16,-14 15 0 15,-2 7 0-15,-19 20 1 16,4 3 7-16,-12 12 2 15,10-5 2-15,-3 7 4 16,15-14 0-16,3 1-1 16,15-6-1-16,-4 4-3 15,15-9-3-15,1 6-2 0,10-9 1 16,2-3-1-16,12-13 0 16,7-5-31-16,8-13-32 15,2-4-68-15,5-11-23 16,2-6-16-16,-1-6-21 15,7-12 19-15</inkml:trace>
  <inkml:trace contextRef="#ctx0" brushRef="#br0" timeOffset="15511.354">16162 9110 941 0,'-9'-8'138'15,"2"4"68"-15,5 14-294 16,13 12 19-16,8 21-3 15,9 14 29-15,19 22 35 0,3 1 2 16,15 16 0-16,3-10 3 16,13 11 1-1,-8-11 1-15,15 16 0 0,-10-15 0 16,15 13 2-16,-14-14 0 16,12 9 1-16,-15-15 1 15,10 9-1-15,-16-17 0 16,5 1-25-16,-15-15-32 15,-3-7-83-15,-14-17-61 16,-14-12-41-16</inkml:trace>
  <inkml:trace contextRef="#ctx0" brushRef="#br0" timeOffset="15830.637">16401 9169 880 0,'0'6'81'0,"8"25"132"16,7 16-270-16,16 35 5 0,10 11 45 15,19 31-1-15,7-6 3 16,17 16 5-16,-1-19 0 16,12 14 1-16,-6-18 0 15,2 4-12-15,-14-21-19 16,3 4-45-16,-14-19-39 16,4 2-96-16,-10-16-13 15</inkml:trace>
  <inkml:trace contextRef="#ctx0" brushRef="#br0" timeOffset="16476.857">16323 8637 1097 0,'-24'-32'129'0,"0"-6"142"15,13 5-349-15,0-23 11 16,16-5 22-16,12-25-24 0,5-7-1 16,13-25-26-1,7 6 18-15,10-7 1 0,-2 21 33 16,12 2 13-16,-8 30 31 15,0 2 6-15,-8 21 2 16,2 1 1-16,-9 10-2 16,6 3 3-16,-3 9 2 0,9 5 0 15,-1 9-1-15,6 10-2 16,-2 11-5-16,5 18-6 16,-5 10-3-16,8 20 1 15,-8 5-1-15,8 20 2 16,-3-3 1-16,10 19 1 15,-6-6 1-15,10 14 0 16,-5-4 0-16,13 13 0 16,-5-7-1-16,11 10 2 15,-8-12-2-15,7 13 0 16,-13-19 11-16,1 5 6 16,-12-14-5-16,8 11 9 15,-12-18 0-15,8 14 4 16,-10-13-7-16,4 8 3 15,-10-22-7-15,0 3 2 16,-8-18-12-16,1 2 8 16,-10-16 2-16,-3-5 0 0,-9-12 0 15,-5-5-2-15,-8-13-5 16,-2-2-2-16,-5-5 1 16,0-2-8-16,-2-4-2 15,0 0-226-15,-7-1 68 16</inkml:trace>
  <inkml:trace contextRef="#ctx0" brushRef="#br0" timeOffset="17475.362">16724 8252 277 0,'-10'-47'49'0,"1"11"4"16,-6-6-105-1,-2 6-16-15,-5 2 22 16,-6 7 27-16,-5 8 56 0,2 14 36 16,-10 3 31-16,3 9-18 15,-6 9-12-15,2 3-33 16,-10 5-15-16,5 6-15 16,-12 7-4-16,2-1-8 15,-1 4 20-15,8-1 7 0,0 5 1 16,15-6-2-16,6 15-5 15,9-1-19-15,8 17-8 16,6 1-2-16,8 19-2 16,8-1 3-16,12 12 3 15,8-10 0-15,11 9 4 16,-1-17 2-16,11 3 2 16,-6-14-2-16,9 8 3 15,-3-10-4-15,11 11 2 16,-1-5-2-16,23 18 1 15,-2-6-2-15,15 14 2 16,-5-10 0-16,12 6 0 16,-15-16 1-16,1 1-1 15,-13-12 1-15,6 8-2 16,-14-6 0-16,9 13 0 16,-8-5 0-16,9 9 0 0,-10-9 0 15,4 1 1 1,-17-18-1-16,1-2 3 0,-17-19 1 15,-4-6 2-15,-14-12 4 16,-4-8 11-16,-7-9 8 16,-4-1 28-16,-4-5 20 15,-2-2 32-15,-1 1-10 0,0-1 0 16,-1-1-32-16,0 1-23 16,0 0-39-1,0-1-12-15,-2-19-12 0,1-49-5 16,5 29-2-16,7-19 0 15,2 0 9-15,8-21 4 16,4 1 5-16,11-10 2 16,1 11 3-16,7-11 0 15,1 14-1-15,8-10 1 16,-7 10 1-16,6-4 1 16,-5 9 3-16,10-6 3 15,-8 11-1-15,3 4-1 16,-8 11-1-16,-5 10 0 15,-14 17-2-15,-8 6 5 16,-10 11 5-16,-1 4-2 16,-4 2-2-16,-2 1-15 15,1 0-10-15,-1 0-11 0,0 0-4 16,-1 0 2-16,1 1 14 16,-1 0-10-16,0 0-22 15,-18 6-171-15,-48-8 35 16</inkml:trace>
  <inkml:trace contextRef="#ctx0" brushRef="#br0" timeOffset="24734.285">20504 1713 816 0,'-1'-6'165'16,"-6"-4"73"-16,3 9-262 0,2-3-5 16,-3 4-12-16,4 0-3 15,-1 0 9-15,-22 3 18 16,-46 7 9-16,28-9 15 16,4-1 2-16,-8 4-2 15,3 3-2-15,-5 5-2 16,0 4-5-16,-9 9-1 15,4-2-1-15,-11 11 0 16,0 5-1-16,-12 12 0 16,5 2-1-16,-11 21-1 0,5-1 1 15,-8 14 0-15,8-5 0 16,-10 12 1-16,12-10 1 16,0 10 1-16,11-10 0 15,-1 11 2-15,11-12-1 16,0 6 0-16,7-11 0 15,5 6-1-15,12-8-2 0,7 4-2 16,11-14-3 0,12 3-6-16,10-14-3 15,13 4-4-15,7-10 0 0,17 6-11 16,7-10 1-16,18-4-5 16,1-11 3-16,24-6 0 15,0-16 13-15,22-12 6 16,-4-14 9-16,27-14-2 15,-12-8 0-15,20-14-1 16,-14-5 1-16,22-10 1 16,-23 0 3-16,23-19 3 15,-19 6 2-15,23-12 1 16,-27 1 1-16,16-12 1 16,-29 13 0-16,4-16 10 15,-31 10 7-15,1-9 20 16,-28 10 10-16,-2-9 24 0,-25 20-6 15,-11-1 15-15,-15 16-17 16,-13 0-10-16,-12 14-38 16,-15-8 9-16,-8 8-40 15,-17-5-10-15,-7 12 4 16,-21-3 11-16,-2 16-13 16,-21 5 21-16,3 15 6 15,-24 1-5-15,6 12 0 16,-21 15 0-16,14 5-6 0,-28 18 1 15,14 15-2-15,-20 18-1 16,15 1 0-16,-26 20 0 16,24-6 0-16,-17 14 1 15,23-4 2-15,-8 11 1 16,30-13 0-16,-9 10 0 16,24-12 0-16,1 11 0 15,19-12-1-15,1 14 0 16,22-8-1-16,7 13 2 15,15-14-2-15,11 15 32 16,17-13-56-16,9 9-1 16,12-19 0-16,15 3-1 15,7-17-32-15,15-7 50 16,4-21-1-16,23-6-3 16,2-16 2-16,24-11 1 15,5-11 7-15,30-14 2 16,-4-15 3-16,32-21 1 0,-16-4 1 15,20-21 1-15,-21-1 0 16,17-14 1-16,-29 6-1 16,18-27 0-16,-20 13 0 15,12-18 6-15,-22 2 1 16,8-20 2-16,-27 17 2 0,-8-17 18 16,-28 13 8-16,-12-8 17 15,-30 27 4-15,-18-9 8 16,-14 15-17-16,-23-2-20 15,-19 22-15-15,-28-3-39 16,-10 23-10-16,-38 8-1 16,-7 21 7-16,-28 14-3 15,4 14 35-15,-31 18-1 16,18 19 1-16,-25 31-2 16,17 8-2-16,-14 24-1 15,22-1 0-15,-11 31-3 16,24-15 2-16,-13 23-1 15,29-4-1-15,1 22 0 16,29-28 0-16,5 19-1 16,32-19-13-16,10 12 2 15,26-19 0-15,15 16-1 0,24-18 1 16,26 5 12-16,16-20-1 16,26-3-5-16,10-25 2 15,32-8 3-15,0-28 1 16,32-16 3-16,-1-21 4 15,28-19 1-15,-13-17-1 16,30-14 1-16,-19-12 0 16,26-29-1-16,-24-6 0 0,17-26 1 15,-27-4-1 1,9-24 2-16,-36 16-1 0,2-20 2 16,-31 11-1-16,-11-14 2 15,-30 22 0-15,-15-13 7 16,-29 24 11-16,-28 5 35 15,-23 24 11-15,-28 7-8 16,-19 24-11-16,-35 6-17 16,-11 18-36-16,-39 11-15 15,-7 15 5-15,-41 20 2 16,3 20 1-16,-43 30 0 16,3 19 1-16,-42 49 1 15,8 17-25-15,-26 57-167 16,40 2-28-16,-13 49-70 15</inkml:trace>
  <inkml:trace contextRef="#ctx0" brushRef="#br0" timeOffset="28279.046">21183 9997 1298 0,'0'24'203'0,"-2"-20"110"16,10 9-384-16,7 8-17 0,17 16 20 15,10 12 27-15,22 25 35 16,5 7 1-16,18 25 0 16,-2-1 2-16,19 27 1 15,-12-8-2-15,9 17-16 16,-8-16-7-16,5 14-45 15,-15-23-8-15,11 14-82 16,-11-20-77-16,6-3-39 16,-19-32-55-16</inkml:trace>
  <inkml:trace contextRef="#ctx0" brushRef="#br0" timeOffset="28743.029">21411 9598 1262 0,'-15'-33'155'16,"6"-1"154"-16,-4 18-393 15,24-26-26-15,13-9 34 0,21-18-24 16,8 0 8-16,21-4 5 15,0 17 30-15,21 9 6 16,-9 19 25-16,16 11 4 16,-13 9 3-1,13 15 0-15,-13 8 0 0,7 15 3 16,-11 5 6-16,14 25 3 16,-10 1 1-16,16 30-8 15,-11 7-6-15,11 41-5 16,-18 5 0-16,3 33 1 15,-26-3 10-15,1 22 5 16,-25-25 7-16,-9 8 1 16,-16-35 4-16,-10-1 8 15,-15-29 8-15,-17 4 15 16,-8-22-1-16,-21 16 0 16,-5-20 8-16,-14 5-4 0,-5-18-28 15,-14-11-26-15,9-29-19 16,-4-23-174-16,16-30 19 15</inkml:trace>
  <inkml:trace contextRef="#ctx0" brushRef="#br0" timeOffset="29206.278">24899 5098 1135 0,'-5'10'130'0,"1"2"133"0,18 1-339 15,2 18-6-15,3 15 43 16,14 36 13-16,10 18 24 15,17 31-3-15,2 4 1 16,14 29 1-16,-9-16-20 16,5 12-29-16,-11-20-20 15,1 7-41-15,-14-30-22 16,2 1-18-16,-14-29-3 0,-10-13-30 16,-13-28 8-16</inkml:trace>
  <inkml:trace contextRef="#ctx0" brushRef="#br0" timeOffset="29656.533">24927 4784 1199 0,'-14'-61'181'0,"16"-9"113"16,13-4-396-16,24-26-22 16,16-3-5-16,29-13 8 0,9 11 28 15,20 3 21-15,-6 28 50 16,13 12 12-16,-17 30 7 16,7 15 1-16,-20 13-1 15,15 17 0-15,-16 15 1 16,12 25 1-16,-5 19-1 15,16 40 3-15,-16 14 0 16,7 48-1-16,-21 6-2 0,-5 34-3 16,-23-17 0-16,-3 16-4 15,-19-43 1-15,-5 4 1 16,-18-45 3-16,-10 5 2 16,-18-31 5-16,-14-1 5 15,-9-22 14-15,-20 4 14 16,-4-22 2-16,-15 7-2 15,-1-4-4-15,-16 11-66 16,10-4-102-16,-18 14-91 16,13-17-53-16</inkml:trace>
  <inkml:trace contextRef="#ctx0" brushRef="#br0" timeOffset="32307.733">21005 3463 571 0,'11'-4'73'0,"0"0"76"16,12-2-167-1,6-1-11-15,16-2 20 0,9-1 9 16,19 2-3-16,-2 1 0 16,17 2 2-16,-6 4 0 15,13 3-1-15,-7 1 1 16,16 6-1-16,-6-1 0 15,19 8-2-15,-6 1 3 0,24 10-1 16,-8 1 1-16,26 9-1 16,-11-2 3-16,16 10-2 15,-11-4 1-15,24 8 0 16,-21-7 0-16,24 7 0 16,-18-8 1-16,11 6 0 15,-25-7-1-15,10 10 1 16,-25-6 0-16,10 6-1 15,-23-1 0-15,4 1-2 16,-26-5 0-16,-9-3-10 16,-28-11-9-16,-9-3-23 15,-23-6-47-15,-10-4-50 16,-13 1-14-16</inkml:trace>
  <inkml:trace contextRef="#ctx0" brushRef="#br0" timeOffset="32680.413">21439 3153 623 0,'0'35'-12'0,"-5"7"129"15,-6-4-179-15,-10 20-15 16,5 7 75-16,-6 25 0 15,-1-2 2-15,1 14 1 16,1-8 0-16,4 7-1 16,9-23-1-16,4-1-39 15,9-17-29-15,-1-11-48 16,3-19-34-16</inkml:trace>
  <inkml:trace contextRef="#ctx0" brushRef="#br0" timeOffset="32950.362">21238 3329 513 0,'20'-28'265'15,"3"0"-41"-15,24-19-29 16,13-14-251-16,33-24 30 15,7 4 23-15,22-9-5 16,-10 12 1-16,14-1-3 16,-15 17 2-16,8-3-9 15,-23 18-12-15,1 5-38 16,-17 18-30-16,-4 5-116 16,-17 12-1-16</inkml:trace>
  <inkml:trace contextRef="#ctx0" brushRef="#br0" timeOffset="33503.915">20496 4115 916 0,'16'7'-15'0,"-2"6"178"16,-12 5-266-16,8 20-18 16,2 14 94-16,5 32 27 15,-2 17-1-15,8 39-2 16,-1 1-1-16,9 45 1 0,2-7 0 15,8 40-2 1,2-14 3-16,12 46 0 0,-4-19 0 16,8 45 1-16,-2-26 0 15,4 51 1-15,-4-26 0 16,11 38 1-16,-5-31 1 16,9 35 2-16,-9-46 1 15,5 19 1-15,-15-49-5 0,2 2-39 16,-13-55-35-16,-2-10-89 15,-10-51-21-15</inkml:trace>
  <inkml:trace contextRef="#ctx0" brushRef="#br0" timeOffset="33895.901">20339 3448 1147 0,'-1'-1'125'0,"-11"15"126"16,-2 26-349-16,-4 17 1 15,-12 35 16-15,-2 16 67 16,2 30 7-16,4-8 4 16,0 13-1-16,10-16 2 0,-2 14 0 15,3-24 1-15,3 4-1 16,6-22-15-16,0-4-54 15,6-29-39-15,3-8-115 16,0-23-17-16,4-16-55 16</inkml:trace>
  <inkml:trace contextRef="#ctx0" brushRef="#br0" timeOffset="34087.008">20676 3826 581 0,'92'-12'53'15,"12"7"88"1,4 7-176-16,36 19-18 16,-8 22 5-16,13 39-95 0,-15 25 6 15</inkml:trace>
  <inkml:trace contextRef="#ctx0" brushRef="#br0" timeOffset="34596.691">15873 7106 628 0,'25'-10'91'16,"22"-27"80"-16,16-16-191 16,29-27 3-16,7-1 14 0,42-34 0 15,-8 1 1 1,30-24-2-16,-2-4 4 0,28-32 0 15,-27 18 1-15,22-19-2 16,-22 13 3-16,6-3-3 16,-22 23 2-16,13-18 1 15,-25 25-2-15,10-14 3 16,-19 19-1-16,3-8-2 16,-26 27-8-16,-4 5-81 15,-27 35-81-15,-17 13-9 16</inkml:trace>
  <inkml:trace contextRef="#ctx0" brushRef="#br0" timeOffset="34949.678">17669 4774 680 0,'-28'12'129'15,"11"-7"7"-15,10-6-228 16,9 0-24-16,11-4 10 16,18-7 4-16,11-12 66 15,26-17 33-15,11-5 16 16,26-15 3-16,-1-2-2 16,23-3-1-16,-9 13-3 15,14 4-5-15,-18 14-2 0,10 9-3 16,-22 14 0-16,4 10 0 15,-22 14 2-15,3 18 3 16,-22 14 3-16,-2 31 1 16,-21 13 1-16,-16 35-1 15,-19 9-2-15,-21 35-14 16,-17-9-108-16,-14 38-8 16,1-19-47-16</inkml:trace>
  <inkml:trace contextRef="#ctx0" brushRef="#br0" timeOffset="36178.765">20816 1566 844 0,'-114'9'178'16,"20"-8"76"-16,-23 9-249 16,10 16-63-16,-11 20 10 15,4 1 3-15,-16 17 1 16,16 1 23-16,-11 12 6 15,12-5 12-15,-10 18 0 16,19-8-1-16,-2 13 1 16,17-12 0-16,-3 13-2 15,18-9 2-15,-1 14-1 16,15-18 0-16,-3 15-1 16,16-12-1-16,6 16-2 15,14-9-1-15,1 26-7 16,17-8-16-16,16 20-36 15,10-17-5-15,21 0-3 0,13-24 3 16,23-4 9-16,0-33 36 16,21-13 2-16,-2-22 5 15,24-15 4-15,-5-20 10 16,29-20 3-16,-3-12 6 16,29-27 0-16,-9-8 0 15,30-26 2-15,-17 7-3 16,19-32 4-16,-25 13 3 15,11-23 27-15,-28 9 8 0,8-32 17 16,-33 21 4-16,-2-22 12 16,-30 21-18-16,-16-4 32 15,-31 42-7-15,-19 0 22 16,-19 31-14-16,-22 0-11 16,-10 17-33-16,-21-14-41 15,-8 13-33-15,-33-3 0 16,-8 16 1-16,-28 8-6 15,-4 11 32-15,-32 4 3 16,10 13 0-16,-41 18-3 16,7 15-2-16,-33 27-3 15,24 12-2-15,-20 39-3 16,43 1 3-16,-20 27-16 16,27 14-12-16,-21 40-13 15,23-11 0-15,-16 29 1 0,33-22 13 16,-2 10 15-16,37-33 17 15,7 6-1-15,33-34-1 16,16 10-1-16,35-28-31 16,19 2-4-16,23-22 1 15,26-4 0-15,17-25 1 16,36-13 27-16,16-27 4 16,45-25 1-16,5-21 2 0,46-36 3 15,-9-23 3-15,41-32 0 16,-26-10-1-16,40-39 0 15,-30 8 1-15,28-30-2 16,-38 13 0-16,12-14 1 16,-48 22 1-16,-6-6 1 15,-54 42 10-15,-25-2 50 16,-42 31 22-16,-27 8 50 16,-34 25 5-16,-23-3-11 15,-21 15-54-15,-47 10-46 16,-20 16-56-16,-55 16-15 15,-15 21 7-15,-50 21-1 16,14 13 23-16,-48 40 0 16,34 11 4-16,-39 26-58 15,45 14-35-15,-20 32-146 16,53-14-16-16</inkml:trace>
  <inkml:trace contextRef="#ctx0" brushRef="#br0" timeOffset="41717.56">23476 834 749 0,'-65'55'110'0,"31"-36"90"0,-7 15-238 16,-16 22-1-16,-4 3 15 16,-12 22 2-16,7-8 3 15,-3 10 9-15,15-14 6 16,0 1 0-16,11-13 0 16,6-1-1-16,11-10 0 15,5 16-1-15,11-4 0 16,8 10-1-16,9-5 2 0,13 5 2 15,6-18 0-15,16-3 1 16,6-14-1-16,25-13 1 16,5-15 1-16,31-15 1 15,1-16 1-15,25-29 4 16,-2-12 1-16,21-38-1 16,-12-6-1-16,23-35 0 15,-14 3-3-15,7-24 2 16,-25 27 8-16,-7-7 25 15,-37 25 8-15,-22-5 13 16,-30 29 16-16,-23 7-2 16,-23 9-24-16,-30 2-10 15,-31 26-16-15,-46 13-30 16,-25 13-12-16,-47 28-5 16,-23 22-6-16,-60 14-171 15,-3 27-39-15,-70 22-45 0</inkml:trace>
  <inkml:trace contextRef="#ctx0" brushRef="#br0" timeOffset="42509.159">16006 1440 985 0,'-12'-20'112'16,"-3"10"130"-16,3 9-323 15,-4 4-28-15,2 18 39 0,-6 12 2 16,-2 7 9-16,-5 15 27 16,6 3 28-16,2 7 0 15,4-7 0-15,3 10-1 16,5-7 1-16,6 12-3 15,7-5 1-15,12 21-2 16,5-8 2-16,15 9 0 16,6-11 2-16,20-2 0 15,3-25 2-15,19-7-2 16,2-22 1-16,22-17-1 16,-7-19 1-16,19-19 2 15,-15-13 4-15,11-27 1 16,-20-7 6-16,8-26 9 15,-25 3 31-15,-8-20 16 16,-17 9 9-16,-10-10 8 16,-24 16 19-16,-18-2-26 0,-14 16-16 15,-19 1-6-15,-16 21-12 16,-26 8-29-16,-8 11-8 16,-23 19-4-16,-9 18-8 15,-34 25-6-15,3 24-3 16,-31 31-30-16,-2 18-26 15,-23 36-88-15,27 1-129 16,-2 24-10-16</inkml:trace>
  <inkml:trace contextRef="#ctx0" brushRef="#br0" timeOffset="46362.793">6842 14922 873 0,'-9'-6'222'0,"0"-1"67"16,2 5-241-16,-1-1-46 15,8 4-6-15,-1-1-23 16,1 0-15-16,0 0-8 15,0 0 2-15,0-1 4 16,0 0 24-16,1 0 10 16,3-2 9-16,20-2 1 15,34-52-2-15,-25 27-1 16,1-5 0-16,12-13-1 16,-4-3 2-16,11-13 0 15,-5 4 2-15,5-8 0 16,-9 11 1-16,2 0-1 0,-10 14 1 15,-1 3 0-15,-9 12 2 16,-3 5 0-16,-8 9 1 16,-2 4 2-16,-9 3 4 15,0 4 15-15,-4 3 8 16,0 0 9-16,0 0-1 16,-1 0-5-16,1 0-18 0,-1 0-24 15,1 0-136-15,1 0-141 16,6 1-11-16</inkml:trace>
  <inkml:trace contextRef="#ctx0" brushRef="#br0" timeOffset="52621.729">23508 11486 916 0,'-8'1'176'16,"2"3"86"-16,3-1-280 15,1 5-8-15,2 5 4 16,0 9-1-16,3 3 9 16,0 12 4-16,4 3 7 0,1 10 0 15,4 0 2-15,1 8-2 16,-1-6 2-16,2 12-1 15,1-3 0-15,6 7-1 16,1-3 2-16,12 16-2 16,6-12 2-16,10 5-2 15,-1-15-1-15,6-7-2 16,-6-17 1-16,0-8-3 16,-11-15 0-16,9-7-6 15,-7-7 3-15,6-13-60 16,-6-6-51-16,4-14-111 15,-12-8-34-15</inkml:trace>
  <inkml:trace contextRef="#ctx0" brushRef="#br0" timeOffset="53073.965">23573 11548 960 0,'-3'-7'169'0,"6"0"100"16,1-1-285-16,9-9-9 16,5-4 14-16,14-9 0 15,4-1 4-15,15-11 0 16,1 2 2-16,13-6-1 15,-7 2 3-15,10 1 0 16,-11 10 1-16,9 6-4 16,-14 12-1-16,5 11-3 15,-11 12-1-15,5 11 0 16,-7 4 2-16,8 13 3 16,-8 5 2-16,3 10-2 15,-8 1 0-15,-4 11 0 16,-12 0 0-16,-6 15 2 15,-9-1 4-15,-9 14 3 0,-8-4 1 16,-9 11 3-16,-2-15 1 16,-9 10-1-16,1-10-1 15,-9 9-13-15,3-12-29 16,-13 8-167-16,-4-14-48 16,-15-6-66-16</inkml:trace>
  <inkml:trace contextRef="#ctx0" brushRef="#br0" timeOffset="54651.472">22028 10066 826 0,'-1'-7'289'0,"-2"3"4"16,14 11-189-16,-11-3-177 15,3-1 6-15,3 16 6 16,6 6 14-16,6 21 10 16,3 5 36-16,4 15 0 15,-2-5 1-15,3 3 0 16,-7-18 2-16,0 0-1 0,-8-14 1 15,-2-11 1 1,-4-10 1-16,-2 0 4 0,-4-10-1 16,1-1-3-16,-2-6-7 15,1 3-58-15,-11-29-8 16,-17-69 4-16,10 20 7 16,-2-14 25-16,3 7 56 15,0-14 8-15,6 12-3 16,6-8 6-16,5 9-16 15,10 2 2-15,7 21-3 0,5 7-1 16,-3 17-8-16,4 4-5 16,-3 16-3-16,0 6-2 15,-1 9-1-15,3 15-1 16,2 10 0-16,9 13 2 16,-1 13 1-16,4 16 1 15,-3 2 1-15,8 19-1 16,-4-1 0-16,5 9 0 15,-2-10-2-15,11 7-66 16,-10-15-61-16,4 9-101 16,-5-14-54-16</inkml:trace>
  <inkml:trace contextRef="#ctx0" brushRef="#br0" timeOffset="54885.019">22119 10282 1145 0,'11'-11'180'0,"18"-28"132"16,12-14-379-16,26-26-165 15,9-12-87-15,5-17-54 16</inkml:trace>
  <inkml:trace contextRef="#ctx0" brushRef="#br0" timeOffset="55622.289">14621 6941 1014 0,'-4'7'159'0,"0"-2"114"15,-4-5-302-15,5 2-49 16,6 4 36-16,1 9 0 16,4 5 9-16,8 12 11 15,4 7 20-15,9 15-1 16,-2-3 1-16,8 16 0 16,0 1 2-16,8 17-1 15,-1-9 2-15,14 19-32 16,1-8-74-16,13 14-133 15,2-16-12-15</inkml:trace>
  <inkml:trace contextRef="#ctx0" brushRef="#br0" timeOffset="56452.182">22774 9698 1077 0,'-3'-1'120'16,"-6"0"125"-16,0-1-362 16,4 1-24-16,3 0 34 15,0 0 0-15,1-1 33 16,1-4 28-16,10-17 46 15,41-42 6-15,-18 40 1 16,-1-2 5-16,-6 14 0 16,-3-1 0-16,-7 9-3 0,0 7-2 15,-1 10-7-15,-3 9-1 16,-3 12 1-16,-4 18 0 16,-7 8 0-16,-5 12 1 15,1-4 2-15,-5 0 5 16,2-16 2-16,1-16 2 15,3-16 1-15,4-5-2 16,7-12 0-16,13-15 13 16,11-6 2-16,27-29-3 15,12-27 1-15,24-28-49 16,2-16-72-16,20-37-124 16,-13 5-21-16</inkml:trace>
  <inkml:trace contextRef="#ctx0" brushRef="#br0" timeOffset="57062.928">26199 4507 1495 0,'21'-4'219'0,"-17"1"126"16,-5 1-487-16,0 12-8 16,1 6 29-16,-1 27 12 15,0 8 56-15,1 21 34 16,-3-3 19-16,2 8 0 15,2-18 0-15,1-5 2 16,-4-17-2-16,2-10 6 16,2-15 4-16,-5-6 7 15,3-6 5-15,0-1 3 16,0 1-5-16,-1 0-4 16,1-1-8-16,-1 0 14 0,0-2-95 15,-4-27 4-15,-9-58 2 16,11 2 5-16,3-11-20 15,7-16 100-15,4 14 2 16,2-7 14-16,1 23 2 16,2 4 2-16,-2 23-6 15,2 4-9-15,2 19-20 16,-3 8-1-16,-5 13-25 16,-1 6-15-16,-2 9 5 15,9 12 3-15,6 10-5 0,10 18 23 16,6 12 15-16,6 18-4 15,-7-2 0-15,3 20 0 16,-3-4 1-16,-1 7-11 16,-9-11-26-16,1 9-104 15,-6-19-65-15,-5 6-53 16,-9-17-97-16</inkml:trace>
  <inkml:trace contextRef="#ctx0" brushRef="#br0" timeOffset="57256.487">26417 4708 1000 0,'8'-12'168'15,"10"-24"67"-15,5-8-297 16,13-18-105-16,9-10-124 15,12-16 30-15,-3 14-98 16</inkml:trace>
  <inkml:trace contextRef="#ctx0" brushRef="#br0" timeOffset="57642.562">26838 4048 548 0,'0'-3'125'0,"-2"3"6"16,2 0-189-16,0 0-14 15,0 0-13-15,0 2 13 16,4 6 36-16,10 29 27 15,9 39 16-15,-15-26 2 16,-1-1-2-16,-1 6 1 16,-1-10 1-16,-1 3 0 15,-1-6 0-15,0-3 3 16,-2-9-2-16,-2-2 4 16,1-11 5-16,-2-5 24 15,2-5 3-15,-1-4 11 16,1-3 1-16,0-1 9 15,0 0-21-15,0 0-4 16,0-1-13-16,1 1-6 0,2-1-18 16,23-4-7-16,41-41-1 15,-21 38-2-15,-2 8-1 16,7 7-2-16,-6 12 0 16,0 8-6-16,-14 7-1 15,-9 10-6-15,-20-2 4 16,-27 13 0-16,-25 1 1 15,-50 18-54-15,-21 2-95 16,-53 23-8-16,-9-11-88 16</inkml:trace>
  <inkml:trace contextRef="#ctx0" brushRef="#br0" timeOffset="71246.626">6609 14850 380 0,'-5'10'83'0,"-7"-8"24"0,12-4-112 15,8-1-7-15,7-9 4 16,6-7 12-16,10-16 20 15,2-7 8-15,8-22 7 16,0-6-2-16,10-18 2 16,0 3-8-16,10-19 1 15,-5 5-7-15,8-6-1 16,-9 13-8-16,0-3-4 16,-11 26-7-16,1 1-3 15,-9 14-8-15,1 6-39 16,-6 10-30-16,2 4-98 15,-5 16-15-15</inkml:trace>
  <inkml:trace contextRef="#ctx0" brushRef="#br0" timeOffset="71588.614">6823 14973 777 0,'5'-13'128'16,"13"-12"92"-16,4-9-234 0,17-13-2 15,9-11 15-15,12-19-2 16,2 1 2-16,12-22-1 15,-9 5 3-15,4-8-1 16,-10 12 0-16,0 3-2 16,-16 25 2-16,-1-2-2 15,-12 23 1-15,-2 5-3 16,-11 15-9-16,-1 1-75 16,-1 9-58-16,5 2-71 15,-4 5-66-15</inkml:trace>
  <inkml:trace contextRef="#ctx0" brushRef="#br0" timeOffset="83639.915">7371 10650 630 0,'-3'5'182'0,"-5"-7"37"16,0 0-160-16,7 1-54 16,4-5-8-16,4 0-2 15,12-14-1-15,8-3-7 16,17-13 3-16,6-5 4 15,10-17 3-15,-3 3 0 0,8-12 4 16,-13 3 0-16,6-4 2 16,-2 11-1-16,4-6 0 15,-7 7 0-15,3-6-1 16,-9 10-1-16,1-1 2 16,-13 7-1-16,0 9 0 15,-11 9-2-15,-4 6-18 16,-10 11-37-16,-4 5-99 15,-4 5-30-15,-4 11-27 16,-4 9-81-16</inkml:trace>
  <inkml:trace contextRef="#ctx0" brushRef="#br0" timeOffset="83995.985">7414 10654 339 0,'2'-1'155'0,"0"-2"-14"16,4-6-56-16,5-4-93 16,8-12 1-16,7-5 3 15,12-10 4-15,-1-4 0 16,11-13 1-16,1 4 0 0,6-11 0 15,-5 4-1-15,11-2 1 16,-6 8-1-16,5 1 1 16,-9 5 0-16,-3-2 3 15,-13 10 1-15,-5 3 11 16,-13 10 8-16,-8 7 18 16,-2 10 6-16,-5 3 4 15,-3 5-10-15,0 1-22 16,1 1-71-16,0 0-141 15,0 0 8-15</inkml:trace>
  <inkml:trace contextRef="#ctx0" brushRef="#br0" timeOffset="85603.704">6528 12383 404 0,'11'2'136'0,"-1"-3"1"16,-4-2-91-16,9-10-60 15,2-1-3-15,8-10 10 16,2-7 6-16,6-10-1 16,2 3 0-16,8-10 1 15,-1-2-1-15,11-6 2 16,-3 5 1-16,10-9-1 15,-8 7 0-15,2-4 0 16,-8 9 1-16,2-1 0 16,-14 7 1-16,1 3 2 15,-9 10 0-15,-1 3 1 16,-9 10-1-16,-4 3 3 0,-6 7-1 16,-1 1 4-16,-5 5 3 15,0 0 10-15,-1 0 0 16,1 0 3-16,-2 0-5 15,2 0-2-15,0 0-10 16,0 0-2-16,0 0-2 16,0 0 3-16,0 0 0 15,0 0 0-15,0 0-2 0,0-1-8 16,0 1-19-16,0 0-69 16,0 0-1-16,0 0-44 15,2 0-38-15,21 3 13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18:4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14362 9939 831 0,'-19'-16'202'15,"0"-4"71"-15,2 4-243 16,1 2-13-16,-6 1-24 15,4 2-11-15,-5-2-22 16,2 2-6-16,-5-2-3 16,3-1 14-16,-5 2 10 15,0-1 23-15,-4 1 7 16,0 4 0-16,-8 3-3 16,7 3 0-16,-5 2-4 15,4 2 1-15,-2 1 1 0,9 0 3 16,-9 3-6-16,3 0-4 15,-8 8-5-15,4 2-1 16,-3 5-1-16,3 1 4 16,0 5 3-16,5-1 4 15,-5 7 2-15,5-3 0 16,-2 6 2-16,2-7 0 16,-1 4 0-16,6-9-2 15,1 5-3-15,4-1-2 16,1 9 0-16,6-1-1 15,-3 11 2-15,3-2 3 0,-2 8 1 16,2-8 0-16,-1 10 1 16,4-6-1-16,-3 7 2 15,1-9-1-15,1 8 0 16,4-8 0-16,2 3-1 16,4-5 0-16,3 2-2 15,1-6 0-15,4 5 1 16,1-8 0-16,5 6-1 15,1-3 2-15,3 7-1 16,0-8-1-16,3 8 2 16,-1-3 0-16,6 6 0 15,0-5 1-15,7 5-1 16,1-6 1-16,8 4 0 0,-3-8 1 16,9 3 0-16,-2-8 1 15,8 1 0-15,-2-9-1 16,11 0 1-16,-4-10-1 15,9-4 0-15,-6-6-1 16,9-6 1-16,-10-6 0 16,13-9 0-16,-4-3 0 15,10-12 1-15,-7-2-2 16,11-10 2-16,-12 0-1 0,4-12 0 16,-11 6 0-16,7-12 2 15,-15 3 0-15,3-8 4 16,-11 6 7-16,-2-10 9 15,-13 10 2-15,0-6 3 16,-7 5 0-16,-4-10 11 16,-5 7-10-16,-5-5 44 15,-5 10 8-15,-7-2 16 16,-7 13-17-16,-8-2 3 16,-6 4-49-16,-5-10-7 15,-2 2-19-15,-6-9 0 16,0 3-2-16,-6-9 0 15,2 10-6-15,-8-4 1 16,5 10-9-16,-8 1 6 16,6 10-1-16,-6-2 0 15,8 10-4-15,-9 0 1 0,5 8-9 16,-10 3-6-16,3 9-4 16,-10 4-5-16,9 7-1 15,-6 4-31-15,10 7-32 16,-12 11-227-16,5 7 37 15</inkml:trace>
  <inkml:trace contextRef="#ctx0" brushRef="#br0" timeOffset="12197.286">5113 13158 318 0,'2'7'234'16,"-4"-7"-51"-16,-4-3-23 15,5 3-166-15,1 0-19 16,0 0-9-16,0 0 2 0,0-1 7 15,1 0 6-15,4 0 15 16,17 0 4-16,34-9-2 16,-24 1-1-16,4-1 0 15,7-9-1-15,1 0 1 16,9-7 0-16,-3 2 2 16,10-3 0-16,-5 1 0 15,5 0 0-15,-10 3 1 16,1 0 1-16,-15 5 0 15,-5 6 1-15,-10 4-1 0,-5 1 0 16,-9 4 0-16,-2 2-7 16,-3-3-21-16,-2 4-56 15,0 0-62-15,1 0-2 16,0 1-70-16</inkml:trace>
  <inkml:trace contextRef="#ctx0" brushRef="#br0" timeOffset="12779.006">7084 13576 439 0,'14'6'141'0,"-24"-5"11"15,11-1-99-15,0 0-81 0,0 0-1 16,-1-1 11-16,0 1 2 15,1 0 5-15,5 0 5 16,16-1 9-16,43-5-2 16,-37-2-1-16,11-4 2 15,-4 2-2-15,8-10 2 16,-3 3 1-16,12-7 0 16,-1 0-1-16,8-5 2 15,-7 5-2-15,5-4 0 16,-7 5 0-16,-1-6 3 15,-7 5 2-15,2-3 8 16,-10 6 3-16,-3-3 6 16,-9 9 0-16,-6 5 16 15,-7 5 9-15,-5 2 31 0,-3 3 7 16,-1 1 17-16,0-1-12 16,0-1-9-16,0 1-32 15,-1-1-13-15,1 1-21 16,0 0-9-16,0 0-12 15,0 0-69-15,0-1-98 16,1 0-119-16,7-2-57 16</inkml:trace>
  <inkml:trace contextRef="#ctx0" brushRef="#br0" timeOffset="15695.122">16122 13313 699 0,'7'7'80'0,"6"-4"96"16,2-7-207-16,15-3-8 16,10-1 26-16,20-10 17 15,1-5-3-15,25-12 0 16,-1-1 2-16,20-9 2 16,-7 2-1-16,12-6 3 15,-14 6 7-15,8-5 43 16,-19 10 1-16,1-1 2 0,-20 6 1 15,-6 7 4-15,-19 9-36 16,-6 2 10-16,-14 8 0 16,-6 2-3-16,-10 4-18 15,0 3-159-15,-5 5-136 16,-1-7-18-16</inkml:trace>
  <inkml:trace contextRef="#ctx0" brushRef="#br0" timeOffset="38588.483">6107 15165 568 0,'3'15'215'0,"-3"-7"30"16,-4-8-143-16,-1 0-55 15,5 0-21-15,0 0-41 16,0 0-32-16,0 0-17 15,0-1 4-15,1 0 4 16,21-12 24-16,44-40 19 16,-31 15 13-16,10-14 0 15,-3-2 2-15,10-12 0 16,-1 7-1-16,6-8 1 0,-1 11-2 16,3-6 0-16,-3 7-2 15,6-3 4-15,-4 6 0 16,3-2-2-16,-7 11 1 15,4 3 1-15,-12 8-2 16,-2 5 1-16,-12 4 1 16,-6 5 1-16,-9 8-1 15,-6 3-1-15,-9 5-2 16,2 2-84-16,-5-1-41 0,1 1-62 16,0 1-74-16</inkml:trace>
  <inkml:trace contextRef="#ctx0" brushRef="#br0" timeOffset="39105.06">6298 15667 885 0,'-1'17'199'0,"-1"-31"63"16,4 15-275-16,4-5-43 16,8-8 2-16,7-7 14 15,15-15 7-15,7-7 30 16,13-12 2-16,0 5-1 15,6-10 1-15,-7 8 1 16,5-9 0-16,-10 3-1 0,9-8 1 16,-8 5-1-16,12-7 0 15,-3 10 1-15,5-5 0 16,-9 11 1-16,4-2-1 16,-13 10 1-16,-2-2 0 15,-13 13 1-15,-2 1-1 16,-13 11 2-16,-4 6 9 15,-7 9 8-15,-4 1 22 16,-2 4 6-16,0-1 6 16,0 0-8-16,-1 0-4 15,0 0-20-15,1 0-10 16,-1 0-6-16,1 0-7 16,0 0-20-16,0 0-97 15,0 0-173-15,0 0 11 16</inkml:trace>
  <inkml:trace contextRef="#ctx0" brushRef="#br0" timeOffset="51051.006">6956 12875 424 0,'3'3'129'16,"-6"-2"19"-16,3-1-116 15,0 0-48-15,0 0-2 16,0 0 1-16,0 0 0 16,2 0 10-16,1 0 6 15,12 2-1-15,3 1 1 0,35 9 0 16,-27-6-1-16,-1-4 2 15,5-1-1-15,0 3 0 16,8 0 1-16,-1-3-1 16,9 3 1-16,-1 2-1 15,13-2 2-15,-5 1-1 16,10-1 1-16,-3-4 0 16,11-1 1-16,-9-2 0 15,12-2 1-15,-8 1-1 16,11-2 0-16,-12 4 0 15,7-2-1-15,-10 2 0 0,6 0 0 16,-13 0 0-16,8 5 1 16,-10-3-1-16,-2 2 0 15,-10-1-1-15,2 3 1 16,-15-6 0-16,0 6 2 16,-12-3 0-16,-2 3 3 15,-8-4 4-15,-3 3 33 16,-5-4 8-16,2 1 5 15,0 0-4-15,0 0-5 16,0 0-39-16,0 0-88 16,0 0-65-16,0 0-49 15,0 0-81-15</inkml:trace>
  <inkml:trace contextRef="#ctx0" brushRef="#br0" timeOffset="51461.059">7864 13387 890 0,'1'-1'172'0,"0"-1"65"15,7-4-261-15,13 1-12 16,8-3 2-16,13 1-6 16,7-4 17-16,11 3-5 15,-5 0 2-15,8 2 0 16,-5-3 15-16,10 4 5 16,-11-1 5-16,4-1 1 15,-12-1 1-15,-3 1 2 16,-13-3 0-16,-5 2 5 15,-11 1 2-15,-2 0 8 16,-6 1 2-16,-5 4 3 16,1 1-2-16,-3 0 1 15,-2 0-8-15,0 1-4 16,0 0-9-16,0 0-84 0,0 0-159 16,0 0 20-16</inkml:trace>
  <inkml:trace contextRef="#ctx0" brushRef="#br0" timeOffset="57518.672">6295 15071 500 0,'-6'12'295'0,"-3"-6"-37"16,5-6-67-16,-4-1-134 16,6-1-23-16,1 1-14 15,1 1-21-15,0 0-48 16,0-1-16-16,0 0-3 16,1 0 4-16,31-7 12 15,43-18 33-15,-14 7 7 16,3 0 3-16,7-4 1 15,-5 3 2-15,6-6 4 16,-13 4 2-16,2-8 0 16,-7 5 2-16,6-6 0 15,-5 7-1-15,0-6 0 0,-7 5 1 16,1 0-3-16,-12 4-4 16,-5-1-26-16,-9 11-16 15,-7 2-32-15,-8 4 1 16,-2 2 10-16,-5 3 25 15,-5 0 36-15,2 0-116 16,0 0 56-16</inkml:trace>
  <inkml:trace contextRef="#ctx0" brushRef="#br0" timeOffset="57813.295">6374 15112 750 0,'-4'7'74'0,"6"-7"73"16,7-4-231-16,15-4 13 15,7-2 16-15,24-9 31 16,9 0 22-16,16-8 0 16,-3 2 1-16,15-3-1 15,-5 6 2-15,7-1 2 16,-10 9-2-16,4-1 1 0,-15 5 0 15,-1 0 1-15,-15 0 1 16,0 0 1-16,-10 2 0 16,0-1 5-16,-10 0-52 15,10 2-107-15,-6 0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://www.ehcache.org/documentation/2.10.4/pdf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.jpe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12.xml"/><Relationship Id="rId11" Type="http://schemas.openxmlformats.org/officeDocument/2006/relationships/image" Target="../media/image16.emf"/><Relationship Id="rId5" Type="http://schemas.openxmlformats.org/officeDocument/2006/relationships/image" Target="../media/image3.png"/><Relationship Id="rId10" Type="http://schemas.openxmlformats.org/officeDocument/2006/relationships/customXml" Target="../ink/ink14.xml"/><Relationship Id="rId4" Type="http://schemas.openxmlformats.org/officeDocument/2006/relationships/image" Target="../media/image2.jpeg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.jpe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customXml" Target="../ink/ink15.xml"/><Relationship Id="rId11" Type="http://schemas.openxmlformats.org/officeDocument/2006/relationships/image" Target="../media/image18.emf"/><Relationship Id="rId5" Type="http://schemas.openxmlformats.org/officeDocument/2006/relationships/image" Target="../media/image3.png"/><Relationship Id="rId10" Type="http://schemas.openxmlformats.org/officeDocument/2006/relationships/customXml" Target="../ink/ink17.xml"/><Relationship Id="rId4" Type="http://schemas.openxmlformats.org/officeDocument/2006/relationships/image" Target="../media/image2.jpeg"/><Relationship Id="rId9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63" y="4622789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3006"/>
            <a:ext cx="9963150" cy="2253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0" y="4693859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7899432" y="5776544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#1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320188" y="4971562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715025-3360-4266-847B-5C269881D8F4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AA0E78-D8FF-46AB-8E4B-B1DC2EEA567A}"/>
              </a:ext>
            </a:extLst>
          </p:cNvPr>
          <p:cNvSpPr/>
          <p:nvPr/>
        </p:nvSpPr>
        <p:spPr>
          <a:xfrm>
            <a:off x="2753551" y="238968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3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[</a:t>
            </a:r>
            <a:r>
              <a:rPr lang="en-IN" sz="2800" dirty="0">
                <a:hlinkClick r:id="rId2"/>
              </a:rPr>
              <a:t>http://www.ehcache.org/documentation/2.10.4/pdf/index.html</a:t>
            </a:r>
            <a:r>
              <a:rPr lang="en-IN" sz="2800" dirty="0"/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5F9C0-32F5-47FA-990E-9B70F910A0B6}"/>
                  </a:ext>
                </a:extLst>
              </p14:cNvPr>
              <p14:cNvContentPartPr/>
              <p14:nvPr/>
            </p14:nvContentPartPr>
            <p14:xfrm>
              <a:off x="7107480" y="4751640"/>
              <a:ext cx="903600" cy="36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5F9C0-32F5-47FA-990E-9B70F910A0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8120" y="4742280"/>
                <a:ext cx="92232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6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8415785-AA70-4259-946F-EB7627C016A5}"/>
              </a:ext>
            </a:extLst>
          </p:cNvPr>
          <p:cNvSpPr/>
          <p:nvPr/>
        </p:nvSpPr>
        <p:spPr>
          <a:xfrm>
            <a:off x="7881772" y="2795425"/>
            <a:ext cx="2162175" cy="270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1657517" y="3100224"/>
            <a:ext cx="2323933" cy="2519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</a:t>
            </a:r>
          </a:p>
          <a:p>
            <a:pPr algn="ctr"/>
            <a:r>
              <a:rPr lang="en-IN" sz="3600" dirty="0"/>
              <a:t>Application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F07F49-5CF3-484E-A895-D18181C1AB08}"/>
                  </a:ext>
                </a:extLst>
              </p14:cNvPr>
              <p14:cNvContentPartPr/>
              <p14:nvPr/>
            </p14:nvContentPartPr>
            <p14:xfrm>
              <a:off x="1981800" y="3215160"/>
              <a:ext cx="5852880" cy="252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F07F49-5CF3-484E-A895-D18181C1A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440" y="3205800"/>
                <a:ext cx="5871600" cy="25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4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047750" y="2440309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31" y="5144519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3006"/>
            <a:ext cx="9963150" cy="2253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55345" y="5408188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8031778" y="6307183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#2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357034" y="5499964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2E7F5F-4727-46AA-978E-1BB1AF9FD56A}"/>
              </a:ext>
            </a:extLst>
          </p:cNvPr>
          <p:cNvSpPr/>
          <p:nvPr/>
        </p:nvSpPr>
        <p:spPr>
          <a:xfrm>
            <a:off x="1075422" y="248048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7F182-AE48-46A5-A63D-355561D77E8A}"/>
              </a:ext>
            </a:extLst>
          </p:cNvPr>
          <p:cNvSpPr/>
          <p:nvPr/>
        </p:nvSpPr>
        <p:spPr>
          <a:xfrm>
            <a:off x="1103094" y="248890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  <a:r>
              <a:rPr lang="en-IN" sz="6600" b="1" dirty="0">
                <a:solidFill>
                  <a:srgbClr val="00B0F0"/>
                </a:solidFill>
                <a:latin typeface="Algerian" panose="04020705040A02060702" pitchFamily="82" charset="0"/>
              </a:rPr>
              <a:t>(#1)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E24519-4AB3-475F-919F-0F18EA998282}"/>
                  </a:ext>
                </a:extLst>
              </p14:cNvPr>
              <p14:cNvContentPartPr/>
              <p14:nvPr/>
            </p14:nvContentPartPr>
            <p14:xfrm>
              <a:off x="132480" y="392760"/>
              <a:ext cx="11939760" cy="503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E24519-4AB3-475F-919F-0F18EA9982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120" y="383400"/>
                <a:ext cx="11958480" cy="50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CD229F-D164-4DFC-B9E6-53F8DB785898}"/>
                  </a:ext>
                </a:extLst>
              </p14:cNvPr>
              <p14:cNvContentPartPr/>
              <p14:nvPr/>
            </p14:nvContentPartPr>
            <p14:xfrm>
              <a:off x="98280" y="1113480"/>
              <a:ext cx="1293120" cy="4110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CD229F-D164-4DFC-B9E6-53F8DB7858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20" y="1104120"/>
                <a:ext cx="1311840" cy="41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60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047750" y="2440309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31" y="5144519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3006"/>
            <a:ext cx="9963150" cy="2253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55345" y="5408188"/>
            <a:ext cx="6096000" cy="10116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8031778" y="6307183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#3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357034" y="5499964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2E7F5F-4727-46AA-978E-1BB1AF9FD56A}"/>
              </a:ext>
            </a:extLst>
          </p:cNvPr>
          <p:cNvSpPr/>
          <p:nvPr/>
        </p:nvSpPr>
        <p:spPr>
          <a:xfrm>
            <a:off x="1075422" y="248048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7F182-AE48-46A5-A63D-355561D77E8A}"/>
              </a:ext>
            </a:extLst>
          </p:cNvPr>
          <p:cNvSpPr/>
          <p:nvPr/>
        </p:nvSpPr>
        <p:spPr>
          <a:xfrm>
            <a:off x="1103094" y="2488901"/>
            <a:ext cx="10648949" cy="2795759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err="1">
                <a:solidFill>
                  <a:srgbClr val="92D050"/>
                </a:solidFill>
                <a:latin typeface="Algerian" panose="04020705040A02060702" pitchFamily="82" charset="0"/>
              </a:rPr>
              <a:t>ehCACHe</a:t>
            </a:r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integration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WITH </a:t>
            </a:r>
          </a:p>
          <a:p>
            <a:pPr algn="ctr"/>
            <a:r>
              <a:rPr lang="en-IN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  <a:r>
              <a:rPr lang="en-IN" sz="6600" b="1" dirty="0">
                <a:solidFill>
                  <a:srgbClr val="00B0F0"/>
                </a:solidFill>
                <a:latin typeface="Algerian" panose="04020705040A02060702" pitchFamily="82" charset="0"/>
              </a:rPr>
              <a:t>(#2)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AD79DC-2FE4-4124-B20A-D4A910BA9A69}"/>
                  </a:ext>
                </a:extLst>
              </p14:cNvPr>
              <p14:cNvContentPartPr/>
              <p14:nvPr/>
            </p14:nvContentPartPr>
            <p14:xfrm>
              <a:off x="4461840" y="9000"/>
              <a:ext cx="7715880" cy="560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AD79DC-2FE4-4124-B20A-D4A910BA9A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2480" y="-360"/>
                <a:ext cx="7734600" cy="56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712942-FCE9-4753-9B7B-4C87BDDE5801}"/>
                  </a:ext>
                </a:extLst>
              </p14:cNvPr>
              <p14:cNvContentPartPr/>
              <p14:nvPr/>
            </p14:nvContentPartPr>
            <p14:xfrm>
              <a:off x="71640" y="556560"/>
              <a:ext cx="1358640" cy="497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712942-FCE9-4753-9B7B-4C87BDDE58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80" y="547200"/>
                <a:ext cx="1377360" cy="49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17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8C2B8-A5E9-4AFC-A088-D844D5234DF7}"/>
                  </a:ext>
                </a:extLst>
              </p14:cNvPr>
              <p14:cNvContentPartPr/>
              <p14:nvPr/>
            </p14:nvContentPartPr>
            <p14:xfrm>
              <a:off x="11608200" y="528480"/>
              <a:ext cx="341640" cy="1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8C2B8-A5E9-4AFC-A088-D844D5234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8840" y="519120"/>
                <a:ext cx="36036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1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5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4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Let’s go point wise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Store of things that will be required in future and can be accesses rapidly</a:t>
            </a:r>
          </a:p>
          <a:p>
            <a:r>
              <a:rPr lang="en-IN" sz="2800" dirty="0"/>
              <a:t>Key-value pair</a:t>
            </a:r>
          </a:p>
          <a:p>
            <a:r>
              <a:rPr lang="en-IN" sz="2800" dirty="0"/>
              <a:t>Now coming to </a:t>
            </a:r>
            <a:r>
              <a:rPr lang="en-IN" sz="2800" dirty="0" err="1"/>
              <a:t>ehcahce</a:t>
            </a:r>
            <a:endParaRPr lang="en-IN" sz="2800" dirty="0"/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A1858C-7059-4DC7-A51F-41AAF5EAFA46}"/>
                  </a:ext>
                </a:extLst>
              </p14:cNvPr>
              <p14:cNvContentPartPr/>
              <p14:nvPr/>
            </p14:nvContentPartPr>
            <p14:xfrm>
              <a:off x="756720" y="1565640"/>
              <a:ext cx="10370520" cy="261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A1858C-7059-4DC7-A51F-41AAF5EAF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360" y="1556280"/>
                <a:ext cx="10389240" cy="26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9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Ehcahce</a:t>
            </a:r>
            <a:r>
              <a:rPr lang="en-IN" dirty="0">
                <a:latin typeface="Algerian" panose="04020705040A02060702" pitchFamily="82" charset="0"/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Java’s most widely used cache</a:t>
            </a:r>
          </a:p>
          <a:p>
            <a:r>
              <a:rPr lang="en-IN" sz="2800" dirty="0"/>
              <a:t>Open source</a:t>
            </a:r>
          </a:p>
          <a:p>
            <a:r>
              <a:rPr lang="en-IN" sz="2800" dirty="0"/>
              <a:t>Commercial support by </a:t>
            </a:r>
            <a:r>
              <a:rPr lang="en-IN" sz="2800" dirty="0" err="1"/>
              <a:t>Terracota</a:t>
            </a:r>
            <a:r>
              <a:rPr lang="en-IN" sz="2800" dirty="0"/>
              <a:t> Inc.</a:t>
            </a:r>
          </a:p>
          <a:p>
            <a:r>
              <a:rPr lang="en-US" sz="2800" dirty="0"/>
              <a:t>it's robust, proven, full-featured, and integrates with other popular libraries and frameworks</a:t>
            </a:r>
            <a:endParaRPr lang="en-IN" sz="2800" dirty="0"/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C8F5FA-A0F2-48E2-979A-336D9038E8F9}"/>
                  </a:ext>
                </a:extLst>
              </p14:cNvPr>
              <p14:cNvContentPartPr/>
              <p14:nvPr/>
            </p14:nvContentPartPr>
            <p14:xfrm>
              <a:off x="1356480" y="2893320"/>
              <a:ext cx="8346240" cy="232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C8F5FA-A0F2-48E2-979A-336D9038E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2883960"/>
                <a:ext cx="8364960" cy="23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8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Ehcahce</a:t>
            </a:r>
            <a:r>
              <a:rPr lang="en-IN" dirty="0">
                <a:latin typeface="Algerian" panose="04020705040A02060702" pitchFamily="82" charset="0"/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It can be used with hibernate as </a:t>
            </a:r>
          </a:p>
          <a:p>
            <a:pPr lvl="1"/>
            <a:r>
              <a:rPr lang="en-IN" sz="2600" dirty="0"/>
              <a:t>General purpose</a:t>
            </a:r>
          </a:p>
          <a:p>
            <a:pPr lvl="1"/>
            <a:r>
              <a:rPr lang="en-IN" sz="2600" dirty="0"/>
              <a:t>2</a:t>
            </a:r>
            <a:r>
              <a:rPr lang="en-IN" sz="2600" baseline="30000" dirty="0"/>
              <a:t>nd</a:t>
            </a:r>
            <a:r>
              <a:rPr lang="en-IN" sz="2600" dirty="0"/>
              <a:t> level cache</a:t>
            </a:r>
          </a:p>
          <a:p>
            <a:r>
              <a:rPr lang="en-IN" sz="2800" dirty="0"/>
              <a:t>Integrates with – spring, google app engine and others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F46762-2893-41F3-9AC1-77223256BD6B}"/>
                  </a:ext>
                </a:extLst>
              </p14:cNvPr>
              <p14:cNvContentPartPr/>
              <p14:nvPr/>
            </p14:nvContentPartPr>
            <p14:xfrm>
              <a:off x="3107880" y="3778920"/>
              <a:ext cx="5584680" cy="193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F46762-2893-41F3-9AC1-77223256B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520" y="3769560"/>
                <a:ext cx="5603400" cy="19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2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Cache hit</a:t>
            </a:r>
          </a:p>
          <a:p>
            <a:r>
              <a:rPr lang="en-IN" sz="2800" dirty="0"/>
              <a:t>Cache miss</a:t>
            </a:r>
          </a:p>
          <a:p>
            <a:r>
              <a:rPr lang="en-IN" sz="2800" dirty="0"/>
              <a:t>System of record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1DD76-0481-4F95-9BC3-61C679A2608E}"/>
                  </a:ext>
                </a:extLst>
              </p14:cNvPr>
              <p14:cNvContentPartPr/>
              <p14:nvPr/>
            </p14:nvContentPartPr>
            <p14:xfrm>
              <a:off x="2232000" y="976320"/>
              <a:ext cx="8117640" cy="588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1DD76-0481-4F95-9BC3-61C679A260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640" y="966960"/>
                <a:ext cx="8136360" cy="59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Why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Locality of reference</a:t>
            </a:r>
          </a:p>
          <a:p>
            <a:r>
              <a:rPr lang="en-IN" sz="2800" dirty="0"/>
              <a:t>Speed</a:t>
            </a:r>
          </a:p>
          <a:p>
            <a:r>
              <a:rPr lang="en-IN" sz="2800" dirty="0"/>
              <a:t>Cost saving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93136-F23D-44D8-87BD-8648ABE95D9D}"/>
                  </a:ext>
                </a:extLst>
              </p14:cNvPr>
              <p14:cNvContentPartPr/>
              <p14:nvPr/>
            </p14:nvContentPartPr>
            <p14:xfrm>
              <a:off x="1842840" y="1758600"/>
              <a:ext cx="7892280" cy="365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93136-F23D-44D8-87BD-8648ABE95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480" y="1749240"/>
                <a:ext cx="7911000" cy="36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51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Factors that affect the efficiency of a cache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Liveliness</a:t>
            </a:r>
          </a:p>
          <a:p>
            <a:r>
              <a:rPr lang="en-IN" sz="2800" dirty="0"/>
              <a:t>Proportion of data cached</a:t>
            </a:r>
          </a:p>
          <a:p>
            <a:r>
              <a:rPr lang="en-IN" sz="2800" dirty="0"/>
              <a:t>Shape of usage distribution – 80/20</a:t>
            </a:r>
          </a:p>
          <a:p>
            <a:r>
              <a:rPr lang="en-IN" sz="2800" dirty="0"/>
              <a:t>Read/write ratio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0BC375-E4E9-47B4-8860-1A4AD682DCFB}"/>
                  </a:ext>
                </a:extLst>
              </p14:cNvPr>
              <p14:cNvContentPartPr/>
              <p14:nvPr/>
            </p14:nvContentPartPr>
            <p14:xfrm>
              <a:off x="457920" y="1691640"/>
              <a:ext cx="10885680" cy="431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0BC375-E4E9-47B4-8860-1A4AD682D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60" y="1682280"/>
                <a:ext cx="1090440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Standalone</a:t>
            </a:r>
          </a:p>
          <a:p>
            <a:r>
              <a:rPr lang="en-IN" sz="2800" dirty="0"/>
              <a:t>Distributed</a:t>
            </a:r>
          </a:p>
          <a:p>
            <a:r>
              <a:rPr lang="en-IN" sz="2800" dirty="0"/>
              <a:t>Replicated </a:t>
            </a:r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2809D2-1935-4C48-AA4F-E4966C177F55}"/>
                  </a:ext>
                </a:extLst>
              </p14:cNvPr>
              <p14:cNvContentPartPr/>
              <p14:nvPr/>
            </p14:nvContentPartPr>
            <p14:xfrm>
              <a:off x="2350080" y="81360"/>
              <a:ext cx="7475760" cy="530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2809D2-1935-4C48-AA4F-E4966C177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720" y="72000"/>
                <a:ext cx="7494480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4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Storage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2885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Memory store – subject to GC</a:t>
            </a:r>
          </a:p>
          <a:p>
            <a:r>
              <a:rPr lang="en-IN" sz="2800" dirty="0" err="1"/>
              <a:t>offHeap</a:t>
            </a:r>
            <a:r>
              <a:rPr lang="en-IN" sz="2800" dirty="0"/>
              <a:t> store – available </a:t>
            </a:r>
            <a:r>
              <a:rPr lang="en-IN" sz="2800" dirty="0" err="1"/>
              <a:t>upto</a:t>
            </a:r>
            <a:r>
              <a:rPr lang="en-IN" sz="2800" dirty="0"/>
              <a:t> RAM</a:t>
            </a:r>
          </a:p>
          <a:p>
            <a:r>
              <a:rPr lang="en-IN" sz="2800" dirty="0"/>
              <a:t>Disk store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5AE3D6-F0B3-42A5-A94C-FA5F0FEB0A9C}"/>
                  </a:ext>
                </a:extLst>
              </p14:cNvPr>
              <p14:cNvContentPartPr/>
              <p14:nvPr/>
            </p14:nvContentPartPr>
            <p14:xfrm>
              <a:off x="1838160" y="3508560"/>
              <a:ext cx="4444560" cy="213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5AE3D6-F0B3-42A5-A94C-FA5F0FEB0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0" y="3499200"/>
                <a:ext cx="4463280" cy="21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6237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941"/>
      </a:dk2>
      <a:lt2>
        <a:srgbClr val="E5E8E2"/>
      </a:lt2>
      <a:accent1>
        <a:srgbClr val="894DC3"/>
      </a:accent1>
      <a:accent2>
        <a:srgbClr val="6057BD"/>
      </a:accent2>
      <a:accent3>
        <a:srgbClr val="4D73C3"/>
      </a:accent3>
      <a:accent4>
        <a:srgbClr val="3B93B1"/>
      </a:accent4>
      <a:accent5>
        <a:srgbClr val="46B3A2"/>
      </a:accent5>
      <a:accent6>
        <a:srgbClr val="3BB16D"/>
      </a:accent6>
      <a:hlink>
        <a:srgbClr val="5F9030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</TotalTime>
  <Words>244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Algerian</vt:lpstr>
      <vt:lpstr>Tw Cen MT</vt:lpstr>
      <vt:lpstr>Wingdings 2</vt:lpstr>
      <vt:lpstr>DividendVTI</vt:lpstr>
      <vt:lpstr>d</vt:lpstr>
      <vt:lpstr>Let’s go point wise ..</vt:lpstr>
      <vt:lpstr>Ehcahce..</vt:lpstr>
      <vt:lpstr>Ehcahce..</vt:lpstr>
      <vt:lpstr>Key terms</vt:lpstr>
      <vt:lpstr>Why caching??</vt:lpstr>
      <vt:lpstr>Factors that affect the efficiency of a cache</vt:lpstr>
      <vt:lpstr>topology</vt:lpstr>
      <vt:lpstr>Storage tiers</vt:lpstr>
      <vt:lpstr>Reference</vt:lpstr>
      <vt:lpstr>Real world scenario</vt:lpstr>
      <vt:lpstr>d</vt:lpstr>
      <vt:lpstr>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Arvind Maurya</dc:creator>
  <cp:lastModifiedBy>Arvind Maurya</cp:lastModifiedBy>
  <cp:revision>157</cp:revision>
  <dcterms:created xsi:type="dcterms:W3CDTF">2020-01-12T17:47:50Z</dcterms:created>
  <dcterms:modified xsi:type="dcterms:W3CDTF">2020-01-22T14:02:38Z</dcterms:modified>
</cp:coreProperties>
</file>