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1E4B-8B62-46D5-91F5-06AA16818C20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D0F9-6969-41C5-A90A-44D73FE5E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39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1E4B-8B62-46D5-91F5-06AA16818C20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D0F9-6969-41C5-A90A-44D73FE5E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51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1E4B-8B62-46D5-91F5-06AA16818C20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D0F9-6969-41C5-A90A-44D73FE5E42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1611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1E4B-8B62-46D5-91F5-06AA16818C20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D0F9-6969-41C5-A90A-44D73FE5E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798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1E4B-8B62-46D5-91F5-06AA16818C20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D0F9-6969-41C5-A90A-44D73FE5E42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3255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1E4B-8B62-46D5-91F5-06AA16818C20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D0F9-6969-41C5-A90A-44D73FE5E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503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1E4B-8B62-46D5-91F5-06AA16818C20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D0F9-6969-41C5-A90A-44D73FE5E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237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1E4B-8B62-46D5-91F5-06AA16818C20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D0F9-6969-41C5-A90A-44D73FE5E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33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1E4B-8B62-46D5-91F5-06AA16818C20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D0F9-6969-41C5-A90A-44D73FE5E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89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1E4B-8B62-46D5-91F5-06AA16818C20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D0F9-6969-41C5-A90A-44D73FE5E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75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1E4B-8B62-46D5-91F5-06AA16818C20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D0F9-6969-41C5-A90A-44D73FE5E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51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1E4B-8B62-46D5-91F5-06AA16818C20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D0F9-6969-41C5-A90A-44D73FE5E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15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1E4B-8B62-46D5-91F5-06AA16818C20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D0F9-6969-41C5-A90A-44D73FE5E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74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1E4B-8B62-46D5-91F5-06AA16818C20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D0F9-6969-41C5-A90A-44D73FE5E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97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1E4B-8B62-46D5-91F5-06AA16818C20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D0F9-6969-41C5-A90A-44D73FE5E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4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1E4B-8B62-46D5-91F5-06AA16818C20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D0F9-6969-41C5-A90A-44D73FE5E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40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81E4B-8B62-46D5-91F5-06AA16818C20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25FD0F9-6969-41C5-A90A-44D73FE5E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49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roovy.apache.org/download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2988B-4F40-47A3-AA1B-3C66F8368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749" y="1288586"/>
            <a:ext cx="5603926" cy="2221375"/>
          </a:xfrm>
        </p:spPr>
        <p:txBody>
          <a:bodyPr/>
          <a:lstStyle/>
          <a:p>
            <a:r>
              <a:rPr lang="en-IN" dirty="0"/>
              <a:t>Groovy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6D136-1539-45E0-9640-452D3D310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4174" y="5947242"/>
            <a:ext cx="6219825" cy="720258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Overview and environment setup</a:t>
            </a:r>
          </a:p>
        </p:txBody>
      </p:sp>
      <p:pic>
        <p:nvPicPr>
          <p:cNvPr id="1026" name="Picture 2" descr="Image result for groovy">
            <a:extLst>
              <a:ext uri="{FF2B5EF4-FFF2-40B4-BE49-F238E27FC236}">
                <a16:creationId xmlns:a16="http://schemas.microsoft.com/office/drawing/2014/main" id="{B82C441B-9E8D-49C2-8CA8-2D1D4A96E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0" y="333376"/>
            <a:ext cx="11480819" cy="568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91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8CB3-F2CF-455F-9943-27AC3F40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E2671-ED06-45EB-AA0D-31BA16073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Apache Groovy is a Java-syntax-compatible object-oriented programming language for the Java platform.</a:t>
            </a:r>
          </a:p>
          <a:p>
            <a:r>
              <a:rPr lang="en-US" dirty="0"/>
              <a:t> It is both a static and dynamic language with features similar to those of Python, Ruby, Perl, and Smalltalk.</a:t>
            </a:r>
          </a:p>
          <a:p>
            <a:r>
              <a:rPr lang="en-US" dirty="0"/>
              <a:t>Designed by – James Strachan(first talked about Groovy in 2003 in his blog)</a:t>
            </a:r>
          </a:p>
          <a:p>
            <a:r>
              <a:rPr lang="en-US" dirty="0"/>
              <a:t>Groovy 1.0 was released on January 2, 2007, and Groovy 2.0 in July, 2012</a:t>
            </a:r>
          </a:p>
          <a:p>
            <a:r>
              <a:rPr lang="en-US" dirty="0"/>
              <a:t>2.4 was the last major release under Pivotal software Inc</a:t>
            </a:r>
            <a:r>
              <a:rPr lang="en-IN" dirty="0"/>
              <a:t> which ended in March, 2015</a:t>
            </a:r>
          </a:p>
          <a:p>
            <a:r>
              <a:rPr lang="en-IN" dirty="0"/>
              <a:t>As of now 2.5.7 is latest stable release</a:t>
            </a:r>
          </a:p>
          <a:p>
            <a:r>
              <a:rPr lang="en-US" dirty="0"/>
              <a:t>Groovy has is now governed by Project Management Committee in the Apache Software Foundation</a:t>
            </a:r>
          </a:p>
          <a:p>
            <a:r>
              <a:rPr lang="en-US" dirty="0"/>
              <a:t>Influenced the development of Kotlin language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6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9A4A-9026-49C9-ADEA-36754750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203F0-B97F-4231-9B6C-8B075C4C5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071687"/>
            <a:ext cx="7658100" cy="180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B4807F-95F3-4E9F-AC37-0AEAF43BA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112" y="4100512"/>
            <a:ext cx="7858125" cy="193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182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D52D-D200-4CBF-970D-D79C0E21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B5556-0180-460F-ACC0-93F15F6D8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57437"/>
            <a:ext cx="7715250" cy="1895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B3FAC0-4002-4BDF-82D8-5A571075A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4824412"/>
            <a:ext cx="7791450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30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81FF7-3AE3-43B1-8845-4C1F23F87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0C659-5750-459E-839E-3086F3E32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38362"/>
            <a:ext cx="8039100" cy="2181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AD73A-22D8-4AFA-B03E-308E043F9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262" y="4676775"/>
            <a:ext cx="7553325" cy="1943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413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45B6-0391-46A0-BBF8-6EE34977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06F1A-98D5-4649-A8F3-FDFE5CCC5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Browse to </a:t>
            </a:r>
            <a:r>
              <a:rPr lang="en-IN" dirty="0">
                <a:hlinkClick r:id="rId2"/>
              </a:rPr>
              <a:t>https://groovy.apache.org/download.html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83129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140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Groovy</vt:lpstr>
      <vt:lpstr>Overview</vt:lpstr>
      <vt:lpstr>Features</vt:lpstr>
      <vt:lpstr>Features..</vt:lpstr>
      <vt:lpstr>Features..</vt:lpstr>
      <vt:lpstr>Environment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Groovy</dc:title>
  <dc:creator>Arvind Maurya</dc:creator>
  <cp:lastModifiedBy>Arvind Maurya</cp:lastModifiedBy>
  <cp:revision>28</cp:revision>
  <dcterms:created xsi:type="dcterms:W3CDTF">2019-07-02T04:36:58Z</dcterms:created>
  <dcterms:modified xsi:type="dcterms:W3CDTF">2019-07-03T04:15:52Z</dcterms:modified>
</cp:coreProperties>
</file>