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>
        <p:scale>
          <a:sx n="63" d="100"/>
          <a:sy n="63" d="100"/>
        </p:scale>
        <p:origin x="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1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5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250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3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616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43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64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34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13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21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8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31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41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78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2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9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68C19-ADF5-404F-8FC5-8FCA42A7421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34413E-DE18-461F-A5AE-6205FFCCB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46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7EEC-4C0D-42BF-BE82-F88673E88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Groovy : Difference with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70D85-7DBF-4EED-AE48-9DEB0A62E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7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72EA-CC9A-4949-BCC1-2C79164E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one go -&gt;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8848-E079-4FE9-B10D-DA4B3BFB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5200650"/>
          </a:xfrm>
        </p:spPr>
        <p:txBody>
          <a:bodyPr>
            <a:normAutofit/>
          </a:bodyPr>
          <a:lstStyle/>
          <a:p>
            <a:r>
              <a:rPr lang="en-IN" dirty="0"/>
              <a:t>Default Imports</a:t>
            </a:r>
          </a:p>
          <a:p>
            <a:r>
              <a:rPr lang="en-IN" dirty="0"/>
              <a:t>Multi-methods</a:t>
            </a:r>
          </a:p>
          <a:p>
            <a:r>
              <a:rPr lang="en-IN" dirty="0"/>
              <a:t>Array initializers</a:t>
            </a:r>
          </a:p>
          <a:p>
            <a:r>
              <a:rPr lang="en-IN" dirty="0"/>
              <a:t>Package scope visibility</a:t>
            </a:r>
          </a:p>
          <a:p>
            <a:r>
              <a:rPr lang="en-IN" dirty="0"/>
              <a:t>ARM block – (Automatic Resource Management)</a:t>
            </a:r>
          </a:p>
          <a:p>
            <a:r>
              <a:rPr lang="en-IN" dirty="0"/>
              <a:t>Inner Classes</a:t>
            </a:r>
          </a:p>
          <a:p>
            <a:r>
              <a:rPr lang="en-IN" dirty="0"/>
              <a:t>Lambdas</a:t>
            </a:r>
          </a:p>
          <a:p>
            <a:r>
              <a:rPr lang="en-IN" dirty="0" err="1"/>
              <a:t>GStrings</a:t>
            </a:r>
            <a:endParaRPr lang="en-IN" dirty="0"/>
          </a:p>
          <a:p>
            <a:r>
              <a:rPr lang="en-IN" dirty="0"/>
              <a:t>String and character literals</a:t>
            </a:r>
          </a:p>
          <a:p>
            <a:r>
              <a:rPr lang="en-IN" dirty="0"/>
              <a:t>Primitive and wrappers</a:t>
            </a:r>
          </a:p>
          <a:p>
            <a:r>
              <a:rPr lang="en-IN" dirty="0"/>
              <a:t>==</a:t>
            </a:r>
          </a:p>
          <a:p>
            <a:r>
              <a:rPr lang="en-IN" dirty="0"/>
              <a:t>Extra keywords – </a:t>
            </a:r>
            <a:r>
              <a:rPr lang="en-IN" b="1" i="1" dirty="0"/>
              <a:t>as, def, in, trait</a:t>
            </a:r>
          </a:p>
        </p:txBody>
      </p:sp>
    </p:spTree>
    <p:extLst>
      <p:ext uri="{BB962C8B-B14F-4D97-AF65-F5344CB8AC3E}">
        <p14:creationId xmlns:p14="http://schemas.microsoft.com/office/powerpoint/2010/main" val="351485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3ABE-EBFB-4E55-9307-F3A8AFBF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938F-1F75-4040-B9F4-6EB7CE99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java.io.*</a:t>
            </a:r>
          </a:p>
          <a:p>
            <a:r>
              <a:rPr lang="en-IN" dirty="0"/>
              <a:t>java.lang.*</a:t>
            </a:r>
          </a:p>
          <a:p>
            <a:r>
              <a:rPr lang="en-IN" dirty="0" err="1"/>
              <a:t>java.math.BigDecimal</a:t>
            </a:r>
            <a:endParaRPr lang="en-IN" dirty="0"/>
          </a:p>
          <a:p>
            <a:r>
              <a:rPr lang="en-IN" dirty="0" err="1"/>
              <a:t>java.math.BigInteger</a:t>
            </a:r>
            <a:endParaRPr lang="en-IN" dirty="0"/>
          </a:p>
          <a:p>
            <a:r>
              <a:rPr lang="en-IN" dirty="0"/>
              <a:t>java.net.*</a:t>
            </a:r>
          </a:p>
          <a:p>
            <a:r>
              <a:rPr lang="en-IN" dirty="0"/>
              <a:t>java.util.*</a:t>
            </a:r>
          </a:p>
          <a:p>
            <a:r>
              <a:rPr lang="en-IN" dirty="0"/>
              <a:t>groovy.lang.*</a:t>
            </a:r>
          </a:p>
          <a:p>
            <a:r>
              <a:rPr lang="en-IN" dirty="0"/>
              <a:t>groovy.util.*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19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A45A-C0EA-4DAE-A2F6-D8EF3A8F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7981-A9E8-46DD-A92F-B912F1455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Methods to be invoked are chosen at runtime – runtime dispatch</a:t>
            </a:r>
          </a:p>
          <a:p>
            <a:r>
              <a:rPr lang="en-IN" dirty="0"/>
              <a:t>In java  it’s decided at compile time</a:t>
            </a:r>
          </a:p>
          <a:p>
            <a:r>
              <a:rPr lang="en-US" dirty="0"/>
              <a:t>That is because Java will use the static information type, whereas Groovy will choose at runtime, when the method is actually called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7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9637-1C3F-4C34-8CE6-ADB28265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Initializers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566-0A62-4400-ABE4-BA5219731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Groovy, the </a:t>
            </a:r>
            <a:r>
              <a:rPr lang="en-US" dirty="0">
                <a:solidFill>
                  <a:srgbClr val="FF0000"/>
                </a:solidFill>
              </a:rPr>
              <a:t>{ …​ } </a:t>
            </a:r>
            <a:r>
              <a:rPr lang="en-US" dirty="0"/>
              <a:t>block is reserved for closures. That means that you cannot create </a:t>
            </a:r>
            <a:r>
              <a:rPr lang="en-US" dirty="0">
                <a:solidFill>
                  <a:srgbClr val="FF0000"/>
                </a:solidFill>
              </a:rPr>
              <a:t>array literals </a:t>
            </a:r>
            <a:r>
              <a:rPr lang="en-US" dirty="0"/>
              <a:t>with this syntax:</a:t>
            </a:r>
          </a:p>
          <a:p>
            <a:r>
              <a:rPr lang="en-IN" i="1" spc="300" dirty="0"/>
              <a:t>int[] array = { 1, 2, 3}</a:t>
            </a:r>
          </a:p>
          <a:p>
            <a:r>
              <a:rPr lang="en-IN" dirty="0"/>
              <a:t>Instead you have to use:</a:t>
            </a:r>
          </a:p>
          <a:p>
            <a:r>
              <a:rPr lang="en-IN" i="1" spc="300" dirty="0"/>
              <a:t>int[] array = [1,2,3]</a:t>
            </a:r>
          </a:p>
        </p:txBody>
      </p:sp>
    </p:spTree>
    <p:extLst>
      <p:ext uri="{BB962C8B-B14F-4D97-AF65-F5344CB8AC3E}">
        <p14:creationId xmlns:p14="http://schemas.microsoft.com/office/powerpoint/2010/main" val="99398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B3F4-83C0-4E2F-ADB1-CEF0ECFD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 scope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243F-4844-4187-9E61-C16A4255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Groovy, omitting a modifier on a field doesn’t result in a package-private field like in 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Instead, it is used to create a </a:t>
            </a:r>
            <a:r>
              <a:rPr lang="en-US" i="1" dirty="0"/>
              <a:t>property</a:t>
            </a:r>
            <a:r>
              <a:rPr lang="en-US" dirty="0"/>
              <a:t>, that is to say a </a:t>
            </a:r>
            <a:r>
              <a:rPr lang="en-US" i="1" dirty="0"/>
              <a:t>private field</a:t>
            </a:r>
            <a:r>
              <a:rPr lang="en-US" dirty="0"/>
              <a:t>, an associated </a:t>
            </a:r>
            <a:r>
              <a:rPr lang="en-US" i="1" dirty="0"/>
              <a:t>getter</a:t>
            </a:r>
            <a:r>
              <a:rPr lang="en-US" dirty="0"/>
              <a:t> and an associated </a:t>
            </a:r>
            <a:r>
              <a:rPr lang="en-US" i="1" dirty="0"/>
              <a:t>setter</a:t>
            </a:r>
            <a:r>
              <a:rPr lang="en-US" dirty="0"/>
              <a:t>.</a:t>
            </a:r>
          </a:p>
          <a:p>
            <a:r>
              <a:rPr lang="en-US" dirty="0"/>
              <a:t>It is possible to create a package-private field by annotating it with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PackageScope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CDAD3-335D-4982-86F3-B05012E99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445" y="2510790"/>
            <a:ext cx="2571750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38E210-30BD-40BC-8015-84D49C45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62" y="5105400"/>
            <a:ext cx="42576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6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AC06-146F-4AAC-8BE8-9E2F5896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ARM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A77B-012D-4734-91D2-A5EE75F9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 (Automatic Resource Management) block from Java 7 are not supported in Groovy. Instead, Groovy provides various methods relying on closures, which have the same effect while being more idiomatic.</a:t>
            </a:r>
          </a:p>
          <a:p>
            <a:endParaRPr lang="en-US" dirty="0"/>
          </a:p>
          <a:p>
            <a:r>
              <a:rPr lang="en-US" dirty="0"/>
              <a:t>The same can be rewritten like- </a:t>
            </a:r>
            <a:endParaRPr lang="en-I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9BD99-3CFC-4B5D-B7E8-0EF2C4A07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749" y="2779395"/>
            <a:ext cx="4390541" cy="2635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D0DF29-B1E0-43AA-940A-EFA1F95B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097337"/>
            <a:ext cx="5752346" cy="2635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282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A7C4-39EC-4215-AD9D-AD3FB5BD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016C-9F94-4BC4-BE42-0EAAA4F5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Java 8 supports lambdas and method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Java 8 lambdas can be more or less considered as anonymous inner classes. Groovy doesn’t support that syntax, but has closures instead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3DE01-EB96-4941-A2A9-25A38148A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1" y="2679700"/>
            <a:ext cx="9248775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8A3C3-665E-4E55-B19F-DB911BC7D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41875"/>
            <a:ext cx="9248775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62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3D5C-AFB6-4A38-9D90-80F55888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GStrings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47FD-CBA0-4D99-967E-E1E4051B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7627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656</TotalTime>
  <Words>284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Groovy : Difference with Java</vt:lpstr>
      <vt:lpstr>In one go -&gt;</vt:lpstr>
      <vt:lpstr>Default imports</vt:lpstr>
      <vt:lpstr>Multi-methods</vt:lpstr>
      <vt:lpstr>Array Initializers</vt:lpstr>
      <vt:lpstr>Package scope visibility</vt:lpstr>
      <vt:lpstr>ARM Blocks</vt:lpstr>
      <vt:lpstr>Lambdas</vt:lpstr>
      <vt:lpstr>GStrings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 : Difference with Java</dc:title>
  <dc:creator>Arvind Maurya</dc:creator>
  <cp:lastModifiedBy>Arvind Maurya</cp:lastModifiedBy>
  <cp:revision>45</cp:revision>
  <dcterms:created xsi:type="dcterms:W3CDTF">2019-07-01T17:40:41Z</dcterms:created>
  <dcterms:modified xsi:type="dcterms:W3CDTF">2019-07-02T04:36:56Z</dcterms:modified>
</cp:coreProperties>
</file>