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39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1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161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98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255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503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237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33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9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7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51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15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74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97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4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0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81E4B-8B62-46D5-91F5-06AA16818C2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49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988B-4F40-47A3-AA1B-3C66F8368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49" y="1288586"/>
            <a:ext cx="5603926" cy="2221375"/>
          </a:xfrm>
        </p:spPr>
        <p:txBody>
          <a:bodyPr/>
          <a:lstStyle/>
          <a:p>
            <a:r>
              <a:rPr lang="en-IN" dirty="0"/>
              <a:t>Groovy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6D136-1539-45E0-9640-452D3D310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4174" y="5947242"/>
            <a:ext cx="6219825" cy="720258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rgbClr val="0070C0"/>
                </a:solidFill>
              </a:rPr>
              <a:t>First Groovy Program</a:t>
            </a:r>
          </a:p>
        </p:txBody>
      </p:sp>
      <p:pic>
        <p:nvPicPr>
          <p:cNvPr id="1026" name="Picture 2" descr="Image result for groovy">
            <a:extLst>
              <a:ext uri="{FF2B5EF4-FFF2-40B4-BE49-F238E27FC236}">
                <a16:creationId xmlns:a16="http://schemas.microsoft.com/office/drawing/2014/main" id="{B82C441B-9E8D-49C2-8CA8-2D1D4A96E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0" y="333376"/>
            <a:ext cx="11480819" cy="568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91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8CB3-F2CF-455F-9943-27AC3F40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2671-ED06-45EB-AA0D-31BA16073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command line, script and program execution</a:t>
            </a:r>
          </a:p>
          <a:p>
            <a:r>
              <a:rPr lang="en-US" dirty="0"/>
              <a:t>From </a:t>
            </a:r>
            <a:r>
              <a:rPr lang="en-US" dirty="0" err="1"/>
              <a:t>InteliJ</a:t>
            </a:r>
            <a:r>
              <a:rPr lang="en-US" dirty="0"/>
              <a:t> IDEA – Creating groovy project</a:t>
            </a:r>
          </a:p>
        </p:txBody>
      </p:sp>
    </p:spTree>
    <p:extLst>
      <p:ext uri="{BB962C8B-B14F-4D97-AF65-F5344CB8AC3E}">
        <p14:creationId xmlns:p14="http://schemas.microsoft.com/office/powerpoint/2010/main" val="6932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20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Groovy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</dc:title>
  <dc:creator>Arvind Maurya</dc:creator>
  <cp:lastModifiedBy>Arvind Maurya</cp:lastModifiedBy>
  <cp:revision>30</cp:revision>
  <dcterms:created xsi:type="dcterms:W3CDTF">2019-07-02T04:36:58Z</dcterms:created>
  <dcterms:modified xsi:type="dcterms:W3CDTF">2019-07-04T05:05:08Z</dcterms:modified>
</cp:coreProperties>
</file>