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9" r:id="rId4"/>
    <p:sldId id="260" r:id="rId5"/>
    <p:sldId id="267" r:id="rId6"/>
    <p:sldId id="257" r:id="rId7"/>
    <p:sldId id="261" r:id="rId8"/>
    <p:sldId id="268" r:id="rId9"/>
    <p:sldId id="269" r:id="rId10"/>
    <p:sldId id="262" r:id="rId11"/>
    <p:sldId id="263" r:id="rId12"/>
    <p:sldId id="284" r:id="rId13"/>
    <p:sldId id="264" r:id="rId14"/>
    <p:sldId id="270" r:id="rId15"/>
    <p:sldId id="287" r:id="rId16"/>
    <p:sldId id="285" r:id="rId17"/>
    <p:sldId id="271" r:id="rId18"/>
    <p:sldId id="286" r:id="rId19"/>
    <p:sldId id="283" r:id="rId20"/>
    <p:sldId id="276" r:id="rId21"/>
    <p:sldId id="274" r:id="rId22"/>
    <p:sldId id="282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3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19116 1435 1206 0,'15'-86'169'0,"-35"46"160"16,2 5-376-16,0 5 19 15,2 8 19-15,-3 1-24 16,-4 2-9-16,-13 0-6 16,-5 7 5-16,-14-6 8 15,-6-1 21-15,-14 12 9 0,-4 2 8 16,-21-5 2-16,1 10-4 15,-22 3 0-15,1 4-3 16,-27 12-2-16,12 6-2 16,-24 14 1-16,10 11-2 15,-16 15 1-15,19 2 0 16,-31 22 0-16,24 2 0 16,-27 27 2-16,14-11-1 15,-15 22 2-15,23-7 1 16,-19 20 0-16,27-20-1 15,-14 24 2-15,20-10-2 0,-9 13-1 16,17-12-1-16,-17 26 1 16,23-16-1-16,-10 12 2 15,17-11 1-15,-5 12 1 16,22-23-2-16,-3 17 1 16,19-19-2-16,-12 13 1 15,17-10-2-15,-7 21 2 16,10-14 0-16,-4 32 2 15,16-12-2-15,0 16 3 16,12-14 0-16,3 20 1 16,12-28-2-16,0 30 13 0,9-14 0 15,6 26 1 1,8-22-5-16,9 15-1 16,16-35-12-16,12 6-3 15,9-36-5-15,13 19 5 0,6-13 2 16,9 9 0-16,0-22 0 15,15 9 2-15,-1-27-2 16,12-4 0-16,-1-15 1 16,16 1-1-16,-7-20 0 15,17 3 3-15,-4-10-1 16,23 3 6-16,-2-9-1 0,24 3 0 16,-4-12-2-16,20-3 3 15,-13-15-5-15,26-2 1 16,-18-11 1-16,26-6 1 15,-13-5 3-15,28-9-2 16,-17-9-1-16,32-15 5 16,-19-12-3-16,36-18 1 15,-22-3-3-15,19-13 0 16,-23 5-5-16,25-9 6 16,-32 5-5-16,19-15 6 15,-24 5-2-15,29-24 11 16,-27 1-5-16,19-23-3 15,-28 11 1-15,21-23 6 16,-30 3-11-16,20-22 2 16,-27 7 6-16,12-28-1 15,-29 18-3-15,-13-12 13 0,-33 25 4 16,-1-14 5-16,-17 12 1 16,13-36 1-16,-15 18-7 15,-2-23 1-15,-15 21-5 16,-10-12-2-16,-25 28 1 15,0-18-4-15,-10 16-6 0,-3-26-1 16,-10 22 0 0,-7-17 5-16,-11 14 2 0,-14-10 3 15,-10 26 13-15,-12-19 8 16,-4 27-7-16,-11-12-10 16,4 13 1-16,-14-7-11 15,3 19-7-15,-17-15 3 16,8 25 5-16,-14-5-2 15,10 10-2-15,-19-10 2 16,8 19-2-16,-17-5 5 16,9 21 1-16,-20 0-2 15,10 17-3-15,-21-2-5 16,9 14-8-16,-22-3 0 16,7 18-1-16,-18 2 3 15,15 8 4-15,-19-1 2 0,16 8 0 16,-11-2-5-16,21 9-3 15,-13 15-10-15,17 16-29 16,-21 20-202-16,9 26-96 16,-31 64-61-16</inkml:trace>
  <inkml:trace contextRef="#ctx0" brushRef="#br0" timeOffset="83081.59">21219 10569 565 0,'10'-23'101'0,"19"-3"62"16,16 2-169-16,22-11-1 15,5-1 6-15,18-4-1 0,-2 1 0 16,12-6 0-16,-8 6 1 16,17-6 2-16,-11 3 4 15,11-6 7-15,-13 2 7 16,10-5 8-16,-18 4 1 15,4-4-1-15,-17 9-6 16,0 3-6-16,-21 9-9 16,-8 8-2-16,-16 11-1 0,-12 3 7 15,-14 5 1-15,-9 2 0 16,-5 4-1-16,-6 0-3 16,-3 2-17-16,1 2-48 15,-1 0-37-15,-3 1-111 16,2 0-18-16</inkml:trace>
  <inkml:trace contextRef="#ctx0" brushRef="#br0" timeOffset="83556.66">21051 10632 581 0,'-34'3'127'0,"23"-4"54"16,-1 0-175-16,15 2-2 15,17-6 2-15,7-4-6 16,24-9 1-16,8-8 4 0,22-9-3 15,3-2 0-15,15-15 0 16,-6 2 0-16,17-5 2 16,-13 2 4-1,6-5 12-15,-11 10 12 0,9-5 22 16,-15 3 7-16,14-7 15 16,-17 4-8-16,8-3-5 15,-16 10-21-15,-4 5-10 16,-24 15-17-16,-5 7-7 15,-20 12-5-15,-11 2 2 16,-10 4 0-16,-5 3-1 16,-5 3 0-16,-5 2-4 15,-1 3-9-15,-4 4-42 16,0 1-35-16,5 6-134 16,2 1-62-16,6-3-53 15</inkml:trace>
  <inkml:trace contextRef="#ctx0" brushRef="#br0" timeOffset="86847.22">29119 11023 389 0,'-11'-5'78'0,"5"2"37"15,0 1-117-15,1 1-2 16,5 1 0-16,0 0 0 16,0 0 6-16,0-1 6 15,2 0 5-15,1 0 5 16,24-8 3-16,44-20 2 16,-29 10-3-16,12-4 5 15,-2-3 0-15,11-9 9 16,-3 4 3-16,9-6 9 15,-4 4-1-15,7-4 12 16,-7 6-9-16,8-4-1 16,-10 7-13-16,-1 2-3 0,-14 7-14 15,-1 3-2-15,-14 6-2 16,-3-4 4-16,-9 4 2 16,-1 3 13-16,-9 3 8 15,-1 1 18-15,-6 2 3 16,-1 3 9-16,-1-2-11 15,-2 0-4-15,-2-1-19 0,2 0-7 16,0 0-13 0,-1-1-5-16,1 1-6 0,0 1-2 15,0 0-1-15,-1 0-1 16,1 0-1-16,0 0-5 16,0 0-5-16,0 0-24 15,0 0-19-15,0-1-74 16,0 1-54-16,0 0-141 15,0 0-22-15</inkml:trace>
  <inkml:trace contextRef="#ctx0" brushRef="#br0" timeOffset="87586.95">29276 11687 414 0,'-45'40'169'0,"32"-38"-9"0,12-3-104 15,1 0-81-15,1 1-11 16,-1-1 3-16,0 1 7 15,0 0 22-15,0-1 18 16,0 0 3-16,0-1 1 16,1 1-1-16,5-1-8 15,27-15 6-15,41-26 3 16,-15 11 19-16,2-2 10 0,14-4 18 16,-2 4 1-1,15-11 11-15,-9 3-17 0,6-3-6 16,-12 5-16-16,18-7 17 15,-3 6-6-15,7-3 3 16,-12 8-4-16,4 2 0 16,-31 10-25-16,-16 9-9 15,-25 10-2-15,-5 3 2 16,-10 1-3-16,-5 1-5 16,0-1-17-16,3 1-71 15,0 0-49-15,-26 4-180 16,-41 18 0-16,24-9-90 15</inkml:trace>
  <inkml:trace contextRef="#ctx0" brushRef="#br0" timeOffset="90323.92">31176 11442 1048 0,'-11'-12'162'16,"2"-6"110"-16,6 11-356 15,7 4 34-15,7 6-1 16,10 4-7-16,4 2 14 16,11 4 7-16,1 7 3 15,5 4-12-15,-5 4 5 0,3 12 3 16,-10 1 10-16,5 11 6 16,-7 4 14-16,3 11 2 15,-5-9 2-15,9 8 1 16,-4-13 1-16,8 0 2 15,3-14 3-15,12 1 4 16,-2-13 1-16,12-3 4 16,-1-11-1-16,10-6 4 15,-8-10 0-15,-4-3 32 16,-16-3 23-16,-6-3 27 16,-21 1 0-16,-4-6 5 15,-7 1-31-15,-1-6-20 16,-5 0-29-16,-6-4-6 15,-6 2-8-15,-10-6-10 16,-3 3-9-16,-12-3-5 0,1 6 0 16,-6 2 0-16,8 8 2 15,2 2 2-15,14 7 0 16,2 0-12-16,4 10 1 16,-3 16 0-16,-1 4 1 15,-5 14 0-15,0 7 12 16,-2 13-1-16,6-5 2 0,-4 12 1 15,7-1 3-15,-2 7 3 16,2-11 1-16,2 4-1 16,5-12 1-16,-2-1 0 15,2-9 1-15,0-3 2 16,0-8 1-16,2-3 1 16,-1-12 0-16,2-3 9 15,-1-8 12-15,2-3 42 16,1-3 11-16,1-1 22 15,0 1 0-15,0-1 1 16,0 0-36-16,0 1-2 16,0 0-19-16,0 0-7 15,0-1-16-15,0 1-6 16,0 0-12-16,0 0-2 16,0 0-3-16,0 0 1 0,0-1 0 15,0 1 2-15,0 0-1 16,0 0 3-16,0-2-2 15,0 2 0-15,0 0 0 16,0 0 0-16,0 0-1 16,0 0 0-16,0 0-1 15,0 0 0-15,0 0-1 16,0 0 0-16,0 0-1 16,0 0 1-16,0 0-1 15,0 0 2-15,0 0 0 16,0 0 2-16,-2 0-1 15,2 0 2-15,0 0 0 0,0 0-1 16,0 0 0-16,0 0 0 16,0 0-2-16,0 0 0 15,0 0 0-15,0 0-1 16,0 0 0-16,0 0 0 16,0 0-1-16,0 0 1 15,0 0 0-15,0-1 1 16,0 1 1-16,0 0 1 15,0 0-1-15,0 0 1 16,0 0-1-16,0 0-2 16,0 0-2-16,0 0-3 15,0 0-2-15,0 0-2 0,0 0 2 16,0 0 1-16,0 0 4 16,0 0 1-1,-1 0 1-15,0 0-1 0,0 0-1 16,-1 0-2-16,-18 3-1 15,-50 7 0-15,32-5-1 16,-11-2 2-16,2 2-1 16,-15-1 2-16,-2 2 1 15,-7 1 2-15,6 1 1 0,-5 0 0 16,15-1 0-16,3 0 1 16,9-4-2-16,-4 2 2 15,9 0 0-15,-4-2 1 16,7-2 0-16,3 1 3 15,15-2-1-15,3-1 1 16,12 2-2-16,1-1 1 16,1 0-3-16,0 0 2 15,0-1-2-15,-1 1 2 16,1-1-1-16,-1 1 0 16,1 0 0-16,0 0 1 15,0 0 0-15,0 0 2 16,0 0 0-16,0 0 3 15,0 0 0-15,0 0 4 16,0 0 1-16,0 0 5 0,0 0-1 16,0-1-1-16,0 1-4 15,0 0-2-15,0 0-7 16,0 0-10-16,0 0-18 16,0 0-78-16,0 0 160 15,-2-1-469-15,0-1 142 16</inkml:trace>
  <inkml:trace contextRef="#ctx0" brushRef="#br0" timeOffset="92172.29">28869 12732 799 0,'-5'5'160'16,"1"-10"76"-16,3 2-243 15,1 2-12-15,0 0-5 0,0-1-3 16,1 1 5-16,18-7 5 15,46-16 10-15,-21 10 12 16,-3 1 0-16,12 2 0 16,-4-1-1-16,11 0 0 15,-6 2-5-15,15-1 2 16,-4 2 1-16,8-1 2 16,-9 1 6-16,1-1 9 15,-16 2 8-15,-8 0 13 16,-14 2 6-16,-9 3 26 15,-10 0 10-15,-3 3 25 16,-5 0-6-16,0 0 0 16,-1 0-31-16,0 0-18 15,0 0-35-15,-1 0-33 16,2 0-52-16,0 0-272 16,0 0-32-16,2 1-123 0</inkml:trace>
  <inkml:trace contextRef="#ctx0" brushRef="#br0" timeOffset="98933.7">29688 13489 657 0,'-55'32'188'0,"58"-36"47"16,-10 1-159-16,3-2-41 15,4 4 6-15,-2-1-5 16,2 2-8-16,0-1-10 15,0 1-14-15,0-1-6 16,0-1 1-16,0 1 1 16,1 0 6-16,4 0 2 15,21-12 6-15,42-18 2 16,-19 9 5-16,3 0-3 0,18-4 6 16,-1 2-2-16,13-4-5 15,-6 6-6-15,20-4 13 16,-9 1 7-16,7 3-3 15,-19 5 1-15,-4 2 0 16,-24 7-13-16,-10 3-15 16,-13 3 3-16,0 0 2 15,-8-2 2-15,-2 2 5 16,-8 0 3-16,1 1 11 16,-2-1 2-16,-5 2 6 15,0 0-3-15,0 0-2 16,0-1-9-16,0 0-5 15,0 0-7-15,0 0-3 16,1 0-3-16,0 0-1 16,0-1-1-16,1 1 0 15,-1 0 0-15,0 0 1 16,0 1 0-16,0 0 0 0,0-1 1 16,0 1 0-16,1-1-1 15,-1 1-1-15,0 0 0 16,0 0-1-16,-1 0 0 0,1 0 0 15,0 0 0-15,1 0 0 16,-1-2 0-16,-1 1 0 16,0 0 1-16,1 1-2 15,0 0 1-15,-1 0-1 16,1 0 1-16,-1 0-1 16,0 0 1-16,0 0 0 15,1 0 0-15,0 0 0 16,1 0 1-16,-1-1-1 15,0 0 0-15,0 0 0 16,0 0 0-16,0 1 0 16,1-2 0-16,-1 2 1 15,0-1-1-15,0 1 0 16,0 0 0-16,0 0-1 16,0 0 0-16,1 0-1 15,-1-1 1-15,0 1 1 16,0-1 1-16,0 1 1 0,0-1 1 15,1 1 1-15,-1 0-1 16,0 0 1-16,0 0-1 16,0 0-2-16,-1 0-6 15,0-1-33-15,0 1-31 16,0 0-92-16,0 0-82 16,0 0-136-16,0 0-40 15</inkml:trace>
  <inkml:trace contextRef="#ctx0" brushRef="#br0" timeOffset="102015.69">28478 14059 110 0,'-1'0'177'15,"1"-1"-29"-15,-1 1 12 16,1 0-55-16,0 0-27 16,0 0-45-16,-1 0-18 15,1 0-20-15,-1 0-6 0,1 0 0 16,0 0 1-16,0 0 5 16,0 0 7-16,0 0 14 15,0 0 27-15,0 0 9 16,0 0 10-16,0 0-3 15,0 0-9-15,0 0-27 16,0 0-10-16,0 0-12 0,0 0-3 16,0 0 0-16,0 0 1 15,0 0 1-15,0 0 1 16,0 0 0-16,0 0-1 16,0 0 0-16,0 0 4 15,1 0 3-15,0 0 6 16,16 0 2-16,12-1 7 15,34-1-2-15,-28-4 7 16,0-3 3-16,11-4 5 16,0-1 11-16,11-5 3 15,0-1-10-15,11 0-6 16,-10 2-8-16,0 3-16 16,-12 3-6-16,-4 4 1 15,-17 0 1-15,-4 4 5 16,-9-1 5-16,-3 2 5 15,-6 0 1-15,2 3 2 0,-3-1-4 16,-2 1-2-16,0 0-4 16,0-1-2-16,0 1 1 15,0 0 12-15,0 0 9 16,0-1 14-16,0 0 6 16,0 1 7-16,0-2-11 15,0 2-5-15,0 0-16 16,0 0-6-16,0 0-11 15,0 0-3-15,0 0-3 16,0-1 0-16,0 0 1 16,0 0 0-16,0 0 0 0,0-1-2 15,0-1-1-15,-1 0 2 16,0-6 1-16,-1-2 1 16,-1 1 1-16,0-3-1 15,-14-31-1-15,7 32-2 16,1 2-2-16,-1-3-2 15,-1 2 0-15,-2-4-2 16,0 1 0-16,-6-5-3 16,-3 1 1-16,-10-6-6 15,-5 2 0-15,-13 3-3 16,-5 3 1-16,-13 3-1 16,7 5 6-16,-2 1 3 15,9 0 3-15,-4-1 1 0,14-1 2 16,-2-2-2-16,5 2 0 15,-4-1-1-15,8 2 0 16,-8-3-3 0,3 3 1-16,-5 1-2 0,6 2 0 15,-10-3-2-15,7 2 2 16,-9 1-1-16,0 1 2 16,-12 0 0-16,7 4 3 15,-15-1-2-15,4 0 3 0,-13-2-1 16,7 2 1-16,-14 2-2 15,10 2 1-15,-11 0-4 16,11 0-1-16,-5 1 0 16,10-3 2-16,-7 4 0 15,9-4 3-15,-3 3 0 16,5-6-1-16,-13 4 1 16,8-5 0-16,-10 3 0 15,4 0-1-15,-3 4 0 16,13-1-1-16,-5 3-1 15,9 1 0-15,-8 4-2 16,7 2-1-16,-9 4-2 16,8-3 2-16,-12 1 0 15,10-6 4-15,-10-1 2 16,11-2 3-16,-4-2 1 16,16-3 1-16,0-2-1 0,13-1-1 15,-11 2-3-15,7 3-3 16,-14 3 0-16,4 0-1 15,-11 7 0-15,10 0 3 16,-4 0 0-16,11-4 2 16,-13 0 0-16,6-4 2 0,-14 0-1 15,4-1 1-15,-13 0-1 16,10 0-1-16,-11 2-2 16,8 2-5-16,-10 4-3 15,10 6-1-15,-10 5-5 16,13 2-1-16,-12 4 5 15,12-5 1-15,-12 6 1 16,10-2 6-16,-4-3 2 16,19-2 1-16,1 3 0 15,15-10-1-15,4 2 0 16,11-1 0-16,0 2-1 16,9-4 1-16,1 0-2 15,9-2 1-15,3 0-3 16,6-2-1-16,3 1-2 15,4 0 0-15,3 2 0 0,4-2 1 16,1 2 1-16,2 1 4 16,2 5-1-16,-2 0 3 15,5 3-1-15,-3-4-2 16,4-2-3-16,4 0 0 16,7-5-3-16,-2-6 0 15,10 1-1-15,-3-5 2 16,4-3-2-16,-1-1 2 15,11 2 1-15,-4-5 3 16,13 2 8-16,1-12 5 0,21-8 0 16,-4-7-3-1,12 1-8-15,-10 1-6 0,4 5-4 16,-22 9 1-16,4 0 3 16,-14 3 7-16,3-1 0 15,-12 6-1-15,5 1-3 16,-10 3 0-16,6 2 0 15,-3 2 1-15,1-2 0 16,-5-2 2-16,9 0 1 16,-7-2 0-16,7-2 1 15,-3 0 1-15,8 4-2 16,-7-1 0-16,9 3 1 16,-8 1 0-16,9 0-1 15,-3-1 4-15,9-2-1 16,-8-3 0-16,14-1-1 15,-8-1 1-15,11 0-1 16,-11 3-1-16,3 0 1 16,-11 4-1-16,3 1-1 0,-12 2-1 15,6 1 0-15,-4 2 1 16,11 2 0-16,-3 0 3 16,3-1 0-16,-6-3 1 15,5-1 0-15,-11-3 0 0,2 0-2 16,-4-1 2-16,4 2-2 15,-7-2 0-15,6 3-2 16,-3 3 2-16,8-1-2 16,-3 3 1-16,8-1 1 15,1-4 2-15,6-4-3 16,-5 0 2-16,6-5 0 16,-4 2-1-16,1 1 0 15,-7 0 1-15,2 3-2 16,-11 1 1-16,6-1-1 15,-7 1-1-15,6 0 0 16,-5-1 1-16,8 1 1 16,-9 1 0-16,7 0 1 15,-9-2 1-15,1 1-1 16,-4 0 1-16,1-1-1 0,-5-3 0 16,2 1 0-1,-2-2 1-15,1 2-2 0,0-1-1 16,7 2 1-16,-3 2 0 15,6 1 0-15,-4-1 1 16,5 2 2-16,-10-2 2 16,0-1-1-16,-10-1 1 15,3-3 1-15,-7 0-1 0,9-2 0 16,-4 1-1 0,1 1-3-16,-5 3-1 0,-2-1-1 15,-7 3-1-15,-1-2 1 16,0 1 1-16,2 0 2 15,1 0 3-15,8-2 3 16,2-2 2-16,9-1 1 16,0 0-2-16,2 1-2 15,-8 1-5-15,-5 1-2 16,-10 2-1-16,-2 1-2 16,-2 1 3-16,-3 0-2 15,0 0 2-15,0-1-1 16,-3 0 2-16,-3 0 2 15,0 0 4-15,0 0 12 16,0 0 10-16,0 0 12 0,0 0 4 16,0 0 4-16,0 0-7 15,0 0 0-15,0 0-9 16,0 0 4-16,0 0 0 16,0 0 16-16,0 0 2 15,0 0 14-15,0-1-3 16,0 1-1-16,0-1-20 15,0 0-9-15,0 1-20 16,0 0-22-16,0-2-35 16,0 2-192-16,0 0-252 15,1 0-7-15</inkml:trace>
  <inkml:trace contextRef="#ctx0" brushRef="#br0" timeOffset="102678.32">29276 13803 1200 0,'-22'8'234'16,"12"-12"119"-16,3-3-374 15,3 5-23-15,4 4-16 16,1-1-17-16,-1-1-19 16,0 0 18-16,0 1 3 15,0 0 19-15,9 14 14 16,3 7 21-16,32 38-2 15,-20-39 7-15,8 1 2 16,1-7 8-16,9-1 5 16,1-7 5-16,14-3 14 15,3-10 21-15,42-17 44 16,8-4-8-16,30-8-6 16,2-1-13-16,18-1-23 15,-33 12-40-15,7-4 6 0,-23 0 7 16,8 1 2-16,-22 2 1 15,8 0-1-15,-14 5-2 16,-1 3-1-16,-23 1 0 16,-7 5-1-16,-24 5-3 15,-12 2-16-15,-16 2-14 16,-6 3-50-16,-9 1 9 16,-24 2-244-16,-19 1 52 0</inkml:trace>
  <inkml:trace contextRef="#ctx0" brushRef="#br0" timeOffset="103075.27">29022 13815 999 0,'-1'19'153'15,"0"-19"83"-15,3-1-303 16,5 4-23-16,-7-3 6 16,1 0 50-16,25 12 12 15,44 30 12-15,-23-18 0 0,1-2 1 16,13 3 2-16,1-2 2 16,11 2 2-16,-9-2 1 15,19-6 18 1,-1-10 16-16,36-12-1 0,-7-10-2 15,31-12-2-15,-9-6-17 16,18-7-14-16,-32 3 4 16,10-7 13-16,-27 3 10 15,7-4 5-15,-24 9-1 0,1-3-2 16,-16 6-12-16,7 1-11 16,-18 9-37-16,1 1-193 15,-13 7-36-15,-17 4-84 16</inkml:trace>
  <inkml:trace contextRef="#ctx0" brushRef="#br0" timeOffset="103738.78">28854 14050 1042 0,'-20'5'156'0,"10"-8"76"16,17-1-294-16,18-3-45 15,14-4 35-15,30 1 22 0,17 0 38 16,33-2-2-16,2 4 1 16,25-1-3-16,-3-6 33 15,29-4 22-15,-19 0 1 16,18-4 0-16,-17 2 3 15,3-3-26-15,-37 2-19 0,0-3 3 16,-28-1 4 0,-11-5 1-16,-26 7 1 0,-12 1 8 15,-20 8 9-15,-8 2 22 16,-13 7 6-16,-5-2-4 16,-2 4-13-16,-3-4-25 15,-2 0-33-15,-13 5-71 16,-7 8-18-16,-16 9-10 15,-5 4 17-15,-8 3 7 16,9-2 67-16,9-2 20 16,14-9 15-16,10-4 22 15,11-1 18-15,1-1 38 16,3-3 10-16,2 1 0 16,0 0-25-16,0 0-29 15,0-1-39-15,2-1-11 16,-1 1-2-16,17-3 9 0,4-4 18 15,40-14 14-15,-36 10 8 16,0 1 20-16,-7 0 8 16,-3 2 20-16,-6 2-2 15,-4 4 11-15,-4 1-15 16,-1 0-5-16,-1 2-23 16,-1 0-9-16,1-1-18 15,0 1-6-15,0-1-8 16,0 0-8-16,0 0-14 15,0 1-52-15,-1 0-54 0,1-2-297 16,0 1 34-16</inkml:trace>
  <inkml:trace contextRef="#ctx0" brushRef="#br0" timeOffset="105369.57">31073 9494 715 0,'43'-7'129'0,"15"-8"75"15,6-3-206-15,15 5-21 16,0 7 13-16,12 12-2 0,-17 9-3 15,3 9-12 1,-12 11-1-16,2 15-4 0,-14 1 0 16,3 22 1-16,-11 7 9 15,6 25 1-15,-9 4 6 16,13 31 2-16,-5-5 2 16,18 13 3-16,-4-18 3 15,13 8 2-15,-5-33 7 0,9-9 2 16,-10-26 0-16,6-12 4 15,-15-27 7 1,2-12 26-16,-10-15 19 0,0-11 22 16,-13-9 0-16,9-14-1 15,-2-10-29-15,0-17-8 16,-8-5-5-16,-2-9 17 16,-17 7 3-16,-16 4-6 15,-16 18-15-15,-17 2-30 16,-7 18-26-16,-14 5-15 15,-6 8 1-15,-14 9 0 16,7 10 10-16,-12 11 0 16,7 7 4-16,1 18-7 15,14 5 2-15,6 22-2 16,10 1 1-16,6 14-1 0,9-2 10 16,6 19-3-16,7-5 2 15,8 23-1-15,3-2 4 16,5 25 0-16,1-11 5 15,2 14 4-15,-3-17 4 16,-3 15 1-16,1-27 0 16,-1 3 1-16,1-24-2 15,-4-1 2-15,1-23-1 16,-1-2 2-16,-1-23-1 0,-5-7 3 16,4-19 6-1,-1-8 19-15,1-12 10 0,1-3 14 16,0-1 1-16,-1 0-36 15,0-1 44-15,-2-1-341 16,-27-20 87-16</inkml:trace>
  <inkml:trace contextRef="#ctx0" brushRef="#br0" timeOffset="106298.36">32434 9699 540 0,'13'5'32'0,"4"6"91"15,0 5-170-15,6 17 11 16,5 10 30-16,3 29 0 16,-4 4-1-16,5 28 0 15,-9 1 5-15,-1 16 0 16,-2-16 2-16,3 4 1 16,-2-24 0-16,7-3 2 15,2-24 0-15,5 2 2 16,4-15 4-16,2-2 7 15,-1-13 3-15,16-9 6 0,-6-13 2 16,3-9 37-16,-4-10 16 16,7-16 13-16,-10-8-5 15,9-17-1-15,-8-3-39 16,-3-6-18-16,-14 7-14 16,-6-1 5-16,-16 11 0 15,-2-1 10-15,-5 8-6 16,-1 5 6-16,-4 10-7 0,0 6-12 15,-1 9-20 1,-2 8-12-16,-11 9-13 16,-27 12-4-16,-6 7 8 0,-15 14 2 15,-3 5 12-15,0 16 1 16,23-2 3-16,3 20 0 16,12-4 3-16,14 8-3 15,9-15 0-15,4 9-3 16,6-16-1-16,9 16 1 15,2-5 3-15,11 16 1 16,-1-8 5-16,7 17 1 16,-5-12 3-16,0 6 2 15,-8-17-1-15,-1 2 4 16,-7-23 0-16,-4-2 0 0,-7-16 0 16,-4 5 1-1,-1-9-2-15,-3 0 0 0,0-7-1 16,0 0 0-16,1-6 1 15,-1 0 2-15,4-7 1 16,-5 0 3-16,5-4-1 16,-5-1 3-16,-5 3-2 15,-7 1 1-15,-3 6-1 16,-19 6-173-16,-16 11-66 16,-37 15-35-16</inkml:trace>
  <inkml:trace contextRef="#ctx0" brushRef="#br0" timeOffset="108166.63">28894 13869 643 0,'-2'-2'6'0,"4"-1"78"16,6 1-190-16,-6 1-3 16,8 0 52-16,29-5 19 15,41-4 36-15,-23 3-4 16,2-1 0-16,15-2-1 16,0 2 2-16,20-5 3 15,-3 1 2-15,23-9 49 16,4 0 15-16,16-2-6 15,-11 3-2-15,24-3 1 16,-15 9-43-16,1 2-17 0,-20 5 3 16,0 0 1-16,-31 5-2 15,-8-1-25-15,-18 3-35 16,-8-1-75-16,-16 1-5 16</inkml:trace>
  <inkml:trace contextRef="#ctx0" brushRef="#br0" timeOffset="108531.83">29075 13780 878 0,'-4'11'75'16,"-3"-21"106"-16,23 5-249 16,8 1-39-16,19-3 37 15,10-2 56-15,24-4 2 16,7 1 7-16,22-2-1 16,-1 3 5-16,30-5 9 15,-7 1 1-15,29-4-3 16,-6-2 0-16,23-4-2 15,-23 3-9-15,14-3 3 0,-30 7 0 16,0-2 4-16,-30 7-1 16,-4-1-39-16,-27 5-51 15,-15 0-86-15,-31 8-29 16</inkml:trace>
  <inkml:trace contextRef="#ctx0" brushRef="#br0" timeOffset="108836.89">28996 13879 576 0,'45'-12'87'0,"29"-7"69"15,13-3-178-15,43-5 9 16,3-2 15-16,46-9 13 16,-9 0 1-16,37 1-3 15,-19 2 5-15,16 1-11 16,-31 11-10-16,6 1-5 0,-36 3-3 16,-4 2-17-1,-33 4-2-15,-16 3-38 0,-34 2-45 16,-20 8-44-16,-30 6-27 15</inkml:trace>
  <inkml:trace contextRef="#ctx0" brushRef="#br0" timeOffset="109032.53">29430 13795 528 0,'60'-8'97'16,"23"-20"57"-16,60-19-112 16,41-5-89-16,72-8 8 15,10 5-71-15,73 0-44 16,-27 10-52-16</inkml:trace>
  <inkml:trace contextRef="#ctx0" brushRef="#br0" timeOffset="109219.22">29979 13769 1006 0,'139'-34'0'15</inkml:trace>
  <inkml:trace contextRef="#ctx0" brushRef="#br0" timeOffset="111735.62">28839 14833 229 0,'-21'-9'102'0,"2"3"67"15,4 4-33-15,-1-5-38 16,7 1 3-16,4 4 4 0,1-2-75 16,0 1-17-16,4 3-22 15,0 0-27-15,0 0-2 16,0 0 2-16,1-2 5 15,17 1 8-15,15-3 20 16,51-17 10-16,-26 2 16 16,24-7 26-16,5-7 3 0,29-4 8 15,1 1-8-15,24-9 3 16,-10 6-22-16,16 3-2 16,-23 6-7-16,6 2 1 15,-31 12-22-15,-1 1-19 16,-29 3-23-16,-5 1-92 15,-25 7-89-15,-15 1-25 16,-22 8-96-16</inkml:trace>
  <inkml:trace contextRef="#ctx0" brushRef="#br0" timeOffset="112139.29">28626 14749 946 0,'4'7'36'16,"4"-7"157"-16,4 0-289 15,12-6 9-15,10 0 64 16,23-4 15-16,10-5 6 0,31-12 7 15,8-1-2-15,32-10 0 16,1 2 0 0,22-8 2-16,-15 8-8 0,11-1 3 15,-26 8 0-15,8-2 5 16,-26 12 1-16,0-3 5 16,-23 9 4-16,-8 0 12 15,-30 10 0-15,-12-3 4 16,-20 4 5-16,-11 1 14 15,-7 3-9-15,-1-2-4 16,-2 1-11-16,0-1-77 16,0 0-111-16,-1 0-101 15,-13 8-68-15</inkml:trace>
  <inkml:trace contextRef="#ctx0" brushRef="#br0" timeOffset="122114.93">29404 15519 695 0,'-6'-4'158'0,"0"1"64"16,3-1-202-16,2 3-14 15,0 0-6-15,1 0-15 16,0 0-6-16,0 0 0 0,1-1 4 16,29-14 18-16,52-26 19 15,-12 5 8-15,5-1 3 16,24-11 4-16,-6 8-12 15,9-5-1-15,-16 8-1 16,8 0 11-16,-23 9 1 16,-3 1 10-16,-15 7 8 0,-3 4-3 15,-18 4-10-15,-4 3-3 16,-10 4-12-16,-6 0-11 16,-8 3 1-16,0 1-4 15,-4-1-8-15,0 3-50 16,-1 0-34-16,-1 0-104 15,1 0-100-15,-1 0-20 16,-16 6-80-16</inkml:trace>
  <inkml:trace contextRef="#ctx0" brushRef="#br0" timeOffset="122864.82">29565 15338 5 0,'-38'14'81'0,"-3"-3"-1"16,6 0 15-16,2-1 23 15,7-3-20-15,2-1-10 0,9-3-27 16,3 0-14-16,7 0-24 16,6-3-6-16,6-5-1 15,-6 4 18-15,16-6 9 16,71-32 17-16,-26 11 2 15,20-8 4-15,-3 0-14 16,17-9 3-16,-14 10-11 16,2-3 8-16,-13 8 0 15,6 2 10-15,-19 6-10 0,4 1 11 16,-9 4-5-16,1 2-4 16,-16 5-16-16,-3 2-2 15,-15 2-15-15,-3 4-3 16,-12 2-1-16,-1 0 7 15,-4 0 1-15,-1 0 1 16,1 0-2-16,0 0-3 16,0 0-9-16,0 0-4 15,0 0-4-15,0 0-2 16,0-1-2-16,0 1 0 16,0 0 1-16,0-1 0 15,0 1 1-15,0 0 0 16,0 0 0-16,0 0 0 0,0 0 0 15,0 0-1 1,0 0 0-16,-1 0-1 0,-1 0 1 16,2 0-1-16,0 0 2 15,0 0-1-15,0 0 1 16,0 0-1-16,0 0 0 16,-1 0-3-16,1 0-10 15,0 0-102-15,-1 0-99 0,0 0-155 16,-1 1-79-16</inkml:trace>
  <inkml:trace contextRef="#ctx0" brushRef="#br0" timeOffset="126695.37">31687 16500 390 0,'-18'1'107'15,"4"-3"46"-15,4 3-105 16,1-3 19-16,5 0-7 16,1 1 1-16,5-2-19 15,-2 2-11-15,1-2-22 16,11-6-2-16,21-17-7 0,49-47 17 16,-25 36 4-16,20-11 11 15,5 0 11-15,17-12 12 16,-5 6-4-16,6-3 26 15,-22 9 0-15,-4 3 3 16,-25 14-10-16,-7 5-8 16,-20 8-32-16,-5 8-10 15,-9 7-15-15,-3 1-5 16,-6 2-11-16,1 0-60 16,0 0-62-16,-2 0-90 15,1 0-98-15,0 2-51 16</inkml:trace>
  <inkml:trace contextRef="#ctx0" brushRef="#br0" timeOffset="127195.46">31546 16621 672 0,'6'-1'169'0,"8"-20"53"15,7-3-191-15,21-13-2 16,12-3-10-16,15-12 12 16,9 8 0-16,15-7-3 15,-8 8-5-15,7 3-4 16,-12 8-12-16,0-2-1 15,-20 9-1-15,-2 0 3 16,-17 4 4-16,-1 2 5 16,-13 5-2-16,-1 2 3 15,-8 3 0-15,2 1-1 16,-6 0-3-16,-3 3 2 16,-5 0-1-16,-1 4 0 15,-3 0-2-15,-2 1 0 16,0 0-3-16,0 0-1 15,0 0-5-15,0 0-1 16,0-1-1-16,0 1-1 16,0 0 0-16,0 0 0 0,0 0-1 15,0 0-1-15,0 0 1 16,0 0-3-16,0 0-8 16,0 0-57-16,0 0-80 15,0 0-155-15,0 0-30 16</inkml:trace>
  <inkml:trace contextRef="#ctx0" brushRef="#br0" timeOffset="133589.76">24452 17418 770 0,'-2'0'166'16,"-8"0"74"-16,2-2-226 15,3 1-9-15,2 0-4 0,0 0-19 16,1 0-9-16,0 0-1 15,0 1-1-15,2 0 2 16,2 0 15-16,31-2 6 16,44-7 1-16,-20-2-1 15,-2-5 4-15,10-4 2 16,-10 3 1-16,5-3 2 16,-13 4 2-16,0 2 1 15,-10 4 0-15,3-1 1 16,-13 4-2-16,2 2 1 15,-7-1 3-15,-1 1 21 16,-5 3 5-16,0-4 7 16,-4-1 3-16,-1 2 1 15,-4-1-18-15,-1 1 13 16,-5-1 2-16,0 6-1 16,-1 0-5-16,0-1-22 0,0 1-56 15,0 0-108-15,0 0-74 16,1 0-81-1,2 1-78-15</inkml:trace>
  <inkml:trace contextRef="#ctx0" brushRef="#br0" timeOffset="134323.84">26851 17589 509 0,'-4'1'130'0,"4"-14"32"16,7 5-122-16,4-5-59 15,9 0 10-15,4 1 8 16,10-7 2-16,1 6 1 15,14-3 4-15,-1 2 5 16,11-1 8-16,-1 0 0 0,14-3 9 16,-4 1 0-16,14-3-1 15,-2 1-2-15,12-5 10 16,-8 3-7-16,12-1 0 16,-13-3-2-16,10 2 1 15,-15 8-6-15,11 0 7 16,-12 2 5-16,8 3-1 15,-18 0-4-15,9-3 1 16,-15 5-10-16,0 0 0 16,-14-1 1-16,-7 1 2 15,-18 3 5-15,-7-3 51 16,-11 5 14-16,-3-1 26 16,1 7 8-16,-3-5 3 15,1 2-48-15,0 0-18 16,-1 0-27-16,1 0-8 15,0 0-11-15,0 0 3 0,0-1-1 16,0 0 1-16,0 0-3 16,0 1-3-16,0 0-8 15,0 0-5-15,0 0-6 16,0 0-23-16,0 0-24 16,0 0-105-16,0 0-220 15,0 1-71-15,1 0-132 16</inkml:trace>
  <inkml:trace contextRef="#ctx0" brushRef="#br0" timeOffset="144075.94">22338 18030 1093 0,'26'-4'163'0,"6"-18"132"16,-5-18-319-16,25-15-20 16,9-1 32-16,30-9 7 15,4 4 1-15,17-14-2 16,-11 13-10-16,19-2-52 16,-21 11-30-16,3 4-111 15,-19 18-77-15,2 7 9 16,-26 15-84-16</inkml:trace>
  <inkml:trace contextRef="#ctx0" brushRef="#br0" timeOffset="144422.09">22686 18266 1113 0,'19'-18'221'0,"17"-22"105"15,7-6-302-15,26-31-64 16,17-7 28-16,31-23 9 16,-4 8 4-16,20-11 0 15,-13 25 0-15,8 5-27 16,-33 24-21-16,-8 8-55 16,-28 28-39-16,-19 5-17 15,-24 12 28-15,-14 9 49 16,-14 7 70-16,-19 5 84 15,-2 2 60-15,-6 3 74 16,7-7 1-16,5-6 5 16,17-6-43-16,6-2-53 15,4-2-96-15,12 1-96 16,12 5-81-16,37 4-273 16,11-11 13-16</inkml:trace>
  <inkml:trace contextRef="#ctx0" brushRef="#br0" timeOffset="155791.79">20998 8770 823 0,'-105'26'147'0,"-14"21"94"0,0 11-256 15,-22 20 20 1,17 1 1-16,-14 14 0 15,14-7-1-15,-12 12 1 0,18-8-2 16,-6 7 1-16,17-14 0 16,-4 2 0-16,22-16 1 15,2 11-1-15,17-12-1 16,2 12-4-16,20-1-2 16,1 18-7-16,13-4 1 0,2 19-4 15,10-5 3-15,1 21 0 16,10-9 5-16,6 6-4 15,11-7 2-15,11 16-1 16,9-13 5-16,6 22 4 16,5-6 2-16,4 27 4 15,-7-11 5-15,1 35 1 16,-12-13-2-16,-6 42 6 16,-16-21-4-16,-6 29-1 15,-10-26-5-15,-11 25-10 16,-2-35 6-16,-8 18-7 15,-4-22 4-15,-19 21 8 16,1-26 8-16,-11 12-18 16,2-28 8-16,-10 3-4 15,10-33-6-15,-23 4 10 16,-2-11 6-16,-21 10 5 0,12-21 13 16,-16-4 14-16,24-26-12 15,5-23 48-15,23-26-2 16,-5-11-12-16,22-21-13 15,0-8 7-15,6-10-49 16,1-7-3-16,7-6 0 16,1-7 3-16,8 0-5 0,5-5-10 15,9 2-5-15,11-7-12 16,13 4-13-16,15-7-7 16,10 6 10-16,14-1-18 15,-1 10 1-15,14 4-12 16,-4 16 5-16,11 13-7 15,-11 18 21-15,4 19 10 16,-9 16 13-16,4 39 9 16,-14 8 4-16,5 26-2 15,-8-1 0-15,5 23 3 16,-6-23-6-16,8 17 5 16,-4-13 4-16,7 11 1 15,-6-20-2-15,9 11 1 16,-5-17 1-16,13 1-2 15,0-15 0-15,13 4 0 16,-8-17 0-16,11-2 0 16,-7-14 2-16,7 0 2 0,-8-15 2 15,8-5-2-15,-12-15 2 16,1-5 0-16,-18-16 1 16,-6-5 0-16,-18-6 2 15,-7-4 46-15,-13-1 29 16,-4-1 43-16,-4 0 13 15,0-1 14-15,0 1-45 16,0-1-26-16,0 0-44 16,1 0-14-16,0-1-16 0,0 2-15 15,0 0-22-15,0 0-138 16,0 0-271-16,0 2 26 16</inkml:trace>
  <inkml:trace contextRef="#ctx0" brushRef="#br0" timeOffset="160058.72">6154 10126 1557 0,'-85'-20'-44'16,"-19"-2"336"-16,4 5-654 15,-2 3 368-15,3 6-6 16,-10 1-3-16,14 6-1 16,-10 1-1-16,15 4-19 15,-14 3-16-15,14 4 2 16,-14 1-2-16,8 7 3 16,-19 6 17-16,12 5 17 0,-17 11-1 15,9 4 1-15,-15 16 1 16,16-3 1-16,-13 13-1 15,13-4 1-15,-10 12-1 16,15-7 2-16,-4 16-2 16,15-7 1-16,-6 14-1 15,15-12-1-15,-4 15-1 16,13-8-1-16,-2 15-2 16,18-6 1-16,4 16-3 15,18-7 1-15,5 20 0 16,11-9 0-16,7 21-1 15,9-11 4-15,4 18-1 16,5-20 0-16,15 19 0 16,-2-21 1-16,9 16-1 15,6-21 1-15,13 14-2 16,1-22 2-16,21 16-2 0,1-21 2 16,14 14-1-16,-2-18 4 15,17 9-1-15,-9-22 1 16,23 7 1-16,-7-17 1 15,21 10 0-15,-8-14 1 16,18 7-1-16,-14-12 0 16,19 1 0-16,-7-14-1 15,17 3 2-15,-13-9-1 16,27 1 0-16,-14-12 1 0,20 4 0 16,-12-9-3-16,16 2 2 15,-16-4 0-15,24 5-2 16,-24-6 5-16,35 0 9 15,-6-7 2-15,32-5 2 16,-16-8 2-16,42-7-4 16,-30-4-8-16,31-6-2 15,-30-2-2-15,34-1 0 16,-32-2 0-16,32-3-1 16,-29-2 1-16,36-8-1 15,-31-5-1-15,36-8 0 16,-32 1 1-16,33-3-3 15,-36 5 0-15,29 3-12 16,-39 10-3-16,25-2 0 16,-36 3 2-16,27-1 0 0,-31 0 13 15,21-6 2-15,-26 1 0 16,19-4 0-16,-30-1 2 16,25-8 0-16,-31 2-1 15,21-10-1-15,-22-1 5 16,21-17 3-16,-31 5-9 15,17-9-1-15,-34 6 1 16,7-6-7-16,-31 13-3 0,2-10 10 16,-26 3 2-16,4-14-1 15,-23 5 3-15,-1-4 0 16,-21 8 1-16,2 1 7 16,-20 9 10-16,-5 0 15 15,-13-1 6-15,1-11 1 16,-8 4-5-16,1-9 3 15,-7 4-2-15,-8-6 2 16,-7 10 2-16,-13-11 7 16,-7 6-10-16,-9-8-13 15,-2 6-4-15,-16-6 3 16,2 13-11-16,-16-9 13 16,-1 8-4-16,-15-13-6 15,6 3-9-15,-18-14 2 16,3 8-13-16,-18-10 14 15,9 11 4-15,-17-6 9 0,8 11 0 16,-16-3 0-16,14 15-13 16,-23-11 0-16,9 11-6 15,-16-7-3-15,13 5-1 16,-27-11-10-16,10 12-10 16,-17-5 11-16,13 5-1 15,-27-5 5-15,24 10 8 16,-22-9 9-16,19 11-10 0,-19-5 0 15,17 10-2-15,-21-1 2 16,25 6-2-16,-24-9 0 16,20 8-2-16,-14-6 0 15,17 0-2-15,-27 3-73 16,15 15-9-16,-29 1-1 16,14 13 1-16,-27-1-11 15,30 7 127-15,-8-12 30 16,31 2 4-16,-14-5 0 15,32 0 12-15,-18-5-56 16,15 7-19-16,-12 0-2 16,21 5-1-16,-18 5-2 15,17 10 1-15,-15 4-2 0,12 4 2 16,-21 2 0-16,18 0 2 16,-20 0 0-16,17-2 3 15,-14 0-2-15,23-1 2 16,-19-1 0-16,24 1-1 15,-13 2-1-15,23-1 1 16,-13 6-6-16,29 3 0 16,-8 8-3-16,16 3-2 15,-6 11-6-15,22 8-10 16,-13 11-55-16,15 3-41 16,-4 22-166-16,16 3-54 0,3 28-66 15</inkml:trace>
  <inkml:trace contextRef="#ctx0" brushRef="#br0" timeOffset="165577.19">23441 11023 504 0,'-12'-22'110'0,"10"-5"52"16,14-2-149-16,14-9 1 15,13-2-1-15,18-12 0 0,8 0-5 16,15-5 0 0,-5 8-4-16,10 0 0 15,-17 12-3-15,-2-3 0 16,-16 15 0-16,-4 1-2 0,-16 7-1 16,-2 4-11-16,-10 14-29 15,-5 3-121-15,-4 8-8 0,-5 16-65 16</inkml:trace>
  <inkml:trace contextRef="#ctx0" brushRef="#br0" timeOffset="165886.93">23320 11775 1094 0,'65'-28'-8'16,"4"-36"223"-16,47-34-458 15,30-3 139-15,72-23-110 16,-4-9-10-16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1:4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29299 3564 320 0,'14'-9'69'16,"9"-2"27"-16,17-3-106 15,11 4-18-15,17-3-16 16,1 4-5-16,10-5 2 16,-10 0 19-16,7-7 27 15,-13 1 33-15,4-3 34 16,-14 5 10-16,1-1 15 15,-11 4-17-15,-2 1-11 16,-8 2-26-16,-3 3-13 16,-12 3-17-16,-3 2-4 15,-8 0-5-15,-6 3 2 16,0 0 1-16,-1 1 2 16,0 0 1-16,0 0 0 15,0 0 0-15,-1 0-1 0,1 0-2 16,0 0-4-16,0 0-7 15,0 0-21-15,0 0-26 16,0 0-96-16,0-1 6 16</inkml:trace>
  <inkml:trace contextRef="#ctx0" brushRef="#br0" timeOffset="2399.73">32966 120 530 0,'-25'-20'97'16,"5"4"57"-16,-14 3-166 16,-4 8 10-16,-15-3 1 15,-3 6 2-15,-11 2 5 16,5 2 2-16,-23 0 1 16,4-1-2-16,-19 6 7 15,6 0-2-15,-10 6 2 16,19 5 0-16,-6 6-1 15,20-1-7-15,-17 19-3 0,6 6-3 16,-16 6 0-16,5-4-1 16,-20 20 0-16,12-5 0 15,-8 13-1-15,12 3 0 16,-4 26-1-16,21-8 0 16,0 4-1-16,15-3 0 15,1 11-2-15,19-6 1 16,1 9-1-16,15 0 1 15,9 9-1-15,11-16 2 0,9 7-2 16,9-16 0 0,19 7 1-16,7-18 1 0,20 8 3 15,11-18 4-15,17 4 7 16,0-24 6-16,20-4 8 16,1-16 2-16,23-1 2 15,-1-13-3-15,22-3-1 16,-7-11-7-16,24-9 3 15,-15-12 2-15,23-12 12 16,-19-7 1-16,23-16 6 16,-24-2-4-16,20-20-1 15,-16-1-9-15,9-18 7 16,-31 5 5-16,5-13 23 16,-31 19 5-16,-7-15 13 15,-22 8-3-15,-9-16-4 0,-20 3-23 16,-23-24-12-16,-28 4-10 15,0-22-7-15,0 20 3 16,0 13 5 0,0 19 2-16,0-1-5 0,0 30-2 15,0-26-12-15,-18 4-7 16,-37-3-4-16,-13 14-5 16,-17-15-5-16,7 29-3 0,-17-11-4 15,6 8 2-15,-14 8-3 16,6 27 2-16,-2-1-1 15,21 14 4-15,-2 3 0 16,26 4 5-16,3-3-1 16,8 7 0-16,6-1-4 15,14 1-1-15,2 6-7 16,11-5 1-16,3 2-6 16,3 2 0-16,2 2-1 15,3-6 5-15,-1 4 0 16,4-2 7-16,-4-4-10 15,0 0-10-15,1 2-39 16,0-1-26-16,18 5-93 16,36 45-51-16,-29-31-44 15,-9-4-56-15</inkml:trace>
  <inkml:trace contextRef="#ctx0" brushRef="#br0" timeOffset="3328.48">23702 3758 847 0,'0'18'196'0,"1"-16"54"15,-1-3-254-15,13-10-26 16,13 0-8-16,28-17 0 16,19-9 14-16,35-18 7 15,9-4 10-15,27-16 1 16,-9 7 5-16,20-11 9 16,-17 8 5-16,11-10 9 15,-22 12 1-15,8-1 0 16,-18 11-4-16,16-2 3 15,-10 16-10-15,16-12 1 16,-4 0 10-16,10-4-3 16,-23 10-5-16,-7 3-2 15,-29 16 0-15,-12 9-13 16,-28 12-18-16,-6 5-39 16,-13 4-40-16,-4 6-73 15,-10 3-32-15,-9 12-54 16,-11 10-21-16</inkml:trace>
  <inkml:trace contextRef="#ctx0" brushRef="#br0" timeOffset="4361.09">24470 8319 807 0,'20'-15'174'16,"10"-15"85"0,13-7-237-16,28-9-14 0,8-3 1 15,34-19-2-15,6 0-10 16,30-13 3-16,-8-1-3 15,32-7 1-15,-20 15 0 16,5-3 1-16,-19 14-2 16,7-4 6-16,-31 9 5 0,8 1 12 15,-18 10 5-15,-9 1 15 16,-18 15 5-16,-5 4 15 16,-18 7-8-16,-9 5 1 15,-19 10-9-15,-6 2 13 16,-15-1-10-16,-6 1 10 15,-1 4 4-15,0-2 5 16,-1 0-16-16,1 0-1 16,0 1-14-16,0 0-6 15,0 0-13-15,1 0-4 16,0 0-9-16,0 0-1 16,0 0-2-16,-1 0-6 15,1 0-4-15,0 0-6 16,0 0-3-16,0 0-4 15,0 0 4-15,0 0 3 16,0 0 5-16,0 0 0 16,-2 0 3-16,2 0-9 0,0 0-6 15,0 0-11-15,0 0-7 16,0 0-10-16,0 0 1 16,0 0-6-16,0 0 11 15,0 1 8-15,0 0 13 16,2 0 6-16,-1 0 13 15,0 0 4-15,0 1-1 16,0-1 3-16,0 0 1 16,1 0-1-16,-1 0 0 0,-1 0 0 15,0 1-2-15,0-1 0 16,0 0-2-16,1 0 0 16,-1 0 0-16,0 0 2 15,0 0 0-15,0 1 3 16,0-1 1-16,0 0 3 15,0 0-2-15,0 0 0 16,0 0-2-16,0 1 1 16,0-2-3-16,0 0 0 15,0 1-7-15,0 0-3 16,0 0-2-16,0 0-3 16,0 0-5-16,0-1-36 15,0 0-26-15,0 1-9 16,1 1-9-16,9 5-44 15,16-4-12-15,42 47-68 0,-36-41-23 16</inkml:trace>
  <inkml:trace contextRef="#ctx0" brushRef="#br0" timeOffset="7312.34">15372 8301 928 0,'-33'-35'159'0,"-9"-2"103"0,9 11-294 15,-13 7-4-15,1 11-17 16,-21 15-18-16,-1 14-6 16,-23 16 2-16,3 8 27 15,-27 17 18-15,3 0 19 16,-20 10 10-16,6-7 2 15,-19 9 0-15,21-5-1 16,-7 18 0-16,20-1-3 16,-7 21 0-16,26 2-1 15,1 25-3-15,21-9 3 0,8 25-1 16,24-10-1-16,11 18 1 16,16-22 2-16,13 12-3 15,12-19 2-15,5 10 0 16,5-24 0-16,4 13 1 15,-5-17 2-15,-1 5 1 16,-6-19 0-16,-7 0 2 16,-8-23 0-16,-12-5 4 15,-9-15 1-15,-16 6 3 16,-5-11 0-16,-18 6 3 16,-4-8-2-16,-20-1 1 15,4-9-3-15,-16-1-3 16,7-7-4-16,-18 2-12 15,9-7-1-15,-11-1 3 0,12-8 9 16,-6-8 32-16,18-12 16 16,0-5 16-16,18-5-3 15,1-7 7-15,16 2-27 16,10-2-7-16,15 3-18 16,10-7-5-16,9 5-19 15,9-1-9-15,6 2 0 16,11 0-1-16,3 9 4 0,16 4-1 15,4 8 4-15,12 8-1 16,1 5 3-16,12 8 0 16,-3 5 3-16,13 1 0 15,-4 1 3-15,13 8-1 16,-10 0 0-16,10 7 0 16,-12 4 1-16,7 13 0 15,-10-3-2-15,9 19 0 16,-14-2 2-16,6 12-1 15,-11-8 0-15,7 11 2 16,-10-18 0-16,13 0 0 16,-8-13 0-16,8-2 0 15,-10-15 1-15,8 1-2 16,-12-10 2-16,9-2-1 16,-8-10 1-16,8 0 1 15,-10-6 0-15,3 0 0 0,-12-5 0 16,0 4 0-16,-14-2 1 15,-2-2 0-15,-13-1 1 16,-4-2 48-16,-12-3 24 16,-1-3 38-16,-3 0 13 15,-2-1 18-15,1 0-40 16,-1 0-19-16,1 0-38 16,-1 0-11-16,1 0-19 15,0 0-5-15,0 0-7 0,0 0 2 16,-2 0 1-16,2 0 11 15,0 0 4-15,0 0 12 16,0 0 4-16,0 0 2 16,0 0-7-16,-1 0-2 15,1 0-9-15,0 0-4 16,0 0-5-16,0 0-3 16,0 0-4-16,0 0-2 15,0 0-2-15,0 0 1 16,0 0 1-16,0 0 3 15,-1 0 1-15,1 0 3 16,0 0 0-16,0 0-1 16,0 0-3-16,-1 0-3 0,1 0-4 15,-1 0-11-15,0 0-20 16,-1 0-77-16,1 0-76 16,0 0-287-16,0-1 3 15</inkml:trace>
  <inkml:trace contextRef="#ctx0" brushRef="#br0" timeOffset="13940.86">13667 16193 508 0,'3'-1'190'16,"-1"-1"-4"-1,4-6-130-15,11-8-53 0,1-5-22 16,11-7 1-16,2 3 8 16,2 2 2-16,-6 7 3 15,4-2 1-15,-5 4 4 16,6-1 0-16,-1 3 4 15,11-8 6-15,1 3 2 16,13-4 3-16,0 0 1 16,12-3 4-16,-8 3-2 0,12-3 8 15,-11 3 2-15,6-4 13 16,-12 4 2-16,10-2 16 16,-11 1 4-16,6-3 10 15,-11 4-10-15,8-5-6 16,-12 4-19-16,0-1-10 15,-10 7-15-15,0-2 0 16,-11 6 0-16,-3 2 3 16,-7 5 1-16,-5 1 2 15,-4 3-3-15,-3 0-3 16,-1 1-4-16,-1-1-32 16,0 0-56-16,1-1-247 15,0 0 35-15</inkml:trace>
  <inkml:trace contextRef="#ctx0" brushRef="#br0" timeOffset="15976.94">22730 15468 950 0,'1'0'257'0,"0"0"66"16,-1 0-269-16,0 0-41 16,0 0-15-16,0 0-10 15,0 0-6-15,0 0-1 16,0 0 5-16,1 0 0 16,4 0 3-16,24 9 4 15,38 13 4-15,-27-14 1 16,4 1 1-16,14 2 1 15,-9-3 1-15,20 0-3 16,0 0 2-16,12 0-1 16,-2 1 2-16,19 1-3 15,-6-1 2-15,16 2-1 16,-4 0 1-16,16 1-1 16,-8 0 2-16,12-1 0 0,-17-1 0 15,16-3 0-15,-15-3 1 16,16 0 4-16,-18-3 3 15,17-2 5-15,-14-2 4 16,15-4 5-16,-16 3-2 16,28-5 3-16,-10 2-2 0,17-3-4 15,-13 4-4-15,15-5-3 16,-23 5-6-16,6 1-2 16,-19 3 0-16,11 5 3 15,-18 3 0-15,13-1 3 16,-12 2 1-16,9 1 0 15,-20-2-1-15,5-4 19 16,-23-2 11-16,-7-2 16 16,-21 1 9-16,-8-1 10 15,-17 2-16-15,-8-2-7 16,-6 2-16-16,-2-1-9 16,-4-1-11-16,-1 1-6 15,0 0-8-15,0 0-29 16,0 1-32-16,0-2-164 15,13-1-215-15,26-3-11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42:4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12622 4798 778 0,'-41'-17'162'0,"-7"-5"71"16,2 8-247-16,-15 8-40 15,0 8-8-15,-19 3-1 16,0 6 5-16,-14 1 22 16,11-1 36-16,-19-1 11 15,14-6 15-15,-14-3 17 16,12-4-5-16,-13-3 5 15,14-5 3-15,-18-4-16 16,11 1-17-16,-13-2-2 16,9 4-7-16,-21 2-9 15,15 3 1-15,-18 3-3 16,6 3 1-16,-15-3 2 16,18 3 2-16,-15-5 0 0,8 0 3 15,-22-2-1 1,12 3 1-16,-20 0 1 0,9 5 3 15,-17 2 2-15,14 0 0 16,-20 1 6-16,21-1 1 16,-16-2 1-16,17-1 0 15,-14 1-1-15,24-2-7 16,-23 2-3-16,12 4-42 0,-20 0 1 16,16 5 0-1,-25-1 0-15,17-3 0 0,-20 1 41 16,22 0 1-16,-21-4 12 15,20 0-1-15,-15 6 0 16,22-2-2-16,-23 5-5 16,22 3-10-16,-18 0-1 15,17 1 1-15,-15 1-1 16,23-1 1-16,-23 2-1 16,24 2 3-16,-13-2-1 15,18-2 2-15,-14 7-2 16,25-6 2-16,-13 3-2 15,18-2 1-15,-7 5-1 16,19-7 1-16,-10 6 0 16,16-2-1-16,-10 10-2 15,18-3 1-15,-7 10-2 0,18 0 0 16,-5 5-2-16,18-4 1 16,-6 13-3-16,13-7 1 15,0 10-1-15,15 0 1 16,5 12-4-16,17-4 1 15,0 11-6-15,11-5-2 16,6 11-10-16,6-10 3 16,9 13-8-16,9-8 2 0,13 0-6 15,6-10 7-15,17-3-21 16,3-17 6-16,19 3 2 16,-2-9 10-16,17 4 0 15,-8-8 23-15,19 4-1 16,-7-6 2-16,21 1 0 15,-7-5 1-15,22-1 0 16,-10-5 3-16,19-2 0 16,-17-3 0-16,21 1 0 15,-13-4 0-15,12-4 0 16,-11 0 1-16,24-1 1 16,-16-2 1-16,16-1 0 15,-7 3 1-15,17-4 0 16,-20 1-1-16,25 2 1 15,-16-3 2-15,20-5-2 16,-15 5 1-16,25-2 1 0,-19-3 1 16,26 2-2-16,-21 5 1 15,20-3-1-15,-20 2-3 16,16-2 0-16,-19 4 1 16,23-8 0-16,-25-1 1 15,26-7 1-15,-17-1 0 16,21-2 0-16,-20 0 2 15,21-2 2-15,-20 7-1 0,14-4 0 16,-26 4 0-16,23 1 8 16,-24-1-4-16,20-2 3 15,-17 1 3-15,17-4-4 16,-25 1-11-16,21-2 1 16,-27-1-2-16,21 1-3 15,-21 1 5-15,14-5 1 16,-20 4 1-16,13 3 0 15,-26 3 0-15,13 4 1 16,-17 12-2-16,8 3 1 16,-19 6 4-16,16 5 5 15,-12 0 2-15,12-4-1 16,-14-3-2-16,15-3-5 16,-15-6-5-16,7-2-3 0,-15 0 1 15,6-6 1 1,-16 1 1-16,12-8-1 0,-15 1 2 15,14-5 0-15,-7-1 1 16,16-7-1-16,-15 4 2 16,13-6-1-16,-17 1 1 15,10-4-1-15,-21 0 1 16,6-2-1-16,-15 3 2 16,6-5-1-16,-18 3 1 15,1-2 1-15,-16 3 7 16,-4-2 25-16,-16 6 15 0,-4 1 24 15,-12 3 9-15,2-3 5 16,-4-1-22-16,-2-10 2 16,-4-4-12-16,-6-9 18 15,-5 2-5-15,-11-8 4 16,-4 5-13-16,-8-5-9 16,-7 5-27-16,-8-8-5 15,-4 5-3-15,-12-13 2 16,-1 4 2-16,-10-11 1 15,-1 2-2-15,-15-7 0 16,6 14-4-16,-15-1-6 16,8 9-3-16,-18-7-2 15,8 9-4-15,-17-5-2 16,10 7-3-16,-23-4 0 16,14 12 2-16,-14-5 0 0,14 10 0 15,-21-8 2-15,16 9-1 16,-14-11 1-16,18 4 0 15,-18-12-2-15,15 6 2 16,-13-6-24-16,16 9 1 0,-19-1-4 16,17 17 1-16,-12 5-5 15,17 10 4-15,-20 12-91 16,15 14-74-16,-13 16-151 16,9 6-61-16</inkml:trace>
  <inkml:trace contextRef="#ctx0" brushRef="#br0" timeOffset="14498.81">14515 6288 639 0,'-8'-3'146'0,"-2"-2"55"15,5 0-191-15,1-1-11 16,5 7-11-16,-1-2-3 16,1 0 1-16,7-1 2 15,25-11 4-15,46-20 7 16,-29 10-1-16,8-10 3 15,-5-2 2-15,10-14 4 16,-7 3 0-16,11-8 1 16,-1 7-3-16,16-5 0 15,-3 6-4-15,19-6 0 16,-6 6-2-16,10-7 1 0,-15 9 0 16,-1 0 0-16,-20 6 1 15,-3 3 2-15,-19 9 0 16,-5 2 2-16,-10 6-2 15,-1 3 1-15,-9 6-2 0,-1 1 0 16,-6 3-2-16,1 1 1 16,-3 0 0-16,0 2 0 15,-2 0-2-15,0-1-17 16,1 1-37-16,9-4-143 16,4 1 18-16</inkml:trace>
  <inkml:trace contextRef="#ctx0" brushRef="#br0" timeOffset="25568.88">18303 8462 494 0,'-10'19'203'15,"5"-13"-6"-15,5-6-117 0,6 2-91 16,13-6-6-1,9-2 2-15,20-6 3 0,11-6 16 16,18-9-2-16,2-4 0 16,18-11 1-16,-4 3 1 15,20-7 2 1,-3 4 4-16,26-6 6 0,-2-1 46 16,28-16 6-16,-8 6-6 15,24-6-4-15,-19 5-5 0,20 2-50 16,-21 11-5-1,22-3 0-15,-21 8 0 0,10 0 2 16,-27 8 2-16,15 0 2 16,-31 4 2-16,2-2 0 15,-25 7-1-15,-3 1 0 16,-29 8-2-16,-11 5-1 16,-18 4 0-16,-8 5-1 15,-15 1-1-15,-4 1 0 16,-3 2-1-16,-3 1-12 15,-2-1-33-15,-1 1-88 16,-5 2-49-16,-2-5-77 16,-2 1-65-16</inkml:trace>
  <inkml:trace contextRef="#ctx0" brushRef="#br0" timeOffset="25960.49">19932 8614 667 0,'10'-4'130'16,"6"-2"61"-16,17-8-217 15,12 0-44-15,30-13-14 16,12-5 11-16,23-11 3 16,-2-1 26-16,21-16 43 15,-12 6 43-15,15-10 36 16,-14 9 15-16,17-9 23 16,-13 10-8-16,5-9-9 15,-23 10-30-15,0-1-16 16,-26 13-22-16,-9 4-8 15,-18 16-15-15,-2 2-6 16,-14 5-1-16,3 0-6 16,-6 5-55-16,5-1-209 15,-8-5 45-15</inkml:trace>
  <inkml:trace contextRef="#ctx0" brushRef="#br0" timeOffset="34894.28">21170 4713 835 0,'-23'-7'176'0,"2"-5"98"16,10-3-260-16,5 10-32 15,8 1-13-15,12 0-8 16,8 0-17-16,14-4 5 16,9-1 35-16,11 2 7 15,-2 5 2-15,8 3-6 16,-11 8-1-16,7 12-6 15,-6 4 0-15,7 18-1 16,-6 6 6-16,7 26 1 16,-10 13 5-16,5 34 4 15,-14 7 3-15,3 43 0 0,-12-2 2 16,6 37 3-16,-12-14-1 16,7 35 1-16,-8-28 4 15,8 19 0-15,-3-39-4 16,16 4-2-16,0-49-2 15,15-4-2-15,-4-34-1 16,14-5 6-16,-5-22 4 16,12-6 3-16,-2-23 2 0,23-7 6 15,-3-19-2-15,26-12-1 16,-1-13 0-16,26-17 0 16,-10-13-5-16,21-22 1 15,-24-4-2-15,4-17 2 16,-29 5-1-16,-6-17 15 15,-31 11 6-15,-10-10 32 16,-24 15 14-16,-9-1 46 16,-18 25-9-16,-12 0 6 15,-6 18-22-15,-9 1-23 16,-4 6-44-16,-8-2-9 16,-2 10-21-16,-18 1-30 15,-1 7 4-15,-11 9-5 16,-5 7 1-16,-14 8 5 15,8 5 19-15,-7 8-3 16,10-2-1-16,3 14-9 16,15-3-12-16,0 17-12 0,10 9-2 15,-6 26-11-15,6 4 9 16,4 21 6-16,3-4 13 16,4 26 3-16,9-14 11 15,-2 24 1-15,4-11 4 16,2 23 0-16,4-18 2 0,-1 21 3 15,7-12 0-15,-5 19 1 16,1-17 3-16,-3 25 1 16,-8-17-1-16,-6 27 4 15,1-13-1-15,-13 34 0 16,-8-10 0-16,-9 35-5 16,-6-14-33-16,-17 45-133 15,8-12-96-15,-21 52-46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9:03:1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29466 3561 615 0,'-11'6'33'0,"-3"-1"37"0,2 2-214 15,2 4-31-15,4 2 22 16,10 2-10-16,7-5 94 15,12-3 61-15,4-6 75 16,10-4 59-16,-2-5-13 16,7-7 23-16,-4-3-27 15,10-6-9-15,-4 1-36 16,9-5-12-16,-4 5-30 16,4 1-7-16,-10 4-11 15,2 4-1-15,-12 7-4 16,-5 1 0-16,-10 3 0 0,-3 2 1 15,-7 2 0-15,-1-2 2 16,-6 1 2-16,2 0 13 16,-4 0 6-16,1 0 8 15,-1 0 1-15,0 0 0 16,0 0-14-16,0 0-6 16,1-1-9-16,0 1 0 15,0-1-1-15,-2 1 3 16,2 0 3-16,-1 0 3 15,1 0 0-15,0 0 0 16,0 0-5-16,0 0-4 16,0 0-6-16,0 0-17 15,0 0-21-15,0 0-75 16,0 0-30-16,0 0-58 16,8 0-53-16</inkml:trace>
  <inkml:trace contextRef="#ctx0" brushRef="#br0" timeOffset="1401.1">32967 73 800 0,'-40'-33'157'16,"16"21"87"-16,-22 8-247 15,-6 4 7-15,-21 3-6 16,-17-5-12-16,-28 4-8 16,-8 6 3-16,-23-1-2 15,11-7 4-15,-17 12 5 16,20-18 2-16,-13 4-2 16,8 3 0-16,-27 40 2 15,26 24 6-15,-22 31-5 16,16 23 3-16,3 49 0 15,24-16-3-15,-3 28 0 16,32 5 6-16,4 23-3 0,27-19 1 16,20 21-12-16,30-31-10 15,29 15-14-15,31-40 0 16,26-10-1-16,17-37 15 16,28-16 19-16,2-42 19 15,25-26 14-15,-2-29 8 0,35-27 4 16,-12-17-3-16,35-28-4 15,-14-8-12-15,25-20-1 16,-35 8 6-16,-2-17 26 16,-45 9 13-16,-11-10 15 15,-42 14 2-15,-7-11-6 16,-17 14-23-16,-1-5 11 16,-19 17-7-16,-12-3 11 15,-14 10-3-15,-18 1 4 16,-14 16-27-16,-10-5-10 15,-4 11-18-15,-17-4-6 16,5 8-9-16,-8-2-2 16,1 13 1-16,-3-9-3 15,6 13 1-15,-11-1-3 16,7 8 3-16,-7-3-2 0,6 9 4 16,-2 2-3-16,12 15 3 15,4-4-8-15,13 4 0 16,5 6-7-16,11 2-3 15,3 1-9-15,7 1 3 16,2-6-3-16,3 2 4 16,-2 2 2-16,1 0 7 15,0-1-1-15,0 1 4 16,0 0 0-16,0 0 3 0,0 0 0 16,0 0 5-1,0-1 2-15,0 0 2 0,0 0 1 16,0 0 1-1,0 1 1-15,0 0 1 0,0 0 0 16,6 2 1-16,-3-1 3 16,3 0 1-16,-3-1 2 15,-3 0 1-15,0 0-1 16,0-1-2-16,1 0-21 16,1 0-35-16,1 0-147 15,3-2-89-15,12-1-51 16</inkml:trace>
  <inkml:trace contextRef="#ctx0" brushRef="#br0" timeOffset="3050.22">9664 9063 710 0,'161'-112'-98'0,"23"-29"206"0,-12 5-328 16,47-32 257-16,-11 18-2 16,30-18-1-16,-25 19-17 15,20-6-2-15,-34 24 10 16,7-15 31-16,-40 26 7 15,7-1 18-15,-37 23 3 16,-7 4 3-16,-31 24-21 0,5-4 5 16,-25 14-16-16,-2 1-9 15,-12 17-23-15,-9 11-10 16,-23 15-12-16,-5 6-2 16,-16 9-4-16,-3 2-17 15,-8 3-17-15,-7 6-82 16,-8 4-60-16,-20 14-76 15,-14 4-58-15</inkml:trace>
  <inkml:trace contextRef="#ctx0" brushRef="#br0" timeOffset="3491.37">10463 9832 712 0,'49'-8'139'0,"-12"-28"70"15,40-17-211-15,23-9-8 16,42-27 2-16,17-7 5 15,39-32 4-15,3 17-1 0,26-22-1 16,-17 12 2-16,23-12 1 16,-24 30 0-16,11-33 18 15,-27 18 14-15,22-9 16 16,-41 21 2-16,1-4 0 16,-31 28 2-16,-4 9-13 15,-42 23-16-15,-4 5-5 16,-21 16-4-16,-11 11-18 15,-18 10-3-15,-5 5-6 16,-12 9-3-16,-3 2-4 16,-10-1-7-16,1 4-32 15,-3-1-19-15,3 5-124 0,2 2-62 16,3-2-39 0</inkml:trace>
  <inkml:trace contextRef="#ctx0" brushRef="#br0" timeOffset="4681.04">22541 7889 894 0,'-13'16'235'0,"6"-10"73"16,6-7-258-16,2 1-33 15,-1 0-22-15,0-1-13 16,1 0-10-16,17-1-4 15,15-2 12-15,49-8 6 16,-32 6 7-16,8-3 1 16,-3-2 3-16,16-4 0 15,-2-3 1-15,22-6-1 16,5 1 1-16,25-6 0 16,-6 3 0-16,32-3 0 15,-12 4 1-15,21-4-1 16,-9 6 3-16,21-6-1 0,-21 5 0 15,25 0 0-15,-19 2 0 16,12-3-2-16,-20 8 3 16,15 0 0-16,-23 3 2 15,27 4 4-15,-18 0 2 16,24-1 0-16,-16 2-2 16,25-5 0-16,-20 0-4 15,26-2-2-15,-24-1 3 16,17-3 0-16,-25 3-2 15,15-5 1-15,-29 3 0 16,28 1-3-16,-26 2 1 0,14 3-1 16,-22 4 0-16,18 3 1 15,-27 6-2-15,13 2 1 16,-18 1 1-16,-3 2-1 16,-28 0 0-16,-11-2 4 15,-26 1 3-15,-8-3 11 16,-18-3 1-16,-3 2 1 15,-9 1-1-15,-4-2-2 16,-5 1-10-16,-1 1 6 16,-2-1 4-16,-1 0 8 15,0 0 0-15,0 0 4 16,0 0-5-16,0 0 1 16,0 0-5-16,0 0 4 0,-1 0-2 15,0 0 1 1,-1 0-4-16,2 0-1 15,0 0-5-15,0-1 1 0,0 1-2 16,0 0 1-16,0 0-2 16,0 0 1-16,0 0-3 15,0 0-2-15,0 0-2 16,0 0-2-16,0 0-1 0,0 0-2 16,0 0 1-16,0 0-2 15,0 0 0-15,0 0-31 16,0 0-47-16,0 0-304 15,4 0 57-15</inkml:trace>
  <inkml:trace contextRef="#ctx0" brushRef="#br0" timeOffset="18343.2">14202 9228 248 0,'8'-45'133'16,"-9"-7"19"-16,-22 1-35 15,3-1-42-15,5 11 0 16,-8-3 23-16,-3 9-27 16,-5 1 1-16,0 7-11 15,-7 4-11-15,2 6-24 16,-9 2-9-16,3 10-10 16,-16 4-4-16,-6 3 0 0,-17 10 0 15,0 7-1-15,-22 11-2 16,6 6-1-16,-17 13-2 15,10 1 0-15,-11 14-2 16,12-3 1-16,-10 15-2 16,20 1-1-16,-8 17-1 15,14-5 2-15,-4 30-2 16,17-4 1-16,-2 23 0 16,17-9 2-16,4 24-4 15,18-18 1-15,4 11 1 16,13-22-1-16,11 10-3 15,10-25 4-15,4 2-1 16,8-16 1-16,9 13 2 16,3-10 2-16,6 11 1 15,2-7 3-15,9 16 0 16,-5-12 1-16,1 14 0 0,-11-15 0 16,-3 17 1-16,-10-16-1 15,-6 16 1-15,-8-21-1 16,-7 11 4-16,-9-15-1 15,-14 11 3-15,-10-18-1 16,-13 9 3-16,-10-14-3 0,-12 1 4 16,2-23 1-16,-11-2 9 15,4-19 7-15,-8-5 4 16,6-15-2-16,-7-9 6 16,8-10-10-16,-9-9-9 15,11-8-4-15,-9-6-2 16,11 0-14-16,-2-7 0 15,20 1 2-15,4-5-1 16,17-1-3-16,1-7-2 16,9 3 1-16,2-6-5 15,8 6 0-15,5-1 1 16,8 5 1-16,10-4-4 16,4 7-1-16,13-3-6 15,2 4 0-15,14-2-1 16,2 6 5-16,13-2 1 15,0 4 6-15,18 1 3 0,0 7 4 16,12 3-1-16,-7 5 1 16,8 4-1-16,-9 3 0 15,10 6-1-15,-7 7 1 16,10 7 0-16,-10 4 0 16,11 8 1-16,-10-1 0 15,13 9 0-15,-8-3 1 16,13 6-1-16,-13-5 1 0,9 2 0 15,-14-5 0 1,11 4-1-16,-13-6 1 0,7 5-1 16,-14-3 1-16,10 1 0 15,-10-2 3-15,11 6-1 16,-8-3 1-16,7 3-1 16,-7-2 1-16,3-1-1 15,-10-4-1-15,6-1 0 16,-7-3 0-16,2 0 0 15,-8 3 0-15,4 0 1 16,-9-3 0-16,10 5-1 16,-6-4 1-16,13 4 0 15,-8-7 0-15,7 0 3 16,-11-6 3-16,7-7 1 16,-13-10 1-16,7 4 2 15,-8-3-1-15,9 0-2 0,-9 1-2 16,2 0-3-1,-9 1-1-15,5-2 1 0,-9-2-1 16,3-2 9-16,-3 3 0 16,2-1-1-16,-6 0-1 15,2 2-1-15,-3 1-7 16,6 1-1-16,-3-2 1 16,2 1 1-16,-5 0 2 15,1-1 8-15,-11-4 6 0,0 0 12 16,-8-1 4-16,-1-2 2 15,-4 1-7-15,1-1-7 16,-4 3-10-16,-1 1-4 16,-1-1-3-16,-2 0 4 15,-1 2 5-15,-2-4 20 16,-3 0 8-16,0 0 14 16,0 0 1-16,0 0-2 15,0 0-19-15,0 0-9 16,0 0-14-16,0 0-6 15,0 0-4-15,0 0 0 16,0 0-1-16,0 0 3 16,0-1 4-16,0 1 4 15,0 0 3-15,0 0 4 16,0 0-1-16,0 0-1 16,0 0-2-16,0 0 0 0,0 0-3 15,0 0 0-15,0 0-1 16,0 0 2-16,0 0-2 15,0 0 2-15,0 0-2 16,0 0 0-16,0 0-2 16,0 0 2-16,0 0-2 0,0 0 4 15,0 0 1-15,0 0 5 16,0 0 0-16,0 0 3 16,0 0-3-16,0 0-1 15,0 0-5-15,0 0-2 16,0 0-4-16,0 0-2 15,0 0-3-15,0 0 0 16,0 0 0-16,0 0-2 16,0 0 0-16,0 0 0 15,0 0 0-15,0 0-1 16,0 0 0-16,0 0 0 16,0 0 0-16,0 0-1 15,0 0 1-15,0 0 0 16,0 0 0-16,0 0 0 15,0 0 0-15,0 0 0 16,0 0 0-16,0 0 1 0,0 0-1 16,0 0-1-16,0 0 2 15,0 0-2-15,0 0 2 16,0 0-1-16,-1 0-1 16,1 0 1-16,0 0-1 15,0 0 0-15,0 0 1 16,0 0-1-16,0 0 0 15,0 0-5-15,0 0-6 16,0 0-33-16,0 0-33 16,0 0-202-16,0 0-169 0,5-5-38 15</inkml:trace>
  <inkml:trace contextRef="#ctx0" brushRef="#br0" timeOffset="25791.87">19843 15710 781 0,'-1'11'335'15,"0"-13"-6"-15,1 4-178 0,0-4-142 16,0 1-42-16,0 1-13 16,-1 0-3-16,1 0 11 15,0 0 12-15,0 0 18 16,0 0-5-16,0 0-2 15,1-1-4-15,14 0-1 16,23-3-4-16,39-5 10 16,-20 0 1-16,-3 1 1 15,16-2-2-15,-5 0 6 0,13 6-4 16,-6 0 0-16,13 4-2 16,-7 5 3-16,21 2 0 15,-2 1 5-15,23 2 4 16,-8-4 2-16,22-7-1 15,-16-4 0-15,12-5-3 16,-20-2 0-16,17-2 4 16,-19 10 1-16,10-3 3 15,-13 5 3-15,15 1 1 16,-13 1 0-16,14-4 2 16,-9-1-4-16,17 0 0 15,-11-3-1-15,12-2-3 16,-15 2 0-16,14 0-1 15,-18 5 0-15,9-1 3 0,-16 2 1 16,8 2-1-16,-18 2 0 16,11 1 1-16,-17 0 0 15,8 4-1-15,-11-1 2 16,8 2 0-16,-15-1-1 16,5 3-2-16,-19-5 10 15,-4 1 23-15,-20-3 12 16,-5 2 18-16,-12-5 5 15,-5 2-4-15,-6-2-22 0,-3 1-9 16,-3 0-15-16,-4-1-8 16,-1 0-6-16,-1 0-7 15,0 0-4-15,0 0-9 16,0 0-3-16,0 0-16 16,0 0-9-16,1 0-41 15,0 0-27-15,1 1-130 16,7 4-72-16,22 10-35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9:03:5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10194 6001 627 0,'-4'-1'122'0,"5"-4"54"0,7-2-194 16,12 6-2-16,5 2-3 15,13 7 2-15,5 5 8 16,6 10 4-16,-5 7 1 15,7 12 0-15,-8 7 3 16,2 23 2-16,-3 9 0 16,12 25 0-16,-1-1 3 15,17 20 3-15,-1-18-3 16,12 5 7-16,-1-22 2 0,16-5 2 16,-9-23-2-16,16-8 1 15,-9-19-6-15,7-15 2 16,-13-11-2-16,11-14 16 15,-14-6 5-15,3-12 21 16,-17-3 8-16,-4-6 26 16,-20 4 3-16,-4-6 15 15,-15 7-10-15,-4-4 10 16,-10 6-16-16,-4-5-4 16,-6 7-18-16,-9-6-4 15,-4 3-15-15,-10-1-7 16,-2 4-11-16,-12-1-2 15,0 6-9-15,-10 7-7 16,0 5-8-16,-13 11-10 16,-4 7-4-16,-18 15-1 0,2 7 2 15,-11 16 4-15,8 4 4 16,-14 13 0-16,15 0 3 16,-17 17-3-16,12-4-1 15,-5 20-3-15,12-6 0 16,-11 12 2-16,13-10 1 15,-8 11 0-15,11-14 5 16,-3 11 0-16,15-12 0 0,-3 9 2 16,8-11 3-16,-11 14 1 15,7-16-1-15,-7 1 2 16,10-18-1-16,-5-7 1 16,10-21 0-16,-4-3 2 15,4-4-2-15,-11 0 2 16,9-4-1-16,-10 0 2 15,3-5-2-15,-1-4 3 16,11-5-3-16,-9-2 1 16,10-3-3-16,-11-1-11 15,5-6-35-15,-14-1-145 16,3 0-159-16,-13-13-30 16</inkml:trace>
  <inkml:trace contextRef="#ctx0" brushRef="#br0" timeOffset="17539.03">5867 10753 167 0,'-21'8'165'0,"0"-2"1"15,10-6-37-15,2 0 2 16,5-2-45-16,2 2-10 16,2-1-42-16,-1 0-13 15,1 0-17-15,0 0-14 16,0 0-7-16,1-2 0 15,4-5 4-15,15-20 2 16,43-40 6-16,-29 33-3 16,-2 5 1-16,8-1 0 15,2 0 2-15,10-6 2 0,0 0 1 16,11-8 1-16,-3 2 0 16,6-2 0-16,-5 8 0 15,4 2 1-15,-11 10-1 16,0 2 0-16,-15 8 0 15,-5 3 1-15,-13 5 1 16,-7 0 9-16,-7 3 5 16,-3 2 7-16,-2 1 6 15,-2 1 19-15,-1 0-4 0,1-1 0 16,-1 0-7-16,0 1-9 16,1 0-37-16,0 0-151 15,0 0-70-15,0 0-45 16</inkml:trace>
  <inkml:trace contextRef="#ctx0" brushRef="#br0" timeOffset="18192.33">6721 12247 429 0,'-2'17'156'16,"2"-13"-6"-16,5-3-98 15,4-3-80-15,8-4 0 16,5-2 9-16,10-7 10 16,5-6 8-16,9-3 2 15,2-3-1-15,8-10 0 16,-5 2 1-16,4-9 1 0,-7 2 1 15,1-2 2-15,-11 8 2 16,2-4 5-16,-7 9 0 16,-1-1 2-16,-6 7-2 15,1 2-1-15,-9 8-6 16,0 3 0-16,-6 6-2 16,-1 5-1-16,-4 1-1 0,-2 0 1 15,-3 1-1-15,-2-1-15 16,0 0-55-16,0 0-91 15,0-1-3-15</inkml:trace>
  <inkml:trace contextRef="#ctx0" brushRef="#br0" timeOffset="21853.88">6287 10173 393 0,'-8'-14'206'0,"1"5"-9"16,2 7-112-16,2-2-14 0,0 4-50 15,3 0-15-15,0 0-6 16,-1-1 2-16,0 0 4 15,0 0 18-15,0-1 1 16,-2 1 0-16,-4-2-1 16,-13-6-2-16,-35-18-17 0,24 16 18 15,0-2 5-15,-8-1 19 16,2 1 2-16,-9 0 1 16,6 4-20-16,-10-1-9 15,5 4-18-15,-7 2-4 16,4 0-1-16,-12-3 2 15,2 3 0-15,-12-5 2 16,3-1 2-16,-13-1-1 16,7-2-4-16,-13-2 3 15,6 4-3-15,-14-1 2 16,9 4 2-16,-10 0 3 16,12 3-2-16,-10 1 1 15,11 3-6-15,-8 1 1 16,10 3-1-16,-6 2-1 15,16 4-7-15,-11 1-9 16,10 1-11-16,-11 5-4 0,9 1 2 16,-5-1 7-16,14 1 11 15,-8-3 9-15,13-3 5 16,-4 0-2-16,10 2-1 16,-3 1-3-16,15 4-3 15,0 8-21-15,13 1-13 16,1 8-18-16,10 2-7 0,6 4-19 15,9-2 9-15,7 3 1 16,5-3 17-16,9 1 9 16,1-5 22-16,8 4 11 15,1-2 13-15,10 8 1 16,-1-3 1-16,14 9 1 16,1-1 0-16,12 3-1 15,-4-6 2-15,14 4 0 16,-5-11 2-16,13 0 0 15,-7-9 3-15,12-4 5 16,-9-5 5-16,11 0 6 16,-12-5 2-16,17 1 3 15,-10-4-4-15,11-4-4 16,-6-4-7-16,14 0-1 16,-9-4-4-16,14-2-2 15,-11-2-1-15,11-2 1 0,-11-1-1 16,8-5 2-16,-12-1-1 15,8-6 1-15,-13 1-2 16,6-3 1-16,-12 6-4 16,4 1 2-16,-14 3-2 15,4 2-1-15,-15 3 1 16,8-2 0-16,-11-3-2 16,8-2 1-16,-10 0 2 15,0-6 6-15,-14-4 5 16,-5-2 11-16,-14 2 10 0,-3 1 29 15,-10 5 11-15,-3 3 28 16,-6 5 4-16,0 0 11 16,-4 0-27-16,-4-7-9 15,-1-2-35-15,-2-6-10 16,-3-3-21-16,0-8 0 16,-3 0-8-16,-5-6 8 15,-3 1 4-15,-6 2 15 16,-2 1 5-16,-5 0 3 15,1 5-4-15,-3-4-7 16,0 2-20-16,-6 0-3 16,5 4-5-16,-6-3-7 15,1 7 1-15,-1-4 6 16,7 4-3-16,-8 1 0 16,5 7 5-16,-5-1-1 15,4 6-3-15,-7 2-2 0,10 4 0 16,-3-1-2-16,9 3-2 15,-2-3 3-15,8 0-7 16,1-1-17-16,7 2-14 16,-2-1-89-16,6 1-237 15,-6-3 38-15</inkml:trace>
  <inkml:trace contextRef="#ctx0" brushRef="#br0" timeOffset="26386.1">7077 11039 393 0,'-1'-3'250'15,"-8"1"-37"-15,-7 2-36 16,2 1-166-16,-4 2-1 15,0-2-1-15,-1 2-7 16,-2 1 1-16,-10 3 3 16,0-2 4-16,-7 2 18 15,0 1 2-15,-5-2 29 16,6-4 4-16,-4 1-2 0,3-3-18 16,-10-1 10-16,3-1-27 15,-9 2-7-15,2 0-2 16,-8-1 0-16,7 0-14 15,-8-2-2-15,7-3-2 16,-11 0 0-16,7-1-1 16,-13 5-1-16,6 0 0 15,-10 0 3-15,14 1 2 0,-9 0 0 16,9-4 3-16,-12 2-1 16,7-3-1-16,-15 4-2 15,6-2 1-15,-8 1-1 16,5-3-2-16,-13 4-1 15,7 0 0-15,-12 3 0 16,13 2 0-16,-9 0 0 16,9 0 1-16,-6 0-1 15,10 0-1-15,-12-1 0 16,15 3 0-16,-10 0 0 16,9-1 0-16,-10 5-1 15,11 0-1-15,-7 4-1 16,15 2-5-16,-5 6-15 15,13 0 1-15,-4 6-13 16,10 1-9-16,-4 10-14 0,13 3-1 16,1 14-30-16,11 0 0 15,1 16-13-15,11-3 9 16,2 12 1-16,11-5 24 16,9 13 3-16,7-10 22 15,9 10 8-15,5-10 13 16,11 8 5-16,3-11 10 15,17 8 3-15,3-13 2 16,15 4 1-16,-3-15 1 0,17 0 0 16,-3-14 0-16,19 0 0 15,-3-15 0-15,17-4 0 16,-6-8 1-16,18-3 0 16,-14-8 2-16,18-2 0 15,-11-2 1-15,23-3 0 16,-15-7 15-16,22-6 22 15,-13-2-2-15,16-4 3 16,-24-1-1-16,19-3-16 16,-20 6-20-16,9-5 0 15,-16 2-2-15,22-4 1 16,-22 4 0-16,13-7-1 16,-16 2 0-16,13-5 1 15,-25 4-1-15,10-9 1 16,-16 0 0-16,10-9 0 0,-16 3 0 15,8-7 1 1,-14 3 0-16,1-4 4 0,-19 7 7 16,-1-4 13-16,-17 4 8 15,-2 0 27-15,-14 11 15 16,-6 1 24-16,-15 8 1 16,-4 3 27-16,-9 9-15 15,-6-5-3-15,-5 1-24 16,-2-4 0-16,-6-3-22 0,-9-3-2 15,-5-1-13-15,-10-6-7 16,-2 1-15-16,-8-5-17 16,1 1-22-16,-12-3-11 15,4 4 2-15,-13-1 0 16,6 10 2-16,-13-5 10 16,11 5 12-16,-3 2 0 15,9 0-2-15,-9-3-1 16,10 5-6-16,-11 1-27 15,9 3-3-15,-6 2-10 16,16 3-2-16,0 5 2 16,12 0 23-16,-4 0 0 15,9 1 10-15,-7 2-42 16,7-1-46-16,-1 4-186 16,6 3 3-16</inkml:trace>
  <inkml:trace contextRef="#ctx0" brushRef="#br0" timeOffset="35226.01">6178 10400 332 0,'-14'9'102'15,"1"-8"16"-15,3 3-86 0,0-3-31 16,3 1-5 0,4 1-9-16,3-1-33 0,0-2-9 15,0 0 0-15,0 0 5 16,1 0 8-16,8 0 33 15,20 1 11-15,38-6 0 16,-21 0 2-16,0-8-2 16,16-3 0-16,2-1 0 0,15-1-1 15,-1 2-1-15,20 2 0 16,-3 2-1-16,23-2 0 16,-5 0 0-16,24-3 0 15,-7 1 2-15,20-3 0 16,-16 2-2-16,19-4 7 15,-19 0 1-15,16-3 7 16,-17 1 3-16,18-3 4 16,-20 0-4-16,13 1 0 15,-21 6-7-15,9-3-2 16,-23 5-2-16,5 0-3 16,-20 3 0-16,0-1 0 15,-20 7 0-15,-1 2 1 16,-19 7 1-16,-9-2 2 15,-18 1-2-15,-6-1-4 16,-14 1-1-16,-8-3-5 16,-10 3-85-16,-28 0-8 0,-11-2-26 15</inkml:trace>
  <inkml:trace contextRef="#ctx0" brushRef="#br0" timeOffset="35781.03">6963 10555 2 0,'156'-24'2'15,"-5"3"-1"-15,27-11 1 16,-14 1 1-16,30-13 5 15,-14-2 5-15,25-9 28 0,-17 2 10 16,20-5 7-16,-29 8-3 16,21-1-3-16,-30 9-29 15,17-4 0-15,-24 4 38 16,15 0-2-16,-29 4 0 16,2 0 0-16,-32 12-10 15,-7 5-48-15,-31 6 1 16,-8 4 0-16,-24 4 1 0,-10 4 12 15,-17 1 8-15,-6 1 10 16,-9 1 6-16,-4 0 11 16,-2-2-10-16,-1 2-4 15,0 0-12-15,-1 0-6 16,1 0-24-16,0 0-87 16,0 0-67-16,0 0-23 15,-1 0-98-15</inkml:trace>
  <inkml:trace contextRef="#ctx0" brushRef="#br0" timeOffset="36205.37">9701 9379 913 0,'-31'-3'189'15,"12"-4"79"-15,0 0-337 16,5 4-84-16,1 10-78 15,3 6-27-15,5 5-10 16,3 5-16-16</inkml:trace>
  <inkml:trace contextRef="#ctx0" brushRef="#br0" timeOffset="36503.91">10761 9749 23 0,'61'4'46'0,"-20"1"10"16,-11-4 93-16,-17 1 40 0,-7-2 57 16,-5 0 0-16,-4-1 0 15,1 1-92-15,1 0-54 16,-1 0-65-16,-25 12-24 15,-50 30-18-15,18 2-5 16,-3 3 1-16,-15 12-7 16,4 1-3-16,-18 17-42 15,4 0-41-15,-19 22-110 16,13 1-69-16,-13 13-45 16</inkml:trace>
  <inkml:trace contextRef="#ctx0" brushRef="#br0" timeOffset="48886.15">12933 15008 229 0,'-22'22'92'16,"6"0"23"-16,3-6-55 15,5-2 4-15,5-6-1 16,1-3 3-16,0-7-19 16,1 2-11-16,0 0-22 15,1 0-11-15,0-1-10 16,4 0-2-16,24 0 4 15,46-8 1-15,-31-2 2 0,11-1 1 16,2-1 2 0,16-2-1-16,-3-3 2 0,20-4-1 15,-2 1 0-15,24-6-1 16,-7 3 0-16,19 2-2 16,-11 6 1-16,16 0-1 15,-21 9 1-15,16-3 1 16,-15 3 2-16,12 0 0 15,-19 0 0-15,9 0 2 16,-21 5-2-16,5-1 1 16,-20 2-3-16,2 4 0 15,-14 0-3-15,3-2-63 16,-11 3-73-16,2 6-15 16,-10 1-83-16</inkml:trace>
  <inkml:trace contextRef="#ctx0" brushRef="#br0" timeOffset="49337.9">15045 15382 248 0,'43'-17'76'0,"15"-4"41"16,-1 2-71-16,24-7-6 15,2 3-4-15,21-6-10 16,-6 2-24-16,21-6-2 16,-10 0 0-16,17-6 1 15,-14 4 1-15,17-7 3 16,-16 6 11-16,13 1 22 15,-22 7 10-15,11-2 11 16,-16 10 0-16,13 3-7 16,-15 3-20-16,9 0 11 15,-17 5-10-15,3 1-1 0,-17 0-4 16,-2 2-1-16,-16 6-21 16,0 1 0-16,-15-1 0 15,0 3 5-15,-11-1-2 16,-2-1 0-16,-6-1-4 15,0 0-5-15,-7-1-22 16,2-6-139-16,3-2-63 16,1-14-41-16</inkml:trace>
  <inkml:trace contextRef="#ctx0" brushRef="#br0" timeOffset="126350.12">3976 4160 548 0,'-30'-22'112'0,"-8"-1"45"16,2 0-171-16,-4 4-2 15,2 4-9-15,-9 5-6 16,0 3 9-16,-11 1 10 15,1 4 3-15,-12 2 8 16,9 2 5-16,-13 5-1 16,6 2-4-16,-14 4 0 15,8 4 0-15,-11 13-1 0,13 2 0 16,-11 12-1-16,9 2 0 16,-9 18-2-16,7-3-1 15,-9 20-6-15,15 4-3 16,-6 16-5-16,17-5-1 15,-10 20 1-15,12-12 5 16,-5 14 5-16,7-8 4 16,-4 16 3-16,17-14 0 15,3 14 1-15,6-18 0 0,9 13 0 16,12-14 2-16,4 13-1 16,6-13 0-16,6 11-2 15,7-14 3-15,8 12-4 16,2-17 0-16,9 10 0 15,2-14-1-15,11 15-1 16,-3-17 3-16,16 16-1 16,-3-15 2-16,11 12 1 15,-2-14-1-15,12 9 0 16,-7-17 1-16,20 9 1 16,-7-13-1-16,13 3 3 15,-9-8-1-15,18 3-1 16,-11-10 0-16,18 5 0 15,-12-16-1-15,20 6 1 16,-7-9-1-16,12 2 1 16,-7-4 0-16,22 5 1 0,-14-10 0 15,18-1 1-15,-13-8-1 16,24-3 1-16,-22-6-2 16,20 2 0-16,-15-6 0 15,17 4 0-15,-18-4-1 16,24 2 2-16,-18-9-1 15,16 4 1-15,-15-5 0 16,17 0 0-16,-22-7-1 0,21 2 0 16,-15-9 0-16,16-3 0 15,-18-5 0-15,23 0 2 16,-15-2-1-16,19-1 1 16,-11 1-2-16,24-1 2 15,-19-2 0-15,24-3 0 16,-20-5-1-16,21-1 0 15,-24-1 0-15,12 0-1 16,-26 4-1-16,17 5 1 16,-29 0-1-16,24 0 1 15,-17 3 0-15,17-3-1 16,-15-6 1-16,24 0 0 16,-25 1 0-16,21-3 1 15,-16 2 0-15,12 2 0 16,-20-1 1-16,23-6 0 0,-22 1-1 15,22-10 0-15,-18 0 0 16,18-9 0-16,-22 0 2 16,22-7 16-16,-23 2 10 15,16-9 24-15,-18 3 8 16,13-13 9-16,-23 0-15 0,20-11-5 16,-19 5-24-16,13-13-7 15,-23 10-10-15,16-12-2 16,-26 7-4-16,-1-8 1 15,-29 14 12-15,2-2 48 16,-35 13 13-16,-10 8 51 16,-17 10 20-16,-8-1-3 15,-10 6-45-15,-7-4-10 16,0-2-49-16,-6-7-16 16,-2 3-10-16,-9-9 2 15,-6 10-3-15,-13-8 7 16,-8 5-6-16,-23-13 2 15,-2 6-3-15,-23-14-12 16,-1 1-7-16,-19-8 4 16,8 15-9-16,-14-12 30 15,16 11 9-15,-14-6 2 16,15 11-4-16,-15-9-10 16,13 11-35-16,-24-2 2 0,10 13-4 15,-16-7 1 1,10 8 16-16,-34-7-47 0,17 6-20 15,-24-12 22-15,14 8 28 16,-14-5 13-16,31 7 53 16,-20-8 19-16,24 13-22 15,-17-7-27-15,13 7-17 16,-22-2-3-16,22 7-2 16,-23-8-41-16,13 8 5 15,-17-6 7-15,20 6 1 0,-26-3 4 16,27 3 40-16,-20-3-3 15,15 8-6-15,-14-7 0 16,17 3-2-16,-21-2 0 16,24 4-2-16,-21-7-1 15,15 9 0-15,-21 1-67 16,14 6-10-16,-22 1 16 16,21 8 0-16,-20-4 3 15,19 5 66-15,-10 1 5 16,17 3-13-16,-22 2 0 15,25 3-5-15,-19-3 1 16,18 2 4-16,-16-4 1 16,19-3 0-16,-17 1 5 15,22 4-1-15,-18-2 1 0,20 1 0 16,-13 3 2-16,22-4-4 16,-17-2 3-16,21 3-2 15,-14 0 0-15,24 2 0 16,-20 2 2-16,19 6-5 15,-12 2 1-15,18 0-2 16,-17 6-6-16,20 6-20 0,-7 3-132 16,13 5-109-16,-22 16-25 15</inkml:trace>
  <inkml:trace contextRef="#ctx0" brushRef="#br0" timeOffset="130295.16">12940 7352 392 0,'-31'1'81'15,"18"-4"39"-15,-2-2-122 0,10 4-11 16,3 2-12-16,7 1-2 16,-5-2 0-16,1-1 4 15,17-1 12-15,19-5 12 16,47-19 0-16,-29 5 2 16,15-6-1-16,-3 2 1 15,12-9 2-15,-5 3 2 16,13-5 5-16,-9 0 0 0,13-6 1 15,-11 5-3-15,9-1-2 16,-12 6-5-16,2 3-2 16,-14 7 0-16,-1 4-1 15,-15 7 1-15,-7 2-2 16,-15 6-1-16,-6 0-11 16,-10 3-10-16,-6 1-35 15,-9 2-21-15,-17 6-30 16,-8 7-19-16</inkml:trace>
  <inkml:trace contextRef="#ctx0" brushRef="#br0" timeOffset="131508.31">12399 7962 329 0,'30'-12'61'16,"13"-11"36"-16,6-7-101 16,24-10 3-16,6 4 1 15,24-4-1-15,-1 5 0 0,19-6 0 16,-12 1 0-16,13-3 2 15,-20 1 3-15,4-4 20 16,-21 8 16-16,4 0 30 16,-20 4 11-16,1 4 9 15,-13 6-16-15,-2 1-13 16,-14 7-28-16,-5 3-11 16,-8 5-13-16,-6 3-3 15,-9 2-3-15,-6 2 1 16,-4 0 1-16,-1 0 5 15,-3 1 3-15,1 0 4 16,0 0 0-16,0 0 1 16,0 0-3-16,0 0-3 15,0 0-2-15,0 0-3 16,0 0-2-16,0 0 0 16,0 0-1-16,0 0 0 0,0 0 3 15,0 0 1-15,0 0 1 16,-1 0-1-16,1 0-3 15,-1 0-3-15,1 0-2 16,0 0-4-16,0 0 0 16,0 0-1-16,0 0 2 0,0 0 0 15,0 0 2-15,0 0 0 16,0 0 2-16,0 0-1 16,0 0 1-16,0 0-2 15,0 0 2-15,0 0-1 16,0 0 0-16,0 0 0 15,0 0 1-15,0 0 0 16,0 0 2-16,0 0-2 16,0 0 1-16,0 0-1 15,0 0 0-15,0 0-1 16,0 0 1-16,0 0-1 16,0 0 0-16,0 0 0 15,0 0 1-15,0 0-1 16,0 0 0-16,0 0 0 15,0 0 0-15,0 0 0 16,0 0 1-16,0 0-1 0,0 0 0 16,0 0 0-16,0 0 0 15,0 0 0-15,0 0 0 16,0 0 0-16,0 0 1 16,0 0 0-16,0 0 1 15,0 0 1-15,0 0 1 16,0 0 1-16,0 0 2 15,0 0-1-15,0 0 1 0,0 0-1 16,0 0 1-16,0 0 6 16,0 0 5-16,0 0 7 15,0 0 1-15,0 0 2 16,0 0-7-16,0 0-5 16,0 0-6-16,0 0 0 15,0 0-2-15,0 0-1 16,0 0 0-16,0 0-12 15,0 0-115-15,0 0-163 16,1 0 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00:3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29269 3416 1190 0,'-51'-31'118'0,"-6"-7"114"16,6 5-430-16,-2-3 84 15,9 6 9-15,0-13 19 16,12 1 59-16,4-17 40 16,11-1 17-16,8-18 3 15,10 5-8-15,14-21 0 16,8 11-11-16,9-6-6 15,6 19 0-15,5 1 7 16,-11 29 1-16,1 12 2 0,-9 14-5 16,-3 11-5-16,-6 18-9 15,-3 20-5 1,-5 19 0-16,-7 29-14 0,-8 10 2 16,-5 12 1-16,0-7 3 15,-1 3-1-15,1-17 13 16,8 0 1-16,2-19 1 15,5-6 0-15,5-22 0 16,9-5 1-16,4-14 1 16,9 2 0-16,3-5 0 0,6 5 0 15,0-1-1-15,4 5 1 16,-2-1-2-16,3 4 1 16,-4-1 3-16,0 7 0 15,-3-7 0-15,-4 7 0 16,-7-6-1-16,2 7-2 15,-6-3-1-15,-1 8-4 16,0 1-18-16,5 11-106 16,2-3-106-16,12 10-17 15</inkml:trace>
  <inkml:trace contextRef="#ctx0" brushRef="#br0" timeOffset="2551.46">24198 3472 758 0,'-14'-9'145'0,"0"0"57"16,17 7-226-16,20-2-1 15,13-2 3-15,26-6 4 16,11-10 19-16,28-16 1 16,6-11 0-16,22-23 3 15,-7-8 3-15,28-20 10 16,-10 0 3-16,38-35 8 15,-5 8-1-15,31-25 6 16,-15 5-11-16,32-13-2 0,-27 36-9 16,15-12-3-16,-27 24-8 15,14-1 0-15,-38 23-3 16,0-5 1-16,-30 26 0 16,-6 11 0-16,-34 22 1 15,-11-2 1-15,-25 12 0 16,-14 7 1-16,-21 1-1 15,-5 10 0-15,-9 2 0 0,-4 5-1 16,1 1 0 0,0 0 1-16,0-1 0 0,-1 1 2 15,0 0 1-15,-1 0-1 16,1 1-1-16,-1 0 0 16,-7 13-2-16,-1 1 3 15,-18 30 1-15,24-42 21 16,2-7 7-16,1-1 14 15,1 4 1-15,-1 0 5 16,1 0-19-16,0 1-9 16,0 0-16-16,0 0-8 15,0 0-11-15,0 0-44 16,0 0-37-16,0 0-53 16,1 1-53-16,8 4-98 15,13 2 5-15</inkml:trace>
  <inkml:trace contextRef="#ctx0" brushRef="#br0" timeOffset="3709.92">26318 8070 1045 0,'30'24'78'16,"-7"-27"147"-16,23 3-311 16,22 2-12-16,28-3 52 15,8 0 39-15,22-1 4 16,-13-9 3-16,6-6 2 15,-17-4 2-15,10-7 12 16,-15-2 7-16,16-8 19 16,-10-3 3-16,17-9 5 15,-10 1-10-15,18-5-6 16,-14 6-18-16,19-2-6 16,-12 9-6-16,14 2-3 15,-20 4-1-15,6 5-6 16,-20 11 1-16,-2 0 0 15,-23 9 1-15,-5 7-1 16,-18 1 5-16,-4 4 0 16,-17 0 0-16,-1 3 1 15,-10-4 1-15,2 2 3 16,-6-1 2-16,-3 0 3 0,-2 0 2 16,-1 0 0-16,-5-1-2 15,0 3 1-15,-2-2-1 16,-4-2 3-16,0 0 2 15,0 0 2-15,0 0-1 0,0 0 1 16,0 0-3-16,0 0-2 16,0 0-5-16,0 0-2 15,0 0-3-15,0 0-1 16,0 0 0-16,0 0-1 16,0 0 1-16,0 0 0 15,0 0 2-15,0 0-1 16,0 0 2-16,0 0-2 15,0 0-2-15,0 0-1 16,0 0 0-16,0 0-3 16,0 0 3-16,0 0 1 15,0 0 2-15,0 0 4 16,0 0 1-16,0 0-1 16,0 0-2-16,0 0-14 15,0 0-15-15,0 0-51 16,0 0-50-16,0 0-194 0,0-1 11 15</inkml:trace>
  <inkml:trace contextRef="#ctx0" brushRef="#br0" timeOffset="5553.33">13691 8704 1163 0,'-10'-19'149'16,"-18"-7"175"-16,-22 4-395 15,1 0 103-15,1 5-14 0,-9 2-6 16,-4 2-18-16,-16 5-16 16,1 6 2-16,-19 6-11 15,4 6 1-15,-21 16 0 16,5 10 7-16,-22 23 1 15,9 9 13-15,-18 25 2 16,15-3 1-16,-2 17-1 16,29-12 0-16,5 16-2 15,28-12 0-15,10 26-2 16,16-3 0-16,2 25 0 16,16-9 3-16,4 31 0 15,8-22 3-15,11 17 1 16,8-23 1-16,5 11-3 15,6-31 1-15,7 14 0 0,-4-20 0 16,5 19 0 0,-6-14 4-16,-2 27 2 15,-3-8 1-15,-7 21 3 0,-8-15-1 16,-4 20 3-16,-6-22 0 16,-16 8 1-16,-2-18 0 15,-20 13 1-15,-6-28 0 16,-18 7 3-16,0-19-4 0,-15 3 1 15,9-25-2-15,-20 0-5 16,5-22-7-16,-19-8-3 16,8-21 0-16,-17-15 5 15,15-16 9-15,-8-7 21 16,20-8 14-16,-4-8-2 16,22 1 2-16,10-5 8 15,21-1-18-15,6-6-18 16,17 2-2-16,7-11-17 15,11 2-18-15,10-9-5 16,12-3 3-16,17-8 2 16,8 11 6-16,21-5 0 15,7 10 6-15,17 3-1 16,-3 8 3-16,18 1 1 16,-8 7 5-16,17 8 0 15,-11 9 2-15,15 16-1 16,-15 12 0-16,15 21-2 0,-16 11 0 15,16 27 0-15,-14 6 0 16,19 24 0-16,-18-1 2 16,15 14 0-16,-14-13 0 15,19 11 0-15,-19-17 0 16,18 11 0-16,-12-15-1 0,21 9 0 16,-17-16 1-16,18-2-1 15,-10-19 1 1,15 0 2-16,-19-26 1 0,16-8 1 15,-18-14 0-15,9-5 8 16,-18-11 1-16,9-4 3 16,-20-3-1-16,3 1 0 15,-17-2-5-15,-4 1-2 16,-21 1 0-16,-2-1 18 16,-20 0 4-16,-4-1 17 15,-10 0 9-15,-5-1 12 16,-8-1-8-16,-3 1 23 15,-5 1-1-15,-4-1 16 16,0-1-7-16,-1 1 4 16,-1 0-24-16,0 0-13 15,0 0-26-15,0 1-10 0,-1 0-21 16,1 0-46 0,0 0-51-16,0 0-274 0,1 0-91 15,3-1-101-15</inkml:trace>
  <inkml:trace contextRef="#ctx0" brushRef="#br0" timeOffset="12935.91">23486 8772 869 0,'-2'-6'156'16,"3"2"84"-16,4 1-265 15,-5 2-8-15,1 1 7 16,17 1-1-16,10 5 8 16,45 24 2-16,-37-3 5 15,8 14 1-15,0 7 2 16,8 18 2-16,-8 4 3 0,9 26 1 15,-4 4 1-15,9 18 1 16,-3-1 1-16,18 16 1 16,0-20 1-16,18 10 0 15,0-20-1-15,31 5-2 16,-6-18 0-16,22 5-3 16,-12-19 2-16,16-9-1 15,-24-17 1-15,6-16 3 16,-20-18 6-16,7-11 8 15,-22-6 5-15,-3-12 5 16,-21-2 7-16,-12-1 14 16,-26 1 21-16,-9 5 67 15,-13 5 20-15,-4 3 23 16,-1 1-8-16,-1 1-28 16,0-1-94-16,-15-1-45 0,-24 1-33 15,-58 5-12-15,34 1-2 16,3 9 27-16,20 2 19 15,-8 12-5-15,10 3-1 16,-7 22-3-16,2 7-5 16,-10 30-7-16,11 0 3 15,-1 28-4-15,9-7 1 0,-2 30-6 16,13-8 5-16,3 32-11 16,6-12 3-16,6 31-11 15,9-6 1-15,0 28-19 16,0-17 11-16,-4 21 2 15,-2-30 19-15,-5-5 18 16,2-41 42-16,-6-11 37 16,1-41 18-16,-1-10 17 15,3-26-7-15,2-14-17 16,3-16-35-16,1-4-34 16,5-10-45-16,2-3-312 15,5-1-67-15,-5-19-107 16</inkml:trace>
  <inkml:trace contextRef="#ctx0" brushRef="#br0" timeOffset="14867.95">24752 15448 499 0,'8'2'130'16,"-2"-4"34"-16,0-1-136 16,5-6-12-16,8-3-3 15,6-9 2-15,8-2 6 0,11-9 3 16,2-2-6-16,15-19 2 15,4-5 0-15,15-22-3 16,-1 1-6-16,18-20-1 16,-4 6-2-16,20-12-2 15,-8 8-2-15,15-13 0 16,-9 13-2-16,12-12-1 16,-16 14 0-16,19-4-2 15,-16 16-1-15,12 1-10 16,-21 18-9-16,2 0-21 15,-25 17-17-15,1 2-42 16,-26 9-22-16,0 8-62 16,-18 12-9-16</inkml:trace>
  <inkml:trace contextRef="#ctx0" brushRef="#br0" timeOffset="15328.24">25014 16036 909 0,'-7'19'261'16,"5"-18"50"-16,2-1-296 15,5-2-62-15,-4 1-10 16,31-12 0-16,69-69 1 16,-21 20 52-16,22-14 1 15,0 1 0-15,19-16 0 16,-7 2 1-16,20-16 3 16,-8 1 3-16,21-25 8 15,-15 13 5-15,24-15 4 16,-19 13 2-16,12-14 6 15,-22 26-4-15,3-5 4 16,-26 23-1-16,1 4 6 16,-21 19-6-16,-2 4-1 15,-18 16-8-15,-1 2-3 0,-16 13-9 16,-8 8-4-16,-16 12-1 16,-6 3-1-16,-11 5-5 15,-4 2-29-15,-3 2-30 16,1-2-255-16,0 0 45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01:19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12763 6231 673 0,'5'-1'149'0,"-10"0"47"16,10-1-193-16,-5 0-17 0,2 1-2 15,26-9 8-15,43-21 10 16,-34 10-1-16,11-15 1 16,-3-2 0-16,20-12 1 15,2-5 1-15,17-11 1 16,-2 4 2-16,18-11 1 16,-7 1 2-16,15-11-1 15,-9 6-1-15,18-13-2 16,-15 16-2-16,14-5-2 15,-20 12 0-15,7-5 1 16,-20 17 6-16,1-6 12 16,-24 15 4-16,-5 3 6 15,-16 17-1-15,-10 5-4 16,-12 9-11-16,-7 5-5 16,-7 5-6-16,0 1-6 0,-4 1-13 15,1 0-59-15,-2 0-62 16,1 1-110-16,0 4-39 15</inkml:trace>
  <inkml:trace contextRef="#ctx0" brushRef="#br0" timeOffset="6598.39">16804 5791 1077 0,'-12'-7'230'0,"-5"-1"104"15,5 6-326 1,-9 0-9-16,-2 2-6 0,-17-1-15 15,-3 0 1-15,-11-7 7 16,5-2 9-16,-4-6 12 16,15-3 10-16,4-11-4 15,13-2-4-15,8-15-6 16,14-2-12-16,12-10-211 16,8 7 209-16,10-2 0 15,2 14 3-15,9 2 0 16,-3 11 207-16,12 7-210 15,-5 8 2-15,7 6-1 16,-6 5 0-16,3 15-1 16,-13 6 0-16,-4 19 1 15,-14 9 2-15,-9 28-1 0,-12 4 5 16,-11 19 3-16,-1-7-2 16,0 12 1-16,5-20 1 15,7 5-1-15,5-22-1 16,9-5 1-16,3-20-1 15,8-9 2-15,2-17 0 16,13-4 2-16,0-11 0 16,8-8 3-16,-3-6 0 0,3-13 10 15,-8-11 4-15,2-20 6 16,-6-5 1-16,2-20 4 16,-9 8 2-16,-6 1 15 15,-12 12-2-15,-12-5 1 16,-13 19-3-16,-9 0-2 15,-1 11-20-15,-11 8-5 16,-1 13-5-16,-8 7-4 16,0 7-14-16,-8 8-10 15,4 8-11-15,-4 17-28 16,7 6-23-16,2 11-70 16,12 0-66-16,10 2-129 15,18-11-23-15</inkml:trace>
  <inkml:trace contextRef="#ctx0" brushRef="#br0" timeOffset="7049.7">17774 5098 702 0,'25'-10'242'15,"-13"3"38"-15,-10 2-199 16,-2 3-25-16,1-1-34 0,-1 3-22 15,-1 0-12 1,0 0 1-16,0 2 2 0,-6 21 2 16,-14 41 7-16,12-26-1 15,2-5 0-15,7 6-1 16,7-7 2-16,7 4 0 16,3-9 0-16,12 2 1 15,0-8-3-15,10-4 0 16,-1-6-1-16,8-9-1 15,-3-5 1-15,3-10 2 16,-7-7 3-16,2-13 4 16,-5-3 5-16,0-10 21 15,-6-2 7-15,-3-9 20 16,-9 9 2-16,-7 0 16 16,-8 13-14-16,-10 1-4 15,-7 15-20-15,-13 0-11 16,-5 9-24-16,-9 4-9 0,0 6-10 15,-8 6-16-15,8 5-12 16,6 0-43-16,10-2-69 16,9 0-194-16,16-3 15 15,13 0-122-15</inkml:trace>
  <inkml:trace contextRef="#ctx0" brushRef="#br0" timeOffset="7664.69">19102 4937 571 0,'-31'0'375'0,"-19"-7"-54"16,6-8-58-16,-12-4-224 15,-1 2-14-15,1-6 4 16,11-1-6-16,2-4 26 15,14-3 1-15,5-14-6 16,9-2-13-16,14-17-15 16,11-3-30-16,19-8-5 15,7 9 2-15,16 3 2 0,-1 20 3 16,2 4 1-16,-10 19 0 16,6 7-3-16,-12 13-3 15,4 6-7-15,-10 10-2 16,-4 13 1-16,-10 9 3 15,-5 18 5-15,-15 7 7 16,-6 24 6-16,-3 0 1 16,-8 18 2-16,-3-9 0 15,3 15 1-15,6-22-2 16,8 1-2-16,6-21-4 0,10-6-6 16,6-22-4-16,11-6-3 15,5-16 1-15,20-15 3 16,5-13 4-16,22-9 4 15,-3-11 5-15,-2-10 6 16,-20 1 20-16,-10-5 50 16,-26 2 10-16,-9-4 15 15,-11 4 1-15,-8-3-11 16,-8 3-48-16,-9-2-9 16,-6 6-16-16,-10 1-5 15,2 8-10-15,-7 4-4 16,5 7-6-16,-3 4-21 15,9 6-20-15,1 2-38 16,15 2-17-16,1-1-81 16,12 0-179-16,18-26 37 15</inkml:trace>
  <inkml:trace contextRef="#ctx0" brushRef="#br0" timeOffset="8035.41">20060 3863 830 0,'29'-12'138'16,"-18"20"83"-16,-12 4-257 16,0 10 14-16,-7 20 2 15,1 11 14-15,-5 19 8 16,-3 1 2-16,5 8 0 16,7-10-1-16,4 4-1 15,7-17 0-15,16-1 0 16,5-15 0-16,18-10 1 15,6-17-1-15,22-15 3 16,-1-18 15-16,14-21 28 16,-10-12 8-16,4-14 32 15,-20-2 15-15,-4-12 12 16,-23 9-25-16,-8-12 0 16,-17 13-12-16,-12-1 4 15,-13 20-24-15,-12 6-14 16,-8 15-20-16,-21 13-53 0,-7 16-48 15,-36 22-57-15,-6 16-23 16,-18 31-104-16,4 9-105 16,-5 13 3-16</inkml:trace>
  <inkml:trace contextRef="#ctx0" brushRef="#br0" timeOffset="8494.86">18626 6147 777 0,'-12'43'197'15,"16"-33"51"-15,15-13-190 16,15-2-69-16,35-16 31 15,23-11 19-15,37-29 2 16,11-12 0-16,38-19 8 16,-9-2-17-16,30-25 20 15,-10 7 8-15,34-13 10 16,-30 11-10-16,29-11 1 0,-32 22-20 16,7 3-7-16,-35 19-16 15,1 8-3-15,-43 27-10 16,-7 11 1-16,-34 14-5 15,-15 7 2-15,-26 7 1 16,-7 2 0-16,-16 4-2 16,-6 4 0-16,-6-2-2 15,-2 2 0-15,-2-2 0 16,0-1 1-16,1 0 1 16,-2 0 0-16,1 0-2 0,0 0-20 15,0 0-32-15,-1 0-336 16,-13 3 82-16</inkml:trace>
  <inkml:trace contextRef="#ctx0" brushRef="#br0" timeOffset="11295.02">16283 4769 698 0,'-17'-11'241'0,"1"-3"17"16,9-1-113-16,8 6-211 0,8-6 47 16,6 1 2-16,12-10-5 15,6-3 6 1,19-10 2-16,8 1 5 0,24-13 0 16,5 0 5-16,23-13 1 15,2 7 3-15,26-20-3 16,-7 1 1-16,34-14-1 15,-3 1 1-15,30-19-2 16,-11 9 2-16,36-20 2 16,-18 9-1-16,29-10 1 15,-21 8 2-15,32-18-3 16,-26 20 5-16,24-11-3 16,-29 19 0-16,8-7-1 15,-40 27 2-15,-1 6-6 16,-44 22 2-16,-8 7 1 15,-29 23-3-15,-8 9-1 16,-22 8-1-16,1 11 2 0,-10 4-1 16,2 5 1-16,-9 6 3 15,3 12 1-15,-9 1 0 16,2 20 0-16,-8 9-1 16,2 24-1-16,-4 0-1 15,3 25 2-15,-4-15-1 16,11 13 2-16,-2-18 1 15,3 9 0-15,-2-14 1 16,1 10 1-16,-8-14-1 16,3 7 0-16,-6-13 0 0,2 0 2 15,-5-12-3-15,2-1 2 16,-6-12-1-16,2 0 1 16,-4-13-2-16,5 6 1 15,-4-8-1-15,-2 7 0 16,-6-7-2-16,-2 0 1 15,-9-10 0-15,-2 3 2 16,-4-9 1-16,-2 4 9 16,-7 0 3-16,-9 6 6 15,-5 0 2-15,-13 7 2 16,-8-2-5-16,-17 7-1 16,-4-2-7-16,-13 5-2 15,-1-4-3-15,-23 16-2 16,6-1-3-16,-15 14 1 15,1-5-1-15,-15 5-2 16,16-10 2-16,-13 6 0 16,7-13-2-16,-19 14 2 0,17-1-1 15,-14 0 2-15,12-13-1 16,-6 4 1-16,20-13 0 16,-7-1 0-16,18-3-2 15,-11 7 0-15,15-5-1 16,-12 13 0-16,15-7-1 0,-12 4 1 15,14-4 0-15,-15 5 1 16,11-10 0-16,-12 6 2 16,8-6-3-16,-11 8 1 15,12-8 0-15,-7 7-1 16,10-5-1-16,-6 7 1 16,11-7-1-16,-8 1 2 15,12-9 0 1,-10 3 2-16,6-9 0 0,-8 4 0 15,9-5-2-15,-16 9-8 16,8-5-4-16,-9 2-1 16,16-4 1-16,3-1 8 15,20-11 9-15,-1-7 23 16,14-10 3-16,-13-5 6 16,4-4 9-16,-15-8 5 0,8-3-17 15,-7-8 4-15,11-6 1 16,-10-8-8-16,11-3-2 15,-7-7 1-15,8 2-6 16,-9-10-2-16,12 0 1 16,-5-18-4-16,5 1-6 15,-9-11 1-15,8 8-4 0,-5 2-11 16,6 16 0-16,-3-2 3 16,11 11-3-1,-5-5 1-15,6 6 0 16,-5-4-1-16,5 8-4 0,-7-2-1 15,5 9-1-15,-6-1-3 16,10 11-1-16,-3 5-6 16,9 5-3-16,-1 0-8 15,7 3-2-15,-3-3 0 16,3-3 5-16,-2-1 4 16,5 3 8-16,-2-2 5 15,6 4 4-15,3 4 1 16,8 3 0-16,2 3-18 15,7 3-24-15,2 2-33 16,3-1-3-16,-2 1 2 16,1-1 20-16,7-2 23 15,20-11 34-15,50-37 4 0,-31 12 0 16,15-15 0-16,3 0 0 16,19-18 1-16,-8 8-2 15,17-12 0-15,-12 4 0 16,24-9-1-16,-9 14-2 15,19-10 0-15,-11 6 0 16,22-4 2-16,-21 6-1 16,2-6 2-16,-17 13-1 15,-5 3 3-15,-25 14-1 16,-7 9 2-16,-18 13 0 0,-7 3 2 16,-13 11 1-16,-3 5 5 15,-8 0 3-15,-3 4 15 16,-1 1 2-16,-1 0 5 15,0 0-8-15,0 0-20 16,-1 1-44-16,-2 3-135 16,-22 24-133-16,-34 43-29 15</inkml:trace>
  <inkml:trace contextRef="#ctx0" brushRef="#br0" timeOffset="12293.76">20531 4790 790 0,'-5'8'176'0,"1"0"63"16,-4 3-234-16,-1-2-44 15,-1-1-18-15,1 1 8 0,3-1-2 16,4-7 12-16,10-3 13 16,5-4 25-16,18-11 12 15,10-5 5-15,23-15 13 16,5-4-3-16,24-15-1 15,-2 3-9 1,17-13 0-16,2 6-11 0,21-12-1 16,-10 10-2-16,17-11 1 15,-14 11 0-15,-1-1 0 16,-30 10 2-16,-4 2-2 16,-29 16 1-16,-6 5 0 15,-20 11-2-15,-3 4-3 16,-13 7-3-16,-3 2-30 15,-8 6-26-15,-4 2-52 16,-9 8 2-16,-16 15-106 0,-14 12 24 16,-33 19-8-16</inkml:trace>
  <inkml:trace contextRef="#ctx0" brushRef="#br0" timeOffset="12568.31">20316 5227 992 0,'0'13'173'0,"1"-12"88"16,7-3-292-16,21-18-20 16,12-5 17-16,31-23 5 15,13-13 20-15,36-18 2 16,-3 5 6-16,21-17 1 15,-8 6 4-15,16-6-1 16,-20 12 1-16,16-9-1 16,-16 17-1-16,13 4-21 15,-15 16-56-15,19-9-181 16,-24 7 22-16</inkml:trace>
  <inkml:trace contextRef="#ctx0" brushRef="#br0" timeOffset="16053.47">20454 5395 479 0,'5'4'194'16,"-24"-5"-3"-16,17-2-132 16,7 0-44-16,13-6-26 15,7-9-1-15,19-14 1 16,10-5 14-16,25-18 0 15,2-7 1-15,22-19 3 16,0 4 0-16,26-20 3 16,-7 6-1-16,21-21 3 15,-11 9 0-15,15-13 2 16,-20 14-2-16,9-8 2 16,-20 22-4-16,3 4-2 15,-25 22-4-15,-7 4-3 16,-25 25-2-16,-7 5-7 15,-22 15-8-15,-9 4-27 0,-6 9-8 16,-9 1-24-16,-7 6-2 16,-9 14-46-16,-9 8-40 15,-30 15 6-15</inkml:trace>
  <inkml:trace contextRef="#ctx0" brushRef="#br0" timeOffset="16440.75">20029 5753 723 0,'-47'34'219'0,"13"-22"35"15,8-16-212-15,17 1-62 16,14 1-42-16,17-10-1 15,11-6 1-15,26-21 6 16,17-13 42-16,35-24 17 16,-1-3 0-16,23-15 4 15,1 3 1-15,22-18 6 16,-16 9 3-16,25-11 1 16,-15 12-2-16,10-8 0 15,-19 17-6-15,10 1-4 16,-27 17-3-16,4-3 1 15,-27 22-2-15,-4 4 0 16,-31 17 0-16,-3 4-8 16,-21 12-13-16,-2 3-62 0,-15 10-44 15,-1 2-94-15,-8 1-37 16</inkml:trace>
  <inkml:trace contextRef="#ctx0" brushRef="#br0" timeOffset="23196.47">19383 7630 458 0,'-1'2'147'0,"-1"0"31"15,-1-2-132-15,3 0-15 16,-1 0-19-16,1 0-9 15,0 0-17-15,0 0-11 16,0 0 3-16,0 0 0 16,1 0 8-16,2 0 17 15,23-3 17-15,48-25 7 16,-29-1-1-16,13-16-1 16,0-4-11-16,16-12-6 15,-1 7-7-15,17-12 0 16,-4 7 0-16,15-9-2 15,-5 2 3-15,15-6 1 16,-14 7 4-16,9-2 15 16,-18 12 4-16,0 3 8 0,-21 14-1 15,-2 5-1-15,-16 14-13 16,1 2-1 0,-14 8-7-16,-5-2 1 0,-5 7-2 15,-6-2 0-15,-7 2-3 16,-4 2-3-16,-5 6-1 15,-2-6-1-15,0 4-1 16,-3-2-3-16,0 0-4 16,1 0-35-16,-2 0-15 15,1 0-59-15,-1 1-44 0,-18 16-66 16,-55 48-17-16</inkml:trace>
  <inkml:trace contextRef="#ctx0" brushRef="#br0" timeOffset="23663.25">19709 7784 617 0,'-6'5'209'0,"2"-4"23"0,4-1-163 15,0 0-81 1,0-1-12-16,1 0-3 16,31-12-1-16,57-25 5 0,-28 7 28 15,13-11 0-15,-5 1 0 16,13-16 9-16,-7 2 4 16,15-13 8-1,-3 7 2-15,11-11 4 0,-12 12-6 16,11-2 0-16,-16 10-6 15,6-5-2-15,-15 10-6 0,0 3-3 16,-14 10-4-16,-5 3 1 16,-16 10-1-16,-3 5 4 15,-9 7 2-15,-8 0 1 16,-7 6 2-16,-2 1 11 16,-5 3 4-16,-2-1 7 15,-1 0 0-15,-1 0-1 16,-1 0-14-16,1 0-16 15,0 0-30-15,0 0-94 16,0 0-176-16,-1 1-9 16,-11 6-138-16</inkml:trace>
  <inkml:trace contextRef="#ctx0" brushRef="#br0" timeOffset="28077.08">24448 4550 511 0,'-13'-28'174'16,"-1"-2"52"-16,-4-5-137 15,0 3 9-15,-8-2 8 16,-1 7-39-16,-8 1-19 15,-1 5-18-15,-8 4-3 16,5 8-27-16,-6 2-3 16,6 4 1-16,-4 8-5 0,4 6-2 15,-6 19-8 1,8 9-1-16,-6 24-2 0,8 10 3 16,0 15-1-16,13-11 4 15,12 4-15-15,12-17-1 16,12-10-19-16,7-16-1 15,6-10-11-15,0-14 15 16,5-19 4-16,0-13 19 16,12-24 7-16,0-13 15 0,11-34 2 15,-3-8 1-15,4-21 2 16,-11 1-3-16,-3-18 4 16,-14 21 3-16,-6-6 30 15,-15 25 33-15,-11-1 48 16,-10 28 10-16,-11 2 18 15,-3 20-30-15,-6-1-34 16,2 13-47-16,-4 4-14 16,10 10-22-16,3 3 7 15,12 9-1-15,3 4-4 16,7 4-4-16,-1 3-29 16,2 4-7-16,0-6-1 15,2 35 4-15,7 69 3 16,0-22 26-16,12 24-1 15,3-4 1-15,14 9 0 16,6-12-2-16,10 6-2 0,-1-21-6 16,14-2-47-16,-7-21-23 15,9 1-91-15,-5-15-74 16,2 2-33-16,-15-21-61 16</inkml:trace>
  <inkml:trace contextRef="#ctx0" brushRef="#br0" timeOffset="28574.93">24970 3984 856 0,'-1'0'219'16,"0"0"52"-16,2 1-245 15,-1-1-57-15,0 2 0 16,0 0 8-16,4 22 5 15,15 36 14-15,-8-35-4 16,-1-6-1-16,1-5-3 16,0-5-2-16,-1-7 3 15,0-5 4-15,6-9 4 16,-2-5-2-16,2-20-39 16,-1-6-32-16,-2-20-87 15,-6-4-27-15,-6-9 79 16,-8 13 102-16,-10 2 69 0,-7 23 97 15,-6 9 35 1,-1 16-75-16,-4 12-67 0,6 11-37 16,-3 11-14-16,7 11-10 15,0 12 1-15,7 0 6 16,2 11 4 0,8-1 3-16,3 11 3 0,3 0 0 15,9 11-3-15,7-5-3 16,7 3 0-16,5-12-1 0,11-2-1 15,-3-15 0-15,11-8-2 16,-4-12-2-16,10-13 1 16,-1-13 3-16,11-17-45 15,-3-12-48-15,13-28-135 16,-7-18-20-16</inkml:trace>
  <inkml:trace contextRef="#ctx0" brushRef="#br0" timeOffset="28963.49">25619 3474 649 0,'5'1'101'0,"-4"0"74"16,1 2-197-16,-2-3 5 16,0 2 10-16,5 8 4 0,7 18 4 15,25 44-1-15,-16-34-1 16,7 12 0-16,2-8 0 15,8 2 1-15,-3-11-1 16,8-6 3-16,-4-14 1 16,6-8 21-16,-3-9 16 15,7-12 19-15,-3-9 4 0,8-23 6 16,-5-8-17-16,6-23-10 16,-10-2-12-16,-3-12 21 15,-14 21 15-15,-11-3 26 16,-11 23 1-16,-6 8 28 15,-4 20-25-15,2 4-36 16,0 13-51-16,2 6-48 16,0 1-70-16,0 0-86 15,0 0 11-15,0 1 8 16,10 27 12-16,27 48-72 16,-8-29 46-16,4 4-49 15</inkml:trace>
  <inkml:trace contextRef="#ctx0" brushRef="#br0" timeOffset="29740.3">27340 2984 303 0,'-121'49'63'0,"81"-29"29"16,9-2-90-16,-3 3-3 15,11-4 1-15,6-3 0 16,11-7 2-16,2-1-2 16,5-5-3-16,9-5 80 15,7-4 24-15,18-9 21 16,12-11 8-16,28-8 10 15,4-7-78-15,26-2-23 16,-5 1-23-16,9-3-2 16,-18 1-6-16,7-3 0 15,-24 3-1-15,-3 0 1 16,-17 12-3-16,-10 6 1 16,-20 13-7-16,-7 3-7 15,-12 5-13-15,-13-16-220 16,-6-5 63-16</inkml:trace>
  <inkml:trace contextRef="#ctx0" brushRef="#br0" timeOffset="29994.83">27441 2265 465 0,'-26'14'98'0,"11"-1"24"15,14-7-135-15,16-5 4 16,7 1 13-16,25 9 35 15,9-6 20-15,20 3 2 16,-1 2-12-16,15 0-13 16,-16-1-26-16,11 11-4 15,-20 2-2-15,-1 8-1 16,-19 7 0-16,-10 17 4 16,-16 7-1-16,-12 22 2 15,-13 6-1-15,-19 25-95 16,-15-1-106-16,-22 25 4 15</inkml:trace>
  <inkml:trace contextRef="#ctx0" brushRef="#br0" timeOffset="30526.43">25080 5440 716 0,'11'93'120'16,"12"14"82"-16,4-8-218 15,14 32 8-15,1-6 8 16,7 26-45-16,-3-14-17 15,3 8-58-15,-10-26-42 16,1-6-40-16,-9-37-16 0</inkml:trace>
  <inkml:trace contextRef="#ctx0" brushRef="#br0" timeOffset="31539.89">25024 6207 1063 0,'4'5'115'0,"13"-8"153"16,8-2-326-16,24-1 15 16,12-6 37-16,17-6 8 15,2-3 1-15,17-7-2 16,-11-4 1-16,9-12-1 15,-16 1-3-15,-2-12-3 16,-19 5 3-16,-6-11 3 0,-19 9 1 16,-5-4 6-16,-12 15 21 15,-5 9 35-15,-9 14 8 16,-6 4-11-16,-6 7-22 16,-7-2-5-16,1 2-24 15,-3-1-2-15,8 6 6 0,5 1 7 16,2 9-15-16,2 15-17 15,-1 9-10-15,1 12 3 16,4 7 9-16,5-1-3 16,3-10 2-16,9-5-1 15,1-13-2-15,4-4-1 16,3-8 2-16,7-9 2 16,1-8 2-16,9-12 2 15,0-10 3-15,2-14 2 16,-7-5 0-16,-6-11 1 15,-11 5-2-15,-8-12 0 16,-8 6-1-16,-6-8 1 16,-4 7-1-16,-3 4 27 15,3 19 5-15,-2 10 16 16,3 16 3-16,0 6 3 0,3 6-22 16,-1 1-5-1,0-1-21-15,0 0-17 0,-1 2-5 16,-11 16-7-16,-42 39-1 15,38-36-17-15,12-2 16 16,12 5 1-16,8-2-2 16,13 10 1-16,10 2 21 15,17 0-4-15,3-7 2 16,16-1 5-16,-3-6 2 16,1-2 1-16,-14-1 0 0,-7-1-9 15,-16 1-4-15,-11 5-5 16,-15 0-2-16,-11 9-1 15,-6 2 2-15,-18 8-2 16,-8-2 1-16,-13 0-12 16,-1-9-22-16,-13-13 8 15,10-16-47-15,-4-17-21 16,13-14 3-16,0-26-34 16,13-17-81-16,7-36 105 15,16-8 44-15,6-25 69 16,7 8 93-16,7-8 129 15,-2 36-27-15,-1 15 20 16,-4 34-50-16,-2 20-27 0,-2 27-51 16,-3 5-33-1,0 6-51-15,5 5-8 0,-5-6-6 16,5 8 3-16,12 31 8 16,57 76 11-1,-30-30 2-15,14 26-2 0,-1-4-2 16,12 14 3-16,-5-17-3 15,6 1-27-15,-10-24-40 16,5 1-184-16,-17-21-23 16,-15-16-95-16</inkml:trace>
  <inkml:trace contextRef="#ctx0" brushRef="#br0" timeOffset="31706.44">26722 5319 825 0,'53'-48'220'0,"19"-11"58"15,7-5-256-15,22-10-70 16,-9 10-82-16,1 11-146 16,-27 20-44-16</inkml:trace>
  <inkml:trace contextRef="#ctx0" brushRef="#br0" timeOffset="32009.63">26001 7498 1419 0,'12'33'321'0,"-2"-8"88"16,-4-38-373 0,20 43-100-16,8 12 27 0,18 21-16 15,9 12 13-15,15 15-38 16,-10-15-14-16,6-1-49 16,-14-13 23-16,4 3-26 15,-19-12 22-15,-5-5 11 16,-17-14 46-16,-12-8-203 15,-20-21 111-15</inkml:trace>
  <inkml:trace contextRef="#ctx0" brushRef="#br0" timeOffset="32859.75">25998 7346 881 0,'-3'-49'196'0,"13"10"84"16,13-9-250-16,8-7-23 15,14-6 7-15,0 13-9 32,6 15-4-32,-8 16-4 0,5 14 1 0,-6 17 0 15,7 21 2-15,-5 11 4 16,7 26 3-16,-11 9 1 16,-2 17 0-16,-11-7-3 15,-5-10-1-15,-17-26-3 16,-13-2-176-16,-10-17-10 15,-14-9 43-15,-8-6-40 0,-5-15 41 16,9-15 198-16,3-16 32 16,14-6-32-16,7-12 51 15,14 4-26-15,10-17-16 16,8-4-18-16,12-11-7 16,7 3-11-16,15-6-3 15,3 13-6-15,8 0-4 16,-8 16-3-16,2 6-1 15,-14 12-11-15,-3 5-2 16,-6 14 2-16,4 4 0 16,-8 7-2-16,0 6 3 15,-6 4 0-15,-3 8 2 16,-8 4-4-16,-7 12-35 16,-9 5-22-16,-15 8-9 0,-8-5 11 15,-3-6 87-15,4-14 38 16,4-10 13-16,12-13 1 15,5-14-49-15,3-14-87 16,2-20-6-16,2-12 7 16,9-20 12-16,4 3 43 15,10-2 15-15,2 14 5 0,9 2 3 16,-3 15-2-16,3-2-7 16,-6 12-12-16,1 2-2 15,-11 9-6-15,-6 8 0 16,-8 9 0-16,-3 7-5 15,-4 7 8-15,4 23 5 16,0 12-1-16,7 21-1 16,0 8 4-16,8 9-8 15,-2-17-7-15,5-13-1 16,-2-17-4-16,1-13-2 16,-3-13 2-16,4-7 7 15,-6-6 6-15,2-14 12 16,-5-8 6-16,-4-18 2 15,-7-8-3-15,-10-16-3 16,-10 3-10-16,-10-2 5 16,-1 18 8-16,-1 11 78 0,1 14-79 15,-1 14-71-15,3 12-11 16,-1 12-85-16,2 6-95 16,8 14 48-16,11-2 37 15,15-3-70-15,15-8 58 16</inkml:trace>
  <inkml:trace contextRef="#ctx0" brushRef="#br0" timeOffset="33308.55">28182 6163 791 0,'1'-14'380'15,"-11"11"-25"-15,-13-5-191 16,-5 3-91-16,-14 1-60 15,0 2-9-15,-12 15-12 16,5 15-3-16,-4 19-5 16,9 10-2-16,3 15-1 15,13-1 7-15,12 0-5 16,13-17-3-16,8-4-8 16,10-18-10-16,7-8-32 15,4-14 6-15,7-13 9 16,-1-14 11-16,9-21 12 0,-4-12 35 15,7-28 3-15,-8-5-3 16,1-10 0-16,-12 12 0 16,-7 5 48-16,-17 20 10 15,-8 0 29-15,-13 13 7 16,-7 3 20-16,3 5-21 16,2 9 0-16,9 15-29 15,5 4-16-15,8 7-30 16,1 3-52-16,2 1-22 15,-3-2 0-15,4 17 7 0,67 66 8 16,-24-22 29-16,21 15-68 16,1-5-65-16,21 7-230 15,-7-9-20-15</inkml:trace>
  <inkml:trace contextRef="#ctx0" brushRef="#br0" timeOffset="34192.86">28756 961 564 0,'6'-5'49'0,"10"31"88"15,7-10-168-15,14 14 0 16,7 13 32-16,18 15 0 16,-2-10-1-16,15 14-1 15,-7-9-1-15,7 3-1 16,-15-14 0-16,3 7 0 16,-14-11 0-16,1 0 1 15,-8-7 0-15,-2 7 1 16,-9-5 3-16,-4 15-2 15,-13 0-2-15,-18 28 1 16,-17 8-2-16,-30 37-1 16,-18 1 3-16,-22 25 3 15,1-14 3-15,1 2 25 0,23-40 3 16,14-11-2-16,24-29-3 16,17-10-5-16,13-14-25 15,12 6-1-15,8 1 0 16,15 12 3-16,8 2 0 15,19 14 1-15,7-5-1 16,22 2 1-16,-7-14 0 16,7 2 0-16,-15-10 1 15,0 12 2-15,-19 5-2 16,2 28 4-16,-11 11 0 0,-1 37 0 16,-13 5-1-16,-5 23-2 15,-12-22-2-15,-13-4 0 16,-10-38 1-16,-12-10 4 15,-8-32 4-15,-10-1 1 16,2-12-1-16,-9 12-3 16,4-5-3-16,0 11-2 15,11-3-2-15,8 11 0 16,11-9 0-16,13 3 2 16,10-13 2-16,17 14 22 15,12-6 7-15,27 16 1 16,13 5 0-16,32 19 0 15,2-5-22-15,15 15-6 0,-16-11-1 16,-6 5-1-16,-36-23-2 16,-19-3-2-16,-27-27 6 15,-16 1-122-15,-17-8-103 16,-11 1 1-16</inkml:trace>
  <inkml:trace contextRef="#ctx0" brushRef="#br0" timeOffset="37259.69">27225 3038 205 0,'-22'7'153'16,"11"-5"-38"-16,0-3-20 15,7 3-132-15,-1-1-28 16,5-3-3-16,-1 1 2 15,1 0 20-15,0 0 46 16,1-1 38-16,20-7 19 16,52-24 2-16,-15 3-2 15,9-5-27-15,24-11-10 0,-2 1-10 16,23-16-2 0,-5 2-5-16,23-18-1 0,-6 8 0 15,22-11 3-15,-3 9 6 16,16-10 8-16,-20 12 3 15,16-5 14-15,-24 10-1 16,4-1-3-16,-24 19-8 16,3 0-5-16,-30 16-15 0,-5 7-4 15,-26 11-3 1,-5 2-1-16,-17 6 2 0,-7 3-1 16,-7-2 0-16,-6 2-4 15,-5 1-2-15,-3 9-46 16,-3-3-54-16,-8 18-41 15,-18 2-48-15</inkml:trace>
  <inkml:trace contextRef="#ctx0" brushRef="#br0" timeOffset="40355.67">30576 1586 743 0,'11'10'288'0,"-12"-13"12"16,-1 0-175-16,1 3-95 15,1 0 0-15,0-1-12 16,-1-1 0-16,-1 1 0 16,-24-15 1-16,-52-36-16 0,29 17 0 15,4-1 12-15,1-3 20 16,16 5 0-16,7-3-2 15,11 6-2-15,8-1-19 16,6 3-24-16,5-9-8 16,8 9-1-16,14 0-6 15,9 3-2-15,14-4-12 16,7 10 0-16,0 0-15 16,-10 8 2-16,-7 3-1 15,-19 11 13-15,-6 10 7 16,-10 16 18-16,-10 28 6 15,-12 10 11-15,-16 32 1 16,-6 5 2-16,-20 17-1 16,1-15 0-16,2 0-1 15,14-35-2-15,7-9-5 0,21-26-4 16,11-13-3-16,13-13-2 16,14 3 3-16,10-9 6 15,16-7 3-15,3-10 6 16,16-13 2-16,-5-7-1 15,2-14 0-15,-15-1 2 16,-9-2 13-16,-21 7 15 0,-12-2 21 16,-18 8-1-16,-10 2-7 15,-7 6-15-15,-11-1-25 16,-4 0-23-16,-7 6-27 16,3 5-3-16,-1 1-10 15,10 8 10-15,6 7-6 16,14-5 11-16,7 5-96 15,13-5-1-15,16-26-26 16,13-5-2-16,14-8-2 16,3-7 102-16,5 2 20 15,-11 16 25-15,-3 7 21 16,-11 13 19-16,-9 0 1 16,-9 9-6-16,-4 2-10 15,-10 5-9-15,-2 2 7 16,-1 6 11-16,0-7 31 15,0 5 14-15,-11 35 16 0,-11 48-6 16,9-23-10-16,6 1-29 16,5-4-9-16,9-17-14 15,6-5-3-15,5-13 0 16,10-6 40-16,5-10 13 16,11-12 17-16,3-6 4 15,13-13 2-15,-5-6-41 16,6-5-11-16,-10-4-13 15,-5-8 2-15,-17 2 2 16,-12 1 31-16,-19-3 0 0,-22 6-5 16,-17 5-9-16,-17 10-10 15,-5 2-34-15,-10 15-30 16,11 9-16-16,3 2-50 16,18 1-30-16,11 3-126 15,17-10 21-15,19-7-59 16</inkml:trace>
  <inkml:trace contextRef="#ctx0" brushRef="#br0" timeOffset="41028.6">31831 972 280 0,'15'22'105'0,"-14"-22"65"16,-3 8-55-1,-7-9 14-15,-8 2 28 0,-5 0-36 16,-9-2-27-16,-5-14-32 16,-3 3-7-16,5-5-30 15,-2-9-21-15,8-4 0 16,6-5-5-16,13-3-1 0,11-12-4 16,11 0-1-1,17-11-9-15,5 14 2 0,7 2 0 16,-4 13 2-16,-2 10-15 15,-9 18-1-15,-3 9-3 16,-6 10 0-16,-3 15 2 16,-7 6 18-16,-8 25 5 15,-7-1 6-15,-9 14 2 16,-5 0-1-16,0 9-1 16,6-14-1-16,9 7-4 15,10-11-1-15,16-4-3 16,9-18 1-16,12-11 8 15,0-21 6-15,9-9 10 16,-1-15 9-16,6-16 4 16,-8-9-3-16,8-11-2 15,-12-4-7-15,-7-17-3 16,-14 11-2-16,-10 0 20 0,-16 4-1 16,-15-11-5-16,-10 14-12 15,-10-5 5-15,-4 6-28 16,-1 6-1-16,11 14-13 15,3 3 28-15,11 8-7 16,10-1 1-16,7 9-7 16,11-3 10-16,16-3-19 0,17-3-3 15,5 11 6 1,18-10 10-16,-5 17 6 0,2 8-1 16,-13 8 1-16,-1 10-1 15,-16 17-4-15,-3 20 1 16,-11 22 3-16,-5 26 1 15,-6 1-4-15,6 35-128 16,1-8-121-16,10 5-9 16</inkml:trace>
  <inkml:trace contextRef="#ctx0" brushRef="#br0" timeOffset="42503.56">30484 3528 809 0,'8'4'214'0,"-7"-4"74"15,1 0-232-15,-11-5-8 16,-6-5-28-16,-11-7-21 16,-2-5 2-16,-7-7 2 15,7-2 5-15,6-9 7 16,12 1 14-16,3-9-13 15,8 2-11-15,6-8-1 16,4 10 0-16,5 2-2 16,1 8-3-16,0 8-6 15,-7 14-2-15,2 3-12 0,0 6 0 16,7 4-9-16,2 2 5 16,7 4-4-16,0 8 8 15,0 8 1-15,-9 4 10 16,-2 14 2-16,-7 4 5 15,-5 8 4-15,-8 0 1 16,-1 12 1-16,-1-8-1 16,-1 8-2-16,3-9 1 15,2 1-2-15,3-14-1 0,1-7-22 16,1-16-12-16,-1-6-4 16,1-10 1-16,-1-2 2 15,-3-2 24-15,0 0 20 16,0-2 3-16,0 1 10 15,4-9 0-15,10-30-3 16,13-43-6-16,-14 32 8 16,-9 11-7-16,-7 5-3 15,-6 10-5-15,-3-1-10 16,-4 2-13-16,-2 2-10 16,0 4-10-16,1-3-21 15,0 5-10-15,6-8-75 16,7-8-56-16,10-11-14 15,9-2-68-15</inkml:trace>
  <inkml:trace contextRef="#ctx0" brushRef="#br0" timeOffset="42924.86">31017 2861 132 0,'4'-1'190'16,"-1"1"-56"-16,-3 1-23 0,-1-1-16 15,-1 2-61-15,-11 22 2 16,-32 46-3-16,17-21 10 16,4 0-9-16,1 4 6 15,5-3-9-15,6-1-6 16,5-10-12-16,8-3-3 16,7-8-7-16,8-5-4 15,5-8 1-15,7-4 26 16,2-7 15-16,-1-6 13 15,-1-6 6-15,0-7 6 16,-9-3-22-16,-1-5-11 16,-3 0-11-16,-5-8 2 15,-6 1-3-15,-6-3 3 16,-5 0 1-16,-9-5 5 16,-1 5-4-16,-5 1-2 0,0 4-8 15,0 4-9-15,3 11-13 16,-3 4-18-16,6 3-13 15,4 4-19-15,3 1-25 16,3 1-130-16,7 0-57 16,5 3 1-16,-6-3 20 15,1 0-47-15</inkml:trace>
  <inkml:trace contextRef="#ctx0" brushRef="#br0" timeOffset="43553.37">31594 2721 626 0,'-19'33'147'16,"7"-10"51"-16,2-5-177 16,-1-1-20-16,5 0 14 15,1-5 15-15,-1-5 50 16,3-3 36-16,-12-10-34 15,-11-9-24-15,-6-11-8 16,-4-11-50-16,-4-17-37 16,12 1 34-16,8-6 8 15,12 6-5-15,9-3-1 16,7 12 1-16,10 3-4 16,8 16 0-16,10 2 0 0,2 9 1 15,9 11-4 1,-1 3 2-16,0 1-4 0,-9 9 0 15,1 12-2-15,-9 0 3 16,-5 11 3-16,-9 8 3 16,-9 18 3-16,-9 5 0 15,-8 12 1-15,-4-4-1 16,-1 0 1-16,3-18-2 0,5-10-5 16,8-16-3-16,8-7-5 15,6-12-1-15,11-8 3 16,6-8 6-16,13-8 5 15,-1-6 5-15,5-5 4 16,-11 1 1-16,-6-2 17 16,-11 4 26-16,-9 8 45 15,-7 3 13-15,-3 6 10 16,-2 1-16-16,-14-8-104 16,-6-3-42-16,-18 2-19 15,-8 3-12-15,-16 5-3 16,9 11 75-16,-1 4-3 15,17-1 7-15,11-3-52 16,15-3-38-16,16-14-109 16,18-18-115-16,20-26-6 15,7-10-97-15</inkml:trace>
  <inkml:trace contextRef="#ctx0" brushRef="#br0" timeOffset="43939.19">32168 2003 529 0,'11'-18'136'0,"12"-6"60"15,10 6-140-15,18 3-30 16,4 1 9-16,4 5-4 16,-8 7-17-16,2-2-3 15,-16 4-3-15,-1 2-5 16,-11 4-3-16,-3 10 0 15,-11 0 0-15,-5 13 2 16,-9 8 1-16,-7 22 3 16,-4 4-1-16,-5 17 0 15,3-16-1-15,4-2-3 16,9-21-3-16,12-9 8 16,11-16 19-16,22-5 26 15,13-11 7-15,23-9 5 16,4-9-6-16,16-12-19 0,-13-2-26 15,-3-9-4-15,-24 8-5 16,-11 4-4-16,-25 10-3 16,-10 7-24-16,-13 12-37 15,-25 16-212-15,-16 14 37 16</inkml:trace>
  <inkml:trace contextRef="#ctx0" brushRef="#br0" timeOffset="45444.18">30706 5035 618 0,'-37'-35'208'16,"11"-12"21"-16,11-2-187 15,14-15-6-15,8-2-41 16,15-11-5-16,8 6 1 0,13-5 8 16,0 16 6-16,9 4 4 15,-7 14 1-15,-2 9-2 16,-10 13-4-16,2 3-4 16,-9 14-3-16,3 4-9 15,0 7 0-15,2 13-4 16,-3 9 2-16,-2 15 1 15,-7 9 10-15,-9 23 3 16,-10-1 3-16,-13 16 3 16,-4-8-1-16,-4 21-1 15,2-15 0-15,0 5-2 16,11-17 0-16,6 2-1 16,7-26 0-16,8-6-4 15,6-12 0-15,10-7 2 16,0-12 2-16,9-9 8 15,0-12 6-15,9-14 7 0,-1-7 0 16,2-13 1-16,-8-4-6 16,-5-8 10-16,-12 2 2 15,-10-10 12-15,-9 5 8 16,-11-17 2-16,-6 5-10 16,-14-10 2-16,0 15-9 15,-9-4-3-15,0 21 0 0,2 6 7 16,11 18 9-16,5 4-8 15,8 11-11-15,8 1-15 16,3 5-17-16,-2-1-47 16,0-1-28-16,-1 0-115 15,1 1-20-15,-3 10-122 16,-1 8-56-16</inkml:trace>
  <inkml:trace contextRef="#ctx0" brushRef="#br0" timeOffset="46405.89">27623 7615 1196 0,'-7'25'269'0,"0"-15"84"0,2-4-412 16,8-8-46-16,9-5-8 16,16-15-1-1,12-14 22-15,28-34 56 0,14-18 41 16,24-23-5-16,1 1 0 16,24-18 1-16,-8 21-1 15,13-3-1-15,-21 19 1 0,5-4-5 16,-21 21-11-1,1-1-52-15,-20 15-35 0,4 3-125 16,-14 16-28-16,-9 14-56 16</inkml:trace>
  <inkml:trace contextRef="#ctx0" brushRef="#br0" timeOffset="46704.52">27841 8002 1029 0,'-13'30'180'0,"9"-17"71"16,16-23-307-16,21-15-7 15,16-12 9-15,35-32 20 0,16-15 36 16,39-27 3-16,-2-4-1 15,21-27-1-15,-19 23-2 16,16-9 1-16,-28 17-2 16,11-2 0-16,-18 31 1 15,10-8-36-15,-23 20-47 16,1-3-134-16,-23 14-39 0,-8 1-78 16</inkml:trace>
  <inkml:trace contextRef="#ctx0" brushRef="#br0" timeOffset="47455.96">31705 4317 892 0,'-7'3'174'0,"-4"15"71"16,-4 9-269-16,0 18-2 16,0 0-2-16,2 9 2 15,13-8 17-15,9 2 1 16,4-10 2-16,6 5-1 15,2-5 2-15,7-4 0 16,1-9 0-16,8-7 1 16,-2-6 8-16,9-11 10 0,-2-7 3 15,4-9 3-15,-8-7 0 16,0-13-4-16,-9 4-7 16,-6-4 22-16,-11 8 24 15,-9-1 15-15,-13 3-13 16,-10-8-5-16,-8 2-21 15,-16-12-29-15,-2 5-16 0,-7 4 4 16,5 12 3-16,-1 3-3 16,16 9 1-16,7 4-30 15,15 6-38-15,4 0-182 16,7 1-41-16,12 3-91 16</inkml:trace>
  <inkml:trace contextRef="#ctx0" brushRef="#br0" timeOffset="47984.55">32226 4283 765 0,'-24'1'235'0,"-7"-7"39"15,1-3-240-15,0-6 6 16,4-2-35-16,2-11 1 0,6-2 7 15,5-11 17-15,10-1-5 16,7-11-2-16,8 4-12 16,13-10-9-16,9 9-7 15,5 2-2-15,-5 9-2 16,1 6-7-16,-15 18 2 0,-5 1-18 16,-11 11 0-1,-2 5-13-15,-2 4 2 16,0-5 13-16,-1 15 17 0,-1 24 4 15,-6 75 14-15,2-30 6 16,0-2-9-16,6-4-2 16,5-18-1-16,11-1-2 15,3-24-2-15,7-8 1 16,4-9 4-16,6-11 7 16,-3-12 8-16,12-15 4 15,0-6 1-15,6-14-2 16,-5-8-7-16,0-8-2 15,-12 7-3-15,-9 3 38 16,-13 14 23-16,-6 10 23 16,-7 11 24-16,-21-7-127 15,-5 0-35-15,-16-3-28 16,-10-1-24-16,-14 3-27 0,12 13 122 16,-5 5-104-1,8 1-57-15,4 3-87 0,15-5-93 16</inkml:trace>
  <inkml:trace contextRef="#ctx0" brushRef="#br0" timeOffset="48445.84">32678 3400 784 0,'-2'-6'201'16,"2"7"38"-16,8-4-246 15,9-4-15-15,12-8-19 16,9-2 12-16,14-5 17 16,-5 5 20-16,-3 1 1 15,-13 11 0-15,-3 1-5 16,-12 8-8-16,-3-1-4 16,-7 7-2-16,-1 3 2 15,-5 7 4-15,-9 10 4 16,-4 7 3-16,-16 12 1 15,-6 5-3-15,-14 9 1 16,3-8-1-16,-2-1-1 16,15-14-1-16,9-5-6 15,15-15-5-15,7-2-5 0,10-8 1 16,8 1 5 0,7-1 9-16,10 1 9 0,7-3 4 15,7 2 2-15,-5-3-4 16,12 1-4-16,-10 1-3 15,-1 4 0-15,-13-2-1 16,-5 7 4-16,-19-1 3 0,-16 11 3 16,-12 3 0-16,-13 11-16 15,-7 2-46-15,-22 4-177 16,2-13 26-16</inkml:trace>
  <inkml:trace contextRef="#ctx0" brushRef="#br0" timeOffset="49450.07">31107 54 657 0,'-91'-12'137'0,"11"-5"65"16,-20 15-199-16,10-1 0 15,-23 11-4-15,11 1 0 16,-21 37-2-16,19 12 2 0,-16 6 0 16,21 43 2-1,-8 38-2-15,27-11-1 0,-9 43 3 16,14 28-2-16,-3 16 3 15,12-7 5-15,-5 57 22 16,14-10 3-16,-3 59 1 16,12-21-3-16,7 51-1 15,15-32-23-15,13 34 8 16,11-50 5-16,22 23 3 16,18-54 1-16,23 14 0 15,10-46-12-15,27 10-5 16,-6-37-4-16,16 13 0 15,-5-45-1-15,21 2 2 16,-7-41-1-16,29-17-1 16,-13-37-1-16,22-12-2 15,-11-30 0-15,19-14 1 16,-22-19 3-16,22-16 2 16,-24-16 1-16,5-24 1 0,-24-14 6 15,16-32 7-15,-27-18 5 16,27-44 3-16,-2-6-2 15,21-45-3-15,-22 4-10 16,13-40-10-16,-27 20-11 16,-4-44-4-16,-30 31-9 15,-1-39-36-15,-14 26-30 0,11-60-192 16,-13 25 21-16</inkml:trace>
  <inkml:trace contextRef="#ctx0" brushRef="#br0" timeOffset="50159.3">30488 225 884 0,'-25'3'106'0,"1"-2"91"15,28 3-269-15,20 6 0 16,8-11 8-16,23-7 51 15,9-9 8-15,34-21 2 0,0-5 5 16,36 4-1-16,4 9-2 16,21-1 0-16,-15 25-1 15,24 6-1-15,-26 5 1 16,10-15-1-16,-20 17 0 16,10-6 0-16,-30-4 0 15,-3-2 1-15,-32 19 2 16,-8 14 0-16,-26 12 0 0,0 18 1 15,-11 31-1-15,-1 28 1 16,-2 1-1-16,-5 21 2 16,-8 12 2-16,-3 18 1 15,-6-7-1-15,-1 37 3 16,-2-8 0-16,-4 19 3 16,0-24 1-16,3 15 43 15,-2-43-3-15,2 7-1 16,6-23-3-16,11 9-3 15,-3-22-39-15,8 25 2 16,0-18-2-16,3 18 1 16,-3-15-1-16,-2 12 1 15,-6-29-2-15,-9 11 5 16,-3-23 1-16,-15 9 6 16,2-14 1-16,-9 19 2 15,6-14-2-15,-6 14-3 16,10-21-7-16,-4-1-2 0,11-24-3 15,1-13-3-15,3-25-25 16,-2-2-126-16,1-10-127 16,-10 2-23-16</inkml:trace>
  <inkml:trace contextRef="#ctx0" brushRef="#br0" timeOffset="65251.98">19760 7697 1098 0,'-21'42'228'16,"1"-21"99"-16,8-15-350 15,11-2-22-15,7-4 5 16,6-4 7-16,23-16 3 15,13-9 29-15,25-18 5 16,11-13-2-16,25-25-1 16,-4 2 1-16,16-15-2 15,-13 11 2-15,10-13-1 16,-18 15 0-16,7-5-3 16,-19 13-19-16,-1-1-72 15,-20 23-52-15,-12 11-87 16,-26 21-33-16,-22 18-12 15,-21 22-19-15</inkml:trace>
  <inkml:trace contextRef="#ctx0" brushRef="#br0" timeOffset="65447.47">20050 7816 840 0,'43'-8'174'0,"17"-18"85"16,13-14-245 0,28-14-8-16,12-5 2 0,37-23-12 15,-1 1-40-15,26-17-217 16,-8-1 48-16</inkml:trace>
  <inkml:trace contextRef="#ctx0" brushRef="#br0" timeOffset="68295.07">12617 9188 691 0,'6'-8'165'0,"-5"0"58"15,-3 4-209-15,5-4-9 16,7 1-12-16,13-6-2 16,4-6-2-16,12-5 3 15,5 0 8-15,7-8 0 16,-5-4 1-16,16-12 3 15,-2-5 2-15,16-13 2 16,-2-1 0-16,16-7 4 16,-8 9 2-16,8-15 15 15,-7 6 15-15,15-10 5 16,-13 9-4-16,7-4-4 16,-12 19-16-16,0 2-18 0,-18 15-5 15,1 2-1-15,-13 10 0 16,-1 3-1-16,-11 6-3 15,-2 6-34-15,-10 4-31 16,1 4-89-16,-12 4-70 16,-8 10-43-16,-12 8-64 15</inkml:trace>
  <inkml:trace contextRef="#ctx0" brushRef="#br0" timeOffset="68581.3">13161 9223 677 0,'-4'13'200'16,"-2"-12"38"-16,3-2-188 15,9-3-54-15,-5 3-5 16,13-8-2-16,25-14-1 15,78-61 15-15,-26 13 0 0,0-4 3 16,17-13 0 0,-12 6-1-16,12-7-1 15,-14 12 1-15,16-9-4 16,-10 10-4-16,18-8-158 16,-6 13-72-16,2-7-33 0</inkml:trace>
  <inkml:trace contextRef="#ctx0" brushRef="#br0" timeOffset="80020.84">13785 9278 680 0,'14'10'239'15,"-10"-8"4"-15,-4-2-165 16,4-1-121-16,-4 0 3 16,1-1 16-16,23-8 6 15,56-35 21-15,-12-2 1 16,10-9-1-16,14-15-1 16,-8-2-1-16,12-7 2 15,-17 7-2-15,5-5 1 16,-9 11 0-16,8-1 0 0,-13 8-26 15,10-8-130-15,-9 8-73 16,-2 0-45-16</inkml:trace>
  <inkml:trace contextRef="#ctx0" brushRef="#br0" timeOffset="80244.24">14200 9463 1064 0,'36'12'157'16,"-28"-44"132"-16,61-15-322 15,25-18-60-15,62-30-201 16,18-16 58-16</inkml:trace>
  <inkml:trace contextRef="#ctx0" brushRef="#br0" timeOffset="83881.07">15778 11189 613 0,'50'-18'121'15,"-5"-4"62"-15,7-12-183 16,12-4-6-16,24-12 2 15,-4 5 1-15,16-9 0 16,-9 6 3-16,8-8 19 16,-18 11 15-16,8-5 23 15,-18 8 5-15,3-1 7 0,-14 10-19 16,2 0-14-16,-13 8-20 16,-1 3-8-1,-10 9-6-15,3 1-23 0,-8 5-36 16,5-1-137-16,1 0-57 15,10-9-61-15</inkml:trace>
  <inkml:trace contextRef="#ctx0" brushRef="#br0" timeOffset="84803.75">22958 11479 846 0,'24'2'201'0,"-2"-6"65"16,4 7-239-16,13-10-65 0,9 2-19 15,25-2-27-15,1-1-19 16,15-5-18-16,-10-3 36 16,12-14 18-1,-15-2 41-15,10-10 56 0,-12 1 36 16,12-15 20-16,-11 5 3 16,15-9-7-16,-6 6-33 15,21-14-19-15,-2 11-19 16,30-13-9-16,-5 8-6 15,25-9-23-15,-7 13-17 16,17-2-17-16,-22 13-1 0,9-3 0 16,-28 13 24-16,0-2 25 15,-30 5 32-15,-3 1 29 16,-25 9 13-16,-1-2 30 16,-23 8 0-16,-3 5-9 15,-12 3-24-15,-7 3-4 16,-10 5-31-16,-2 0-7 15,-4 2-7-15,-1 0-8 16,-1 0-15-16,-1 0-44 16,1 0-43-16,0-1-190 15,0-1 15-15</inkml:trace>
  <inkml:trace contextRef="#ctx0" brushRef="#br0" timeOffset="88841.6">2084 4368 781 0,'-65'6'146'0,"-10"15"73"16,7 13-235-16,-7 21-19 15,13 11 5-15,-1 23 0 0,11 2 6 16,7 26 1-16,14-8 10 15,2 20-1-15,11-11 5 16,9 21 2-16,8-11 4 16,6 16 1-16,16-14 3 15,16 24-1-15,9-14 0 16,15 27 0-16,6-9 1 16,5 24-1-16,-9-15 5 15,-2 22-5-15,-19-29-1 16,-7 25 4-16,-18-24 5 0,-20 18 2 15,-14-21 8-15,-20 17 7 16,-15-37-3-16,-23 20-1 16,-2-29-6-16,-22 1 0 15,7-27-3-15,-23 7 1 16,15-33-2-16,-15 0 1 16,16-19 4-16,-6-7 20 15,22-20 14-15,1-10 18 16,23-19 4-16,5-9-1 15,14-9-20-15,7-11-30 16,17-6-23-16,17-19-14 16,15-4-9-16,18-9-7 15,12 6 10-15,16-5 3 16,2 12 5-16,15 0 1 16,1 9 5-16,18 3-1 15,-6 14 1-15,13 17-4 0,-12 16 1 16,8 20-4-16,-17 11 2 15,8 17-2-15,-14 3 5 16,11 20-2-16,-12-2 4 16,14 16 1-16,-1-9 3 15,15 6 1-15,-7-20 4 0,27 2 4 16,-3-22-21-16,30 1-232 16,0-19 75-16</inkml:trace>
  <inkml:trace contextRef="#ctx0" brushRef="#br0" timeOffset="99203.68">13912 14439 914 0,'-19'-21'280'15,"-4"5"61"-15,12 12-266 0,-11 3-27 16,2 6-41-16,-8 8-30 16,4 11-24-16,-3 16-11 15,2 13 8-15,2 17 3 16,12 1 24-16,3 8 8 16,10-10 11-16,5 0-3 15,4-12-11-15,9-1-34 16,5-12-20-16,9-10-33 15,0-18-4-15,9-17 8 16,-4-17 33-16,1-20 23 16,-9-8 34-16,-3-14 30 15,-11 8 26-15,-6-5 36 16,-7 9 16-16,-6 1 32 16,-1 10-6-16,-2 0 4 0,2 13-24 15,-1 7 0-15,3 9-26 16,1 4-19-16,0 6-30 15,0-2-27-15,0 0-17 16,1 1-7-16,17 22 4 16,50 44 5-16,-33-35 12 15,6-2-55-15,-3-6-43 16,3 0-222-16,-4-4-24 16,-8-5-107-16</inkml:trace>
  <inkml:trace contextRef="#ctx0" brushRef="#br0" timeOffset="99642.56">14140 14241 981 0,'6'5'238'15,"-4"-19"71"-15,-2 14-293 16,3 1-43-16,11-1-3 15,7 0 6-15,8-3 4 16,5 2 19-16,11-2 3 16,-7 3 0-16,5 5 0 15,-7 5 0-15,5 8-3 16,-8 4-28-16,1 16-89 0,-10 4-54 16,-10 17-104-1,-15-1-11-15,-12 2 152 16,-10-15 183-16,-7-11 130 0,5-19 138 15,0-10 33-15,5-12-123 16,-1-8-96-16,9-7-76 16,-1-23-41-16,7-7-21 15,5-17-2-15,5-5 3 16,5-15 1-16,6 15 5 0,7 2-6 16,2 16-10-16,4 9-55 15,-1 22-35-15,2 10-50 16,-5 13-34-16,6 8-81 15,0 5 1-15,2 3-19 16</inkml:trace>
  <inkml:trace contextRef="#ctx0" brushRef="#br0" timeOffset="100112.56">14639 13453 1165 0,'4'-12'350'0,"-3"10"60"16,-2 2-334-16,1 1-63 16,0-1-42-16,1 1-9 15,15 33 1-15,35 61 4 16,-15-24 24-16,13 14-1 16,-9-9-12-16,8 5-59 15,-8-14-35-15,5 13-257 16,-11 3 22-16</inkml:trace>
  <inkml:trace contextRef="#ctx0" brushRef="#br0" timeOffset="100281.34">14700 14094 1003 0,'16'-24'255'0,"2"-9"82"16,-1-2-306-1,12-12-53-15,5 3-78 0,14 0-235 16,-2 7 4-16</inkml:trace>
  <inkml:trace contextRef="#ctx0" brushRef="#br0" timeOffset="100442.91">15292 13532 1429 0,'-5'0'395'16,"10"2"92"-16,-8-2-418 16,2 0-94-16,1 0-145 15,0 0-209-15,1 0-108 16,3 1-137-16</inkml:trace>
  <inkml:trace contextRef="#ctx0" brushRef="#br0" timeOffset="100693.24">15696 13084 1254 0,'21'49'246'0,"-21"-2"124"15,14 21-370-15,5 10-13 0,14 17 5 16,3-14 3-16,8 7-2 15,3-14 0-15,6 6-30 16,-6-8-1-16,2 8-21 16,-9-7-19-16,-3 15-75 15,-12-5-49-15,-11 20-128 16,-21-9-35-16</inkml:trace>
  <inkml:trace contextRef="#ctx0" brushRef="#br0" timeOffset="100905.46">15430 13165 967 0,'29'-52'284'16,"8"-5"75"-16,3 5-292 15,19-15 5-15,3 6-49 16,13 1-84-16,-7 17-53 15,8 9-117-15,-9 20-123 16,13 17 9-16,-8 12-101 16</inkml:trace>
  <inkml:trace contextRef="#ctx0" brushRef="#br0" timeOffset="101338.87">16508 12299 1192 0,'-8'-8'326'16,"-5"7"87"-16,-8 10-338 15,0 12-63-15,-12 25-11 16,-1 14-22-16,-1 31-1 16,7 3 4-16,9 9 4 15,13-14 5-15,11-2-10 16,8-25-1-16,11-7-7 0,3-17-12 15,9-13-28-15,3-16 9 16,11-20 0-16,-1-17 14 16,5-19 20-16,-7-12 21 15,-8-14 2-15,-18 10 9 16,-10 0 36-16,-11 15 12 16,-7 6 39-16,-9 11 17 15,-5-2 17-15,1 9-25 0,-4 3 0 16,9 7-31-1,5 8-22-15,8 6-31 0,1 1-27 16,2 4-23-16,-1-5-5 16,1 2 5-16,7 24-29 15,53 43-13-15,-23-24-77 16,2-4-68-16,10 4-229 16,-3-12 5-16</inkml:trace>
  <inkml:trace contextRef="#ctx0" brushRef="#br0" timeOffset="101671.88">16876 12141 835 0,'2'-22'252'0,"5"9"46"15,2 10-243-15,11 1-11 16,6-1-35-16,17 8-3 0,4 3-3 15,10 6 0-15,-2 4-13 16,8 9-51-16,-12 2-29 16,-1 7-86-16,-11 4-19 15,-10 2 54-15,-17-11 136 16,-6-4 108-16,-13-13 106 16,-8-9 83-16,-2-9-24 0,-5-3-83 15,0-7-82-15,-1-12-26 16,6-10-69-16,8-24-26 15,7-8-27-15,16-13-58 16,9 6-27-16,14-5-150 16,4 17-118-16,0 5-18 15</inkml:trace>
  <inkml:trace contextRef="#ctx0" brushRef="#br0" timeOffset="102788.15">18089 11099 1184 0,'-9'-28'308'16,"-10"-1"114"-16,-8 4-340 15,-12-9-32-15,1 9-10 16,-13 0-16-16,-2 2-27 15,-9-3 5-15,-4 8-9 16,-17 0-4-16,-1 7 1 16,-21 6-2-16,0 7-3 0,-25 8-7 15,0 8-8-15,-29 15-22 16,9 6 3-16,-35 23 0 16,6 4 9-16,-23 21 10 15,21 2 24 1,-34 18 0-16,30-7 5 0,-19 14-1 15,27-9 2-15,-19 11 2 16,29-5-5-16,-21 20 0 16,31-8 1-16,-24 27-2 15,26-3-3-15,-7 20 4 16,26-13-1-16,-9 23-4 16,33-25-3-16,-1 16-1 15,25-20 0-15,-5 11 0 16,21-18 3-16,-1 14 2 15,17-15 3-15,-3 17-1 16,21-10 2-16,8 23 1 0,9-14-4 16,9 15-1-16,18-20 0 15,13 6-3-15,8-29 0 16,24 11 4-16,9-19 1 16,13 10 0-16,-1-13 2 15,16 12-1-15,-4-22 0 16,16 3 2-16,-4-21-1 15,18-6-1-15,-5-25 0 16,23-5-2-16,-7-22-2 0,29-9-1 16,-6-17-2-16,26-12 0 15,-16-14 2-15,24-11-1 16,-18-6 3-16,20-9 0 16,-21-4 3-16,22-16-1 15,-20-1 3-15,22-18-5 16,-25-2 4-16,23-15-2 15,-20 5 1-15,19-19 0 16,-22 10 3-16,13-20-1 16,-25 2-1-16,13-22 0 15,-32 12 4-15,15-35 11 16,-18 15 2-16,8-22 5 16,-22 17 0-16,11-22-3 15,-26 27-8-15,5-23-2 16,-23 27-3-16,-4-26 4 15,-16 12 1-15,-1-27 4 16,-15 25-1-16,-2-18 2 0,-8 33-3 16,-10-1 9-16,-9 38 2 15,-9 0 21-15,-14 24 14 16,-9 4 25-16,-8 22-7 16,-13-7 2-16,0 9-22 0,-5-5-9 15,2 1-26-15,-8-14-6 16,3 10-8-16,-13-13-6 15,1 6-7-15,-9-9 1 16,11 19 4-16,-10-7 11 16,11 23 8-16,-9 4 3 15,4 14-3-15,-13 1 7 16,10 12-11-16,-7-2-2 16,16 5 0-16,0 1-1 15,14 5-15-15,-1-2-11 16,9 6-7-16,-2 2-34 15,4 5-24-15,0 2-61 16,6 10-124-16,-3 14-154 16,5 6-28-16</inkml:trace>
  <inkml:trace contextRef="#ctx0" brushRef="#br0" timeOffset="103553.16">17398 14707 547 0,'60'-29'128'0,"14"-12"73"16,-1-16-159-16,23-11 36 15,-4 4 4-15,20-11-9 16,-9 6-18-16,14-14-3 16,-7 9-35-16,13-10-7 15,-17 8-2-15,10 0-4 16,-15 14 3-16,4-2 29 15,-21 13 1-15,-2 3-5 16,-21 10 0-16,-8 5-43 16,-23 15-70-16,-8 6-142 0,-10 10-69 15,-10 12-62-15</inkml:trace>
  <inkml:trace contextRef="#ctx0" brushRef="#br0" timeOffset="104473.12">17403 15139 1087 0,'-6'18'210'0,"3"-14"53"15,9-6-326-15,16-3-26 16,10 1 12-16,21-9 9 15,14-3 55-15,21-8 7 16,2 1 4-16,22-4-2 16,-6 2 0-16,21 0 0 15,-9 4 4-15,17-1 1 16,-17 3 2-16,18 2 3 16,-17 4 0-16,7 7 0 15,-21 1 0-15,0 4-2 0,-26 3-1 16,-8 2 29-1,-26-3 5-15,-6 1 25 0,-12 1 25 16,-9-3 48-16,-10 2-5 16,-3-1 29-16,-4 0-10 15,-1-1-19-15,-1 0-45 16,1 0-17-16,-1 0-35 16,0 0-13-16,-1 0-7 0,1 0-2 15,0 0-5 1,1 0-1-16,0 0 0 15,0 0-1-15,0 0-2 0,0 0-1 16,-1 0-1-16,1 0-3 16,0 0-1-16,0 0-1 15,0 0 1-15,0 0-1 16,0 0 3-16,0 0 0 16,0 0 1-16,0 0 1 15,0 0 2-15,0 0-1 16,0 0 1-16,0 0 1 15,0 0 1-15,0 0 4 16,0 0 2-16,0 0 5 16,0 0 1-16,0 0 4 15,0 0-4-15,0 0-2 16,0 0-4-16,0 0-2 16,0 0-2-16,0 0-1 15,0 0-2-15,0 0 0 0,0 0-1 16,0 0 1-16,0 0 2 15,0 0 2-15,0 0 2 16,0 0 4-16,0 0 2 16,0 0-2-16,0 0-2 15,0 0-2-15,0 0-4 16,0 0-3-16,0 0 0 0,0 0-1 16,0 0 0-16,0 0 0 15,0 0 0-15,0 0 0 16,0 0 0-16,0 0 0 15,0 0 1-15,0 0-1 16,0 0 1-16,0 0 0 16,0 0-1-16,0 0 0 15,0 0 0-15,0 0-2 16,0 0-12-16,0 0-48 16,0 0-21-16,0 0-453 15,-1-1 98-15</inkml:trace>
  <inkml:trace contextRef="#ctx0" brushRef="#br0" timeOffset="-14017.19">17537 8290 665 0,'-12'7'240'0,"4"-7"9"15,3-3-162-15,0 0-104 16,3 1-32-16,2 2-10 16,0 0-2-16,0 0-1 15,0-1 28-15,0 0 17 16,1 0 15-16,14-9 4 16,12-3 2-16,42-23-3 15,-34 22-2-15,13 1-1 16,-2 1-2-16,15-8 1 15,5 3 0-15,18-5 0 16,-1 1 0-16,19-2 1 16,-1 3 2-16,17-5 0 15,-10 1 0-15,16-6-1 16,-9 1 0-16,10-7 0 0,-12 2 4 16,15-10 9-1,-10 1 5-15,16-5 15 0,-16 3 12 16,2 3-4-16,-21 11-9 15,2 4-6-15,-24 6-14 16,4 5-15-16,-10 1 3 16,7-3-1-16,-8 3 2 0,3-2 1 15,-9 4-1 1,0-6-1-16,-9 5-12 0,-1-4-67 16,-7 3-68-16,11-10-79 15,-10 4-61-15</inkml:trace>
  <inkml:trace contextRef="#ctx0" brushRef="#br0" timeOffset="-13516.05">18326 8214 835 0,'-8'1'190'16,"3"-4"-47"-16,6 4-303 16,9 2-26-16,8 0-10 15,18-8 19-15,11-1 110 16,17-5 65-16,2-4 4 15,13-9 5-15,-8 1 1 16,18-4 5-16,-2-1 5 16,16-12 10-16,-1 2 8 0,27-12 8 15,-10 0 7-15,26-9 18 16,-11 8-12-16,15 2-13 16,-18 12-11-16,12 0-14 15,-25 9-21-15,16 3 0 16,-20 4 1-16,5-9 1 15,-20 7 0-15,2-1-1 16,-24 5 2-16,-5-4 0 16,-17 10 1-16,-8 0 3 15,-15 5 1-15,-4-4 2 16,-12 5 0-16,-3-2-3 16,-6 1-6-16,-9-1-46 15,-10 1-123-15,-34 5 21 16</inkml:trace>
  <inkml:trace contextRef="#ctx0" brushRef="#br0" timeOffset="-13162.99">18109 8608 663 0,'-2'6'116'16,"10"-10"45"-1,28-6-168-15,14-6-65 0,42-21 9 16,18-6 57-16,40-16 3 16,-1-3 0-16,28-8 1 15,-22 12 2-15,29-9 29 16,-18 11 6-16,11-2-2 15,-26 9-1-15,3 0 2 16,-37 15-32-16,-7 5-4 16,-25 12 1-16,-5 3 1 15,-18 8 0-15,0 4-27 16,-17 7-50-16,-5 4-112 16,-30-1-7-16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4:4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29726 3610 448 0,'-19'2'86'0,"3"-8"27"0,6 5-143 16,-5 0-12-16,2 2-12 15,-7 2-33-15,-2 2 17 16,-2-1 45-16,2-3 27 15,-1-7 24-15,4-6 41 16,0-7 48-16,1-3-27 16,-3-7 0-16,3 3-10 15,-2-4-2-15,4 3-48 16,0 2-10-16,4 5-13 16,2-1-8-16,5 5-8 0,1 8-18 15,5 0-11-15,6-3-26 16,10 0 3-16,18-6 6 15,6-10 17-15,9 1 9 16,-2 5 22-16,2 7-8 16,-12 11 0-16,3 12-2 15,-3 6 1-15,9 7 0 16,-4 4 9-16,4 15 3 16,-5-1 4-16,2 12 0 15,-10 2 3-15,1 6 0 16,-12-7 0-16,-1 4 0 15,-10-8 1-15,-1-6-2 16,-4-7 0-16,3-5 0 0,-4-10-1 16,4-6-1-16,2-5 0 15,-2-3 0-15,-1-6 1 16,2 1 1-16,0-3 1 16,5 0 0-16,3-4-1 15,9-3-65-15,5-3-30 16,10-12-16-16</inkml:trace>
  <inkml:trace contextRef="#ctx0" brushRef="#br0" timeOffset="4605.28">17791 1793 968 0,'-36'-45'173'0,"-10"2"112"16,7 6-298-16,-13-4 6 16,4 6 8-16,-17-3-4 15,-2 0 7-15,-25-5-90 16,-1 4 1-16,-32-7 9 15,2 9 6-15,-20-15 12 0,17 12 131 16,-9-12 22 0,26 20-8-16,-15 1-9 0,10 25-22 15,-22 12-45-15,7 31-30 16,-25 14-12-16,-5 26-19 16,-28 33-7-16,14 9 7 15,-25 31-3-15,12-3 12 16,-5 27 20-16,30-18 8 15,-6 22 0-15,32-17 9 0,2 25-2 16,29-21 1-16,3 35-3 16,24-11 2-16,1 35 0 15,23-14 3-15,8 34-1 16,19-24 1-16,15 30 0 16,20-29 1-16,23 30-2 15,10-37 2-15,26 26-3 16,7-38 0-16,31 18-1 15,4-39 0-15,33 11-2 16,1-36 2-16,40 9-3 16,-6-37 2-16,40 2-1 15,-10-25 1-15,46 0 1 16,-14-26 2-16,43-3-2 16,-17-19 2-16,47-13-1 15,-28-27 2-15,49-13 0 0,-29-16 1 16,45-25-1-1,-37-13 2-15,43-22 0 0,-50-7 1 16,38-19 0-16,-47 0 2 16,31-27 5-16,-46 3 2 15,28-28 15-15,-50 3 10 16,11-25 24-16,-48 10 12 0,-2-29 20 16,-58 30-4-16,7-26 6 15,-50 20-19-15,-14-11-9 16,-35 29-20-1,1-36-5-15,-41 32-11 0,-9-25-1 16,-21 22 6-16,-22-19 28 16,-22 26 2-16,-28-27 4 15,-15 38-4-15,-25-28-12 16,-4 22-30-16,-34-16-8 16,14 24-6-16,-22-28-1 15,15 27 0-15,-26-11-3 16,19 17 1-16,-28-5-6 15,15 25 0-15,-29-9-2 16,16 19 1-16,-25-5-2 16,24 20 0-16,-25-5 0 15,19 19-2-15,-16 3-1 0,25 25 0 16,-25-5 1-16,29 15 1 16,-12 3 0-16,32 8 4 15,-9 1-1-15,35 15-2 16,-3-1-4-16,23 4 1 15,-10 16-52-15,7 13-9 16,-23 9-2-16,8 15 5 16,-15 8 0-16,17-11 51 15,5-4 12-15,32-15 4 16,9-3-1-16,26-13 0 0,9 2-5 16,16-5-2-16,5 3-2 15,5 1-1-15,3 2 0 16,2-2 5-16,3-2 0 15,0-7 3-15,3-4 0 16,-1-5 2-16,0 6-1 16,2 0 0-16,0 0-2 15,0 0-3-15,0 0-86 16,0 1-13-16,0 0-129 16,2 2-77-16,2 11-28 15</inkml:trace>
  <inkml:trace contextRef="#ctx0" brushRef="#br0" timeOffset="8648.66">13770 17052 389 0,'18'-1'94'16,"-5"-5"32"-16,-5 0-106 15,2 1-22-15,5-2 4 16,4 6-1-16,2 1 0 0,6-3 11 16,1 1 7-16,8-3 6 15,1-2 17-15,10-1 11 16,0 1-5-16,14 2-5 16,-2-1-5-16,8 2-19 15,-4 3-11-15,11 5-3 16,-7 3-3-16,16 7 1 15,-3 2 1-15,13 4 0 16,-8 0 1-16,13-2 12 16,-12-5 9-16,7 0 22 15,-12-4 5-15,7-2 4 16,-13-2-12-16,7 4-8 16,-8 0-23-16,7 1-5 15,-12 2-5-15,3 8 0 16,-14-8-1-16,-1 4-2 15,-18-2 28-15,-5-3 25 0,-13-8 19 16,-5 2 44-16,-10-8 25 16,-3 2 6-16,-3 1-13 15,0-1-7-15,-1 0-42 16,0 1-20-16,0-1-34 16,0 1-13-16,1-1-15 15,0 1-22-15,-1 0-22 0,1 0-67 16,0 0-64-16,0 0-291 15,0 0 30-15</inkml:trace>
  <inkml:trace contextRef="#ctx0" brushRef="#br0" timeOffset="9818.02">18630 17001 976 0,'-10'5'278'15,"8"-5"51"-15,-3 1-276 16,0-1-151-16,5 0-94 16,0 0 4-16,0-1 1 0,2 0 31 15,-1 0 56-15,15 0 96 16,7-1 7-16,37-1 2 16,-26 1 2-16,3 2-2 15,16-2 0-15,3 1-2 16,16 1-1-16,2-1-2 15,21 0 0-15,-2 1 0 16,26 2 2-16,-4 1 0 16,23 4 1-16,-5 3-1 15,18 4 0-15,-14 4-1 16,22 8 1-16,-19-5 0 0,14 0 0 16,-15-7-2-16,15-7 24 15,-18-5 1-15,21-8 14 16,-16-5 3-16,17 3 8 15,-18-1-23-15,18 1 2 16,-22 8-10-16,18 6 1 16,-20 4-7-16,20 5 9 15,-21 0 3-15,22-1 2 16,-18 2-4-16,14-4 2 16,-17 0-10-16,17-3 13 15,-21-4 0-15,15-5 6 16,-17 1-1-16,14-2 9 0,-24 3-16 15,12 0 0 1,-19-1 1-16,5 2 7 16,-21-6-8-16,9 0-2 0,-17-2 4 15,11 4 16-15,-15-3-1 16,8 0 10-16,-20 2-1 16,-7-3-7-16,-22 2-24 15,-11-1-8-15,-16 4-10 16,-5-2 28-16,-5 4 9 0,-3 1 12 15,-2-1 0 1,0-2 4-16,0 0-36 0,0 0-103 16,0 0-317-16,1-1-16 15,14-10-191-15</inkml:trace>
  <inkml:trace contextRef="#ctx0" brushRef="#br0" timeOffset="13485.3">14012 9297 998 0,'-15'-38'190'0,"-6"-3"117"15,2 11-295 1,-3 3-5-16,2 9-3 0,-8 2-14 15,-4 5-20-15,-20 2-12 16,-9 4-4-16,-22 4 4 16,-4 7 17-16,-21 6 10 15,5 2 7-15,-22 10 8 16,12 5 2-16,-19 13-2 16,9 3-2-16,-10 14-1 15,23 3-2-15,-9 9-4 16,24-1-2-16,-6 26-3 15,21 2-3-15,-9 24 1 16,16 3 4-16,-3 29 2 16,14-13 3-16,-2 13 1 15,17-18 1-15,6 11-1 16,19-33 2-16,14 15 0 16,13-18-1-16,20 18 2 15,5-14 0-15,8 14-1 0,-1-21 3 16,9 5 2-16,-11-22 1 15,5 4 2-15,-7-13-1 16,5 15 2-16,-10-5-1 16,-1 18 1-16,-7-3 1 15,-11 17 1-15,-13-7 0 0,-21 11 2 16,-10-14-3-16,-23 16-3 16,-15-12-7-16,-31 20-11 15,-5-11-4-15,-25 18 1 16,1-21 6-16,-10-4 39 15,22-36 24-15,-7-9 22 16,21-33 6-16,-6-7 23 16,21-19-27-16,-4-8-8 15,20-13-19-15,4-11-13 16,21-9-33-16,5-6-23 16,16-4-15-16,9-20-14 15,13-7 3-15,16-17 1 16,13-3 15-16,15-4 8 15,4 17 11-15,13 1 2 16,-1 16 1-16,15 0 1 16,-3 10 0-16,17 6 1 0,-2 10 1 15,13 11 0-15,-7 12 2 16,19 18-3-16,-12 12-1 16,18 23-3-16,-11 12 1 15,19 26-1-15,-18 1 2 16,12 19 2-16,-14-7 1 15,14 21-1-15,-18-11 1 16,17 20 1-16,-12-10 0 0,16 14-2 16,-8-21 2-16,22 6 1 15,-11-27-3-15,27 2 5 16,-6-19 4-16,16 4 2 16,-15-13 1-16,22 8 3 15,-23-14-3-15,13 5 0 16,-22-13-4-16,13-2 2 15,-26-16-1-15,9-3 4 16,-16-15-1-16,10-4 4 16,-19-11-2-16,9 1 2 15,-19-2-2-15,8 2 1 16,-18 0-3-16,4 6 0 16,-18 1-3-16,-3 1 3 15,-19 1-1-15,-5-1 3 0,-16-3-1 16,-7-1 14-1,-8-3 30-15,-4-3 46 0,-5-1 16 16,-2 0 26-16,0 0-5 16,1 0-26-16,0 0-45 15,0 0-16-15,0 0-28 16,1 0-9-16,0 0-29 16,0 0-89-16,0 0-329 15,0 0 61-15</inkml:trace>
  <inkml:trace contextRef="#ctx0" brushRef="#br0" timeOffset="20656.59">13688 18122 897 0,'12'6'152'0,"-3"-21"98"15,8-3-263-15,12-14-18 16,9-15 16-16,15-8 11 15,2 5 0-15,11-11 3 16,-4 11 1-16,6-3 1 16,-8 9-2-16,2-11 3 15,-11 11 1-15,0-4 0 16,-10 4 1-16,2 4 0 16,-7 10-2-16,3 0-2 15,-3 3 0-15,2 1-1 0,-5 0-19 16,4 3-45-1,-5 8-32-15,2 3-101 0,-6 5-51 16,3 3-29 0</inkml:trace>
  <inkml:trace contextRef="#ctx0" brushRef="#br0" timeOffset="21061.83">14447 18133 723 0,'-3'19'302'0,"3"-17"-25"16,1 1-186-16,6-9-90 16,-7 5-42-16,2-1 7 15,19-7 15-15,59-74 9 16,-29 24 15-16,11-13-2 15,-2 1 1-15,10-3 0 16,-10 9 1-16,9-3-6 16,-9 10 1-16,12-5 0 15,-11 13 1-15,3 1-1 16,-11 12 0-16,5 3 3 16,-16 13-1-16,-7 1-1 15,-8 10 3-15,-10 3 22 16,-11 5 29-16,-4 1 46 0,-1 1 13 15,-2-1 8-15,1 1-22 16,0 0-30-16,0 0-70 16,0 0-224-16,0 0-163 15,0 0-45-15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5:2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19025 6440 950 0,'10'6'268'15,"-25"-11"49"-15,12 3-252 16,4 3-87-16,0 0-8 16,-1-1 4-16,0 0-5 15,0 0 2-15,0-1 5 16,1 0 7-16,8-4 3 15,29 1 9-15,58-76 6 16,-22 27-1-16,24-17 0 16,4-5 1-16,24-16-3 0,-5 6 1 15,25-10-1-15,-4 4 1 16,30-15-1-16,-13 5 3 16,21-8-2-16,-21 9 2 15,8-8 0-15,-32 20 1 16,1 1-1-16,-29 20 0 15,-5 7-2-15,-27 22 1 16,-11 9-4-16,-23 16-23 16,-7 6-63-16,-14 5-57 15,-2 7-86-15,-7 7-44 16,7 11-47-16</inkml:trace>
  <inkml:trace contextRef="#ctx0" brushRef="#br0" timeOffset="18355.39">8650 9628 647 0,'0'-4'234'15,"-7"-2"20"-15,5 3-169 16,1 2-54-16,-1 0-27 0,2 1-10 16,0 0-12-16,0 0-6 15,0 0 2-15,0 0 0 16,2-2 7-16,-1 1 5 16,14-1 4-16,7-3 1 15,36-12-1-15,-25 1 0 16,-1 0 1-16,13-7 0 15,3-8 1-15,17-13 1 16,3 0 3-16,17-18-1 16,-3 0 0-16,17-4-1 15,-11 10 0-15,2 0-2 16,-18 14 6-16,0 0 17 16,-21 10 13-16,-2-1 20 15,-13 10 8-15,-4 1 2 16,-11 7-17-16,-1 4-11 15,-9 5-20-15,2 0-6 16,-3 2-31-16,4 0-98 16,3 4-89-16,11-2-73 0,-3-4-104 15</inkml:trace>
  <inkml:trace contextRef="#ctx0" brushRef="#br0" timeOffset="21277.89">8838 10610 510 0,'3'-2'250'0,"-1"0"-18"15,-2 1-96-15,-2 0-120 16,1 0-13-16,1 1-5 0,0 0-5 15,0 0-7-15,-1 0 3 16,1 0-1-16,0 0 1 16,0 0 0-16,0 0 5 15,0 0-8-15,0 0-1 16,0-1 3-16,0 0 3 16,1-2 6-16,16-8 7 15,50-38 1-15,-32 26-2 0,13-7-1 16,3-1-2-1,15-8-2-15,-2 1 2 0,17-8-3 16,-1 6 1-16,7-4 1 16,-10 4 1-16,9-1 2 15,-14 3 2-15,5-6 0 16,-6 7-1-16,3-5-2 16,-13 2-3-16,0 1 1 15,-15 8-2-15,-7-1 2 16,-10 11 1-16,-5 6 2 15,-9 6 2-15,-4 3 4 16,-7 5 1-16,-1 1 6 16,-2 2 6-16,-1-2-1 15,0 0-3-15,0 0 6 0,-1 0-8 16,1 0-69 0,0 0-82-16,0 1-96 0,0 1-64 15</inkml:trace>
  <inkml:trace contextRef="#ctx0" brushRef="#br0" timeOffset="23956.96">9658 11766 748 0,'-3'8'301'0,"1"-3"3"16,2-7-182-16,-1 2-94 15,1-2-34-15,0 2-23 16,0 0 1-16,0 0-13 16,0 0 8-16,0 0-9 15,0 0 15-15,0 0-2 16,0-1 13-16,1 0 0 15,13-7 11-15,15 2 4 16,41-49 0-16,-23 24-1 16,3 1 1-16,13-11 0 15,-2-1 1-15,11-5-1 0,-7 2 0 16,13-11 0-16,-10 8 1 16,6-3 0-16,-11 8 0 15,0 2 0-15,-15 11-1 16,-2 1-1-16,-12 11 0 15,-4 0 0-15,-10 6 1 16,-3 4 1-16,-8 3 3 16,-3 3 4-16,-4-1 2 15,1 3 15-15,-3 0 13 0,0 0 26 16,0 0 10 0,-1 0 7-16,1 0-10 0,-2 0-10 15,2 0-27-15,0 0-13 16,0 0-21-16,0 0-100 15,0 0-208-15,0 0-34 16,2 0-152-16</inkml:trace>
  <inkml:trace contextRef="#ctx0" brushRef="#br0" timeOffset="29317.63">6423 12811 1056 0,'1'19'264'0,"-7"-35"75"15,3 15-301-15,-1-2-60 16,4 1-11-16,0 2-9 16,0 0 0-16,0-1 11 15,1 0 4-15,26-8 11 16,52-34 11-16,-29 4 2 16,19-18 2-16,0-4 0 15,17-11-2-15,-9 3 2 16,14-18 1-16,-12 11-1 15,11-10 0-15,-16 11 2 0,2-6-3 16,-16 26 2-16,-2 5-1 16,-19 17 1-16,-6 7 0 15,-14 18 4-15,-6 0 8 16,-8 5 9-16,-4 3 18 16,-1 2 9-16,0-3 1 15,-1 1-8-15,0 0-18 16,0 0-39-16,0 0-129 15,0 1-201-15,-20 38 7 16</inkml:trace>
  <inkml:trace contextRef="#ctx0" brushRef="#br0" timeOffset="34475.98">19391 14156 354 0,'-6'14'156'16,"2"-7"-6"-16,0-5-77 15,2-2-68-15,1 0-26 16,1 0-12-16,0 0-18 15,0 0-2-15,0-1 6 16,0 0 18-16,1 0 20 16,15-9 23-16,19 6 9 15,35-54-1-15,-23 25 8 16,4-1-3-16,11-9 11 16,-2 1 2-16,21-8 4 0,-4 3-10 15,17-15-6-15,-3 3-16 16,19-10-7-1,-3 3-5-15,9-5 0 0,-11 11 0 16,8 3 12-16,-20 15 12 16,3-9 24-16,-17 12 11 15,6-2 16-15,-17 7-4 16,1-5 4-16,-15 13-12 16,-1 1-6-16,-14 8-15 15,-3 3-5-15,-14 5-18 0,-5 3-7 16,-5 3-8-16,-3 1-1 15,-6 2-3-15,3-1-31 16,0 2-30-16,-6-1-134 16,0 0-88-16,1 0-44 15</inkml:trace>
  <inkml:trace contextRef="#ctx0" brushRef="#br0" timeOffset="36124.01">8798 14727 724 0,'-11'6'165'0,"-3"-4"75"15,4 0-212-15,3-2-18 16,6 1-7-16,1-2-7 16,0 0-13-16,0 0 1 15,1 0 4-15,9-7 6 16,18-7 4-16,48-55 0 15,-31 34 3-15,12-15 1 16,-4 5-1-16,12-11 1 16,-7 9 1-16,3-6-1 15,-8 11-1-15,4-3 13 16,-14 10 4-16,1-2 2 16,-10 9 2-16,-3 2 0 15,-9 8-12-15,-6 5-3 16,-8 6-1-16,-2 2 0 0,-4 4-2 15,0 2-1-15,-2 0-6 16,0 0-46-16,0 0-36 16,0 0-74-16,0 1-44 15,1 3-43-15,5 16-30 16</inkml:trace>
  <inkml:trace contextRef="#ctx0" brushRef="#br0" timeOffset="36754.68">8951 15724 236 0,'13'0'145'16,"-1"0"-27"-16,-5-8-35 16,8-8-72-16,5-8-14 15,10-12 10-15,1-3-2 16,8-7 1-16,-1-1 0 16,8-4 5-16,-4 4 1 0,5 0 2 15,-8 11 0-15,5-1 0 16,-7 10-5-16,1-2 28 15,-9 7 2-15,-4-1 6 16,-10 8 2 0,-5 2 32-16,-6 9-16 0,-1 0 25 15,-3 4 5 1,0 0 13-16,0 0-27 0,0 0-8 16,0 0-28-16,0 0-11 15,0 0-16-15,-1 0-3 16,1 0-6-16,-1 0 1 15,1 0-1-15,0 0 1 16,0 0-4-16,0 0-2 16,0 0-19-16,0 0-81 15,0 0-96-15,0-1-122 16,0 0-68-16</inkml:trace>
  <inkml:trace contextRef="#ctx0" brushRef="#br0" timeOffset="39433.3">20309 16864 688 0,'-40'-17'291'0,"35"16"22"16,0 1-177-16,0 2-54 15,3-2-38-15,1 0 1 16,0 0-24-16,0 0-3 16,-1 0-2-16,-1 0-6 15,1 0-12-15,0 0-2 16,1 0 1-16,-1 0-4 15,1 0-2-15,0 0-9 16,0 0-10-16,0 0-30 16,1 0 3-16,1-1 0 0,9-1 10 15,30-11 10-15,53-18 32 16,-25 2 0-16,-1-8 3 16,16-17 3-16,-4-3 6 15,17-24 10-15,-6 0 9 16,16-16 12-16,-10 11-1 15,16-15 22-15,-16 12 9 16,9-7-2-16,-21 20-18 16,-2 3 0-16,-25 24-27 0,-10 13-19 15,-18 16-4-15,-3 5 4 16,-8 7 0-16,-6 0-1 16,-1 4-1-16,-3 3-28 15,-1 0-41-15,14-1-199 16,7-3-98-16,8-17-73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3T17:16:31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6787 387 0,'0'-9'94'16,"0"-1"43"-16,0 4-118 15,0 3 3-15,0 0 1 16,4-4-17-16,32-9-3 16,51-43 1-16,-10 12 0 0,8-9-1 15,25-21 1 1,-3-5-2-16,19-17 2 0,-11 5 3 16,25-22 10-16,-14 9 7 15,22-22 13-15,-7 4 3 16,24-16 9-16,-18 18-10 15,19-9-4-15,-21 18-11 16,12 2-3-16,-29 25-10 0,7 2-3 16,-23 23-4-1,1 9-5-15,-27 18-9 0,-2 2-34 16,-24 11-25 0,-9-2-96-16,-15 5-38 0,-2-6-36 15</inkml:trace>
  <inkml:trace contextRef="#ctx0" brushRef="#br0" timeOffset="2441.78">12878 7837 562 0,'-30'7'62'15,"-4"-1"100"-15,6-2-176 16,5 5 12-16,6 1 19 15,3 3-4-15,6-2-17 16,5 3-2-16,3-2 0 0,3-2-2 16,3-4 3-16,7-4 2 15,-1-8 7-15,10-11 15 16,6-7 7-16,9-14 8 16,2-4 2-1,14-13-4-15,0 5-11 0,14-11-7 16,0 5-8-16,16-11-5 15,-4 7-1-15,14-11 0 16,-10 9-1-16,13-9 1 16,-8 12 1-16,1-3 0 15,-18 8 3-15,-3 4 22 16,-23 12 11-16,-11 7 16 16,-14 12 7-16,-6 8 9 15,-9 7-17-15,-4 3-10 16,-1 1-15-16,0 0-9 15,-1 0-22-15,0 0-86 16,1 0-39-16,0 0-143 0,1 0-47 16</inkml:trace>
  <inkml:trace contextRef="#ctx0" brushRef="#br0" timeOffset="15069.71">10663 9249 447 0,'-6'6'284'15,"-1"-3"-52"1,1-3-72-16,4 0-151 0,1 0-40 16,0-2-16-16,1 1-2 15,0 0 3-15,0 0 23 16,1-1 10-16,2-1 19 16,14-12 0-16,32-35 0 15,-25 24 0-15,2 2-1 0,15-9 1 16,2-7 0-16,12-14 5 15,1-1 2-15,12-17 3 16,-5 4-2-16,11-5 1 16,-5 10-5-16,7-1-5 15,-13 14-4-15,3-5 0 16,-13 9 0-16,1-3 13 16,-12 10 7-16,-2 2 8 15,-13 14 1-15,-7 2 3 16,-9 13-10-16,-4 3-4 15,-5 3-8-15,-1 1-28 16,-1 1-43-16,0 0-131 16,1 0-58-16,3-1-61 15</inkml:trace>
  <inkml:trace contextRef="#ctx0" brushRef="#br0" timeOffset="25098.93">17038 11071 379 0,'12'-9'46'0,"-6"4"52"15,0-1-115-15,7 1 0 0,0-2 13 16,3-3 2-16,-3 1 1 16,3 2 1-16,-4 0 1 15,3-2 1-15,-3 0-1 16,6-4 1-16,-1-1 0 15,4-6 0-15,1-2-1 16,8-8 3-16,-1 1 4 0,9-7 6 16,-1 2 3-1,8-7 4-15,0 2-2 16,7-5-4-16,-4 6-6 0,8-4-2 16,-6 5-4-16,6-4-1 15,-8 5 0-15,6-9 5 16,-6 6 14-16,0 0 12 15,-10 7 3-15,-1 4 6 16,-13 11 8-16,-4 3-2 16,-9 5-11-16,-1 4 3 15,-7 1-4-15,2 3 6 16,-2-1-4-16,-3 2 26 16,0 0 0-16,0 0 8 15,0 0-16-15,0 0-4 16,-1 0-27-16,1 0-5 15,0 0-11-15,0 0-3 16,0 0-6-16,0 0-10 0,0 0-18 16,0-1-46-16,0 0-32 15,1-1-172-15,20-15 6 16,56-58-73-16</inkml:trace>
  <inkml:trace contextRef="#ctx0" brushRef="#br0" timeOffset="27753.21">11280 11724 753 0,'3'28'174'0,"-4"-8"53"16,-15-14-243-16,16-2-44 16,8 1-34-1,10 0 29-15,5-3 8 0,13-8 26 16,1-7 28-16,15-11 29 16,-1-12-26-16,12-15 1 15,-5-4 1-15,13-5 1 16,-7 3 0-16,2-7 2 15,-13 13-2-15,1-1 2 16,-18 7-1-16,-2 2 0 16,-10 15-2-16,-1 5 1 15,-7 6-2-15,0 3 0 16,-3 7-3-16,2 4-41 16,0 4-40-16,8 12-95 15,-2 4-24-15</inkml:trace>
  <inkml:trace contextRef="#ctx0" brushRef="#br0" timeOffset="30703.87">14299 12958 838 0,'-22'4'195'16,"6"-2"81"-16,-4 1-238 0,9 0-21 16,5-2-2-16,3-1-5 15,0 1-16-15,2-2-8 16,1 1-13-16,-1 0-5 16,1 0-7-16,0-1 6 15,1 0 4-15,0-1 13 16,14-6 4-16,5-4 8 15,41-36 0-15,-38 24 1 0,6-13 0 16,3 2 2-16,9-15-1 16,3-3 0-16,19-15-1 15,1 5 0-15,11-9 2 16,-2 12 0-16,5-4 1 16,-13 12 1-16,-1 1 0 15,-13 12 0-15,-4 3 0 16,-15 14 0-16,-7 6 3 15,-14 8 3-15,-3 4 46 16,-5 2 21-16,-3 1 24 16,0 1 0-16,0 0-1 15,0 0-44-15,-1 0-20 16,-1 0-24-16,1 0-5 16,0 0-3-16,0 0-4 0,1 0-3 15,0 0-5-15,0 0 0 16,0 0-9-16,0 0-5 15,0 0-26-15,0 0-19 16,0 0-60-16,0-1-5 16,1 0-87-16,11-10-60 15,23-21 6-15</inkml:trace>
  <inkml:trace contextRef="#ctx0" brushRef="#br0" timeOffset="37643.56">19285 14571 1070 0,'-6'5'286'0,"-4"-5"83"0,3-1-292 16,4-1-58-16,2 2-12 16,1 0-11-16,0 0-17 15,0 0-10-15,0-1-8 16,0 0 5-16,1-1 4 16,11-5 9-16,19-29 7 15,39-35 9-15,-25 21 2 16,0 5 1-16,5-11-3 15,0 4 0-15,10-14 1 16,-6 6-1-16,17-18 0 16,4 11 2-16,13-12 0 15,-10 11 1-15,15-11 2 16,-16 13-1-16,6-8 2 16,-14 13 0-16,5 1-1 0,-16 21-1 15,-7 3 2-15,-17 16 1 16,-5 3 5-16,-18 9 6 15,-3 0 16-15,-4 8 5 16,-2-1 14-16,-3-2 0 16,1 3 2-16,0-1-14 15,-1 1-4-15,1 0-15 16,-1 0-7-16,-1 0-12 0,1 0-63 16,1 0-88-1,0 0-176-15,1 0-55 0,22 3-120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6:0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10218 1526 736 0,'-24'-32'246'0,"-5"-2"34"0,-8 7-184 15,15 12-67-15,-1 2-14 16,1 1-8-16,-6 2-11 16,0 4-7-16,-17 0-6 15,-5 6 1-15,-17 9 0 16,-3 3 6-16,-12-9 4 15,2 6 5-15,-16-2 2 16,8-1 2-16,-11 5 2 16,8 7-1-16,-6 0-1 15,15 3-1-15,-4 9-4 16,8-1-3-16,-9 16-4 16,14 5-1-16,-5 18-1 15,6-2 3-15,-2 14-1 0,11-9 1 16,-5 10-1-16,13-7 2 15,4 16-4-15,11-10 3 16,4 11-4-16,11-9 3 16,-1 14-3-16,8-12 2 15,6 15-3-15,5-11 3 0,5 10-1 16,9-14 1-16,12 12-2 16,5-17 3-16,12 10-1 15,5-11 4-15,15 7-1 16,-5-16 4-16,18 8 1 15,-4-11-1-15,18 3-3 16,-7-15 1-16,18 0-1 16,0-12-1-16,20-3-3 15,-6-11 3-15,32 0 0 16,-12-6 1-16,16 0 1 16,-13-5 3-16,19 3-1 15,-24-6 2-15,13 0 1 16,-15-3 1-16,12 1 2 15,-18-6 2-15,9-3-1 16,-14 0-1-16,12 0 0 16,-25-4-1-16,3-1-3 0,-22 2 2 15,-2 0 2-15,-23-1 0 16,-3 4 1-16,-16-2 0 16,-4 1 0-16,-13 0 0 15,-6 2 3-15,-6-2-2 16,-1 4-4-16,-3-1-33 15,4 8-188-15,-3 10 46 0</inkml:trace>
  <inkml:trace contextRef="#ctx0" brushRef="#br0" timeOffset="3974.97">10084 1287 1181 0,'-99'-25'49'0,"8"7"213"15,-7 1-459-15,15 13 205 16,-9 13-11-16,12 8-3 15,-6 4-2-15,4 11-1 0,-10 8 0 16,6 0 0-16,-8 14 0 16,6 5 1-16,-1 4 0 15,17-4-1-15,-1 16-5 16,17-3 1-16,0 18-4 16,14-1-2-16,-2 26-3 15,13-7 6-15,4 26 1 16,12-6 0-16,11 22 2 15,12-20 2-15,11 19 0 16,14-19 0-16,14 13-1 16,5-22 3-16,18 17 0 15,4-20-4-15,19 8-5 16,1-26 1-16,25 5-1 16,1-22 0-16,24-2-2 15,-10-19 5-15,34 4 2 0,-8-16-1 16,27-2 2-1,-7-13 7-15,38-2 1 0,-14-15-1 16,42-6 4-16,-20-11 2 16,45-2 0-16,-22-8 1 15,41-1 11-15,-29-3-10 16,42 0 5-16,-22-6 6 0,41 2-6 16,-33 0-12-16,43-6 9 15,-34 1-7-15,33-5-6 16,-30-3 5-16,43-2 4 15,-35 1 0-15,50 0 0 16,-39 1 3-16,43-2 1 16,-36 6-1-16,45 1 1 15,-47 3-1-15,44 2-2 16,-43 0 5-16,34 1-5 16,-51 2 1-16,38 0 0 15,-49 2 1-15,27 2-9 16,-44 3 6-16,31-1-3 15,-42-1 1-15,31-3 1 16,-42-3 2-16,31-9 0 16,-40 0 0-16,27-10 2 15,-42 1 0-15,24-3 1 0,-44 0-2 16,1-9 4-16,-38 8 1 16,-5-4 1-16,-47-2 3 15,-9-8 15-15,-28 4 7 16,-14-8 22-16,-23-1 6 15,-7-3 11-15,-17 6-7 0,-13-11 4 16,-15 3-12 0,-20-15 25-16,-14 4-5 0,-27-13-2 15,-9 9-15-15,-33-12-9 16,-7 11-35-16,-35-14-14 16,-4 11-8-16,-42-9-2 15,5 15-4-15,-41-9-1 16,10 13 2-16,-38-12 2 15,16 12-2-15,-49-9-3 16,21 14 1-16,-46 1-1 16,28 12 1-16,-47-5-5 15,42 4 4-15,-39-12 2 16,37 8 1-16,-36 2 1 16,39 2 8-16,-48 2 10 15,29 21-40-15,-47 3 4 16,29 3 6-16,-38 11 4 0,48 3-9 15,-27-9 43-15,47 10-5 16,-33-4 2-16,42-4-2 16,-38 4 2-16,43 2-3 15,-34-5 2-15,40 16-16 16,-39 13-16-16,23 17-7 16,-42 11 2-16,42 7 4 15,-22-4 23-15,48-19 17 16,-7-4 13-16,53-11-1 15,-16-10-5-15,30 2-15 0,-8 11-2 16,27-4-9-16,-15 7 0 16,30 1-1-16,-13 4 1 15,23 2-2-15,-5-1 1 16,26 4-3-16,-7 9 0 16,31-2-1-16,1 10-33 15,24 4-46-15,-6 18-245 16,16 15 34-16</inkml:trace>
  <inkml:trace contextRef="#ctx0" brushRef="#br0" timeOffset="24125.67">17361 6631 321 0,'6'-70'204'0,"-5"12"-42"0,-3 28-39 15,7 20-126-15,8 24-13 16,7 28-9-16,3 18 0 16,9 37-2-16,-3 23-4 15,3 59 44-15,-9 17 11 16,-1 63 20-16,-6 5 6 0,0 57 9 15,-4-19-40-15,-1 60 44 16,0-17-18-16,-5 72 0 16,-4-21 5-16,-2 81 0 15,3-42-48-15,7 54-1 16,-1-60-1-16,10 31-18 16,1-85-10-16,1 9 2 15,-4-81 3-15,-1-1-38 16,-4-70 0-16,0 3-102 15,-4-52-41-15,-1-5-38 16</inkml:trace>
  <inkml:trace contextRef="#ctx0" brushRef="#br0" timeOffset="25006.02">17374 6770 819 0,'-27'-8'88'0,"9"-14"117"16,12-6-278-16,15-16 55 15,18-3 5-15,25-15-4 16,16 1 0-16,33-14-2 16,12 5 7-16,39-17 0 0,4 5 6 15,40-18 5-15,-8 9-1 16,33-3 2-16,-25 20-1 16,17 13-7-16,-33 21-3 15,13 18 2-15,-33 20-3 16,15 24-1-16,-27 12 8 15,14 32-6-15,-21 22 7 16,5 40-3-16,-23 13 3 16,6 57 0-16,-25 10 6 15,0 56 34-15,-26 12 78 0,-14 82 11 16,-25 9-4 0,-9 76 6-16,-23-19-43 0,-1 55-71 15,-4-45-6-15,0 39 4 16,-2-58 0-16,2 52 2 15,4-69-1-15,4 32-4 16,5-73-1-16,2 0-4 16,4-80 3-16,-4-2 0 15,-3-82-2-15,-1-14 6 16,-5-54 9-16,-8-20 7 16,-5-45 9-16,-4-8 29 15,-5-24 7-15,-8-7 7 16,-3-7-6-16,-20-1-2 15,-13-3-29-15,-37 5-16 16,-15-1-14-16,-65 12-21 16,-16 7-30-16,-65 17-2 15,3 0 3-15,-45 1 31 16,32-13 20-16,-11-10 29 0,49-19 8 16,-8-15 5-16,46-5-34 15,-10-14-11-15,37-3-10 16,1-10-23-16,36 1-28 15,2-7-152-15,43 4-213 16,13-37 1-16</inkml:trace>
  <inkml:trace contextRef="#ctx0" brushRef="#br0" timeOffset="25534.78">18187 6462 1226 0,'-19'-5'216'15,"-35"2"128"-15,54 26-369 16,9 43-20-16,3 20 13 16,1 39-20-16,1 4-10 15,-6 20-6-15,-3-12 3 0,0 12-7 16,-10-25 27-16,-3-2 16 15,0-27 11-15,-1-11 9 16,-1-32 10-16,3-17 14 16,3-21 11-16,3-6 32 15,0-12 1-15,4-13-2 16,3-2-10-16,9-11-15 16,6-6-33-16,8-4-8 15,5 5 0-15,15-2-2 16,5 7 2-16,18 1-5 15,2 6 5-15,16 11-25 16,-3 11-15-16,11 9-92 16,-12 10-60-16,8 7-94 15,-14-3-55-15</inkml:trace>
  <inkml:trace contextRef="#ctx0" brushRef="#br0" timeOffset="25879.67">19264 6792 934 0,'-11'-20'196'0,"-1"15"78"15,0 10-288-15,4 13-11 16,-5 26-3-16,-3 15-2 16,-6 31 9-16,1 7 12 0,0 18 3 15,8-8 4-15,6 7 4 16,2-24 6-16,13-2 2 15,5-28 0-15,11-20 0 16,8-31 0-16,24-26-3 16,0-22-3-16,13-28 4 15,-5-10 1-15,-1-21 1 16,-17 4 2-16,-11-16 4 16,-17 16 2-16,-10 2 2 15,-13 24 2-15,-9 13-17 16,-11 26-32-16,-22 28-71 15,-14 32-50-15,-26 47-152 16,-10 24-15-16</inkml:trace>
  <inkml:trace contextRef="#ctx0" brushRef="#br0" timeOffset="26884.73">18273 9027 866 0,'-5'-82'203'0,"-2"21"77"16,3 2-242-16,5 20-31 15,-1 9-1-15,1 17-6 16,-2 6-20-16,-1 7-9 15,-3 5-10-15,4-5 0 16,-1 1 1-16,-5 13 16 16,-13 10 5-16,-32 34 6 0,41-40-8 15,12-8 3-15,6-7-1 16,9 0 1-16,13 1 5 16,8-1 11-16,12 9 0 15,7 9 1-15,13 24 0 16,-5 13-1-16,8 37 2 15,-11 11 2-15,-7 36-1 16,-19 2-2-16,-13 37-4 16,-25-15-3-16,-26 14-2 15,-13-27 2-15,-19-12 24 16,-4-49 23-16,-2-15 31 16,12-35 23-16,2-18 23 15,11-19-14-15,-1-12-29 0,8-16-32 16,1-29-28-16,9-14-29 15,16-30-12-15,14-7 6 16,24-36-1-16,20 5 6 16,29-14-1-16,5 14 6 15,22-16 0-15,-4 33 0 16,12 4-5-16,-14 20-2 16,14-1-31-16,-10 22-8 15,15-8-13-15,-13 9 3 16,-6 2 4-16,-25 18 33 0,-15 12 39 15,-33 21 36-15,-15 10 15 16,-18 13 2-16,-22 22 12 16,-12 19-15-16,-14 36-15 15,-5 11-11-15,1 27 0 16,18 0-15-16,12 16-16 16,15-19-3-16,12 13-1 15,8-24-2-15,3 0 0 16,2-32-13-16,4-11-57 15,-3-27-19-15,-1-20-84 16,1-37-146-16,1-41 16 16</inkml:trace>
  <inkml:trace contextRef="#ctx0" brushRef="#br0" timeOffset="27076.66">19568 8030 1232 0,'0'9'234'0,"0"-23"84"0,-2 13-446 15,6 12-25 1,2 7-94-16,2 11-36 0,3 13-35 16,1 4-10-16</inkml:trace>
  <inkml:trace contextRef="#ctx0" brushRef="#br0" timeOffset="27543.54">19870 8687 1025 0,'9'0'212'0,"-10"-2"93"16,2 0-307-16,0 2-31 16,-1 0 2-16,0 0 3 15,1 2-4-15,18 32 12 16,19 57 9-16,-20-26 5 15,-2 22 14-15,-8-5 4 0,-1-6-6 16,-7-23 6-16,-3-19-2 16,-2-31-9-1,-4-26 1-15,-3-18 8 0,6-31-8 16,-1-6 16 0,3-19 9-16,10 7 1 0,7-2-2 15,4 23 3-15,8 4-18 16,-1 20-15-16,6 12-8 15,-3 20-3-15,3 19-8 16,2 18-1-16,12 34-5 16,-1 24-30-16,2 45-81 15,-8 19-153-15,-22 24-9 16</inkml:trace>
  <inkml:trace contextRef="#ctx0" brushRef="#br0" timeOffset="28404.46">18287 11413 1415 0,'-6'22'257'0,"-4"-7"144"15,7 6-426-15,14 25-23 16,4 15 1-16,10 28-22 16,4 0-16-16,2 16-42 15,-7-15 1-15,-8 0-21 16,-12-29 26-16,-6-12 30 16,-5-21 70-16,-7-19 12 15,0-18 21-15,-1-28 3 16,0-14 0-16,-3-22 2 15,7-15 7-15,8-18 15 16,6 16 7-16,5 3 8 16,7 23-23-16,8 12-8 15,-1 27-6-15,10 12-8 0,5 18-16 16,7 13-4-16,0 17 5 16,8 15 3-16,-6 5 2 15,4 7 2-15,-7-6 3 16,7-3-1-16,-5-14 0 15,6-9-4-15,-3-16-14 16,5-11-44-16,-6-21-59 16,6-27-172-16,-7-11-2 15</inkml:trace>
  <inkml:trace contextRef="#ctx0" brushRef="#br0" timeOffset="32178.78">3628 11760 476 0,'-85'28'160'16,"33"-45"11"-16,2-2-212 15,13 3 0-15,21 4-132 16,5-8-39-16</inkml:trace>
  <inkml:trace contextRef="#ctx0" brushRef="#br0" timeOffset="32575.85">3154 11182 626 0,'-23'-42'237'16,"-10"-2"68"-16,7 13-166 0,6 10 0 15,7 11-50-15,5 10-42 16,8 16-54-16,7 29-22 16,5 23-18-16,18 44 9 15,11 17 20-15,20 37 6 16,3-3 6-16,21 17 11 15,-5-32 3-15,10-5-4 16,-9-46 1-16,3-25-1 16,-16-45-2-16,1-38 4 15,-12-38 8-15,12-61 2 16,2-38-1-16,3-46 0 16,-13 3 2-16,-12-23 0 15,-31 38 2-15,-25 0 19 16,-16 33 11-16,-13-2 7 15,0 38 9-15,-1 17 1 16,9 40-18-16,6 20-42 16,11 33-21-16,4 40-28 0,10 33-24 15,9 46-66-15,7 24 6 16,26 34-92-16,16-16-9 16,25-7-94-16,5-44-3 0</inkml:trace>
  <inkml:trace contextRef="#ctx0" brushRef="#br0" timeOffset="32910.86">4736 10929 1011 0,'-17'14'223'0,"-11"8"84"15,3-2-306-15,-3 31-7 16,11 15-11-16,2 30-2 15,10 4 7-15,7 10-2 16,13-14-4-16,11 0 9 16,8-24 2-16,12-14 0 15,4-21 7-15,11-14 8 16,3-19-6-16,6-8-2 16,-7 3 1-16,3 12 1 0,-16 6-1 15,-14 19 0-15,-15 5-1 16,-21 17-2-16,-21 3-7 15,-22 12-14-15,-13-7-3 16,-17 10-24-16,3-17-20 16,0-7-126-16,15-17-70 15,-1-29-37-15</inkml:trace>
  <inkml:trace contextRef="#ctx0" brushRef="#br0" timeOffset="33296.71">5075 11356 819 0,'23'2'166'0,"-8"4"80"16,-14-7-242-16,10 13-6 15,3 7 1-15,8 2 4 16,5 4-1-16,6-1-1 16,2-8 0-16,6-2-2 15,0-8 1-15,3-12 2 16,-6-8 1-16,0-12 9 15,-12-11 5-15,-5-15 13 16,-11-1 10-16,-10-10 15 16,-9 5-4-16,-10 5 5 15,-7 13-12-15,-8 5-11 0,0 16-17 16,-4 9-5 0,3 10-13-16,-3 19-11 0,7 14-1 15,-1 25 1-15,6 12 1 16,4 20 5-16,12 0 8 15,12 7 0-15,8-18-1 16,22-2 0-16,11-15-2 16,19-13-28-16,7-21-60 0,24-20-155 15,-6-23-64-15,12-28-90 16</inkml:trace>
  <inkml:trace contextRef="#ctx0" brushRef="#br0" timeOffset="33594.71">5976 10767 911 0,'2'-23'228'0,"0"5"56"16,12 16-272-16,22 11-16 15,8 8-24-15,26 18 0 16,3 10 9-16,17 14 4 16,-9 0 9-16,12 13 1 15,-20-11-22-15,-8-1-7 16,-25-15 1-16,-9-6 61 0,-25-20 49 15,-11-10 44 1,-9-17 21-16,-11-21 7 16,-6-13-67-16,1-15-21 0,7-11-16 15,13-24-21-15,18 2-13 16,19-8-30-16,14 8-73 16,21 5-132-16,8 29-92 0,13 29-77 15,-9 27-102-15</inkml:trace>
  <inkml:trace contextRef="#ctx0" brushRef="#br0" timeOffset="34163.05">7645 10593 1372 0,'17'6'169'0,"-3"-8"170"16,22 3-410-16,13-1-15 15,18 3 38-15,31-1 13 16,8-2 4-16,29-4-4 16,0-2 11-16,22-6 3 15,-10-3 11-15,31-8 3 0,-17-2 4 16,37-16 10-16,3-11 16 15,62-28 8-15,-14-3-9 16,37-3-15-16,-25 13-12 16,24-4-14-16,-48 23-12 15,37-11 18-15,-11-7 27 16,39-10-10-16,-32 13-1 16,36-6 9-16,-45 13-14 15,34-4-8-15,-40 12 11 0,31-2-4 16,-42 7 6-1,41 0 9-15,-53 12 7 0,20 0-8 16,-39 6 4-16,16-1-10 16,-44 8-5-16,19-2-9 15,-31-1 10-15,19-6-1 16,-24 2 2-16,11-7 8 16,-27 0 0-16,-1 0 1 15,-35 9 1-15,-14 2 1 16,-35 12-6-16,-21 5 1 15,-23 5-1-15,-12 3 0 16,-7 0-5-16,-3 0-22 16,0 2-22-16,-2 0-118 15,-1-1-181-15,-39 1 5 0</inkml:trace>
  <inkml:trace contextRef="#ctx0" brushRef="#br0" timeOffset="34593.28">15051 8577 1058 0,'-4'14'100'16,"3"-8"110"-16,13-4-320 16,8 3-14-16,23-3 26 15,11 2 66-15,25-2 17 16,4-6 8-16,22 2 3 15,-4 1 3-15,12 2-4 16,-10 5 3-16,15 12 0 16,-12 1 0-16,12 6 13 15,-13 5-2-15,11 7 0 16,-17 0 0-16,-2 7 0 16,-25-3-11-16,-7 7 6 15,-24-10 5-15,-9-2 16 16,-16-7 9-16,-3-2 28 15,-10-10 18-15,-5-1 17 16,-4-5 21-16,-8-2 18 16,0 0-19-16,-12 0-13 15,1 5-21-15,-11 1-38 0,0 2-29 16,-13 16-11-16,-1 8-10 16,-20 34-33-16,-5 14-82 15,-36 47-269-15,4 9 33 16</inkml:trace>
  <inkml:trace contextRef="#ctx0" brushRef="#br0" timeOffset="36264.94">21043 6743 349 0,'-42'8'45'0,"-2"3"53"16,9 0-121-16,-2 4 34 15,11 0-3-15,5 0-6 16,12-6-4-16,11-4 3 15,15-6 3-15,19-12 10 16,13-7 14-16,29-24 49 16,22-15 7-16,32-27 16 15,1 0-1-15,23-10 4 16,-16 18-43-16,-1 9-6 16,-26 21-18-16,1 6-8 15,-28 12-14-15,-1 6-6 16,-22 7-5-16,-5 12-4 0,-19 7-15 15,-7 7-76-15,-13 4-56 16,-6 4-93-16,-10-2-61 16</inkml:trace>
  <inkml:trace contextRef="#ctx0" brushRef="#br0" timeOffset="36495.68">21970 5958 467 0,'26'-10'97'0,"13"-5"82"15,9-5-137-15,24 7 32 16,3 11-4-16,8 15-14 16,-10 11-35-16,7 22-13 15,-19 8-16-15,-3 17-46 16,-18 1-24-16,-13 23-88 15,-26-2-32-15,-27 27-47 16</inkml:trace>
  <inkml:trace contextRef="#ctx0" brushRef="#br0" timeOffset="37152.51">22974 5760 1215 0,'-11'-29'162'0,"0"1"157"0,24 22-408 15,-2 3 80 1,6 16-5-16,9 12-5 0,3 10 3 16,12 19-6-16,-3 5 3 15,11 17 6-15,0-6 4 16,7 0 0-16,-6-13 8 15,1-9 2-15,-8-21-1 16,-7-11 10-16,-8-16 16 16,0-17 9-16,-3-17 2 0,3-34-2 15,2-13-7-15,0-28-15 16,-5-7-13-16,-6-24-30 16,-14 20 10-16,-10 4 2 15,-4 29 5-15,-5 18 3 16,1 39 21-16,5 15-48 15,5 20-9-15,5 21-54 16,5 16-50-16,7 26-69 16,7 18-56-16,14 23-41 15</inkml:trace>
  <inkml:trace contextRef="#ctx0" brushRef="#br0" timeOffset="38020.53">24437 5357 985 0,'-28'-30'359'16,"-6"2"11"-16,27 17-225 16,-27 19-163-16,-4 19-4 15,-24 34 3-15,-3 18 4 0,-7 19 2 16,13-4 0-16,10 0-7 15,25-26-5-15,8-10-11 16,9-19 3-16,4-8-9 16,6-13 8-16,-1-9 7 15,6-10 15-15,4-10 8 16,3-5 16-16,5-14 3 16,4-2 0-16,3-10-2 15,-5 0-3-15,-1-8-2 16,-5 11-3-16,-2 6-4 15,-5 12-7-15,1 12-8 16,-1 18-1-16,3 9-6 16,2 10 0-16,8 9-1 15,2 1 7-15,8 5 0 16,3-5 3-16,11-3 1 16,-2-12 3-16,4-9 2 0,-6-13 12 15,1-16 34-15,-9-12 6 16,5-18 4-16,-2-12-2 15,10-28-9-15,-5-4-33 16,-1-23-12-16,-7 5-11 16,-10-23-13-16,-14 18 1 15,-10-7 18-15,-10 25 21 16,-9 3 22-16,0 34 25 16,-2 13-7-16,6 25-26 0,2 10-32 15,3 18-19-15,-8 23-8 16,-1 15-3-16,1 26 3 15,6 12 19-15,11 21 0 16,17-8 0-16,16 11 6 16,9-18 5-16,15 3 1 15,1-21 4-15,8-6-4 16,-7-23 2-16,4-13-1 16,-15-21 3-16,2-21 3 15,-11-18 5-15,1-22 2 16,-6-11 1-16,1-19 6 15,-11-1-3-15,-8-13 15 16,-7 10 3-16,-2 4 22 16,-6 21 2-16,1 15-6 15,2 26-23-15,-2 13-32 0,1 14-23 16,6 20-14-16,6 11 2 16,5 21 7-16,3 9 25 15,8 17 2-15,-2-8 4 16,3 9-19-16,-4-16-16 15,-1 1-108-15,-9-19-42 16,-5-11-48-16,-13-24-81 16,-11-38-5-16</inkml:trace>
  <inkml:trace contextRef="#ctx0" brushRef="#br0" timeOffset="38153.41">25369 4652 498 0,'-11'10'137'0,"3"13"-39"16,15-1-90-16,0 21-290 16,5 11 26-16</inkml:trace>
  <inkml:trace contextRef="#ctx0" brushRef="#br0" timeOffset="39252.64">26492 5239 944 0,'6'-48'192'16,"-13"-8"97"-16,-6 4-284 16,-8-2-1-16,-4 13 1 15,-13 8-8-15,2 16-4 0,-8 9-3 16,2 9-4-16,-5 10-7 15,7 5 6-15,-1 11-4 16,8 6 4-16,3 12 2 16,11 0 4-16,10 8-1 15,10-5 5-15,13 1 0 16,12-12 1-16,14-7 0 16,2-14 3-16,11-16 5 15,-4-16 1-15,6-23 0 16,-10-18-1-16,9-28-13 15,-10-5-12-15,1-23-26 16,-11-4-5-16,-5-18 15 16,-20 15 24-16,-10-6 41 15,-13 15 41-15,-8 11 51 16,3 32 42-16,1 16-11 16,8 23-42-16,4 17-49 15,6 14-75-15,-2 14-51 0,1 13-3 16,3 24 6-16,4 13 34 15,8 28 26-15,4 9-1 16,13 18 1-16,3-7 4 16,8 15-29-16,1-19-13 15,11-8-23-15,-2-26-4 16,6-18-2-16,-5-31 28 16,8-27 20-16,-8-25 24 0,1-25 6 15,-10-10 5 1,-5-14 6-16,-15 5 4 15,-10-15 2-15,-12 8 2 0,-5 1 31 16,-5 13 8-16,-2 12 21 16,3 22-7-16,1 13-26 15,0 14-44-15,-7 16-18 16,-2 11-28-16,-5 24 2 16,0 5 18-16,1 12 10 15,9-6-3-15,9-4-4 16,7-16 0-16,5-4-1 15,3-11 1-15,6-6 1 16,-4-10 5-16,-2-6 0 16,1-5 9-16,8-13 4 15,0-8 0-15,3-8 2 16,0-2 1-16,-2-6-8 0,-11 13 2 16,-4 7-5-16,-6 8-5 15,3 8-21-15,2 9 2 16,5 10-6-16,5 8 5 15,12 17 7-15,4-1 19 16,10 9 0-16,3-8 1 16,9-6-1-16,-1-15 1 15,9-18 3-15,-2-18 3 0,5-25 7 16,-7-12 4-16,2-18 6 16,-10-5-2-16,0-25-2 15,-13 3-9-15,-2-20-9 16,-13 0-6-16,-3-17 3 15,-10 21 3-15,-9 2 21 16,-6 30 24-16,2 18 5 16,-4 32-10-16,3 16-31 15,1 14-35-15,-3 15-23 16,-3 12-5-16,-4 31 0 16,1 20 25-16,4 36 15 15,6 10 3-15,10 36 2 16,6-9 13-16,10 15-100 15,6-14-47-15,17-1-146 16,-1-44-71-16</inkml:trace>
  <inkml:trace contextRef="#ctx0" brushRef="#br0" timeOffset="39425.57">28321 4179 1192 0,'55'-9'205'16,"24"-29"100"-16,38 7-677 15,8 1 120-15</inkml:trace>
  <inkml:trace contextRef="#ctx0" brushRef="#br0" timeOffset="40028.86">21955 9097 1015 0,'-55'36'197'15,"31"-24"104"1,4-1-338-16,13 3-9 0,20-7-1 16,19-8 3-16,26-19-8 15,17-12 31-15,31-26-46 16,3-10-48-16,15-22-90 16,-18 10-21-16,1-8 5 15,-31 18 59-15,-8 2 92 16,-26 23 102-16,-11 4 43 15,-20 16 6-15,-10 3-8 16,-11 13-43-16,-17 5-20 16,-8 5-15-16,-14 6-1 15,-1 1 13-15,-2 4 51 16,11-2 27-16,9 0 11 16,18-5-6-16,12 3-3 0,12-1-34 15,17 4-4-15,10 1 3 16,15 13 10-16,-2 0-11 15,7 22-13-15,-16 13-13 16,-13 30-75-16,-20 7-93 16,-22 25-108-16,-20-11-56 15</inkml:trace>
  <inkml:trace contextRef="#ctx0" brushRef="#br0" timeOffset="42812.59">28464 4573 1071 0,'-4'4'66'15,"0"-5"174"1,2 0-401-16,2 1 146 15,0 1-5-15,3 4 3 0,20 19 4 16,45 29 7-16,-26-42 2 16,-2-7 4-16,10-14 8 15,-9-13 7-15,7-10 13 16,-3-5 2-16,7-12 4 16,-10 2-5-16,0-4-1 15,-10 8-13-15,-3-4 0 16,-13 6-2-16,-3 5 18 15,-10 12-2-15,-4 2-6 16,-6 13-10-16,-9 8-13 16,-6 10-20-16,-15 18-9 15,-7 8 2-15,-15 22 6 0,2 3 9 16,0 14-3-16,16-8 5 16,14 5 1-16,19-12 0 15,16-2 1-15,13-16 9 16,25-14 9-16,16-12 6 15,38-21 8-15,15-14 3 16,37-17-1-16,-6-4-11 16,1-12-10-16,-31 10-11 15,-15-1-19-15,-45 16-29 0,-16 7-160 16,-21 13-65-16,-18 7-54 16</inkml:trace>
  <inkml:trace contextRef="#ctx0" brushRef="#br0" timeOffset="44591.01">23314 8151 809 0,'24'-8'197'0,"-3"10"44"15,-11 23-186-15,14 12-109 16,5 15 26-16,19 22 27 16,1 4 7-16,14 15 2 15,-1-8-1-15,9 5 0 16,-15-16-1-16,-3-8-4 15,-17-21 0-15,-9-11 1 16,-17-25 3-16,-2-22 5 16,-5-15 5-16,2-20-1 15,-1-6-4-15,1-24-4 16,-3-1-5-16,2-18 0 16,-2 8-4-16,2-6 1 15,2 24 0-15,6 9-2 16,1 29-2-16,5 11-1 0,5 20-2 15,8 14-10-15,5 14-1 16,12 22 0-16,1 16 1 16,9 14 1-16,-7-2 10 15,8 9 6-15,-10-18 3 16,-6-11 4-16,-10-23 4 16,-8-9 7-16,-10-18 29 15,-1-16 24-15,-3-15-1 16,4-26-2-16,3-20-8 0,0-28-28 15,-3-2-25 1,2-20 1-16,-6 13 8 0,-5-3 1 16,-3 24-4-16,2 10-2 15,-4 31-6-15,5 15-42 16,3 26-11-16,9 21-46 16,6 21-36-16,9 31-88 15,2 16-75-15,14 22-21 16</inkml:trace>
  <inkml:trace contextRef="#ctx0" brushRef="#br0" timeOffset="45261.66">25128 8086 1275 0,'8'9'216'0,"-18"-5"132"16,14 6-390-16,5 8-14 16,8 2-16-16,2 5 12 15,7-1-13-15,-1-6 2 16,1-4 11-16,-5-6 26 0,-6-6 21 16,-7-7 24-16,-1-7 18 15,-3-2 12-15,-3-11 0 16,-1-3-10-16,-3-5-1 15,-3 1-13-15,-9-5-12 16,0 9-4-16,-3 5 0 16,0 8-8-16,-3 7-13 15,7 12-3-15,-3 13-5 16,3 9-4-16,1 19-1 16,7 8 10-16,6 15 5 15,6 1 6-15,14 13 6 16,9-12 5-16,10-1-2 15,6-18 0-15,12-6-2 16,-4-20-2-16,6-17-2 16,-4-10 4-16,5-15 6 15,-8-19 5-15,5-28 7 16,-10-17-48-16,0-40-59 0,-17-6 10 16,-9-20 14-16,-16 15 11 15,-10-7 89-15,-10 30 66 16,-3 7 38-16,1 33 4 15,3 14-16-15,2 30-40 16,10 10-32-16,2 17-66 0,1 15-24 16,0 8-8-16,6 23-9 15,-1 12 23 1,7 20 10-16,2 1 8 16,10 20 3-16,0-3 12 0,11 20 63 15,2-11 6-15,11 17-14 16,-4-21-11-16,6 0-68 15,-8-29-151-15,-4-8-144 16,-12-29-17-16,-5-22-114 16</inkml:trace>
  <inkml:trace contextRef="#ctx0" brushRef="#br0" timeOffset="45830.84">26338 7647 1026 0,'-16'16'188'16,"2"-1"97"-16,9 4-301 15,-5 20-21-15,1 13 8 16,-1 29 23-16,1 7 15 16,5 12 4-16,9-11 7 15,10-2 2-15,8-32-17 16,14-12-11-16,1-19-12 15,11-14-16-15,0-13-3 16,18-20-3-16,-2-12 2 0,14-23 6 16,-8-3 14-16,2-27 2 15,-20 0 3-15,-10-11 4 16,-17 19 8-16,-10 5 37 16,-10 32 22-16,-5 11 12 15,-4 21 0-15,-4 3-18 16,1 6-42-16,-8 10-27 15,-4 11-12-15,-9 12-5 16,0 6 12-16,-5 16 4 16,9-2 7-16,8 3 1 15,11-7 4-15,7 1 0 16,10-14 2-16,11-4 2 16,3-14 3-16,11-5 1 0,0-10 2 15,3-6 6 1,-7-4 3-16,-3-7 11 0,-13-3 6 15,-3-13 0 1,-11-6-7-16,-14-17-22 0,-6-1-22 16,-9-7 4-16,-4 12 1 15,-1 5 1-15,7 17 16 16,5 11-20-16,8 10-52 16,3 7-209-16,6 4-8 15,7 10-105-15</inkml:trace>
  <inkml:trace contextRef="#ctx0" brushRef="#br0" timeOffset="46543.86">27532 7412 945 0,'8'-8'244'0,"-4"3"56"15,-5 5-285-15,6 8-24 16,5 11-16-16,7 16-7 15,4 8 14-15,8 12 10 16,0-2 5-16,1 2 2 16,-5-17 0-16,1-6 1 15,-11-15 0-15,-3-3 5 16,-4-12 11-16,2-6 21 0,0-10 1 16,9-14 3-16,2-6-3 15,7-19-10-15,-3-7-19 16,4-14-1-16,-7 8-3 15,3-1-2-15,-2 18-3 16,4 6-6-16,-5 20-3 16,6 6-6-16,-2 10-1 15,10 8 0-15,-5 5 1 16,13 9 2-16,0 3 5 0,4 8 2 16,-4-2 1-16,6 8 3 15,-7-3 1-15,0 0 1 16,-12-9-2-16,-6-3-1 15,-10-9 3-15,-3-4 7 16,-8-5 4-16,6-17 1 16,2-8 2-16,3-11-1 15,4-6-6-15,4-20-7 16,-2 9-1-16,4-5-4 16,-1 6-3-16,0 7-6 15,-4 16-1-15,4 12-4 16,-7 11-1-16,8 10-2 15,2 7 5-15,15 14 7 16,-1 2 5-16,17 13 4 16,0-3 4-16,17 3 0 0,-5-10-3 15,8-6 1-15,-13-16-1 16,1-10 3-16,-20-15 7 16,-6-7 18-16,-10-8 1 15,-2-17 3-15,-9-1 1 16,1-14-8-16,-6-2-17 15,-2 0-8-15,-4 18 2 16,2 11-100-16,-7 20-99 16,-1 19-13-16,-4 21-14 15,-6 26-101-15,-7 18 108 0</inkml:trace>
  <inkml:trace contextRef="#ctx0" brushRef="#br0" timeOffset="46932.84">26161 9186 1184 0,'-57'23'249'16,"21"-26"114"-16,32-2-366 15,21-2-8-15,34-18-3 16,26-10-9-16,61-35 0 0,29-19 15 16,64-30 2-1,9-2 3-15,76-45 29 0,-13 15 1 16,43-4-3-16,-39 19 0 16,26-11 14-16,-70 43-26 15,-5 11 0-15,-55 20 7 0,-7 8 2 16,-59 24-12-16,-12 10 0 15,-43 12-1-15,-19 4-5 16,-25 9-3-16,-14 5-21 16,-16 2-30-16,-10 3-76 15,-10 9-24-15,-30 24-234 16,-15 5 13-16</inkml:trace>
  <inkml:trace contextRef="#ctx0" brushRef="#br0" timeOffset="56236.06">3087 15178 1016 0,'-3'13'221'0,"-12"-29"79"15,18 29-300-15,12 5-18 0,11 12-4 16,7 10 5-16,16 13 13 16,-2-2 2-16,8 12-17 15,-4-5-59-15,5 16-191 16,-8-2-26-16,-8 13-114 15</inkml:trace>
  <inkml:trace contextRef="#ctx0" brushRef="#br0" timeOffset="56712.07">2929 15342 944 0,'-35'18'191'16,"4"-4"86"-16,14 7-286 15,8 22-3-15,12 8-2 16,7 24-3-16,6 8 5 16,13 22 4-16,5-11 1 0,15 16-1 15,3-18 1-15,20 0-4 16,2-22-2-16,11-5-5 15,-4-30 0-15,13-12-1 16,-13-18 3-16,13-17 3 16,-11-14 6-16,3-22 6 15,-18-11 4-15,-1-25 5 16,-21-5 6-16,-8-18 32 16,-18 10 12-16,-17-15 41 15,-15 14-1-15,-19-13 11 16,-12 13-24-16,-16-12-2 15,-7 17-41-15,-20-3 5 16,2 21-10-16,-19-1-5 16,5 24-13-16,-18 15-2 15,10 23-11-15,-13 21-16 16,14 24-8-16,-14 35-43 0,24 21-33 16,-7 39-99-16,24 18-198 15,6 42 8-15</inkml:trace>
  <inkml:trace contextRef="#ctx0" brushRef="#br0" timeOffset="57548.24">4381 14095 1332 0,'-24'-20'206'0,"-3"11"166"16,8 3-458-16,11 9 77 15,6 15-19-15,6 11-9 16,7 18-6-16,7 10 12 15,6 18-3-15,4-8 4 0,7 3-7 16,-1-15 3 0,7-2 0-16,2-12 13 0,11 7 3 15,-2-11 9-15,7 10 3 16,-7-5 5-16,-2 7-17 16,-14-7-8-16,-9 7-20 15,-16-8 0-15,-16 11-19 16,-13-8 4-16,-20 6-13 15,-10-10 17-15,-15-3 32 16,5-15 24-16,-9-9 31 16,10-17 44-16,3-2 46 15,15-5-18-15,3 0 1 16,18-2-17-16,4 5-33 16,9 2-60-16,11-3-18 15,7-2-10-15,12-2-3 16,8-3 9-16,22-3 16 15,2 6 4-15,22 0 4 16,-2 2 3-16,12-3-17 0,-8 1-29 16,19-9-88-16,-15-4-66 15,12-9-87-15,-13-9-61 16</inkml:trace>
  <inkml:trace contextRef="#ctx0" brushRef="#br0" timeOffset="57771.08">5362 14183 947 0,'-17'-5'291'0,"4"3"61"16,6 2-279-16,5 1-42 15,3 5-35-15,-1-5-22 16,6 14-9-16,10 24-3 16,29 58 22-16,-7-34 1 15,0-6 3-15,7 6 3 16,0-6 7-16,2 5 5 15,-4-7 1-15,-4 3-57 16,-11-13-62-16,-9 3-193 16,-15-10-16-16</inkml:trace>
  <inkml:trace contextRef="#ctx0" brushRef="#br0" timeOffset="57978.23">4995 14043 694 0,'34'-31'127'15,"15"2"73"-15,-1 11-211 0,22 0 8 16,1 10 3-16,11 12-4 16,-10 11-1-16,0 22-45 15,-19 16-19-15,-18 30-134 16,-25 15 0-16</inkml:trace>
  <inkml:trace contextRef="#ctx0" brushRef="#br0" timeOffset="58441.84">5580 13842 789 0,'41'-40'164'0,"3"11"78"16,-5 9-236-16,9-1 0 15,-1 10 6-15,14 10-5 0,-8 8 1 16,5 15 0-16,-13 8-1 16,-4 19-9-16,-19 6-15 15,-17 20-35-15,-17-1-5 16,-11 5 2-16,-9-15 5 15,-6-13 18-15,7-25 40 16,1-23 18-16,8-21 0 16,8-35-2-16,12-18-4 15,12-30-8-15,14-3-11 0,15-18 11 16,8 17 5-16,17-4 12 16,3 24 10-16,10-2-2 15,-4 22-11-15,8 9-10 16,-13 22-11-16,4 12-10 15,-7 25 1-15,4 16 4 16,-14 11 6-16,-1 14 3 16,-13 6 1-16,-7 11-12 15,-15-7-13-15,-10 13-61 16,-10-10-40-16,-14-9-148 16,-7-21-13-16</inkml:trace>
  <inkml:trace contextRef="#ctx0" brushRef="#br0" timeOffset="58597.6">6360 13112 447 0,'-39'-83'317'16,"9"13"-28"-16,15 30-104 15,8 10-72-15,11 22-76 16,12 10-43-16,6 8-38 16,16 14-67-16,8 14-47 15,17 21-111-15,0 1-35 16</inkml:trace>
  <inkml:trace contextRef="#ctx0" brushRef="#br0" timeOffset="59333.25">7000 12963 865 0,'-9'-39'250'15,"-1"16"67"-15,-2 6-245 16,9 8-58-16,6 5-9 15,9 5-28-15,12 5-11 16,3 3 6-16,12 13 5 16,-3 1 8-16,7 11 2 15,-8 1 6-15,3-1 3 16,-7-8 3-16,0-4-1 16,-5-11 1-16,-2-5 0 15,-9-6 3-15,-2-10 5 16,-1-9 5-16,-3-13 1 15,-1-10 0-15,0-13-1 0,-2 1-4 16,-5-15-1-16,-1 6-1 16,-1-2-1-16,1 11 0 15,1 5 2-15,0 24-3 16,3 8-8-16,0 14-4 0,8 7-7 16,4 5-4-16,14 7-2 15,3 2 8-15,9 4 3 16,-1-3 7-16,9-3 2 15,-6-9 3-15,8-7 2 16,-6-9 2-16,3-16 3 16,-7-5 2-16,-4-8 2 15,-13 0 7-15,-5 0 28 16,-12 8 11-16,-8 4 14 16,-6 9 2-16,2 4-2 15,-1 6-34-15,2 6-31 16,1 1-36-16,2 0-14 15,0 1-7-15,10 14-1 16,8 24 17-16,60 56 21 16,-27-28 8-16,26 21 11 15,10-6 4-15,31 22 14 16,8-3-2-16,39 25-5 0,-10-11-21 16,19 23-26-16,-27-17-16 15,-6-4 0-15,-46-29 4 16,-23-13 16-16,-42-34 39 15,-35-14 14-15,-31-15 2 16,-40-14-2-16,-17-15-4 16,-27-34-12-16,4-20-9 15,-20-52-2-15,25-25-6 16,6-52-42-16,35 2-7 0,25-18 1 16,45 24-275-16,30-5 94 15</inkml:trace>
  <inkml:trace contextRef="#ctx0" brushRef="#br0" timeOffset="61076.09">9209 11901 766 0,'-23'-67'241'16,"-3"23"60"-16,-4-9-221 16,5 8-8-16,3 10-9 15,9 13-35-15,0 7-17 16,5 15-5-16,6 14-24 15,-1 6-10-15,3 18-3 0,4 11 7 16,6 12 2-16,3-2 11 16,6 6 1-16,3-9 5 15,11-2-3-15,2-13 5 16,17 1-40-16,9-10-42 16,20-2-197-16,2-8 11 15</inkml:trace>
  <inkml:trace contextRef="#ctx0" brushRef="#br0" timeOffset="61451.82">9575 11604 1349 0,'-26'8'267'15,"30"-8"123"-15,-16 5-415 16,14 9-11-16,9 13-3 15,5 5 4-15,15 20 7 16,7-1 12-16,14 3-5 16,5-9 2-16,19-6-27 15,-5-17-11-15,11-12-10 16,-11-12 9-16,1-12 3 16,-20-11 31-16,-8-22 21 15,-20-4 20-15,-12-13 10 16,-14-2 4-16,-12-7 11 0,-11 16-3 15,-15-1-5-15,-5 7-5 16,-12 2-8-16,3 15-16 16,-9 6-18-16,8 14-9 15,-1 22-51-15,12 20-16 16,0 21-73-16,17 11-58 16,12 21-101-16,13-7-19 0</inkml:trace>
  <inkml:trace contextRef="#ctx0" brushRef="#br0" timeOffset="61822.39">10199 11237 1373 0,'15'7'267'15,"-8"-4"127"-15,15 2-386 16,15 7-61-16,22 5 19 16,9 6 29-16,17 9-13 15,-3-1-58-15,3 4-67 0,-17-5-33 16,-10-4-21-16,-23-7 33 16,-19-7 139-16,-22-10 85 15,-20-9 47-15,-11-4 17 16,-9-9 51-16,1-8-79 15,-2-15-14-15,15-2-15 16,8-30-36-16,12-12-145 16,17-26-17-16,12 9 0 0,11 6-29 15,7 28 17 1,11 22 7-16,-4 33-31 0,13 15-89 16,0 10-25-16</inkml:trace>
  <inkml:trace contextRef="#ctx0" brushRef="#br0" timeOffset="62278.86">11113 10891 260 0,'-7'-14'272'0,"-5"-6"-3"15,1-2 17-15,-1-1-123 16,5 3-12-16,1 5-44 16,3 5-58-16,1 2-28 15,2 4-25-15,-2 3-15 16,2 1-7-16,0 0 1 0,0 0 2 15,2 0 4-15,2 2 10 16,16 6 7-16,32 8 2 16,-33-14 2-16,-4-4 6 15,0-2 18-15,-8-1 10 16,-2-4 8-16,-5-1 0 16,-4-5-1-16,-4-3-15 15,-4-4-16-15,-8 4-8 16,-7 1-10-16,-3 6-7 15,-4 8-8-15,-3 10-1 0,-8 12-4 16,4 9 9 0,2 12-2-16,11 8 4 0,16 12 3 15,22-3 4-15,25 1-1 16,15-15 2-16,29-17-1 16,11-24-1-16,28-22 4 15,-3-17 1-15,13-22 4 16,-22-3 6-16,-6-13 0 15,-29 6 0-15,-10-1-2 16,-27 21-13-16,-13 5-52 16,-27 14-244-16,-24 8 53 15</inkml:trace>
  <inkml:trace contextRef="#ctx0" brushRef="#br0" timeOffset="62616">10194 12688 1375 0,'0'20'245'0,"5"-22"137"15,13-19-408 1,31-31-6-16,20-22 14 0,50-62 14 15,20-12 7-15,32-37-7 16,-8 9-1-16,25-14 2 16,-38 41-6-16,6-8 3 15,-32 34 9-15,-2 11 0 16,-40 31 0-16,-9 18-2 16,-29 28 4-16,-10 13-9 15,-21 13-18-15,-8 7-102 16,-5 11-13-16,-25 32-247 15,-20 16-17-15</inkml:trace>
  <inkml:trace contextRef="#ctx0" brushRef="#br0" timeOffset="63433.8">4071 17646 1049 0,'-21'-12'209'0,"0"0"145"16,-1-2-315-16,5-1-1 16,10-5-7-16,7-7-9 15,7 0-40-15,7-4-10 16,6 2 8-16,7 4-6 16,3 12 6-16,7 8 0 15,0 9 5-15,7 10-5 16,-3 11 3-16,3 23-8 15,-11 4-13-15,-6 30-25 0,-11 2-8 16,-10 17-1 0,-13-16 12-16,-7 10 18 0,-2-31 30 15,-5-11 32-15,1-23 25 16,1-7 85-16,10-14 6 16,1-6 7-16,4 0-18 15,5-4-28-15,-1 0-96 16,0 0-25-16,0 0-11 15,2-2-6-15,18-12 11 0,58-51 7 16,-29 37 16 0,20-3-7-16,4 12-4 0,16 0-125 15,-4 9-77-15,11 4-120 16,-21-3-104-16</inkml:trace>
  <inkml:trace contextRef="#ctx0" brushRef="#br0" timeOffset="63868.54">3927 17449 802 0,'-49'2'485'0,"2"3"-70"15,24-7-76-15,-1 2-350 16,13 2-15-16,9 15-19 0,9 15-10 15,9 29-4 1,8 13 14-16,20 32 22 0,8 6 13 16,25 9-6-16,3-14-2 15,19 10-17-15,-5-27-8 16,21-17-10-16,-15-27 4 0,11-26 5 16,-15-26 14-16,4-34 6 15,-23-15 17-15,-6-19 5 16,-20-3 6-16,-9-26 11 15,-25 13 10-15,-16-14 12 16,-21 6 4-16,-25-17 10 16,-11 11-5-16,-27-13 4 15,-4 18 3-15,-20 2 28 16,9 26-7-16,-21 13-8 16,12 26-10-16,-15 15-26 15,17 17-39-15,-4 16-40 16,19 25-37-16,-1 40-154 15,21 21-171-15,6 35-31 16</inkml:trace>
  <inkml:trace contextRef="#ctx0" brushRef="#br0" timeOffset="64302.25">5492 16577 1518 0,'3'12'327'15,"-8"0"115"-15,-9-36-484 16,25 43-35-16,15 4 8 15,26 16-40-15,10 5-3 16,26 12-25-16,3-9-19 16,17-2-48-16,-11-15 28 15,7-8 22-15,-22-19 71 0,-14-15 36 16,-30-9 92-16,-16-16 55 16,-24-3 24-16,-14-11 45 15,-9-5-13-15,-12-16-42 16,-2 5-37-16,-19-17-21 15,-2 8-43-15,-8-2-2 16,9 16-6-16,3 11-9 16,24 21-15-16,12 10-271 15,20 23-18-15,16 20-51 16,13 12-255-16</inkml:trace>
  <inkml:trace contextRef="#ctx0" brushRef="#br0" timeOffset="64521.46">6489 16266 1325 0,'-14'-16'299'16,"-3"9"106"-16,22 8-402 15,19 12-4-15,13 7-14 16,21 21 10-16,5 4-19 15,13 10-87-15,-5-4-109 0,0 5-161 16,-16-13-29-16,-12-14-133 16</inkml:trace>
  <inkml:trace contextRef="#ctx0" brushRef="#br0" timeOffset="64676.64">6229 15623 1250 0,'-24'-11'265'0,"9"9"94"16,17 4-371-16,13 19-33 15,14 9-57-15,19 23-280 16,9 14 80-16</inkml:trace>
  <inkml:trace contextRef="#ctx0" brushRef="#br0" timeOffset="65664.17">7043 15899 1307 0,'3'-18'294'16,"-8"5"125"-16,-4 5-391 0,7 2-14 15,0 6-12-15,3 1-41 16,-1-1-16-16,0 0-31 15,0 0-1-15,1 2-5 16,0-1 23-16,2 0 12 16,5 2 31-16,2-2 15 15,0-3 12-15,-1-4 7 16,-4-12 4-16,33-50 4 16,-39 35-3-16,-5 1 6 15,0 10 0-15,-6 3 9 16,-2 5 1-16,-8 9-1 15,-1 8-8-15,-6 4-7 16,-1 5-11-16,-2 8-6 16,2 5-2-16,-1 13-1 15,8 4-1-15,6 21-1 16,7 5-1-16,17 16 2 16,9-4 3-16,17 3 7 15,8-20-1-15,18-6-16 16,4-25-16-16,18-18-44 0,-2-16-39 15,7-23-37-15,-10-13 3 16,0-22 8-16,-22-5 41 16,-5-21 40-16,-18 2 44 0,-10-6 41 15,-18 12 25-15,-11-2 22 16,-13 15 13-16,-10 4 46 16,1 17-4-16,0 9 10 15,10 18-20-15,8 13-20 16,11 15-50-16,8 14-23 15,8 6-25-15,11 11-1 16,5 0 2-16,10 6 0 16,-2-10 0-16,7-1 0 15,-3-10 0-15,6-4-1 16,-3-12-2-16,7-14-1 16,-4-8 0-16,-2-17-2 15,-9-11 0-15,-4-19 1 16,-13-4 1-16,-8-16 1 15,-11 4 2-15,-12-4 0 16,-7 18 1-16,-6 3 0 16,-1 19 1-16,0 8 1 15,11 14 0-15,3 8-3 0,8 14-1 16,8 12-1-16,7 8-1 16,13 14 0-16,5 1 3 15,11 11 0-15,2-9 0 16,12-2 0-16,-5-15 0 15,12-12-1-15,-5-19 2 16,3-18-1-16,-15-10 1 16,-6-17 1-16,-15-7 0 0,-13-15 0 15,-13 3 1-15,-12-10-1 16,-7 8 0-16,-17-4-1 16,-5 15 0-16,-13 3-1 15,2 19 0-15,-2 10-2 16,13 19 0-16,11 15-2 15,17 16 0-15,16 18-16 16,15 8-29-16,16 9-114 16,10 1-108-16,15 0-78 15,-1-18-110-15</inkml:trace>
  <inkml:trace contextRef="#ctx0" brushRef="#br0" timeOffset="66252.32">8831 14980 671 0,'-18'-47'311'16,"-11"-4"7"0,6 11-182-16,2 8 7 0,9 11-78 15,8 11-17-15,8 12-18 16,10 8-16-16,5 6-14 16,13 14 1-16,0 4 1 15,12 10-1-15,0-2 1 16,4 2 0-16,-6-9-1 15,-2-6 0-15,-12-16 1 16,-14-11 1-16,-16-15 2 16,-7-17-1-16,-13-10 0 0,-12-20-4 15,-2-5-6-15,-6-17-1 16,-2-2-1-16,-1-20-5 16,9 6-3-16,-7-25-27 15,12 4-3-15,6-11-3 16,10 18 7-16,10 5 7 15,15 31 29-15,10 18 8 16,4 29 4-16,12 25 0 16,1 19 0-16,6 27 1 15,-7 17-1-15,-4 31-1 16,-13 3-1-16,-11 19-1 16,-12-10-2-16,-14 12-1 15,-4-21-1-15,-6 2 2 16,-1-23 0-16,-3-5 3 15,6-23 2-15,7-11 17 0,5-13 1 16,11-10 5-16,11-7 2 16,18-3 10-16,12-6-11 15,21-2 12-15,8-2-1 16,25-3 5-16,0-2-11 0,20-4-7 16,-10 6-12-16,11 2-5 15,-18 8-17-15,4 11-67 16,-20 11-46-16,-2 3-155 15,-21 7-116-15,-15-2-50 16</inkml:trace>
  <inkml:trace contextRef="#ctx0" brushRef="#br0" timeOffset="66652.64">9496 14417 602 0,'-37'-30'183'0,"8"5"62"15,12 9-167-15,15 6-30 16,15 10-5-16,12 2-20 16,5 5-22-16,10 2 2 15,1-2 0-15,6 0 1 0,-3-6-1 16,4-10 0-16,-6-2 1 16,-2-6 11-16,-12-8 20 15,-4-7 15-15,-10 2 1 16,-6-13 1-16,-6 2-12 15,-7-5-21-15,-6 4-16 16,-11 4-4-16,-6 12-2 16,-13 6-2-16,-3 14 0 15,-7 12 0-15,5 11 3 16,0 17 5-16,8 7 5 0,3 18 8 16,15 0 5-16,5 17 5 15,11-2-2-15,13 11-4 16,10-10-7-16,12 2-5 15,6-20-6-15,14-11-8 16,4-23-31-16,13-20-126 16,-2-19-163-16,10-24-16 15</inkml:trace>
  <inkml:trace contextRef="#ctx0" brushRef="#br0" timeOffset="66976.11">9986 13618 692 0,'-30'12'173'16,"-3"16"60"-16,3 8-206 15,4 14-6-15,8 1-11 16,3 14-8-16,9-6-3 16,6 6 0-16,9-2 2 15,11-2 0-15,7-14-1 16,11-6-1-16,2-15 0 15,8-9 2-15,-3-7 1 0,6-1 0 16,-7-7-2 0,2 7 0-16,-10 0-2 0,-5 2 1 15,-13 4 0-15,-8 9 2 16,-13 0 1-16,-12 9 2 16,-7 2 0-16,-12 3-16 15,-2-6-44-15,-8-2-177 16,6-9 27-16</inkml:trace>
  <inkml:trace contextRef="#ctx0" brushRef="#br0" timeOffset="67503.45">10371 13532 926 0,'23'-1'224'15,"-19"7"66"-15,-3 18-249 0,1 8-64 16,2 25 6-16,-1 5 9 16,4 18-3-16,3-8 3 15,8 8-3-15,5-18 1 16,10-2-2-16,3-20 3 16,9-11 0-16,0-19 2 0,4-14 3 15,-6-12 6 1,-3-14 17-16,-13-6 7 0,-7-13 5 15,-17-2 0-15,-11-1 20 16,-13 6-11-16,-19-7-15 16,-9 14-4-16,-14-9-14 15,-5 1-22-15,-20-5 1 16,11 5 27-16,-7-5 33 16,9 6 11-16,6-2 5 15,19 4-5-15,8-7-26 16,16 7-37-16,10-5-9 15,15 3-9-15,18-4-6 16,9 9 3-16,13-3-1 16,6 10 7-16,18 5-1 15,-4 14 4-15,10 14-4 16,-3 16 3-16,6 22-1 0,-10 14 3 16,4 23-4-16,-7 4 7 15,7 26 5-15,-7 1 6 16,5 18-17-16,-7-10-19 15,9 9-179-15,-4-23-87 16,2-14-61-16</inkml:trace>
  <inkml:trace contextRef="#ctx0" brushRef="#br0" timeOffset="67863.48">10845 13176 1272 0,'5'5'225'0,"5"-3"134"16,7 4-385-16,18 15-5 16,2 0-10-16,12 13-23 15,-3 2-9-15,8 3-10 16,-8-8 3-16,8 0 20 15,-8-11 28-15,-1-9 17 16,-16-10 23-16,-5-3 35 16,-11-7 13-16,-11-11 13 0,-6 1-1 15,-4-14-7-15,-3-6-33 16,-9-13-4-16,2-2-40 16,-11-16-54-16,6 4-31 15,1 2-60-15,6 14-11 16,7 12-124-16,13 23 27 15,14 16-18-15</inkml:trace>
  <inkml:trace contextRef="#ctx0" brushRef="#br0" timeOffset="68305.53">11755 12571 1259 0,'3'-9'265'0,"-1"2"104"15,-9 3-384-15,14 3-36 16,6 5-20-16,8 1-45 16,4 3-10-16,3-1-7 15,-6-3 9-15,1-1 21 16,-9-4 49-16,-6 0 70 15,-4-3 46-15,-4-6 4 16,-3-4 7-16,-4-2 2 0,-3-5-48 16,-10-4-25-16,-1 8-4 15,-14-3-4-15,-1 6 0 16,-2 7 9-16,4 9 5 16,1 6 2-16,10 4-3 15,1 10-9-15,7 5-8 0,7 8-5 16,6 6 1-16,8 15 3 15,11 0 4-15,10 4-3 16,8-10 2-16,17-5-31 16,0-18-68-16,10-10-63 15,-1-13-24-15,7-14-73 16,-14-7-14-16</inkml:trace>
  <inkml:trace contextRef="#ctx0" brushRef="#br0" timeOffset="68567.52">12170 12612 458 0,'-7'-46'252'0,"-7"-1"5"15,-3 7-102-15,-3-3-36 16,4 10-42-16,6-5-44 16,5 6-23-16,14 7-17 15,7 8-15-15,14 8-3 16,7 12 4-16,15 12-3 16,-5-1 6-16,5 9-2 0,-6 3 7 15,0 5 6-15,-14-4 2 16,-5 8-13-16,-12-11 3 15,-9-2 30-15,-12-7 11 16,-8-5 48-16,-2-10 31 16,-1-8 3-16,-2-8-33 15,4-14-26-15,3-7-55 16,4-28-191-16,8-6-136 0,14-22-16 16</inkml:trace>
  <inkml:trace contextRef="#ctx0" brushRef="#br0" timeOffset="68803.38">12718 11308 634 0,'7'-39'189'0,"-10"9"50"15,-5 21-185-15,-8 26-10 16,-5 23-18-16,-8 23-9 16,-2 11 2-16,0 13 12 15,11-11 0-15,13 5-2 16,15-14-6-16,25 5-9 15,14-16-12-15,22 3 6 16,6-15 18-16,16-1-3 16,-7-10-3-16,2 6-15 15,-23 0-40-15,-21 29-202 16,-34 15-54-16,-43 26-76 0</inkml:trace>
  <inkml:trace contextRef="#ctx0" brushRef="#br0" timeOffset="70897.75">6227 17653 560 0,'-21'-24'351'16,"1"13"-66"-16,4 15-62 15,8 3-248-15,6 27-1 16,2 15-4-16,7 31 2 0,5 8 12 15,10 29 8-15,5-2 1 16,14 18 0 0,8-17-1-16,14 2 0 0,6-23 1 15,12 9-1-15,-4-28 0 16,18 2-1-16,-5-11 1 16,10-14 0-16,-3-25-1 15,15-27 4-15,-13-25 2 0,9-37 4 16,-17-9 2-16,-3-28 3 15,-28-2 3-15,-15-18 12 16,-29 18 14-16,-22-4 43 16,-17 14 19-16,-26-8 22 15,-14 22-15-15,-24-11-2 16,-2 7-45-16,-29 4-8 16,6 23-22-16,-17 2 0 15,11 24-16-15,-20 8-1 16,24 16-23-16,-8 21-39 15,23 25-46-15,-11 55-102 16,26 21-147-16,-1 47-31 16,19 1-102-16</inkml:trace>
  <inkml:trace contextRef="#ctx0" brushRef="#br0" timeOffset="73105.07">8446 16722 1073 0,'13'-7'244'16,"-3"7"72"-16,-30 13-308 15,37 19-28-15,9 11-4 16,17 25 9-16,11 12 15 16,19 10-7-16,-2-11-6 15,21 13-61-15,-3-8-66 16,15 23-177-16,-15 7-16 15</inkml:trace>
  <inkml:trace contextRef="#ctx0" brushRef="#br0" timeOffset="73334.1">8442 17501 1418 0,'-53'-37'306'16,"-12"-16"135"-16,17 3-434 16,24-2-13-16,15-25-29 15,17-5-26-15,27-30-44 16,19 2-15-16,29-24-127 16,13 21-84-16,18-1-50 15,-17 33-106-15</inkml:trace>
  <inkml:trace contextRef="#ctx0" brushRef="#br0" timeOffset="73768.31">9276 16783 1290 0,'-16'-18'268'0,"1"5"108"15,7 27-456-15,12-1-17 16,9 10-2-16,15 17-28 16,7 12 7-16,22 16 45 15,2-2-8-15,16-4-18 16,-2-18 20-16,12-8 1 15,-13-22 25-15,7-14 18 16,-16-12 21-16,-9-17 53 16,-23-7 37-16,-10-11 27 15,-16-2 15-15,-16-15 17 16,-7 7-43-16,-18-10-25 0,-9 8-26 16,-25-2-56-16,0 15-22 15,-18 9-7-15,3 22-4 16,-10 21-9-16,17 19 34 15,-3 21-13-15,19 16-36 16,12 24-105-16,25 2-76 16,19 14-42-16</inkml:trace>
  <inkml:trace contextRef="#ctx0" brushRef="#br0" timeOffset="74530.53">9873 16249 1353 0,'4'5'247'0,"-11"-4"118"15,11 4-411-15,18 16-2 16,7 9 3-16,13 12 6 15,8 7 14-15,18 9-23 0,-4-10-27 16,9-2-48-16,-4-14-5 16,-7-6-9-16,-20-15 28 15,-9-5 51 1,-19-8 83-16,-12-11 33 0,-10-5 17 16,-8-9 25-16,-5-4-18 15,-11-13-29-15,0 7-10 16,-4-4 15-16,3 3-25 15,2 2 11-15,9 11-2 16,4-1-15-16,10 11-19 16,4 5-15-16,9 4-20 0,9-3-9 15,3 3-2-15,14-2 2 16,4 3 11-16,13 4 2 16,-4 8 7-16,7 7 3 15,-9 2 4-15,4 4 4 16,-11-5 2-16,1 0-6 15,-10-6-3-15,-5-4-6 16,-9-7-2-16,-5-5 15 16,-6-10 6-16,-6-14 7 15,-1-7 9-15,-6-17 5 16,-2-5-12-16,-2-8 23 16,1 11 12-16,2 5 13 15,6 17 0-15,2 12-2 0,3 14-29 16,4 4-27-16,3 4-21 15,9 1-11-15,7 0 2 16,17 4 2 0,5 3 13-16,15 6 5 0,1 1 7 15,1-2 1-15,-13-4 8 16,4-8 11-16,-15-9-4 16,-6-15-32-16,-10-10-26 15,-8-12-67-15,-13-1-28 0,-7-9-17 16,-11 4 17-16,-5-4-1 15,1 8 63-15,-6-5 16 16,5 10 18-16,11 5 12 16,12 12-110-16,11 8 44 15</inkml:trace>
  <inkml:trace contextRef="#ctx0" brushRef="#br0" timeOffset="75415.39">11214 15070 1295 0,'-31'3'284'0,"-7"-6"123"15,10 15-391-15,24 21-7 16,10 36 5-16,12 13-19 15,15 20 2-15,11-4-1 16,18-1-33-16,4-31-33 16,13-11-69-16,-4-23-28 0,8-16-21 15,-11-17 33 1,11-19 29-16,-15-12 70 0,2-22 34 16,-12-11 29-16,-3-12 13 15,-18 2 6-15,-6-3 13 16,-12 12-4-16,-15 0 29 15,-9 14 15-15,-10-1 13 16,-7 10-11-16,-9-1-5 16,1 10-21-16,0 7-14 15,3 8-17-15,5 11-10 16,9 14-2-16,1 24-10 16,5 15-14-16,9 22 1 15,5 0 5-15,9 2 3 16,8-15-1-16,10-13-9 15,-3-21-4-15,9-7-3 0,-3-5 0 16,1-16-3-16,-7-3 7 16,2-6 0-16,-9-5 2 15,0-12 2-15,-4-6 5 16,-2-9 2-16,-5 0 3 16,-3 4 2-16,-3 12 0 15,-2 11-2-15,-4 13-2 16,4 3-5-16,1 4-4 15,8-2-2-15,4 1 0 16,10-2-2-16,2 1 4 16,8-6 3-16,3-1 8 15,11-13 4-15,-5-6 4 0,8-12 5 16,-8-7-2-16,-2-21 1 16,-15 1-1-16,-8-17 5 15,-12 2 3-15,-12-16 7 16,-9 6-14-16,-11-16 35 15,-5 11-27-15,-20-25-57 16,-4 2-49-16,-6 5 144 16,4 17-19-16,-4 6 45 15,18 38 63-15,3 19 50 16,14 19-137-16,1 10-32 16,9 11-33-16,11 21-14 15,7 18-12-15,11 22-2 16,11 17 22-16,18 24-16 15,3-11-13-15,24 19-7 16,1-10 3-16,18 7-36 0,-6-18-63 16,10 8-145-16,-15-25-52 15,-6-9-118-15</inkml:trace>
  <inkml:trace contextRef="#ctx0" brushRef="#br0" timeOffset="75582.05">12491 14094 1471 0,'13'-44'236'0,"24"-19"138"16,19 0-459-16,30-4-159 16,1 21-174-16,11 6 7 15</inkml:trace>
  <inkml:trace contextRef="#ctx0" brushRef="#br0" timeOffset="75796.73">12738 16198 1573 0,'72'-32'290'0,"-14"-61"162"16,78-81-489-16,38-40-26 16,92-103-399-16,24-12 114 15</inkml:trace>
  <inkml:trace contextRef="#ctx0" brushRef="#br0" timeOffset="78862.85">24305 14941 1581 0,'15'-1'278'0,"-6"-1"138"15,-11-2-479-15,9 8-18 16,5 4 13-16,14 7 22 16,6 8 20-16,15 15-15 15,-1 6-22-15,11 17-40 16,-5 1-15-16,3 10-28 0,-13-14 20 16,-6-3 24-16,-14-22 54 15,-12-13 77-15,-12-22 28 16,-7-23 0-16,1-13-1 15,1-22-5-15,4-11-51 16,2-18 19-16,7 8 10 0,0-9 2 16,3 21-8-16,4 6-9 15,-2 21-17-15,0 6-10 16,5 21-9-16,0 4-12 16,4 12-5-16,8 7-1 15,4 8 7-15,2 10 6 16,3 1 12-16,6 5 7 15,-4 3 5-15,7 5 3 16,-3-2 0-16,2 6 0 16,-8-6 0-16,0-2-7 15,-11-12-5-15,-2-8-4 16,-3-13 2-16,1-18 8 16,-2-15 9-16,9-22 7 15,-4-10 7-15,-2-21 1 16,-2 0-2-16,-2-14-4 15,-8 16 0-15,-1 7 34 0,-3 22 4 16,-1 13 9-16,-3 24 2 16,1 8-19-16,0 6-35 15,12 6-12-15,9 2-14 16,16 8-1-16,8 4 11 16,10 11 2-16,-1 7 4 15,8 13-47-15,-10-1-34 16,8 15-151-16,-10-1-86 15,-7 1-58-15</inkml:trace>
  <inkml:trace contextRef="#ctx0" brushRef="#br0" timeOffset="79232.75">26108 13975 1302 0,'11'-16'249'15,"-4"11"115"-15,5 9-375 16,6 2-44-16,11 7 8 16,5 6 21-16,14 13 7 15,2 5 3-15,8 15-18 16,-3 1-4-16,7 1 1 16,-10-10 0-16,-7-7 4 15,-12-16 19-15,-8-10 14 0,-11-7 9 16,-3-10 23-16,-2-3 7 15,-1-20 6 1,0-10-2-16,0-24-1 16,-2-6-25-16,-6-16-11 0,-2 8-19 15,-2-2-4-15,-1 25-8 16,1 9-14-16,0 21-30 16,4 11-154-16,5 15-6 15,10 13-20-15,5 7-43 16,20 16 7-16,5 4 130 0</inkml:trace>
  <inkml:trace contextRef="#ctx0" brushRef="#br0" timeOffset="79561.39">27729 12988 1192 0,'-23'0'200'16,"5"13"123"-16,-23 27-365 15,-3 19 3-15,-10 23 4 16,4 10 11-16,10 10-8 16,24-16-4-16,22 3-10 15,25-21 1-15,32-11 2 0,18-21 15 16,35-29 12-16,8-26 15 15,26-24 5-15,-17-14 4 16,7-11 4-16,-34 14-3 16,-15 6 2-16,-40 15-3 15,-16 12-21-15,-23 8 28 0,-32 3-291 16,-17 5 84-16</inkml:trace>
  <inkml:trace contextRef="#ctx0" brushRef="#br0" timeOffset="80295.42">28838 12196 1208 0,'7'-11'246'0,"-14"-2"108"16,-13-2-373-16,-19 2-43 16,-19 5-25-16,-49 11-16 0,-20 7 8 15,-35 13 21-15,-20 13 17 16,-50 23 35-16,13 5 13 16,-54 23 4-16,-2 6 2 15,-49 28 1-15,26-2 1 16,-46 17 4-16,46-7 1 15,-26 16 0-15,61-19 1 16,-10 12 0-16,59-8-4 16,0 18-2-16,47-6-19 15,-12 54 1-15,43 4 0 0,-9 40-14 16,24-9 6-16,1 36 12 16,39-44-6-16,12 4-11 15,34-42 10-15,34 8-12 16,33-45 7-16,34 3 0 15,18-26 11-15,37 10 11 16,7-31 7-16,45-7-3 16,-1-28 6-16,52-17 1 15,-2-31-5-15,55-28 3 16,-12-23 4-16,51-41-2 16,-20-20 1-16,47-44 3 15,-25-10-2-15,52-42 1 16,-45 2-2-16,33-39 7 0,-44 10 12 15,8-27 41 1,-70 27 10-16,12-39 30 0,-57 22 8 16,-21-1 22-16,-47 34-37 15,-18-17 2-15,-54 57-14 16,-32 8 29-16,-29 16-29 16,-37-8 3-16,-27 29-8 15,-33-11-16-15,-10 8-42 16,-40-9-19-16,-6 15-43 15,-54 1-9-15,10 18 3 0,-41 4-16 16,20 28-23-16,-36 17-59 16,33 23-19-16,-38 33-270 15,13 21-1-15</inkml:trace>
  <inkml:trace contextRef="#ctx0" brushRef="#br0" timeOffset="81415.35">12459 16344 728 0,'20'-36'121'0,"6"-18"83"15,17-10-215-15,32-34-4 16,10-7 13-16,23-29 2 15,4 2 1-15,28-18-3 16,-17 12-2-16,20-22-49 16,-8 18-29-16,11-6-92 15,-22 17-31-15,6-1-46 16</inkml:trace>
  <inkml:trace contextRef="#ctx0" brushRef="#br0" timeOffset="81757">13101 16714 725 0,'39'-54'120'0,"20"-37"85"16,7-2-221-16,33-49 1 16,8-9 10-16,35-38 1 15,-1 4 0-15,27-33 2 16,-12 25 1-16,15-17-4 16,-22 36 21-16,9-11 10 15,-26 38 1-15,-4 11 0 16,-28 47 4-16,-11 19-54 15,-32 48-41-15,-7 32-163 16,-21 29 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5:57:3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6933 5749 403 0,'2'-1'75'0,"-2"2"34"15,2-2-117-15,-2 1-9 16,0 0 4-16,1 0 6 16,7 1 8-16,17 2 1 0,39-4 0 15,-23-16 8 1,1-1 12-16,14-18 26 0,2-8 9 15,19-19 10-15,3-3-1 16,18-17-4-16,-5 6-22 16,12-18 2-16,-13 12-7 15,11-11-1-15,-16 12-8 16,8-4 0-16,-15 21-11 0,-3-4-1 16,-18 17-6-16,-6 4 0 15,-18 14-4-15,-6 4-1 16,-12 16-4-16,0 7-14 15,-4 11-51-15,12 19-162 16,-2 12 23-16</inkml:trace>
  <inkml:trace contextRef="#ctx0" brushRef="#br0" timeOffset="1734.88">9789 5936 455 0,'-47'-11'121'16,"-13"-4"51"-16,3 2-124 16,10 5-16-16,-11 0 1 15,5 1-14-15,-7 6-13 16,5 1-4-16,-8 1-1 16,11 5 0-16,-10 1 0 15,7 1 0-15,-12 2-1 16,5 0 1-16,-12 5-1 0,12 4 1 15,-8 2 0-15,13-1 0 16,0 6-1-16,11-4-1 16,-6 9-4-16,8 0-1 15,-2 13-3-15,4 2 1 0,2 11-1 16,9-4 2-16,3 12 0 16,10-4 1-16,7 12-2 15,8-13 0-15,7 8-2 16,6-11 2-16,5 2-1 15,4-12 3-15,8 10-1 16,2-5 3-16,14 2-1 16,2-8 1-16,11 6 0 15,-3-16 1-15,9-3 0 16,-5-11 2-16,12-2-2 16,-4-12 1-16,20 0 0 15,-7-8 0-15,15 1-1 16,-5-6 1-16,17 2-1 15,-12-3 1-15,17 0 2 16,-11-5 1-16,20-2 0 16,-18-4 1-16,18-6 0 15,-11-5 0-15,21-3-2 0,-16-4 0 16,19-6 0-16,-15 3 0 16,19-4 1-16,-18 7 1 15,10-7 2-15,-19 3 1 16,8-1 0-16,-23 3-1 15,2-11 2-15,-20 2-2 16,6-10 15-16,-17-6 11 16,-1-15 4-16,-12 12 1 0,-9-3 28 15,-19 17 10-15,-16 1 14 16,-17 13 3-16,-19-1 9 16,-8 6-26-16,-15-1-11 15,-8 5-21-15,-23 2-5 16,-3 6-11-16,-23 4-3 15,2 4-13-15,-27 1-4 16,8 3-2-16,-21 1-1 16,7-2 2-16,-28-2-1 15,18 4 0-15,-24-3 1 16,16 0 1-16,-13 0-3 16,20 1-2-16,-12 6 0 15,28 5-5-15,-7 4-11 16,19 5-40-16,3 9-247 15,22 7-17-15,-2 9-114 0</inkml:trace>
  <inkml:trace contextRef="#ctx0" brushRef="#br0" timeOffset="2830.18">7979 7677 250 0,'97'-21'68'0,"22"-1"22"16,-14 7-68-16,18-5 7 16,-14 1 1-16,21-3-4 15,-14 3-6-15,12-6-5 0,-17 7-10 16,11-2-7-16,-17 5 1 16,8-1 2-16,-18 6 1 15,7 1-1-15,-19 2 3 16,3 0-2-16,-15 3 0 15,5 2 0-15,-14 0 2 16,1-2 47-16,-13 1-1 16,-5-3 3-16,-14 3-1 0,-6 0-2 15,-12 2-44 1,-4 1 7-16,-6 0-2 0,-6-1-27 16,-1-1-42-16,3 2-111 15,-2 0-11-15</inkml:trace>
  <inkml:trace contextRef="#ctx0" brushRef="#br0" timeOffset="3426.58">8939 7316 564 0,'7'-1'103'0,"-24"-1"47"15,28 2-163-15,10 1-20 16,12 1 1-16,7-2 21 15,15-1 5-15,-1-3 1 0,14-1 0 16,0-4 0-16,13-1-1 16,-7 0-2-16,10 0-2 15,-10 0 2-15,4 0 0 16,-7 3 0-16,9 1 2 16,-11 2 0-16,9 1 1 15,-13 6 1-15,3-1 0 16,-17 1 0-16,3 4 4 15,-14-3 1-15,-5-1 1 16,-11 1 1-16,-4-1 2 16,-10-2 1-16,-4 2 10 15,-2-2 14-15,-4-1 41 16,0 0 20-16,-1 0 44 16,-1 0 1-16,1 0-11 15,0 0-43-15,-1 0-24 16,-20 9-47-16,-51 31-14 0,34-10-3 15,-15 20 0-15,2 5 3 16,-16 9 0-16,5 2 1 16,-10 11-7-16,8-13-7 15,-5 21-42-15,12 2-58 0,2 18-160 16,16-5 1-16</inkml:trace>
  <inkml:trace contextRef="#ctx0" brushRef="#br0" timeOffset="6971.14">7294 8755 344 0,'-6'-1'220'16,"0"-2"-47"-16,2 2-53 16,4 1-138-16,0-1-7 0,1 0 1 15,10-2 5-15,19-10 18 16,43-25 0-16,-31 9 0 15,13-9 2-15,-4-1 1 16,8-10 2-16,-5 1 2 16,7-7 3-16,-8 2 0 15,12-3 3-15,-7 4-1 16,13-1 1-16,-9 8-3 16,9-4 7-16,-7-3 49 15,15-14 7-15,-7 0-2 16,2 3 1-16,-10 10-9 15,-10 13-51-15,-24 21-9 0,-8 9 6 16,-12 6 4-16,-6 2 7 16,-3 0 0-16,3 1 2 15,-4-1-6-15,0 1-5 16,0 0-9-16,0 1-1 16,0 0-2-16,0 0-37 15,0 1-51-15,1 0-173 16,15 19 4-16</inkml:trace>
  <inkml:trace contextRef="#ctx0" brushRef="#br0" timeOffset="8434.65">6476 9225 452 0,'-52'-16'190'0,"-8"-2"9"15,14 4-108-15,-7-2-29 0,9 3-27 16,-11-2-10-16,4 6-12 16,-7-4-16-1,7 5-9-15,-10 1-14 0,8 4 0 16,-10-7 1-16,4 4 5 16,-14-1 7-16,2-1 13 15,-12 4 7-15,5 5 5 16,-11-1 13-16,7 5 2 15,-9-3 1-15,13 2-3 16,-10 0-5-16,11 1-12 0,-5-3 1 16,9 3-4-16,-12-2-2 15,11 3-1-15,-11 4-1 16,9 2-2-16,-11 2 0 16,13 0 1-16,-13-1 0 15,14 1 1-15,-9 6-1 16,12-1-1-16,-3 4 0 15,16 1 1-15,-6 1-3 16,15-4 1-16,-2 4-3 16,11-3-1-16,0 8-5 15,10 1-1-15,3 7-7 16,8 0 0-16,3 6-7 16,6-5 1-16,9 1-5 15,6-4 5-15,9 1-3 16,6-6 9-16,16 2-1 15,3-8 6-15,14 4-2 16,-2-6 5-16,14 3 0 0,-9-3 3 16,14 6 1-16,-6-1 4 15,21 1-3-15,-6-3 2 16,15 0-2-16,-6-14 2 16,19 2-2-16,-10-6 5 0,12-6-2 15,-14 1 2 1,16 2-1-16,-17-5 0 0,13 5-3 15,-12 3 0-15,15-1 1 16,-17-3 2-16,19 4-1 16,-15-7 5-16,17-2-3 15,-11-2 3-15,19 0-4 16,-15 1 0-16,9 3-2 16,-15-1 3-16,13 1-1 15,-19 5 1-15,7-2 1 16,-13 1 1-16,14-1 0 15,-15 2 1-15,16-2 0 16,-14-2 0-16,9 1 0 16,-14 1-1-16,9-1 0 15,-16 2 0-15,7 1-3 16,-12-1 3-16,5-1-1 16,-15-3 0-16,0-4-1 0,-7-7 3 15,2-3-1-15,-11 1 2 16,-1-4 2-16,-14 2 3 15,-5-1 22-15,-11 4 20 16,-7-8 32-16,-5 2 12 16,-8-6 7-16,-6-1-11 15,-9-10-4-15,-7 2-29 0,-13-9-8 16,-3 2 2 0,-11-7-10-16,-1 2-13 15,-13-8-4-15,4 6-2 0,-21-1-2 16,1 1 0-16,-20-6 1 15,4 11 0-15,-26-7-3 16,9 9-10-16,-22 8-6 16,11 13-6-16,-24 6-1 15,11 14-20-15,-26 12-59 16,15 10-55-16,-21 25-191 16,3 11-15-16</inkml:trace>
  <inkml:trace contextRef="#ctx0" brushRef="#br0" timeOffset="9607.42">11724 10681 749 0,'1'-2'137'0,"6"-11"78"15,4-12-229-15,65-47-1 16,-29 29 6-16,19-15 3 15,2 0 2-15,20-17 3 16,-5 3 2-16,18-8 0 16,-10 10 0-16,9-10-1 15,-15 10 7-15,13-13 3 16,-16 9 1-16,2-1-1 16,-15 17 0-16,-10 6-12 15,-27 26-15-15,-11 10-34 0,-17 15-33 16,-14 16-75-16,-11 16-56 15,-20 21-27-15</inkml:trace>
  <inkml:trace contextRef="#ctx0" brushRef="#br0" timeOffset="9840.32">12036 10898 439 0,'-8'22'175'15,"6"-25"1"-15,17-32-88 16,15-4-59-16,23-36-1 16,15-8 5-16,25-35 5 15,7-3-6-15,43-48 18 16,5-4-4-16,30-30-8 16,-3 14-4-16,32-21-12 15,-17 32-60-15,37-14-211 16,-2 25 52-16</inkml:trace>
  <inkml:trace contextRef="#ctx0" brushRef="#br0" timeOffset="11592.84">2559 12592 861 0,'-7'1'115'0,"-2"-2"127"15,0-4-303-15,10-2 72 16,10-2-5-16,13-13-19 16,8-7-4-16,27-16 4 15,5-11 8-15,22-20 4 16,5-12 3-16,23-16-1 15,-10 4 0-15,16-14-2 16,-11 11-2-16,13-3 0 16,-17 13 3-16,6-5-1 15,-17 21 1-15,0 0 0 16,-28 22 1-16,-7 7-1 16,-14 14 2-16,-4 10-54 15,-17 15-60-15,-8 11-104 16,-16 14-9-16,-19 23-94 15</inkml:trace>
  <inkml:trace contextRef="#ctx0" brushRef="#br0" timeOffset="11935.32">2835 12989 659 0,'15'-2'160'16,"2"-15"48"-16,20-17-172 15,11-13-52-15,34-32 6 16,13-15 13-16,25-29 4 16,0-7 3-16,27-26 3 15,-14 13 6-15,12-23-7 16,-16 22-3-16,4 1-2 15,-35 34-3-15,-8 9-1 16,-30 36 1-16,-14 12 1 16,-21 22 2-16,-6 4-2 15,-11 14-3-15,2 9-4 16,-2 9-55-16,11 16-174 0,0 8 39 16</inkml:trace>
  <inkml:trace contextRef="#ctx0" brushRef="#br0" timeOffset="13141.4">211 13762 403 0,'17'24'89'16,"7"-15"30"0,16 7-118-16,2 1-20 0,11 10 1 15,-1 1 0 1,8 10 4-16,-3-5 6 0,18 8 6 15,-2-7 3-15,9 4-23 16,-7-4-48-16,9 4-37 16,-16-7-31-16</inkml:trace>
  <inkml:trace contextRef="#ctx0" brushRef="#br0" timeOffset="13389.21">289 14178 858 0,'-40'9'209'16,"3"-13"61"-16,19-10-263 15,5-27-12-15,8-14-22 16,9-26-16-16,5-18-3 15,14-33-16-15,8 6-24 16,12-11-96-16,3 13-53 16,14 2-35-16</inkml:trace>
  <inkml:trace contextRef="#ctx0" brushRef="#br0" timeOffset="13807.37">642 13582 686 0,'-9'17'165'15,"1"-4"49"-15,3 10-196 16,9 0-40-16,5 8-6 15,8 3 1-15,12-1-1 16,7-8 3-16,11-4-2 0,3-12 6 16,5-14 0-16,-4-12 5 15,1-15 4-15,-11-10 7 16,2-13 1-16,-14 5 4 16,-6-5 4-16,-11 14 5 15,-9 2 13-15,-13 9 11 16,-9 4 36-16,-8 10 1 0,-18 2-5 15,-2 9-13-15,-12 3-15 16,2 9-36-16,-6 5-9 16,13 5-2-16,1 7-29 15,17 3-32-15,8 2-114 16,12-3-50-16,12-3-53 16</inkml:trace>
  <inkml:trace contextRef="#ctx0" brushRef="#br0" timeOffset="14441.51">717 12956 1007 0,'-5'-6'228'15,"-3"2"75"-15,3 4-309 16,9 2-19-16,7 1-7 15,12 3-5-15,6 4 13 16,7 4 9-16,1-1 9 16,6 2-15-16,-7-6-13 15,1-1-25-15,-6-2-10 0,-4-3-12 16,-8-3 15-16,-10-2 20 16,-6 0 37-1,-5-12 13-15,-7-7 14 16,-4-12 2-16,-1-6-6 0,-7-14-9 15,-1 4 3-15,1 1 28 16,1 7 10-16,3 3 8 16,9 12 1-16,0 3-8 15,7 8-29-15,2 1-18 16,3 6-11-16,7 0-4 16,7 2 2-16,10 3-1 15,4 0 5-15,9 4 1 16,-2 3 2-16,1-2 1 15,-8 1 2-15,0-3-13 16,-12-2-2-16,-5-1 3 16,-9-1 6-16,-5-4 24 15,-7-5 13-15,-5-14 4 0,-4-3-1 16,-9-11-6-16,-3-8-23 16,-4-2 27-1,2 6-1-15,-3-8 0 0,5 8-1 16,2 6 11-16,10 9-27 15,5 8-9-15,5 11-7 16,10-1-4-16,9 3-12 16,13 1-4-16,6-1 7 15,17 0 6-15,4 4 11 16,18 6-90-16,-4 3-58 0,15 7-128 16,-9 5-70-16</inkml:trace>
  <inkml:trace contextRef="#ctx0" brushRef="#br0" timeOffset="14890.2">1483 14772 1244 0,'-64'-36'250'0,"42"23"124"16,8 11-395-16,10 1-9 0,6 3-63 15,5 3-4-15,-6-5-6 16,12 7 21-16,26 1 9 16,44 53 63-16,-19-29 1 15,-3 2-3-15,10 2-19 16,-6 1-7-16,11 8-22 15,-19-3-13-15,1 6-56 16,-18 1-48-16,-5 27-55 16,-19 2-44-16</inkml:trace>
  <inkml:trace contextRef="#ctx0" brushRef="#br0" timeOffset="15041.76">1356 15564 1127 0,'-35'-22'187'16,"-3"-36"120"-16,9-19-339 16,7-51-32-16,12-15-77 15,18-30-174-15,14 19 6 16</inkml:trace>
  <inkml:trace contextRef="#ctx0" brushRef="#br0" timeOffset="18090.03">7356 12767 560 0,'-11'24'125'15,"-5"-11"48"-15,4-11-165 16,9-2-14-16,7 0-1 16,9-7 1-16,6 0-1 0,11-7 2 15,4-3 0-15,15-8-2 16,-2-1-3-16,12-5 3 15,-5 1 2-15,9-5 2 16,-12 2 2-16,4-2 6 16,-13 6 6-16,-4-1 19 15,-12 10 12-15,-1 3 10 16,-12 6-2-16,-1 5-7 16,-4 6-25-16,0 1-44 15,4 8-53-15,9 19-135 16,3 6-2-16</inkml:trace>
  <inkml:trace contextRef="#ctx0" brushRef="#br0" timeOffset="20371.34">4935 12120 759 0,'-27'-7'95'0,"-11"-7"112"16,2-2-254-16,-3-5 62 15,8 4 2-15,-4-4-2 16,5 5-6-16,-1 2-2 15,4 3-8-15,-4-2-1 16,7 9 0-16,-4-1-1 16,2 3-1-16,-5 2-1 15,1 2 2-15,-9 1 0 16,3 2 2-16,-9-1 1 16,3 1 0-16,-8 9 1 15,1 0-1-15,-8 8 1 16,4 4 0-16,-6 8 0 15,8 0 0-15,-2 8 0 16,12-4-1-16,-3 8 1 0,8-6-1 16,-1 3 1-16,6-7-1 15,-2 4-1-15,6-4 1 16,-3 2-2-16,6-2 1 16,0 4-1-16,3-4 0 15,2 5-1-15,4-3 0 16,3 4-3-16,6-4 0 15,3 1-1-15,0-7 0 0,4 2 2 16,1-4 1-16,-2-1 1 16,2-2-1-1,-2 2-2-15,1-5-1 0,2 5 0 16,0-4 1-16,1 10 1 16,3 1 1-16,0 10 0 15,-1-2 0-15,2 10 0 16,0-6 0-16,1 11 0 15,-3-6 3-15,2 9 1 16,-2-5-1-16,1 11 2 16,0-8 0-16,1 8-2 15,-2-7 2-15,1 9-4 16,-2-9 1-16,-4 12 1 16,2-5-1-16,-1 6-1 0,-1-8 6 15,0 4-3 1,2-10 0-16,0 6-1 0,-2-7 5 15,2 16-4-15,-3-5 3 16,3 8-1-16,0-8 1 16,2 6-2-16,-4-11 0 15,5 11-1-15,-3-11 0 16,2 6 0-16,2-10 0 16,6 6 0-16,-5-15 0 15,3 4 1-15,-1-7-1 16,0 4 0-16,-4-9 0 0,3 8-2 15,-3-10 1-15,1 4 0 16,-1-9 0-16,5 2-1 16,-4-10 2-16,4 2 0 15,0-9-1-15,-3 4 1 16,-1-8 0-16,2 1 0 16,-2-3-1-16,-1-1 1 15,-1-5-1-15,0-1 1 16,-2-1 2-16,0-2 5 15,-3-2 6-15,2-2 43 16,-2-2 21-16,0 0 34 16,-1-1 2-16,1 1 0 15,0 0-42-15,0 0-24 16,0 0-36-16,0 0-14 16,0 0-9-16,0 0-14 0,0 0 1 15,0 0-2-15,0 1 4 16,1 0 0-16,8 17 12 15,56 42 1-15,-28-37 2 16,20 7-4-16,9-2-2 16,19 4-17-16,0-5-6 15,11 1-5-15,-13-12 6 0,5 1 3 16,-19-8 18-16,-5-2 7 16,-18-2 4-16,-7 2 2 15,-15-2 2-15,0 1 0 16,-1 3 2-16,10 17-107 15,13 19-128-15,4 16 8 16</inkml:trace>
  <inkml:trace contextRef="#ctx0" brushRef="#br0" timeOffset="24977.66">7653 12231 332 0,'-38'6'85'15,"1"-2"28"-15,9 3-99 16,3 6-1-16,5-5-8 16,5 2-7-16,8 2-3 15,0 5-4-15,5 4-2 0,2 15 0 16,2 6 3-16,1 17 2 15,-1 2 1-15,3 14 1 16,0-7 1 0,8 5-5-16,5-13 2 15,11 0-1-15,2-17-2 0,7-1-1 16,-2-13 4-16,8-2-2 16,-2-6 7-16,9-2 19 15,4-7 7-15,14-3 7 16,-5-11 2-16,15-12-1 15,-9-8-14-15,4-13-5 16,-12-3-4-16,4-14 1 16,-13-1-2-16,-2-14 3 15,-10 6 1-15,-8-7 31 16,-14 12 18-16,-14 3 34 16,-14 19 10-16,-14 0 28 0,-8 14-26 15,-8-3-11-15,3 6-24 16,-9 0-9-16,6 3-32 15,-5-3-3-15,7 4-10 16,-9-2-12-16,6 0-5 16,-11 4-1-16,3 2-1 15,-11 3 1-15,4 1 2 16,-4 7 1-16,9 1 1 16,0 4 0-16,10 0-1 15,2 1-2-15,10-1 2 0,0 0-1 16,7-3-1-16,2 0 1 15,2-1 0-15,1-1-2 16,6 1 0-16,1-1-2 16,-1-2 0-16,2 3-1 15,1-1 1-15,-2 0 1 16,0-2 1-16,0 2 1 16,0-2 3-16,-1 0 9 15,1-1 5-15,0 0 8 16,3 2 1-16,0 0 2 15,2-2-10-15,3 1-5 16,-1-1-8-16,1 1-2 16,0-1-2-16,0 0 0 15,0 1 1-15,-1 0 1 16,-1-2 1-16,1 1-3 16,0 0-1-16,-1 0-5 0,1 0-38 15,1 1-158-15,0 0-67 16,1 1-90-16,1 1-146 15</inkml:trace>
  <inkml:trace contextRef="#ctx0" brushRef="#br0" timeOffset="25775.47">7901 13500 381 0,'-20'-10'109'0,"-7"0"69"15,1 7-93-15,-1 1 9 16,7 1-9-16,1 2-9 16,8 1-45-16,-1 1-25 15,4 4-18-15,1 7-6 0,1 2-1 16,0 12 0-16,-3 7 4 16,6 8 4-16,-2 1 6 15,5 9 0-15,3-9-1 16,6 6 0-16,0-7-2 15,10 6-2-15,1-8-1 0,6 7 1 16,3-9 2-16,10 0 1 16,0-6 3-16,11 1 2 15,0-9 1-15,6-2 2 16,-7-9 1-16,6-10 6 16,-6-11 6-16,9-14 10 15,-5-9-1-15,5-10-2 16,-8-1-6-16,1-7-4 15,-14 8-9-15,-3-9 4 16,-11 5 2-16,-6-17 1 16,-10 4 0-16,-5-10 7 15,-7 8 5-15,-8-11 5 16,-5 15-1-16,-13 0 16 16,-8 10 2-16,-18 0 13 15,1 20 2-15,-17 4 0 16,4 14-17-16,-20 9-11 0,4 15-24 15,-13 11-2-15,10 9-4 16,-7 16-27-16,18 13-100 16,-13 46-160-16,14 5-12 15</inkml:trace>
  <inkml:trace contextRef="#ctx0" brushRef="#br0" timeOffset="31650.71">12524 14622 181 0,'-22'7'136'0,"-3"-6"-8"15,7-10-4-15,1-6-68 16,5-1 1-16,2-4 4 15,3 5-16-15,-7-6-6 16,5 7-9-16,-6 5-7 16,-4 7-15-16,-8 6-4 15,0 10-7-15,-7 9-4 0,1 4 3 16,-2 7-1-16,6-1 3 16,1 7-2-16,6-5 2 15,-1 10-3-15,7 0 1 16,0 10-3-16,3-3 0 15,3 18 2-15,3-4 2 16,1 6-1-16,5-5 2 0,4 9 3 16,6-14-4-16,8 2-2 15,5-7 1 1,11-1-3-16,4-12 1 0,14-1 0 16,0-13 5-16,13-9 10 15,1-9 4-15,14-17 2 16,0-13 1-16,15-17-1 15,-5-5-8-15,7-15 0 16,-11 0-2-16,-1-5 5 16,-18 6 4-16,-4-8 36 15,-17 7 27-15,-10-9 34 16,-17 3 11-16,-13-13 26 16,-16 6-29-16,-15-11-6 15,-16 5-27-15,-20-12-1 16,-3 8-27-16,-36-10-12 0,-2 16-23 15,-22 8-22 1,1 24-17-16,-30 20-33 0,20 32-57 16,-26 42-287-16,13 31 61 15</inkml:trace>
  <inkml:trace contextRef="#ctx0" brushRef="#br0" timeOffset="33519.21">8605 16088 476 0,'-32'31'92'0,"-2"4"49"15,14-7-145 1,7 9-1-16,13-9 2 0,10 12 1 15,10-2-1-15,5 11 3 16,5-3 1-16,9 7 1 16,2-5-1-16,13 1 0 15,0-5 0-15,16-1 0 16,-4-3-1-16,8 5-3 16,-7-7-7-16,5 2 0 15,-12 0-2-15,11-7 0 16,-7-11 3-16,5-9 9 15,-7-16 4-15,1-19 13 16,-11-13 11-16,-4-18 20 16,-12-13 13-16,-6-14 58 15,-14 7 13-15,-10-8 47 0,-15 9-2 16,-18 1-10 0,-10 7-61-16,-25-10-16 0,-12 6-58 15,-30-10-25-15,0 8-4 16,-30 1-2-16,5 19-11 15,-19 18-1-15,16 26 4 16,-24 37-26-16,27 34-44 16,-5 51-281-16,12 23 55 15</inkml:trace>
  <inkml:trace contextRef="#ctx0" brushRef="#br0" timeOffset="38214.43">20760 1718 741 0,'-11'8'134'0,"0"-5"67"16,6 9-225-16,7 17-10 16,7 4 5-16,8 12 0 15,5 7 10-15,14 3 4 16,2-6 9-16,9 6-1 16,-1-7 5-16,5-5 1 15,-5-12 0-15,2-10 3 16,-4-18 4-16,14-16 4 15,-1-14 1-15,16-18 5 16,-5-6-1-16,5-9 1 16,-19 7-3-16,-7-2 3 15,-20 12-5-15,-8 9 2 0,-11 11-5 16,-3 10-29-16,-3 10-42 16,-2 4-72-16,-2 7-19 15,1-8-58-15,0 1-29 16</inkml:trace>
  <inkml:trace contextRef="#ctx0" brushRef="#br0" timeOffset="38601.11">21577 1317 1049 0,'-25'-6'129'0,"1"0"138"15,20 5-360-15,-6 9 62 16,5 5-1-16,-2 6-9 16,0 10 5-16,1 13 2 15,4-1 12-15,0 7 1 16,6-4 8-16,15-1 1 16,3-12 6-16,15-1 2 15,5-13 4-15,23-14 4 16,-2-17 3-16,12-16 5 15,-11-8 1-15,-2-15 9 16,-24 7 3-16,-17-9 20 16,-19 7 4-16,-15-6 2 0,-12 9-13 15,-17-6-10-15,-1 10-26 16,-9 8-15-16,6 9-9 16,0 8-41-16,13 17-28 15,7 20-88-15,11 4-38 16,12 12-45-16,13 5-47 0</inkml:trace>
  <inkml:trace contextRef="#ctx0" brushRef="#br0" timeOffset="39230.68">22469 839 1100 0,'-12'-1'219'0,"3"-7"87"16,7 3-342-16,2 14-18 15,4 7-3-15,3 0 2 16,4 11 18-16,4 8 12 16,3 3 15-16,3 4 1 15,2-1 3-15,2 9 4 0,-3-2 3 16,2-4-1-16,-5-5 2 15,-2-3 3-15,-6-14 0 16,-1-10 5-16,-5-3 6 16,-3-7 16-16,0-2 7 15,-8-14-58-15,-3-9-53 16,-11-20-42-16,-5-6-23 16,-16-32-8-16,-4 12 58 15,-8-6 79-15,5 8 40 16,-4-7 35-16,12 26-1 15,3-1 10-15,10 12-31 0,5 16-8 16,10 9-34-16,1 11-13 16,0 11-16-16,-5 23-3 15,-1 7 3-15,-4 14 3 16,-4-2 11-16,2 13-1 16,6-12 1-16,1-3 0 15,7-8 2-15,9 6-6 16,5-13 5-16,15-12 7 15,6-7 5-15,24-19 13 16,10-12 10-16,22-17 5 16,0-16-5-16,12-12-2 15,-11 13-11-15,-4-10 0 16,-22 8-4-16,-9 13 3 16,-20 14 0-16,-8 5-1 0,-15 6-21 15,-4 6-76-15,-2 4-69 16,-3 5-78-16,3-4-71 15</inkml:trace>
  <inkml:trace contextRef="#ctx0" brushRef="#br0" timeOffset="39682.39">23198 469 470 0,'10'-30'347'0,"-3"8"-99"16,-8 55-23-16,7-31-271 16,1 4-1-16,7 16 1 15,3 5 11-15,7 3 11 16,4 18 9-16,3 10 3 16,-1-8 6-16,5 10 7 15,-4-9 2-15,1-4 2 16,-6-21-1-16,-1 0 1 15,-10-19 3-15,-4 10 16 16,-7-16 12-16,-2 7 25 16,-2-8 9-16,0 0 11 15,0-1-15-15,0 0-13 0,0 0-24 16,0-2-11-16,1-12-15 16,3-11 0-16,0-25 2 15,-5 32-1-15,-2 4 0 16,-1 2-6-16,1 11-6 15,0-10-22-15,2 10-15 16,0 1-33-16,1 1-7 0,0 0-15 16,0 0 4-16,-1 0-48 15,1 0-2-15,-1 1-74 16,-2 0-25-16</inkml:trace>
  <inkml:trace contextRef="#ctx0" brushRef="#br0" timeOffset="40427.75">22263 908 1096 0,'-6'-10'220'16,"1"-12"101"-16,1 18-331 15,3 1-14 1,1 7-6-16,-1-4-25 0,1-1-11 16,-1 1-15-16,-1 0 10 15,0 1-1-15,-4 17 25 16,-49 62 13-16,39-39 17 15,7 16-2-15,11-9 8 0,13 2-1 16,10-15 7 0,12 3 4-16,7-17 9 0,11-12 5 15,-3-13 5-15,5-18 9 16,-9-8 0-16,-7-8 9 16,-15-4-1-16,-12-6 17 15,-14 12-2-15,-11-6 15 16,-7 6-1-16,-8 2-5 15,2 17-22-15,3-6-13 16,4 15-30-16,7 3-27 16,9 13-4-16,2 14-4 15,3 15 4-15,4 22 6 16,5 7 14-16,9 17-1 16,6-3 3-16,13 10 1 15,6-11 5-15,13 16 2 16,-3-8 4-16,12 11 2 15,-6-5 5-15,-2 8 1 0,-12-18 0 16,-6 0 1-16,-18-21-2 16,-9-8 1-16,-10-17 1 15,-14-2 19-15,-9-22 5 16,-13-11 14-16,-2-13 2 16,-16-26 7-16,2-17-14 15,-3-27-2-15,11-13-17 0,8-32-5 16,18 10-10-16,13-6-8 15,14 28-4-15,6 1-5 16,2 40 0-16,4 8-21 16,-3 15-25-16,6 0-115 15,0 18-70-15,14-2-78 16,0-2-96-16</inkml:trace>
  <inkml:trace contextRef="#ctx0" brushRef="#br0" timeOffset="41038.35">23296 477 528 0,'8'-27'222'0,"-1"6"-30"0,-5 42-151 16,3-10-53-16,6 2-37 15,7 3 0-15,0 8 20 16,4 14 19-16,0 5 2 15,7 34 2-15,-2-7 5 16,8 13 4-16,-1-8 0 16,-1 4 0-16,-7-26 0 0,-1-2 7 15,-10-21 2-15,-3-5 12 16,-4-12 6-16,-4-9 76 16,-4-5 9-1,-6-7-2-15,-5-8-14 0,-8-18-13 16,-4-4-80-16,-9-24-19 15,-2-13-3-15,0-16 1 16,3 1 8-16,-3-6 13 16,11 11 7-16,-2 16 6 15,6 21 0-15,-1 14-5 16,5 23-18-16,-11 7-16 16,2 15-8-16,-13 13-5 15,1 11 1-15,-7 6 1 16,9 10 10-16,5 10-3 15,11-3 2-15,6 12 0 16,11-17 6-16,7 12 1 0,3-12 6 16,7-17 4-16,6-20 6 15,15-3 26-15,8-21 12 16,22-14 8-16,4-1 3 16,14-21-2-16,-8-8-23 15,4-11-5-15,-22 2-6 16,-4-6 2-16,-21 18-1 15,-10 17 1-15,-14 14-3 16,-5 4-33-16,-5 14-34 0,-3 3-60 16,0 0-22-16,1-3-110 15,1 2-28-15,4 22-6 16</inkml:trace>
  <inkml:trace contextRef="#ctx0" brushRef="#br0" timeOffset="41312">24244 190 980 0,'2'-8'166'0,"4"10"82"16,-7 10-291-16,12 11-17 15,4 17 14-15,9 11 9 16,5 7 25-16,9 20 0 15,0-1 7-15,12 16 2 0,-4-6 2 16,2 12 4 0,-7-18 1-16,-7 2 1 0,-14-23-1 15,-12 1-2-15,-15-23-3 16,-17-1-38-16,-18-12-201 16,-34-13 54-16</inkml:trace>
  <inkml:trace contextRef="#ctx0" brushRef="#br0" timeOffset="41550.65">23841 134 1225 0,'59'-37'200'0,"28"1"121"16,1 14-422-16,40 21-264 16,3-5 68-16</inkml:trace>
  <inkml:trace contextRef="#ctx0" brushRef="#br0" timeOffset="42295.6">22477 2897 1017 0,'-12'-10'178'16,"6"10"39"-16,6 3-325 16,-6 13 2-16,-3 7 3 15,-13 24 12-15,-3 7 68 16,-11 26 18-16,7-1 1 15,4 4-2-15,11-16 1 16,12-4-5-16,13-21 1 0,16-4-3 16,6-15 3-16,19-8 1 15,2-12 5-15,14-7 2 16,0-7 1-16,12 1-1 16,-10 5 1-16,-1 9-1 15,-17 4 0-15,-13 4-4 16,-22 6 8-16,-23 9 12 15,-22 4 1-15,-26 17 3 16,-13 1 4-16,-24 7-4 16,1-13-20-16,-10-8-82 15,19-21-87-15,4-13-31 16,25-29-100-16</inkml:trace>
  <inkml:trace contextRef="#ctx0" brushRef="#br0" timeOffset="42645.15">22903 2699 944 0,'17'9'136'0,"-13"-4"107"15,5 14-277-15,1 7-15 16,11 15 15-16,4 5 31 0,10 14-2 15,-2-8 1 1,10 13 2-16,-4-9 3 0,2 10 1 16,-9-13-1-16,-1-1 1 15,-9-21-2-15,-5-7-4 16,-5-15 0-16,2-5 10 16,1-13 12-16,15-24 8 15,11-12 4-15,18-30 6 16,1-5-11-16,-1-8-16 15,-14 18-12-15,-11 12-22 16,-21 27-31-16,-10 10-174 16,-11 12-37-16,-7 11-65 15</inkml:trace>
  <inkml:trace contextRef="#ctx0" brushRef="#br0" timeOffset="43329.62">24075 2156 711 0,'10'-4'368'0,"-9"6"-50"16,-1-5-107-16,0 4-250 0,0-1-8 15,0 0 3-15,0 0 3 16,0 2 13-16,3 6 5 15,8 16 13-15,21 43 0 16,-16-43 4-16,2 5 3 16,-3-9 1-16,-2 0 3 15,-6-13 3-15,0 3 5 16,-6-6 1-16,0-4 9 16,0 0 1-16,-1 0 7 15,0 0-1-15,0-1 3 16,-1 0-6-16,1-1-1 15,0 1-7-15,0 0 1 16,0 0-5-16,0 0-1 16,0 0-4-16,0-1-3 15,0 1-7-15,0 0-7 0,0 0-6 16,0 1-13-16,0 0 0 16,0 1 1-16,3 8 3 15,7 24 3-15,14 39 10 16,-4-20 2-16,-1-2 0 15,8 2 3-15,-4-10 4 16,0 0 4-16,-5-15 2 16,-5-8 11-16,-7-9 7 0,-4-4 19 15,-2-8 23-15,-4-4 26 16,2 5-8-16,1-1-12 16,-9-28-20-16,-25-67-28 15,8 25-31-15,-14-32-1 16,0-3 6-16,-9-20 1 15,5 14 3-15,-1-10 6 16,13 26-1-16,6 13-6 16,14 31-8-16,10 14-27 15,12 25-24-15,11 12-44 16,5 14-29-16,12 16-82 16,5 14-25-16,1 12-57 15,-11 8-37-15</inkml:trace>
  <inkml:trace contextRef="#ctx0" brushRef="#br0" timeOffset="43481.74">24060 2442 666 0,'-10'-3'184'16,"10"-9"37"-16,12-4-187 16,14-19-33-16,10-3-11 15,23-22-3-15,6 2 11 16,18-10-217-16,-5 12 78 15</inkml:trace>
  <inkml:trace contextRef="#ctx0" brushRef="#br0" timeOffset="43760.1">24893 1620 632 0,'-3'-11'115'0,"1"8"55"16,6 3-227-16,-1 2-10 15,-3-2 1-15,1 1-2 16,4 7 14-16,-1 31 39 16,48 44 9-16,-31-25 3 15,0 2 6-15,5 8 5 16,-3-10 0-16,3 3 4 16,-4-4 1-16,-3 1 5 15,-3-10-5-15,-2 3 2 16,-3-18-2-16,-4-4 4 0,-4-14 7 15,-1-6 26 1,-3-9-15-16,-8-26-177 0,-4-17 75 16</inkml:trace>
  <inkml:trace contextRef="#ctx0" brushRef="#br0" timeOffset="44274.17">24926 1249 592 0,'-11'10'92'0,"-2"5"65"16,4 8-182-16,-5 13-3 16,0 12 9-16,-3 13 1 15,3 5 3-15,-1 11 5 16,8-3 2-16,2 1 5 16,8-13 6-16,6-8 9 15,6-11 1-15,7-13 14 16,6-12 11-16,13-13 23 15,5-12-1-15,19-14 4 16,-1-11-12-16,12-21-9 16,-11-3-24-16,-1-14-8 15,-17 1-8-15,-8-6-2 16,-21 13-3-16,-9 1 9 16,-10 10 4-16,-6 4 5 0,-2 16 1 15,3 3-3-15,4 14-12 16,1 6-11-16,1 7-11 15,-1 1-19-15,1 0-14 16,0 0-5-16,0 0 5 16,0 2 0-16,12 28 15 0,21 52 13 15,-13-26 5-15,12 17 5 16,1 0 11-16,15 22 3 16,6-9 2-16,7 15 6 15,-5-11 1 1,4 8 3-16,-14-15 3 0,-8 2 4 15,-12-15 0-15,-11 2 4 16,-15-20-1-16,-13-7-13 16,-14-10-188-16,-36-16 59 15</inkml:trace>
  <inkml:trace contextRef="#ctx0" brushRef="#br0" timeOffset="44789.05">24512 3611 1322 0,'7'-13'213'16,"44"-40"151"-16,32-23-393 16,51-35-21-16,25-18 21 15,51-32-27-15,-3 10-2 16,25-24-6-16,-25 27 15 15,2 0 6-15,-52 37 30 16,-25 18 5-16,-47 41 8 0,-28 9-47 16,-30 28-9-16,-15 5-127 15,-15 14-116-15,-13 12-14 16</inkml:trace>
  <inkml:trace contextRef="#ctx0" brushRef="#br0" timeOffset="45869.46">27226 1217 1143 0,'-38'-47'204'0,"-3"-25"86"16,1 12-371-16,-18-7-11 15,-5 2-3-15,-17-17 23 16,-2 11 48-16,-31-16 36 16,3 2 33-16,-11-1 43 15,7 23-4-15,-20-8-15 16,23 11-9-16,-11 5-19 15,6 8-39-15,-30-4-2 16,14 14-1-16,-23 11-2 16,-1 8 1-16,-20-2-1 15,16 9 1-15,-36 11-2 0,26-7 2 16,-28 2 0-16,23 3 1 16,-12 8-1-16,24-10 1 15,-19 11-2 1,27-2 0-16,-28 2-1 0,20-7-1 15,-22 4-1-15,10 1 3 16,-32 21-1-16,19 17 1 16,-25 25-1-16,29 13 2 15,-24 26-5-15,28-11 3 16,0 13-2-16,29-17 2 16,-3 6-3-16,35-11 3 0,-1 15-4 15,23-13 1-15,-2 22-4 16,20-6 3-16,-1 7-4 15,18-6 2-15,-3 19-3 16,17-17 2-16,2 15-1 16,11-7 3-16,9 15-2 15,14-21 2-15,4 13-3 16,12-14 2-16,9 12-1 16,8-21 2-16,13 11 1 15,2-12 2-15,18 13-3 16,1-19 1-16,13 12-1 15,-2-8 3-15,21 10-1 16,-1-14 5-16,17 9-5 16,-1-15 0-16,25-4-2 15,-11-19 1-15,23 1-4 0,-8-20 7 16,27 1 0-16,-12-8 2 16,28 0-1-16,-14-8 3 15,26-2-1-15,-16-8-1 16,24-3 0-16,-21-11 2 15,28-12-5-15,-19-12 3 0,31-16 1 16,-21-12 0-16,28-12 0 16,-21-1 4-16,28-15-1 15,-32 4 2-15,26-19 2 16,-26-1 1-16,25-21 1 16,-28 0 0-16,25-30 0 15,-27 6 1-15,16-24 1 16,-27 6 4-16,1-11 4 15,-35 24 4-15,-5-10 4 16,-42 26 6-16,-18 2 20 16,-29 15 15-16,-16-8 11 15,-18 21 5-15,-9-12 9 16,-13 17-22-16,-16-12-11 16,-7 16-12-16,-24-16-6 15,-10 17-19-15,-24-15-6 16,-5 26-14-16,-27 0-19 15,-5 16-62-15,-30 11-335 0,-12 34 80 16</inkml:trace>
  <inkml:trace contextRef="#ctx0" brushRef="#br0" timeOffset="56339.59">9367 16626 529 0,'6'39'423'0,"-22"-43"-105"0,-9 0-1 15,12-1-319-15,3-1-22 16,10 3-17-16,11-6-5 16,8-14 3-16,23-18 1 15,10-14 19-15,19-26 5 16,2-2 1-16,11-16-9 15,-11 9 1-15,5-2 1 16,-17 20 13-16,-1 2 4 16,-18 23 9-16,-10 9 4 15,-16 18 5-15,-6 7 5 16,-7 10 0-16,-2 2-6 16,0 1-25-16,-1 0-72 15,0 0-70-15,9 6-107 16,24 6-50-16</inkml:trace>
  <inkml:trace contextRef="#ctx0" brushRef="#br0" timeOffset="80274.53">23196 6103 267 0,'-52'39'196'16,"32"-44"-44"-16,-2-2-11 15,10 6-139-15,2-1 0 16,6 1-8-16,4 2-12 15,8-6 0-15,13-7-2 16,5-4-1-16,19-8 6 16,6-3 12-16,13-7 0 15,-4 4 3-15,7-3 3 16,-8 4 5-16,6-6 21 16,-9 6 4-16,12-3 7 15,-5 3 2-15,8-2-3 16,-11 3-20-16,1-1-4 15,-15 7-6-15,-3 3-2 16,-15 6-6-16,-6 11-36 0,-11 10-53 16,-10 12-93-16,-13 4-22 15</inkml:trace>
  <inkml:trace contextRef="#ctx0" brushRef="#br0" timeOffset="80485.23">23417 6338 828 0,'137'-66'156'15,"-16"-15"88"-15,43-12-249 16,5 12-27-16,47-3-212 15,-6 14 63-15</inkml:trace>
  <inkml:trace contextRef="#ctx0" brushRef="#br0" timeOffset="83105.07">22725 7196 748 0,'-28'17'-26'0,"-1"-19"115"0,0 9-384 16,10 5 138-16</inkml:trace>
  <inkml:trace contextRef="#ctx0" brushRef="#br0" timeOffset="83456.87">22535 7192 108 0,'-2'-4'36'0,"2"5"8"16,2-3-26-16,-2 2 4 15,1-1 4-15,19-3 25 16,55-12-3-16,-16 1 1 0,5-6-7 16,17-6 10-16,-2-3-13 15,21-11 10-15,-8 1-1 16,15-6 3-16,-12 3-12 15,1-2-4-15,-22 12-11 16,-6 3 4-16,-24 8-3 16,-8 5 2-16,-16 6 0 15,-5 6 10-15,-9 2-3 16,-3 2-7-16,-5 1-14 16,1 0-33-16,0 0-46 15,-1 1-140-15,-9 21 10 0</inkml:trace>
  <inkml:trace contextRef="#ctx0" brushRef="#br0" timeOffset="83725.5">22709 7367 705 0,'13'2'124'0,"4"-9"74"16,4-5-208-16,22-10-8 0,13-11 15 16,28-13 5-1,7-3 1-15,18-14 3 16,-7 3-2-16,2 3-6 16,-21 11-3-16,-5 3 1 0,-18 18-2 15,-2 5-48-15,-13 7-56 16,6 9-88-16,-10 1-39 15</inkml:trace>
  <inkml:trace contextRef="#ctx0" brushRef="#br0" timeOffset="85859.51">22149 7655 204 0,'-25'-1'31'0,"5"3"20"16,11 2-86-16,6-4-9 16,8-6 1-16,8 0 1 15,4-3 7-15,12-6 23 16,2 0 17-16,10 5 0 15,-1-1 0-15,3 5 1 16,-4 10-1-16,2 10 10 16,-8 5 6-16,2 14 24 15,-8 6 4-15,-1 12 1 16,-3 3-8-16,6 16 1 16,-4 1-22-16,5 13-3 0,0-8-3 15,6 1 0-15,-3-15-6 16,12-4 2-1,0-16 6-15,12-6 17 0,-3-17 2 16,12-14 3-16,-6-16-2 16,7-18-4-16,-9-8-17 15,5-15-1-15,-16 1-1 16,-7-10-1-16,-16 1-1 16,-14-8 8-16,-17 6 16 0,-16-2 17 15,-12 11-1 1,-19 6-6-16,-6 19-11 0,-14 9-17 15,4 12-21-15,-12 12-2 16,11 8 3-16,-9 14 0 16,7 9 0-16,-7 18-1 15,13 7 2-15,-7 14-1 16,15-3 2-16,-3 7-2 16,15-8-2-16,-1 8-2 15,16-7-3-15,0 15-1 16,9-7 3-16,-4 32-181 15,4 9 63-15</inkml:trace>
  <inkml:trace contextRef="#ctx0" brushRef="#br0" timeOffset="88718.22">21412 8849 526 0,'-14'-6'106'16,"-5"-4"54"-16,-18-2-157 16,18 4-6-16,10 6-1 15,8 7-1-15,6 3-2 16,9 4 0-16,4 1 5 15,11 6 0-15,1-2 3 16,10 10 0-16,0 0 1 16,7 14-1-16,-6-3 0 15,9 11-1-15,-7-3 1 16,12 7-1-16,-6-10 0 16,17 2 1-16,-5-16 0 0,15-12 1 15,-3-15 0-15,11-14 4 16,-8-11 0-16,4-14 2 15,-17 2 3-15,-7-12 6 16,-20 4 7-16,-15-12 20 16,-14 4 2-16,-9-12 10 15,-13 8-5-15,-8-5-6 16,-6 15-19-16,-14 8 4 16,-1 18-11-16,-9 16-6 15,5 17-5-15,-3 24-6 16,7 17-9-16,-9 29 2 15,8 8 0-15,-8 20 6 16,6-7 2-16,-1 12 0 16,15-22-2-16,0 9 5 0,10-17-1 15,4 5 2 1,4-18 3-16,-3 7-1 0,3-15 1 16,-6 4-2-16,-3-8-1 15,-16 16-142-15,-12 3-113 16,-44 28-10-16</inkml:trace>
  <inkml:trace contextRef="#ctx0" brushRef="#br0" timeOffset="90318.84">24890 9163 873 0,'-9'-3'144'0,"6"6"94"0,4 9-258 16,2 12-6 0,1 5 13-16,2 10 9 0,-3-2 5 15,4 6 0-15,-1-7 0 16,-1 0 1-16,1-12 0 16,-2-2 2-16,-3-9-1 15,0-8 6-15,-1 0 1 16,0-4 5-16,0-2-2 15,0 0-2-15,0 0-13 0,-1 0-17 16,1-1-16-16,0 1-28 16,0 0-2-16,0 0 8 15,0 0 17-15,0 0 14 16,0 0 27-16,-1-1 5 16,0 1-1-16,-1 0-2 15,1 0-2-15,0-1-1 16,0-1 0-16,0 1 0 15,0 0 1-15,-4-9 1 16,2 2 2-16,-1-4 17 16,-14-34 12-16,11 31 18 15,2 1 4-15,-1-2 8 16,-2 4-18-16,3 0-11 16,0 5-18-16,-1 0-7 15,3 4-10-15,-1-1-2 16,0-1-2-16,-3 4-3 15,-3-4 1-15,-4-1 0 0,0 2 1 16,-4 1 1-16,6-1 1 16,-1 5-2-16,6 3-6 15,2 1-19-15,4 4-15 16,0 2-54-16,5 4-40 0,0 6-102 16,1 0-13-1</inkml:trace>
  <inkml:trace contextRef="#ctx0" brushRef="#br0" timeOffset="91014.33">24836 8754 1283 0,'-1'0'123'0,"-12"0"178"15,10 2-454-15,3 22 128 0,5 12-2 16,4 26 8-16,8 9 11 16,3 15 1-16,0-3-4 15,8 14-2-15,0-14 0 16,-2 10 6-16,-2-13 0 15,1 10 8-15,-8-18 3 16,-2 14 13-16,-7-9 0 16,-1 4 2-16,-1-19-2 15,1-8-2-15,0-24-21 16,2-17-19-16,-1-14-17 0,-4-11-39 16,-6-11-8-16,-7-14 4 15,-7-6 17 1,-7-13 17-16,-5 1 43 0,-2-6 28 15,2 9 13-15,-2-5 9 16,4 10 14-16,-3-7 3 16,3 5-20-16,-4-1 5 15,4 5-11-15,-6 3-17 16,1 16-9-16,-5 8-5 16,2 16-15-16,-10 20 0 15,5 15-1-15,-5 20 0 16,5 9 6-16,2 21 0 15,12-2 3-15,16 14 3 16,13-9 0-16,15-2-5 16,12-23 0-16,12-7-1 15,1-24 2-15,11-13 10 16,-1-11 12-16,7-12 9 0,-7-10 3 16,1-16 3-16,-10-5-8 15,-5-16-3-15,-10 0-6 16,-5-10-25-16,-13 7-5 15,-9 8-20-15,-9 13-38 16,-9 16-118-16,-7 16-83 0,-5 16-36 16</inkml:trace>
  <inkml:trace contextRef="#ctx0" brushRef="#br0" timeOffset="91502.95">25410 9254 1199 0,'-20'-7'234'0,"3"0"99"16,14 11-364-16,4 8-5 15,10 11-2-15,6 7-10 0,6 6 15 16,7 5-13-16,0-9-1 16,2-2 0-16,-5-8 13 15,-4-9 14-15,-9-7 25 16,-4-8 15-16,-7-6 8 16,-3-13 10-16,0-3-3 0,-4-11-3 15,-4 3-7-15,-5-7 2 16,-4 7-10-16,-5-2 1 15,1 10-5-15,-1 3-9 16,5 10-11-16,-3 8-12 16,5 10-8-16,-5 15-3 15,3 10 0-15,0 17 1 16,6 3 8-16,4 10 3 16,10-8 3-16,10 2 4 15,4-14 5-15,13 0-5 16,3-11-35-16,14-5-73 15,-2-12-34-15,10-12-133 16,-7-11-32-16</inkml:trace>
  <inkml:trace contextRef="#ctx0" brushRef="#br0" timeOffset="91825.62">25696 9300 493 0,'-19'-49'226'0,"1"4"34"15,5 15-120-15,3 9-53 0,9 13-49 16,5 6-22-16,3 7-54 15,9 8-9-15,3 5 3 16,11 14 9-16,0 4 17 16,6 14 6-16,-5-2 6 15,6 5 2-15,-8-8 1 16,9-1 2-16,-7-16 2 16,2-3 4-16,-6-13 2 15,-2-6 30-15,-9-11 24 0,1-5 14 16,-7-15-2-16,0-9 6 15,-3-10-29-15,-1-17-25 16,-6-3-14-16,-3-12-7 16,-1 8-8-16,2-4-7 15,-1 20 3-15,1 10-23 16,3 22-49-16,-1 12-122 16,1 24 3-16,-1 23-90 15,-1 14-71-15</inkml:trace>
  <inkml:trace contextRef="#ctx0" brushRef="#br0" timeOffset="92126.34">25152 10772 1265 0,'-9'-4'247'16,"-26"-14"113"-1,28 16-397-15,11 9-9 0,7 16 0 16,7 9 6-16,8 18 12 16,2 0 19-16,6 11 4 15,-5-6-9-15,0 7-39 16,-5-9-23-16,-1 12-64 15,-6-9-76-15,-1 5-106 16,-11-7-8-16</inkml:trace>
  <inkml:trace contextRef="#ctx0" brushRef="#br0" timeOffset="92305.89">24908 10866 940 0,'-11'-99'155'0,"17"-12"111"0,22 13-290 16,25-2 16-16,8 33-19 15,16 15-94-15,2 28-55 16,10 19-88-16,-14 18-86 16</inkml:trace>
  <inkml:trace contextRef="#ctx0" brushRef="#br0" timeOffset="93267.07">25775 10872 473 0,'-20'9'173'15,"-3"-17"37"-15,1-2-130 16,5-1-5-16,5 3-14 16,8 3-43-16,4-2-9 15,3 4-8-15,-3 3-1 16,0-1-2-16,1 0 1 15,10-1 1-15,7-1 1 16,33-10-1-16,-29 6 1 16,-1-1 0-16,-2-6 2 15,0-1 1-15,-2-8 5 16,-4 0 1-16,-4-7 5 16,-5 0-2-16,-6-1 2 15,-4 5-3-15,-6 2 1 16,-3 4-6-16,-7 5-9 0,0 8-6 15,-10 9-7-15,-2 8-6 16,-6 11-1-16,2 8 3 16,-1 15 2-16,11 0 3 15,7 11 1-15,12-1 0 16,11 3 2 0,10-13 1-16,11-4 0 0,8-11 2 15,13-7 0-15,3-13 3 16,8-8 0-16,2-3 4 15,2-14 0-15,-10-7 4 0,1-8 1 16,-11 2 2-16,-6-8 3 16,-8 6 1-16,-6 0 0 15,-6 9-2-15,-4 6 6 16,-4 7-3-16,-4 5-3 16,-1 6-8-16,0 5-4 15,-1-7-8-15,1 1-3 16,1 25 2-16,10 50 3 15,1-35 0-15,7 11 3 16,3-5 0-16,7 10 1 16,2-9 3-16,11 10 2 15,-3-10-1-15,7 7 0 16,-3-11 2-16,1 1 2 16,-13-11 1-16,-4-8 2 15,-10-8 1-15,-5-8 12 0,-8-6 7 16,-2-2 43-16,-8-7-8 15,5 3-1-15,-8-13-8 16,-8-25 6-16,-46-71-44 16,37 20 4-16,6-7-2 15,8-30-4-15,10 1-16 16,5-6 5-16,2 17 3 0,7-2 10 16,2 31 4-16,-2-1 12 15,1 19 7-15,0 3 9 16,-3 20-4-16,-4 7 1 15,-6 14-7-15,-1 4-9 16,-3 7-9-16,0 6-6 16,0 2-7-16,2 6-7 15,-1 0-9-15,3 0-15 16,-2 0-6-16,1 1-2 16,-1 12 0-16,0 26-1 15,2 56 11-15,13-20 4 16,9 0 3-16,14 8 7 15,8-7 8-15,8 11-40 16,-4-8-63-16,6 23-183 16,-14 1-3-16</inkml:trace>
  <inkml:trace contextRef="#ctx0" brushRef="#br0" timeOffset="93433.23">26359 10748 1396 0,'-1'-21'256'16,"14"-9"141"-16,31-5-418 0,9-8-11 16,15 2 11-16,25-7-31 15,-1 7-43-15,14-1-201 16,-16 13-95-16,-16-4-84 16</inkml:trace>
  <inkml:trace contextRef="#ctx0" brushRef="#br0" timeOffset="94113.64">25800 12658 1526 0,'13'11'221'15,"-12"0"155"-15,5-5-467 16,3 23 6-16,5 10 18 0,12 26 31 16,4 13 25-16,15 26-32 15,0-3-49-15,9 20-136 16,-6-12-102-16,-10 16-36 15,-20-21-124-15</inkml:trace>
  <inkml:trace contextRef="#ctx0" brushRef="#br0" timeOffset="94902.98">25658 12494 939 0,'9'-53'192'16,"1"28"86"-16,10 5-281 15,8 6-24-15,8 8-1 0,-2 10 0 16,9 14-9-16,-8 12 1 16,0 19-17-16,-7 9 4 15,-5 23-12-15,-12 1 1 16,-13 17-27-16,-9-9 4 15,-10 0-1-15,-2-23 19 16,3-13 11-16,7-25 36 16,6-13 36-16,6-14 17 0,4-16-1 15,4-5-1-15,6-13 28 16,2-7-13-16,10-7 4 16,4 3 4-16,10-5 3 15,5 9-25-15,12-3-7 16,-6 9-16-16,9 4-4 15,-9 13-3-15,3 4-2 16,-10 14-3-16,4 8 0 16,-13 6-2-16,-1 6 1 15,-10 3-1-15,-4 5 2 16,-11-2-3-16,-8 9-17 16,-9-6-10-16,-10 1 0 15,-3-6 0-15,0-7 21 16,4-12 14-16,2-9-43 15,6-11-10-15,7-16-6 0,5-3-16 16,10-20-2-16,9-1 55 16,17-11 7-1,3 8 13-15,13-1 11 0,-3 19 9 16,-4 5 8-16,-13 18 2 16,-9 5-10-16,-11 9-5 15,-4 5-2-15,-4 6-6 16,-2 6 3-16,-1 3 3 15,-1 11-5-15,1 3-4 16,4 7-2-16,-2-3-3 0,7 1 2 16,2-8 0-16,4-7 4 15,3-10 3-15,7-10 11 16,-3-9 7-16,3-14 29 16,-5-9 7-16,-3-13 9 15,-7 1-8-15,-8-11-2 16,-9 6-27-16,-10 0-20 15,-8 9-2-15,-12 1-37 16,-3 12-32-16,-11 10-43 16,0 11-25-16,-8 9-149 15,7 11 28-15</inkml:trace>
  <inkml:trace contextRef="#ctx0" brushRef="#br0" timeOffset="95383.75">27525 12348 1043 0,'-7'-4'248'16,"-10"3"83"-16,-9-13-307 0,-10 22-35 15,-2 3-10-15,-8 12-11 16,4 3 2-16,-5 8-1 15,16-1 9-15,6 2-8 16,9-8-4-16,9 3-4 16,10-12 5-16,4-3 3 15,8-8 13-15,14-6 11 16,3-9 6-16,17-15 3 16,7-10-1-16,11-14 1 15,-8-9-1-15,-1-19 4 16,-17 6 2-16,-17-14 15 15,-18 5 5-15,-16-10-2 16,-12 11-6-16,-13-10 22 16,-2 19-10-16,-1 4 42 15,9 22 10-15,6 13-2 16,12 19-30-16,6 6-25 0,5 5-65 16,1 10-19-16,4 13-1 15,7 29 5-15,7 11 20 16,16 33 16-16,6 2 11 15,15 24-34-15,-3-11-36 16,2 24-236-16,-8-6 29 16</inkml:trace>
  <inkml:trace contextRef="#ctx0" brushRef="#br0" timeOffset="95727.64">26296 13792 814 0,'-28'32'347'16,"21"-25"-58"-16,14-10-131 15,13-6-267-15,26-14 11 16,17-12 61-16,44-29 16 15,15-13 17-15,32-23 1 16,-3-3 0-16,28-18 2 0,-20 10 1 16,13 0 4-16,-33 16 4 15,-2 3 10-15,-40 26 2 16,-16 8 3 0,-32 18-2-16,-11 9-1 0,-19 16-10 15,-9 6-21-15,-7 5 73 16,-14-11-352-16,-6-4 120 15</inkml:trace>
  <inkml:trace contextRef="#ctx0" brushRef="#br0" timeOffset="96249.61">26607 7790 1331 0,'1'-2'190'0,"4"0"98"16,-17 13-399-16,34 25-8 0,8 13 19 16,15 34 39-16,8 13 54 15,16 34 0-15,1 0 2 16,15 26 4-16,-7-6 1 16,12 24-7-16,-11-17-1 15,9 27-1-15,-8-18-6 16,16 24-5-16,-12-13 8 0,4 12-3 15,-6-17 1-15,9 21 8 16,-11-29 2-16,13 23 4 16,-6-19 6-16,8 6 7 15,-8-19-1-15,2 10 4 16,-13-32-1-16,2 17 18 16,-20-24-7-16,-11-6 5 15,-16-28 0-15,-10-11-2 16,-13-39-31-16,-4-16-35 15,-6-20-81-15,-16-20-186 16,-16-26 2-16</inkml:trace>
  <inkml:trace contextRef="#ctx0" brushRef="#br0" timeOffset="96537.04">27934 11224 1043 0,'-14'-4'192'15,"4"1"83"-15,4 9-319 16,4 16-8-16,2 12 3 16,4 19 6-16,7 8 24 15,9 19 6-15,8-4 8 16,14 5-3-16,4-13 1 16,13-4 1-16,-1-24 3 0,12-15 8 15,-6-24 7-15,21-27 9 16,-2-19 4-16,11-25 4 15,-11-4-4-15,-4-1 6 16,-30 14-6-16,-16-5 29 16,-24 18-9-16,-14-3 4 15,-15 5-343-15,-48 8 106 16</inkml:trace>
  <inkml:trace contextRef="#ctx0" brushRef="#br0" timeOffset="99916.3">26529 8264 326 0,'-16'-1'82'0,"2"-3"27"15,8 4-100-15,5-2-7 16,8-2-8-16,9-8-17 15,8-8-2-15,19-11-4 16,6-9 5-16,12-18 3 16,3-1 11-16,13-15 6 15,-7 4 13-15,16-8 15 0,-6 13 9 16,10-12 13 0,-10 10 1-16,19-9 2 0,-8 7-14 15,19-7-6-15,-6 13-17 16,18-1-7-16,-12 11-4 15,12 0-1-15,-16 7-2 16,10-2 0-16,-18 14 1 16,1 0-3-16,-23 11 1 15,-2 7 0-15,-19 7 3 16,0 3-2-16,-14 5 1 0,0 3-2 16,-6 4 1-16,1 8 0 15,-10 3 2-15,2 13 2 16,-6 6 2-16,-4 9 0 15,-7-1 1-15,-7 6-1 16,-4-3-1-16,-6 1 0 16,-3-7-1-16,-1 8 0 15,1-5-1-15,-3 6 0 16,1-2 0-16,-4 7 0 16,-2-8 0-16,-7 5 1 15,1-10-1-15,-6 0-1 16,-1-7 1-16,-4 3 2 15,-2-7 1-15,-15 9 4 16,-1-3 3-16,-16 8 7 16,-1-3 0-16,-14 4 1 0,7-8 1 15,-21 9 6-15,5-6-7 16,-14 6 4-16,8-8 1 16,-18 9-2-16,16-11 4 15,-1 1 10-15,16-6-5 16,-4 2-5-16,22-6 1 0,-4-2-14 15,14-4-10-15,-4-1 0 16,10-5 1-16,-4-2-1 16,10-3 0-16,-6-1-2 15,6-7-2-15,-6 2 0 16,7-5 1-16,-12-1 1 16,10-3 3-16,-1-3 7 15,8-3 2-15,2-2-1 16,11 3-3-16,1-2-2 15,5 3-6-15,0-3-5 16,0 2-2-16,2-4 2 16,0 3 2-16,-1-6 0 15,1 1 5-15,3-7 2 16,4 0-4-16,4-9-3 16,10-6-3-16,15-13-4 0,6 1-1 15,12-11 4 1,2 1 4-16,9 3 0 0,-6 7 3 15,13-9 1-15,-4 4 0 16,16-10 0-16,-6 0 1 16,13-12-2-16,-7 9-2 15,14-4-47-15,-2 12-173 16,17-4 40-16</inkml:trace>
  <inkml:trace contextRef="#ctx0" brushRef="#br0" timeOffset="120594.73">2684 4520 780 0,'-55'10'132'0,"-13"2"90"16,-11 1-250-16,21 10 28 16,15 2-5-16,2 11-4 15,10 3 0-15,-1 16-4 16,2 9 1-16,-3 27-14 15,1 5 3-15,-7 33-4 16,5 1 0-16,-7 37-6 16,2-9 13-16,-2 33 0 15,7-13 6-15,1 27 2 16,5-22 8-16,6 24 0 16,7-21 3-16,4 26-3 0,-1-15-2 15,2 34-2-15,0-15 1 16,-5 25-2-16,-3 0 4 15,-2 34 3-15,-1-29-1 16,3 31 1-16,6-22 3 16,7 12-3-16,5-34-1 15,10 27 2-15,1-33-1 16,6 33-5-16,1-32 4 16,11 36-3-16,-3-25 1 15,11 39 0-15,-6-28 2 0,12 45-1 16,-2-33 3-16,10 40 0 15,-5-32 1-15,19 31 0 16,0-36 0-16,6 29-1 16,-3-41 2-16,10 30 1 15,-16-32 1-15,1 27-1 16,-3-32 2-16,5 32-1 16,-10-35 0-16,10 31 3 15,-13-34 5-15,6 34 3 16,-11-36-1-16,8 7-2 15,-6-52-6-15,15-13-6 16,-5-62-5-16,12-22-3 16,-7-38 3-16,9-14 1 15,-2-27 1-15,25-16-1 16,0-17 3-16,31-27-1 16,10-11 4-16,42-32-2 15,2-15 1-15,56-39-103 0,12-3-55 16,64-39-18-16</inkml:trace>
  <inkml:trace contextRef="#ctx0" brushRef="#br0" timeOffset="121461.29">17012 4523 513 0,'50'-48'100'16,"-2"-6"61"-16,-10 6-148 16,-1 1 7-16,-11 12 8 15,-7 7 26-15,-12 12 0 0,-7 1-14 16,-7 2-17-16,-13-1-46 16,-10-1-51-16,-21 6-16 15,-6 5 10-15,-16 4 18 16,2 6 52-16,-1 6 24 15,14-1 9-15,-5 7-6 16,10 7-10-16,-8 16-12 16,3 7-2-16,-3 27 0 15,9 12 2-15,-7 26 0 16,12 2 3-16,-6 37 0 16,6-8 1-16,-4 26-1 0,7-8 6 15,2 27-3-15,7-17-3 16,10 26-2-16,11-20 2 15,10 25-8-15,14-23 3 16,13 20 0-16,6-23 3 16,9 20 0-16,2-25 2 15,5 24 2-15,-1-26 1 16,9 30 1-16,-5-22 2 16,9 30 0-16,0-20-2 15,9 34 1-15,-8-23 2 16,7 37 1-16,-13-27 3 0,-1 29-1 15,-13-30-1-15,0 13-3 16,-10-42 0-16,6 3 61 16,-4-51 0-16,5-19 3 15,-4-43 17-15,6-21 42 16,1-33-54-16,13-14 0 16,8-10-5-16,45-11-52 15,34-5-287-15,67-19 58 16</inkml:trace>
  <inkml:trace contextRef="#ctx0" brushRef="#br0" timeOffset="133653.68">17448 15277 1087 0,'11'24'152'0,"2"10"133"15,9 5-331-15,18 19 8 16,6 5 25-16,15 8 2 15,-1-10 7-15,12 6-3 16,-11-13-30-16,10 10-54 16,-10-7-68-16,7 20-122 15,-13-3-36-15</inkml:trace>
  <inkml:trace contextRef="#ctx0" brushRef="#br0" timeOffset="134115.44">17248 15391 1133 0,'-22'-43'195'16,"18"11"123"-16,-6-11-349 15,13-2-1-15,12-12 4 16,10 1-2-16,15-4-17 15,9 15-3-15,16 6-32 16,0 20 1-16,7 10-5 16,-8 19 11-16,2 14 0 15,-17 11 28-15,-1 19 7 16,-16 4 11-16,-8 19 13 16,-12-2 13-16,-11 11 8 15,-9-12 3-15,-3-3 5 16,0-21 9-16,2-12 18 15,5-21-1-15,2-6-5 16,3-11-15-16,6-2-7 0,4-1-11 16,14-5 7-16,6-1 5 15,18-5 9-15,9 1 12 16,7 3-8-16,-9 5-8 16,3 13 3-16,-19 14 1 15,-16 22-13-15,-20 16-10 16,-23 27-47-16,-27 15-89 15,-32 34-118-15,-10-8-38 16</inkml:trace>
  <inkml:trace contextRef="#ctx0" brushRef="#br0" timeOffset="139788.41">18128 15287 739 0,'-31'-29'258'0,"8"17"29"15,3 3-171-15,11 6-109 16,5 2-14-16,8 3-9 15,10 10-9-15,4 7 0 16,13 15 8-16,3 0 12 16,13 10 5-16,-2-6 4 15,12-4 2-15,-1-18 2 0,13-14 1 16,-9-18-3-16,3-13-3 16,-13-9-2-16,-10-12-2 15,-19 4-1-15,-12-6-4 16,-12 2 0-16,-12-6-33 15,-7 10-48-15,-8-2-19 16,-1 12 5-16,0 8-8 16,4 13-2-16,5 15-58 15,12 15 6-15,5 14-67 16</inkml:trace>
  <inkml:trace contextRef="#ctx0" brushRef="#br0" timeOffset="140491.87">18575 15013 1125 0,'-33'-21'235'0,"-3"-2"120"0,9 1-335 16,11 5-16-16,15 7-4 16,10 6-13-16,10 4-13 15,15 8 2-15,7 3 10 16,8 7 1-16,0 0 5 15,3 3-2-15,-10-4-2 0,0 2-4 16,-14-8-8-16,-6-2 5 16,-9-3 6-16,-7-6 6 15,-7-6 4-15,-6-11 9 16,-2-5-1-16,-6-15-2 16,-2-3-4-16,-1-11-2 15,2 9 2-15,3 2-1 16,6 10-2-16,3 11-13 15,5 12 0-15,7 3-2 16,5 8-2-16,10 5 0 16,5-1 10-16,12 6 1 15,1-1 3-15,12 1 1 16,-3-8 6-16,7-1 7 16,-4-11-2-16,2-9-24 15,-12-14-15-15,-5-15-18 16,-13-8-16-16,-6-21-5 15,-8 0 23-15,-6-10 16 0,-3 11 16 16,-4-10 11-16,-2 20 16 16,-1 3 5-16,2 17 1 15,2 11 4-15,-1 17-1 16,2 10-7-16,-1 10-5 16,1 11-5-16,3 5-4 15,-2 17 1-15,2 5 3 16,4 4-1-16,6-5 3 15,9-2 1-15,6-16 2 0,16-12 1 16,1-10 7-16,14-7 5 16,-4-10 1-16,10-2-1 15,-10 2-2-15,8 9-6 16,-15 8-5-16,-2 12-2 16,-17 9-1-16,-15 14-1 15,-21 3 0-15,-19 8-9 16,-13 0-24-16,-11-4-120 15,0-14-109-15,-5-20-27 16</inkml:trace>
  <inkml:trace contextRef="#ctx0" brushRef="#br0" timeOffset="140667.44">19279 13817 853 0,'0'-59'178'16,"3"12"83"-16,-2 10-259 15,10 22 6-15,9 16-7 16,13 18-3-16,7 8 0 16,15 21 6-16,1 5-46 15,14 18-218-15,-5-3 65 16</inkml:trace>
  <inkml:trace contextRef="#ctx0" brushRef="#br0" timeOffset="141816.44">19625 13587 985 0,'3'-13'187'16,"18"8"101"-16,-4 11-293 15,9 8-4-15,17 15 5 16,1 3 5-16,13 12 1 15,0 0 0-15,6 6 2 16,-9-7 0-16,3 4-2 16,-15-12 0-16,-2-2-1 15,-11-12-1-15,-9-5 0 16,-11-12 2-16,-7-12 1 0,-10-9 1 16,-7-13 0-16,-3-5-2 15,-2-17-1-15,5-1 0 16,4-13-1-16,8 7 0 15,7 0-1-15,10 16 2 16,7 2-1-16,4 16 1 16,11 1 0-16,2 4 0 0,14 2 0 15,2 4 1-15,8 2 0 16,-3 8 0-16,6 3-1 16,-12 3 0-16,1 1 0 15,-9-3 0-15,-4-3-1 16,-12-2 2-16,-6-5 1 15,-11-2 2-15,-9 0 0 16,-7-9 1-16,-4-10-2 16,-3-5-2-16,-3-15-1 15,4-4-1-15,3-10-1 16,4 7 1-16,0 6-1 16,4 16 1-16,-1 12 1 15,0 18 0-15,-4 7 0 16,-1 10 1-16,1 12 1 0,0 3 1 15,5 9-1-15,10 0 1 16,9 1-1-16,9-10-1 16,15-6 1-16,3-8 0 15,9-12-1-15,-4-11 0 16,4-8-2-16,-10-10 0 16,-1-16-5-16,-10-4-1 15,-3-16-1-15,-11-7 0 16,-6-12 1-16,-9 6 4 15,-8-6 2-15,-5 13 1 16,-4 10 1-16,-2 24 0 0,-1 9-1 16,2 20 0-16,-6 17-2 15,3 15 0-15,-5 14-2 16,2 9 2-16,2 14 0 16,9 0 1-16,11 8-1 15,8-11 2-15,10 3 1 16,8-11 1-16,13-4 2 15,1-12 2-15,16-1 1 16,-1-8 0-16,9 0 0 16,-11-7 0-16,-1 5-3 15,-20-1-1-15,-10 3 0 16,-22 2-3-16,-21 3-6 16,-14-5-4-16,-24-5-13 0,-10-11-2 15,-12-16-1 1,8-19 4-16,4-26-10 0,20-20-7 15,9-36-50-15,23-10-19 16,15-24-5-16,9 12 15 16,18-9 20-16,9 28 54 15,14 8 23-15,-2 31 8 16,9 3 6-16,-9 28 2 16,0 11 0-16,-13 16-1 15,-6 13 2-15,-12 13 0 0,-6 18 12 16,-6 10 16-16,-1 25 28 15,-6 10 8-15,-2 20 14 16,3-2-8-16,4 13-11 16,6-13-29-16,16 0-11 15,13-19-19-15,18 6-6 16,1-15-17-16,8 15-300 16,-8 4-15-16,-34 29-106 15</inkml:trace>
  <inkml:trace contextRef="#ctx0" brushRef="#br0" timeOffset="142175.78">18796 16425 1198 0,'-23'-22'238'0,"3"7"111"16,18 10-359-16,20 12-6 16,11 7 2-16,19 12-2 15,8 5 8-15,19 11-1 16,-7 4 1-16,7 5-2 15,-11-7 5-15,1 2-57 16,-12-7-18-16,3-2-56 16,-10-9-27-16,1-4-73 15,-11-9 9-15,-4-18-30 16,-10-16 55-16,-5-22-37 16</inkml:trace>
  <inkml:trace contextRef="#ctx0" brushRef="#br0" timeOffset="143006.24">19496 16500 525 0,'-26'-31'276'15,"1"13"4"-15,5 6-109 0,8 5-73 16,3 3-32-16,8 7-46 16,1 6-17-16,4 5-14 15,8 9-4-15,4 6 5 16,8 3 0-16,3-1 2 16,7-1 1-16,-5-9 2 15,2-9 2-15,-3-5 3 16,-3-15 3-16,-4-11 4 15,0-19 3-15,-8-12 0 16,-8-16-1-16,-7 6-2 0,-14-5-8 16,-8 15-4-16,-9 6-2 15,0 20 1-15,-3 6 1 16,11 11 4-16,3 3-4 16,6 10-2-16,10 3-5 15,6-1-14-15,8 2-44 16,5 3-22-16,8-1-37 15,-3-9-11-15,10-7 7 16,-3-9 44-16,0-15 27 16,-4-7 40-16,-2-8 22 15,-10 3 25-15,-3 3 47 16,-5 9 24-16,-2 6 32 16,-3 11-1-16,-2 8-13 15,1 14-46-15,-2 9-22 16,3 12-31-16,8 17-2 0,6 4-4 15,13 14 2 1,9-1 1-16,23 11 3 16,7-10-2-16,21 3-3 0,1-13-5 15,11 0-5-15,-10-11-4 16,8 3-2-16,-16-8 3 16,1 8 1-16,-16-7 3 15,-10 1 1-15,-22-8 1 16,-9-4 8-16,-18-12 6 0,-12-1 4 15,-10-10-4-15,-18-7-14 16,-9-10-7-16,-10-18-8 16,0-11-5-16,-1-19 4 15,12-5 13-15,2-14 8 16,14 6 5-16,4-12 3 16,8 6-2-16,3-24-4 15,7-1-12-15,0-25-6 16,6 15-2-16,1-2-3 15,1 29 2-15,5 22 6 16,-3 35 4-16,-2 6 10 16,1 17 2-16,2 5-1 15,1 6-1-15,-5-7-4 16,1 1-11-16,19 22-4 16,48 44 2-16,-27-27-1 15,2 1 4-15,5 7 1 0,-3-4 5 16,-1 4 3-16,-9-7 4 15,-3 0-83-15,-13-13-103 16,-9-1-106-16,-16-14-84 16</inkml:trace>
  <inkml:trace contextRef="#ctx0" brushRef="#br0" timeOffset="143153.19">19874 15406 931 0,'4'-5'144'0,"0"16"110"16,14 10-275-16,14 22-131 16,7 7-108-16,15 7 7 15</inkml:trace>
  <inkml:trace contextRef="#ctx0" brushRef="#br0" timeOffset="143412.51">20730 15240 898 0,'-19'-34'238'16,"2"22"65"-16,7 5-266 16,5 17-21-16,2 10-21 15,0 12-15-15,6 8-3 16,8 15 1-16,5-8 9 15,18-2 7-15,11-15 10 16,23-20 8-16,9-24 5 16,27-27 4-16,3-19-39 15,16-25-268-15,-13-1 75 0</inkml:trace>
  <inkml:trace contextRef="#ctx0" brushRef="#br0" timeOffset="144338.63">21395 12087 600 0,'-32'-167'54'0,"-24"-6"94"16,-15 23-213-16,-10-8 66 15,-10 31 1-15,-25 8 3 16,-3 33 4-16,-30 19 51 15,3 35 8-15,-18 13 16 16,10 19-3-16,-27 16-1 16,20 11-50-16,-29 15-8 15,14 11-17-15,-28 28-1 0,19 1-3 16,-27 32-4-16,23 5 1 16,-17 35-2-16,26-5-2 15,-14 43-1-15,30-11 3 16,-9 32-2-16,21-15 5 0,-3 44 10 15,26-31 3-15,-3 21-2 16,29-25 3-16,3 27-5 16,25-28-6-16,1 44-8 15,20-12 6-15,8 36-3 16,18-32 1-16,17 18-5 16,17-44 6-16,23 17-7 15,11-36 4-15,30 19-2 16,7-31 5-16,21 22 1 15,0-29 2-15,24 15-2 16,-7-23 2-16,20 18 0 16,-9-27 0-16,27 10 0 15,-13-28 0-15,18 7-1 16,-4-31-1-16,21-7-1 16,-18-35 0-16,24 0-2 15,-20-33 1-15,21-12 0 16,-20-14 1-16,20-22-2 15,-20-21 3-15,22-19-2 0,-28-16 2 16,32-35-1-16,-21-8 5 16,18-40 0-16,-20-13 2 15,15-36 2-15,-35 6 1 16,14-30 2-16,-24 19 5 16,7 27 0-16,-17-32 1 0,15-31 12 15,-21 21-15-15,18-38 0 16,-7-39-1-16,13 13-16 15,-20 23-22-15,3-28-8 16,-26 29-20-16,-10-31-5 16,-28 36 13-16,-10-22 7 15,-24 33 38-15,-18-16 11 16,-18 41 7-16,-19-3 2 16,-17 34 2-16,-15-8-6 15,-7 34 7-15,-28-1 7 16,-4 26 0-16,-29-5-4 15,-6 24-12-15,-35 2-6 16,4 23-8-16,-36 3-1 16,10 27 3-16,-29 15 0 15,10 23 0-15,-31 23-7 0,26 21 51 16,-32 13 1-16,21 13-3 16,-25 26-20-16,29 12-41 15,-31 37-288-15,33 12 40 16</inkml:trace>
  <inkml:trace contextRef="#ctx0" brushRef="#br0" timeOffset="169282.33">2959 4321 91 0,'-13'-38'61'0,"-7"2"23"16,3 14-27-16,-4 3 34 15,4 6-24-15,-6 3-11 16,0 8-27-16,-12 1-11 15,3 2-10-15,-11 3 0 16,0 3 0-16,-9 3 3 16,6 3-2-16,-12 2 1 15,2 2-3-15,-14 9-2 0,2 1-3 16,-15 16-1-16,4 5-2 16,-9 19-1-16,14 5-1 15,-7 11-1-15,12-8 0 16,-5 19 0-16,12-11-1 15,-1 16-1-15,11-2 1 16,-4 23-1-16,10-6 1 16,-11 33 0-16,0-9 2 15,-7 31 0-15,8-8 1 0,-8 23-1 16,15-18 1-16,-1 15-1 16,11-28-1-16,3 18 0 15,8-22-1-15,-4 19-1 16,6-13-1-16,0 27 1 15,-2-14-2-15,-3 35 6 16,2-17 0-16,3 19-3 16,7-27 0-16,10 20 1 15,12-38-5-15,15 17 1 16,4-19 5-16,3 27 0 16,1-20 4-16,11 32-1 15,-7-19 1-15,8 24-1 16,2-17 2-16,6 19-2 15,-5-23 2-15,15 24-1 16,-5-23 1-16,14 26-2 0,-5-22 1 16,9 27 0-1,-11-26 1-15,6 24 1 0,-7-24-1 16,6 22-1-16,-10-26 1 16,14 14-2-16,-7-21 0 15,6 16 0-15,-7-26 0 0,3 17-2 16,-8-21 1-1,3 16-1-15,-10-23 1 0,8 20 0 16,-9-23 2-16,5 24-2 16,-11-21 1-16,6 16-1 15,-8-20 1-15,5 16-1 16,-9-25 2-16,6 15 1 16,-3-19 0-16,-3 14 2 15,-6-16 0-15,1 13 0 16,-4-19 0-16,-3 18 11 15,-1-19 3-15,3 12 1 16,-4-12-2-16,-2 9 0 16,-2-25-14-16,2 1-6 15,-2-24 0-15,-1-2-1 16,1-18 1-16,1 1 0 16,-2-13 0-16,5 4-1 15,-1-11 1-15,9 0-2 0,1-7 2 16,10 3 0-16,1-3 1 15,15 1-1-15,-4-7 1 16,11 1-2-16,-7-8 0 16,9-8-1-16,-9-9 0 15,13-8 1-15,-5-13 2 16,17-11 0-16,-5-2 1 0,11-14-1 16,-10 0 1-16,11-3-2 15,-13 5 0-15,9-8 2 16,-11 9 1-1,5-7 1-15,-15 4 1 0,3-8 7 16,-7 7-1-16,19-6 2 16,-1 3 5-16,34-14-120 15,5 2 38-15</inkml:trace>
  <inkml:trace contextRef="#ctx0" brushRef="#br0" timeOffset="173751.1">17120 3894 558 0,'-30'-37'152'16,"-10"4"45"-16,1 11-166 15,-13 1-3-15,3 9-12 16,-11 6-19-16,4 4-3 16,-17 5-3-16,4 7 1 15,-19 15-2-15,5 0 1 16,-12 12 1-16,12 2 1 16,-15 13-3-16,16-1 2 0,-8 18-2 15,10 0-1-15,-4 23 0 16,17-5 0-16,-5 27 7 15,13-1 1-15,-2 23 3 16,12-8-5-16,8 28 1 16,11-23-6-16,2 19-1 15,16-7-3-15,-9 22 13 16,6-13 2-16,3 27 0 16,3-17 6-16,4 19-2 15,12-23-9-15,3 9-4 16,3-27-1-16,11 25 17 15,-1-22 13-15,5 33 4 16,9-12-4-16,9 22-1 16,3-27-23-16,8 13-9 15,-2-33-3-15,5 17 9 0,-12-22 3 16,5 9 3-16,-8-21 0 16,2 14 1-16,-9-24-1 15,7 11-1-15,-11-13 7 16,-1 20 2-16,-5-15-1 15,-3 12 1-15,-6-9 0 16,3 15-5-16,-2-25-1 0,-1 6 1 16,0-18-2-16,2 5 6 15,-5-21-1-15,3 4 0 16,-2-15 2-16,-3 9 8 16,-3-15-7-16,1 4 1 15,-5-12-2-15,2 5-5 16,0-12-6-16,4 3-7 15,0-12 0-15,3-1 2 16,-1-8 2-16,3-4-1 16,-1-5 8-16,7-3 3 15,-3-3 3-15,8 2 2 16,-1-4 1-16,6-1 0 16,0-2-3-16,10-5 4 15,-2-8 2-15,15-11 9 16,3-8 1-16,30-20 9 15,3-15-12-15,49-27-4 0,19-7-65 16,73-18-172-16,-7-10 30 16</inkml:trace>
  <inkml:trace contextRef="#ctx0" brushRef="#br0" timeOffset="186616.04">8430 4626 726 0,'-13'-30'170'16,"0"-16"56"-16,6-1-213 16,25-1-21-16,14 10-8 0,19 0-10 15,5 11-17-15,16 10-8 16,-5 13 3 0,12 14-4-16,-7 14 9 0,13 20 16 15,-8 9 9 1,13 26-2-16,-5 5 1 0,23 26-2 15,-6-8 2-15,26 23-3 16,3-6 5-16,24 22 3 16,-6-8 6-16,32 26 6 15,-12-18 4-15,38 13 3 16,-14-23 4-16,43-1 1 16,-17-31 3-16,45-11 15 15,-26-39-1-15,37-27-1 16,-40-30 0-16,16-25-7 15,-51-17-15-15,-9-27 1 16,-54-2-4-16,-12-17 1 16,-46 2-1-16,-21-11 2 15,-34 21 0-15,-31-1 1 0,-25 23-1 16,-30 11 2-16,-12 23 12 16,-24 18 22-1,1 21 0-15,-14 33 5 0,9 15 1 16,-12 33 4-16,12 14-17 15,-6 42 6-15,11-2-2 16,0 55 3-16,16-6-14 16,15 33-10-16,18-25-16 0,4 62 49 15,14-20-4-15,9 67-1 16,4-11 6-16,19 60 7 16,18-56-48-16,21 48 5 15,11-59-13-15,16 10-6 16,-2-57-3-16,16 20-2 15,-3-63-8-15,9 29 19 16,-7-16-62-16,11 69-234 16,-21 11 65-16</inkml:trace>
  <inkml:trace contextRef="#ctx0" brushRef="#br0" timeOffset="190131.39">23422 4554 154 0,'0'0'61'15,"0"0"0"-15,0 1-31 16,1 7-38-16,2 23-1 0,1 44 2 16,3-17 0-1,7 2 0-15,10 12 2 0,6-5 3 16,17 9 0-16,4-7 1 15,21 5-1-15,3-14 0 16,14-1 22-16,1-15 7 16,26-5 3-16,-5-10 0 15,22-3-5-15,-3-8-21 16,21-6-8-16,-17-9-2 0,14-15 2 16,-13-8 5-16,12-16 3 15,-22-6 1-15,10-19 3 16,-19-2 1-16,-3-10 31 15,-32 8 10-15,-8-11 30 16,-27 19 19-16,-16-2 21 16,-18 13-19-16,-16-7 1 15,-10 9-28-15,-15-3-21 16,-5 6-22-16,-18-1-10 16,1 13-14-16,-16 7-6 15,2 13-2-15,-8 8-5 16,14 7-3-16,-8 11-3 15,6 9-1-15,-10 20-1 16,3 7 1-16,-14 20 0 16,8 4 2-16,3 21 1 15,11-9-1-15,4 22 1 0,16-7 1 16,-1 29-3-16,7-12 3 16,2 21 3-16,4-6 0 15,2 25-2-15,4-19 2 16,1 29 0-16,5-12 0 15,-3 13 2-15,8-21 2 16,4 15 1-16,0-29 1 0,1 6 1 16,6-23-3-16,-4 3 3 15,-4-25 1-15,-3 1 0 16,-3-23 1-16,-4 0 7 16,-2-19 1-16,-2-6 7 15,6-14 5-15,-3-4 21 16,1-12-3-16,-5-3 2 15,0-4-7-15,-16 8-102 16,-10 10-178-16,-41 24 17 16</inkml:trace>
  <inkml:trace contextRef="#ctx0" brushRef="#br0" timeOffset="-210692.02">27783 3392 724 0,'-20'-11'168'0,"5"8"47"16,8 11-216-16,-2 18-7 15,0 16-12-15,-4 19 1 16,-4 14 12-16,-8 15 0 15,0-9 2-15,-4 7 0 0,0-11 2 16,6-4-3 0,11-13-2-16,16-7-3 15,19-20-2-15,22-9-1 0,11-15 1 16,24-10 0-16,3-3 4 16,20 3 4-16,-5 4 2 15,11 13-1-15,-18 8 3 16,-5 6 0-16,-26 3-5 15,-10 15 0-15,-26-6 5 16,-17 12 7-16,-17 4 13 0,-16 16 17 16,-10-10 4-16,-14 7-2 15,2-14-6-15,-3-5-121 16,0-19-129-16,-10-18 1 16</inkml:trace>
  <inkml:trace contextRef="#ctx0" brushRef="#br0" timeOffset="-210411.14">28313 3529 850 0,'3'6'84'0,"1"11"126"16,9 10-261-16,4 21 11 15,9 7 35-15,10 14 4 0,5-4-1 16,10 5-2-16,-3-9 0 16,7 9 1-16,-4-6 0 15,2 10 1-15,-10-10 2 16,1 5-22-16,-11-14-19 16,-2-1-40-16,-12-11-25 15,-5-5-100-15,-7-15 7 16</inkml:trace>
  <inkml:trace contextRef="#ctx0" brushRef="#br0" timeOffset="-210139.8">27929 3151 870 0,'13'-91'157'15,"7"9"90"-15,21 21-270 16,13 12 2-16,17 10-45 16,-3 18-9-16,5 14-15 15,-14 13 3-15,-1 25-2 16,-17 14 44-16,-7 29 12 16,-18 10 17-16,-11 28 2 0,-13-5 4 15,-16 22 5 1,-3-13 5-16,-5-2-50 0,4-24-90 15,6-6 15-15</inkml:trace>
  <inkml:trace contextRef="#ctx0" brushRef="#br0" timeOffset="-209510.9">28977 2992 579 0,'13'31'96'0,"-4"17"66"16,3 8-178-16,5 14 9 15,-3-4 7-15,4 9 1 16,-2-7 3-16,-2 5 0 16,-6-10 0-16,-4 0 1 15,-2-16 3-15,-6-11 13 16,-5-14 7-16,-7-13 19 15,-4-22 3-15,-14-20 1 16,1-13-11-16,-9-29-11 16,4-3-17-16,-4-24-6 0,8 3-5 15,5-16-2-15,6 14 1 16,5-18-3 0,12 15 0-16,13-16-3 15,6 14 1-15,13 1 0 0,11 20 1 16,15 7 1-16,-4 33 2 15,10 20-6-15,-4 22-3 16,0 19-3-16,-11 18 1 16,-7 20-2-16,-13 11 6 15,-9 15 2-15,-10 0-1 0,-10 10-1 16,-3-9 1-16,-6 9 0 16,-3-13 1-16,-2 5 2 15,4-12 2-15,1 7-1 16,8-20 1-16,6-2-1 15,7-14 1-15,9-2-3 16,7-15 0-16,12 1-2 16,8-10 3-16,18-1 14 15,5-6 6-15,20 0 0 16,-7-4 3-16,8 0-2 16,-12 2-14-16,1 0 1 15,-14 0 2-15,3 6-4 16,-9 1-14-16,-1 1-95 15,-10-1-103-15,0-8-15 16</inkml:trace>
  <inkml:trace contextRef="#ctx0" brushRef="#br0" timeOffset="-209258.82">29825 2204 563 0,'12'14'175'16,"0"8"18"-16,12 6-113 16,11 12-119-16,15 14 26 15,5 0 8-15,11 12 5 16,-2-2 5-16,7 5 1 16,-6-2 2-16,8 8 1 15,-12-6-7-15,3 11-45 16,-13-1-47-16,-6 14-96 15,-15-6-14-15,-8 12-68 16</inkml:trace>
  <inkml:trace contextRef="#ctx0" brushRef="#br0" timeOffset="-208963.33">30382 2216 696 0,'9'-65'152'0,"-6"34"69"16,12 5-204-16,6 11-5 16,10 7-1-16,1 11-6 15,11 12-6-15,-1 13 1 16,9 14 0-16,-3 9 0 16,5 11 2-16,-4-2 2 0,3 4-3 15,-8-8 2-15,-4 1 2 16,-10-9 0-16,-4-1 0 15,-10-11-2-15,-6-11-4 16,-4-10-3-16,-4-9-13 16,-4-9-63-16,-20-23-149 15,-6-7 20-15</inkml:trace>
  <inkml:trace contextRef="#ctx0" brushRef="#br0" timeOffset="-208565.99">30621 1970 788 0,'-11'-10'125'0,"7"10"72"16,10 4-234-16,13 10-8 16,4 5 11-16,15 6 19 15,5 3 13-15,16 5 2 0,2-4 1 16,11 8-1-16,-6-7-16 16,4-4-65-16,-15-7-13 15,-6-18-12-15,-16-23-50 16,-10-26-23-16,-15-12 50 15,-15-26-23-15,-11 1 87 16,-18-12 110-16,-3 11 161 16,-4-2-11-16,6 22 21 15,9 11 13-15,13 26-71 16,8 12-37-16,2 15-76 0,6 3-40 16,1 7-40-16,-2-8 0 15,2 8 8-15,14 30 7 16,23 46 20-16,-3-23-3 15,1-1 2-15,9 11-1 16,-1-7 2-16,8 11 1 16,-7-3 2-16,8 7-34 15,-2-10-40-15,2-1-125 16,-8-20-25-16,3-10-74 16</inkml:trace>
  <inkml:trace contextRef="#ctx0" brushRef="#br0" timeOffset="-207992.81">31517 1190 920 0,'1'8'202'0,"-1"-4"74"16,0-2-280-16,0-1-43 15,0 0 2-15,0 24-2 16,5 43 11-16,-1-4 5 16,3 12 31-16,10 30-5 15,1-4 3-15,6 14-1 16,3-21 5-16,12-6-1 15,2-33 1-15,16-17 2 16,2-24 1-16,13-20 5 16,-1-21 1-16,6-23 0 15,-11-13-2-15,2-20-1 16,-16 0-2-16,-6 2 0 16,-20 17 5-16,-9 13 14 15,-18 18 5-15,-11 12-4 16,-14 12-3-16,-9 11-7 15,-2 2-14-15,-5 6-2 0,11 1 10 16,7-1 0-16,16-10-7 16,10 2-14-16,13-7-5 15,15-2-9-15,13 2 0 16,18 2 3-16,4 4 13 16,7 15 1-16,-10 13 0 15,-3 25 0-15,-16 15 7 16,-9 29 1-16,-11 5 2 15,-1 34 1-15,-13 1-29 0,1 45-229 16,-6 0 65-16</inkml:trace>
  <inkml:trace contextRef="#ctx0" brushRef="#br0" timeOffset="-207665.05">30473 5220 1486 0,'7'-1'183'0,"-27"0"177"15,26 3-484-15,12 11 68 16,12 13 7-16,7 12 32 16,15 15 14-16,1 6 5 15,7 15-42-15,-1-7-19 16,4 4-70-16,-10-10-30 0,-4-2-99 16,-17-21-33-16,-14-2-5 15,-21-15-45-15</inkml:trace>
  <inkml:trace contextRef="#ctx0" brushRef="#br0" timeOffset="-207248.44">30346 4877 1026 0,'0'-55'170'15,"8"12"112"-15,26-20-320 16,15 7 12-16,11 5-6 15,-1 13 8-15,4 17-10 16,-11 26 2-16,0 23-4 16,-8 13 10-16,-2 23-6 0,-15 7 14 15,-11 20 4 1,-11-1 8-16,-11 9 0 0,-7-16 11 16,-3 0-2-16,7-27-1 15,-2-15-12-15,8-20-9 16,3-6-15-16,8-15-1 15,7 0 1-15,9-6 12 16,18 0 9-16,6 0 17 16,12 1-2-16,0 4 2 0,6 13-2 15,-14 9 1-15,1 18 2 16,-17 10 1-16,-10 22 7 16,-16-1 3-16,-20 16 6 15,-17-6 0-15,-18 7 2 16,-7-19-15-16,-12-8-108 15,4-26-70-15,-15-28-60 16,10-29-107-16</inkml:trace>
  <inkml:trace contextRef="#ctx0" brushRef="#br0" timeOffset="-206902.04">30785 4777 67 0,'36'-124'100'16,"10"9"-30"-16,-3 36-11 0,4 17-21 0,-10 27-36 15,-2 20 15-15,-11 25 9 16,-6 21 31-16,-3 14 9 16,5 31 32-16,-8 7-9 15,3 14 0-15,3-5-29 16,3 4 0-16,0-24-28 16,15 0-9-16,3-20-12 15,15-9 1-15,2-15-4 16,6-13 2-16,-8-18 2 15,0-17 6-15,-17-6 0 16,-7-18 9-16,-14-5 1 16,-15-10 7-16,-14 4-5 0,-22-4-2 15,-19 6-10-15,-23-2-3 16,-5 11-13-16,-12 2-12 16,12 7-3-16,2 8-83 15,19 9-25-15,2 1-123 16,15 2-37-16</inkml:trace>
  <inkml:trace contextRef="#ctx0" brushRef="#br0" timeOffset="-206549.91">31563 3703 829 0,'6'21'130'16,"-9"1"99"-16,-1-3-243 16,1 11-13-16,0 1 20 15,1 3 1-15,1-9-1 16,7-2-2-16,4-2 2 0,5 8-1 16,3 1 4-1,10 7 2-15,-3 0 1 0,7 4 0 16,-5-5 2-16,-1-3-1 15,-9-10-2-15,-2-2 2 16,-9-11 4-16,-3-4 9 16,-3-6 7-16,-1 1 8 15,1-2-1-15,-1 0-16 16,1 0-30-16,0 0 81 16,0 0-307-16,-1-2 109 15</inkml:trace>
  <inkml:trace contextRef="#ctx0" brushRef="#br0" timeOffset="-206048.94">31708 3803 1097 0,'-9'4'201'0,"0"-2"88"16,7 3-324 0,-1 15 0-16,0 10 4 0,2 22 11 15,0 11 25-15,3 16-6 16,6-6 0-16,6 10-2 15,3-11 1-15,10 7-2 16,3-15 2-16,12 4-1 16,1-16 2-16,9-7-1 15,0-15 3-15,10-14 2 16,-8-18 3-16,10-19 5 16,-9-15 4-16,-4-20 4 15,-17-6 0-15,-15-12 2 16,-19 2-5-16,-27-12-6 15,-17 6-10-15,-23-11-8 16,-9 6-9-16,-20 2-13 16,7 26 1-16,-5 15-23 0,16 26-26 15,4 25-34-15,20 17-4 16,8 14-65-16,16 5-14 16,18 7-32-1,20-11-20-15</inkml:trace>
  <inkml:trace contextRef="#ctx0" brushRef="#br0" timeOffset="-205826.91">32328 3509 964 0,'23'-33'130'0,"-7"8"119"16,-16 18-327-16,3 4 45 15,1 8-2-15,-4-4 3 16,9 23 11-16,34 74 6 15,-11-24 20-15,12 17 4 16,-1-6-2-16,13 10-2 16,-4-13-3-16,5 7-54 15,-6-14-33-15,-5-2-148 16,-15-18-15-16</inkml:trace>
  <inkml:trace contextRef="#ctx0" brushRef="#br0" timeOffset="-205685.25">32210 4051 1177 0,'-27'-42'232'16,"15"-24"109"-16,26-21-351 15,31-49-22-15,20-12-24 16,28-53-76-16,3-7-208 16,13-29 20-16</inkml:trace>
  <inkml:trace contextRef="#ctx0" brushRef="#br0" timeOffset="-204606.08">30993 1378 1326 0,'-140'-10'42'0,"-24"-5"244"15,14-5-514-15,-12-6 231 16,14 9-2-16,-28 0-4 16,20 9 1-16,-15 12-6 15,6 19 2-15,-21 17-6 16,17 18 0-16,-19 43-2 16,10 8 3-16,-11 33 0 15,28 7 0-15,-4 16-1 0,28-21 4 16,6 22-3-16,43-21 2 15,-1 23 3-15,29-14 1 16,2 31-1-16,20-14 4 16,-2 34 1-16,16-12-1 15,2 36 2-15,14-17 1 16,11 34-4-16,12-27 1 0,9 33-1 16,5-29 0-1,13 27 0-15,1-41 3 0,23 18-2 16,7-42 0-16,29 11-2 15,4-40 2-15,35 11-2 16,-5-36 1-16,17 2-1 16,-2-33 3-16,29 0 5 15,-15-29-2-15,36-3 0 16,-9-24 0-16,29-12-4 16,-21-26-5-16,35-26 4 15,-31-25 2-15,28-26 6 16,-34-14 2-16,24-34 1 15,-33-7 2-15,14-27 4 16,-29-1 0-16,23-28 6 16,-35 15 0-16,19-23 2 0,-23 19-3 15,4-25-2-15,-32 19-4 16,13-27 2 0,-36 19-4-16,2-33-1 0,-14 21-1 15,8-25-1-15,-25 20-1 16,2-26 0-16,-18 20 1 15,-25-12 3-15,-24 29 0 16,-27-30 2-16,-18 39-1 16,-25-18 6-16,1 24-5 15,-18-15 4-15,0 33-1 16,-20-23 8-16,4 37 3 0,-20-2 11 16,4 19-3-16,-31 5 1 15,5 32-10-15,-27-8-8 16,9 28-12-16,-28 12-3 15,16 7-1-15,-37 4 0 16,17 18-1-16,-43 3 1 16,17 8 3-16,-44 20 2 15,34 13-1-15,-44 14-3 16,28 6-1-16,-42 22-39 16,32 18-37-16,-48 61-295 15,30 11 55-15</inkml:trace>
  <inkml:trace contextRef="#ctx0" brushRef="#br0" timeOffset="-201630.66">3160 4598 683 0,'-33'-20'141'0,"-22"-15"67"15,25 12-205-15,-3-2-2 16,3 5-1-16,-8 0-2 16,2 6 1-16,-11 1-3 15,0 6 0-15,-13 7-2 16,2 11 0-16,-15 8-2 15,4 9 1-15,-15 11 0 16,3 4 3-16,-10 5 1 16,12-3 3-16,-4 6-1 15,17-12 1-15,-2 11-6 16,13 0-2-16,-13 22-14 16,5 3-3-16,-10 25-5 15,5 0 3-15,-5 18 2 16,14-11 14-16,-4 15 3 15,12-11 5-15,-4 15-1 0,9-10 1 16,0 21-1-16,5-11 2 16,3 30 0-16,8-10-1 15,-3 29 1-15,7-11-1 16,-4 30 1-16,11-20-1 16,1 28-2-16,8-26 2 15,6 25-2-15,4-19 6 16,3 26-2-16,-2-22 2 15,6 25-2-15,-4-24 3 16,6 20-7-16,0-28 4 16,5 20-1-16,2-25 1 0,8 28 1 15,2-24 0-15,6 27-1 16,2-21 2-16,10 30-2 16,-2-29 0-16,5 25 0 15,1-25 1-15,3 20-2 16,-6-32 2-16,6 23-1 15,-4-25 2-15,1 24 0 16,-2-18 1-16,1 27 0 16,-8-23 0-16,2 17-1 15,-5-27-2-15,2 13-2 16,-7-29 0-16,11 11-1 16,-4-26 0-16,8 14 1 15,-4-23 1-15,14 19 1 16,-3-15 2-16,10 23 1 15,-5-14 0-15,5 23 1 0,-7-17 0 16,-3 22-2-16,-3-20 1 16,8 16-1-16,-5-23 0 15,10 12-1-15,-3-25 0 16,4 8 1-16,-9-16 0 16,5 7-1-16,-13-17 4 15,5 18 4-15,-8-11 2 0,3 10 2 16,-5-14 0-16,6 2-3 15,-6-25-7-15,7-8-5 16,-9-25-1-16,2-4-1 16,-8-14 0-16,0-3 1 15,-8-9 3-15,-1-2-2 16,-4-7 1-16,1-5 0 16,-2-3 0-16,3-1 0 15,-2-8 0-15,6 2-1 16,-2-2 1-16,4-3 0 15,-3-3 2-15,2 1-1 16,-5-2 2-16,6-4 0 16,-1-1 1-16,14-7 2 15,4-4 1-15,20-5 0 16,3 2 1-16,12-4-1 0,-6 5-2 16,9-5 1-16,-15 6-2 15,10-4 2-15,-8 5 0 16,18-3 3-16,-3 8 3 15,39 2-176-15,7 0 62 16</inkml:trace>
  <inkml:trace contextRef="#ctx0" brushRef="#br0" timeOffset="-199490.54">4351 4841 1021 0,'-19'-9'207'0,"4"3"101"15,4-3-304-15,-1-1-1 16,-3 1-1-16,-13-6-6 16,-7-2 2-16,-16-14 0 15,-7-6 0-15,-16-17-1 16,2-7 7-16,-17-21-1 15,4 5-2-15,-20-18 7 16,7 4-2-16,-20-22 2 16,8 9-1-16,-19-19 1 15,17 10-4-15,-18-17 1 16,14 21-6-16,-7-8 14 16,22 21 5-16,-3-1 6 15,21 23 1-15,-5-2 1 16,18 17-11-16,1 2-8 0,13 19-6 15,8 4-3-15,20 15 1 16,8 5-9-16,12 8-5 16,3 0-17-16,5 4-7 15,2 6-8-15,-2-4 4 16,0 0 4-16,1 0 15 16,10 6 2-16,8 6 6 15,41 57-2-15,-38-27 2 16,4 16-2-16,-3 1 6 15,1 14 1-15,-7-6 4 16,2 0 1-16,-8-19 4 0,-4-9 2 16,-6-17 5-16,-2-8 9 15,-1-12 7-15,-3-2 17 16,-3-4-2-16,-3-10-8 16,-4-5-12-16,-7-15-10 15,-3-14-19-15,1-20 0 16,3-4 7-16,0-13 2 15,4 6 2-15,2 3 3 16,4 15 1-16,1 3 3 16,4 16 3-16,0 6 3 15,3 12 0-15,-1 6-4 16,5 13-9-16,2 0-9 16,5 3-5-16,15-3-2 0,9-2 3 15,19-2 5-15,4 0 8 16,15 4 1-1,-4 4 2-15,9 10-28 0,-13 9-65 16,7 26-194-16,-14 21 14 16</inkml:trace>
  <inkml:trace contextRef="#ctx0" brushRef="#br0" timeOffset="-198884.31">608 3266 938 0,'-18'-3'195'0,"0"3"93"0,7 3-285 16,0 4-7-1,1 9-5-15,-5 19-7 0,3 6-2 16,2 20 1-16,3 3 5 16,8 5-3-16,13-15 5 15,5 1 0-15,6-12 1 16,6-7 0-16,-3-10 2 15,9-8 1-15,-2-7-2 16,11 0 0-16,-1 2 2 16,6 7 3-16,-10 9-1 0,3 9 2 15,-16 8 1-15,-12 9 0 16,-14 3 0-16,-14 11 2 16,-15-7 1-16,-18 1-11 15,-7-14-13-15,-10-3-68 16,1-21-89-16,0-22-72 15,17-21-62-15</inkml:trace>
  <inkml:trace contextRef="#ctx0" brushRef="#br0" timeOffset="-198647.19">448 3086 703 0,'-1'-19'131'0,"23"12"66"16,-21 9-209-1,3 4 0-15,10 6-1 16,6 5 8-16,15 10 4 16,2 6-3-16,17 6 0 0,5-4 0 15,11 1 4-15,-2-5 1 16,9 3 2-16,-12-7 2 16,-2 7 3-16,-10-1-24 15,-4 8-79-15,-12 0-35 16,-7 15-70-16,-14-5-70 0</inkml:trace>
  <inkml:trace contextRef="#ctx0" brushRef="#br0" timeOffset="-198467.25">325 3487 1005 0,'-43'-55'184'0,"1"-20"100"15,16-4-307-15,24-27 0 16,17 4-24-16,27-16-88 16,6 12-70-16,18-2-76 15,-2 24-88-15</inkml:trace>
  <inkml:trace contextRef="#ctx0" brushRef="#br0" timeOffset="-197984.36">881 2443 729 0,'16'6'249'16,"-2"-5"3"-16,-10 1-163 16,13 18-115-16,0 5 1 15,13 19 5-15,2 7 16 0,10 16 3 16,-7-6 2-16,5 5 2 15,-12-14 0-15,-3-1 2 16,-12-12-3-16,-5-8 4 16,-9-12 5-16,-8-4 6 15,-7-12-5-15,-12-14-5 16,-5-10-9-16,-12-17-7 16,-4-14-6-16,-4-23-1 15,6-6 3-15,-9-12 4 16,7 5 2-16,5 7 2 15,9 14 7-15,1 8 7 16,18 17-1-16,8 6-2 16,10 7-4-16,11 6-4 15,8 8-8-15,16 8-1 0,5 8 1 16,15 7 3 0,2 9 1-16,14 11 4 0,-5 2 2 15,12 9 2 1,-5 5 1-16,4 10-12 0,-14-1-33 15,0 14-83-15,-16-2-46 16,-6 4-74-16,-19-13-61 16</inkml:trace>
  <inkml:trace contextRef="#ctx0" brushRef="#br0" timeOffset="-197229.68">1000 2669 892 0,'-13'-32'153'0,"13"-27"96"16,10-8-270-16,12-21 3 15,10 4-17-15,12-8-53 16,-6 17-27-16,10-1-51 16,-5 15-20-16,3 3 15 15,-10 13 57-15,0 5 33 16,-12 8 72-16,-5 7 80 15,-12 7 41-15,-2 8 39 16,-4 1 3-16,-2 8-19 16,1 0-64-16,0 1-38 15,0 0-40-15,0 0-5 0,1 1-1 16,3 6 2-16,20 20 6 16,42 42 0-16,-34-32 1 15,6 3 0-15,-6-4 2 16,0-2 5-16,-7-6 1 15,-4-1 4-15,-10-11 2 0,-3-3 14 16,-5-7 24-16,-7-2 19 16,-4-6-1-16,-10-5-2 15,-7-5-18-15,-8-11-48 16,-5-7-38-16,-8-21-10 16,3-1-2-16,-4-14 4 15,7 2 20-15,-1-12 18 16,11 10 6-16,4 1 1 15,8 7 0-15,9 5-4 16,9 18-2-16,6 1-6 16,8 12-1-16,10 7-2 15,2 5 3-15,7-2 3 16,0 16 4-16,4 4 0 16,-7 5 0-16,0 10-2 15,-7 4 0-15,-7 5-3 16,-7-1 2-16,-4 11 4 0,-5-2 2 15,-3 9 1-15,-2-3 5 16,0 1 1-16,0-8-2 16,3-1 1-16,0-7-2 15,3-3-1-15,4-4-3 16,5-4 0-16,4-4-1 16,9-6 0-16,3-7 0 15,6-4 1-15,2 1 0 0,7-7 2 16,-1-5 0-16,7 4 5 15,-3-6 1-15,7 3-54 16,-6 5-70-16,3 4-46 16,-8 12-66-16</inkml:trace>
  <inkml:trace contextRef="#ctx0" brushRef="#br0" timeOffset="-196966.85">1827 1227 932 0,'10'9'153'0,"-7"-7"93"0,9-2-283 16,5 7-3-16,7 3 8 16,15 5 11-16,5 6 10 15,11 13 2 1,4 1 4-16,10 9 4 0,-4-1 1 15,4 9 3-15,-9-4-23 16,-2 4-61 0,-16-9-46-16,-6 0-98 0,-18-8-13 15,-13-6-51-15</inkml:trace>
  <inkml:trace contextRef="#ctx0" brushRef="#br0" timeOffset="-196794.78">1764 1430 865 0,'-22'-36'148'0,"-3"-8"91"15,0-7-264-15,6-13-3 16,12-10-16-16,12-16-52 16,11 20-44-16,14 10-96 15,7 8-33-15</inkml:trace>
  <inkml:trace contextRef="#ctx0" brushRef="#br0" timeOffset="-196528.25">2092 1061 693 0,'5'2'108'15,"0"1"72"-15,3-3-209 16,8 5-3-16,3 7 10 15,15 0 8-15,4 1 7 16,13 2 2-16,-2 2 1 0,9-6 2 16,-9-3 3-16,7-4 3 15,-7-1 1-15,4-14 0 16,-8-3 1-16,8-11 3 16,-8 2-1-1,-5-14-19-15,-10-4-73 0,-9-1-95 16,-24-13-17-16</inkml:trace>
  <inkml:trace contextRef="#ctx0" brushRef="#br0" timeOffset="-196347.05">2301 1084 640 0,'8'4'171'16,"-5"1"23"-16,2-18-158 0,7-1-67 15,12-24 4-15,5-8 15 16,8-21-5-16,-2-4-45 16,6-12-133-16,-14 21 14 15</inkml:trace>
  <inkml:trace contextRef="#ctx0" brushRef="#br0" timeOffset="-195597.03">1982 1109 728 0,'-19'2'136'0,"8"-15"66"15,14-9-221-15,12-19-5 16,4 3 0-16,12-30-12 16,6 1-5-16,13-6-34 15,0 15-12-15,10-9-12 16,-5 24 18-16,4 7 10 15,-13 6 38-15,5 2 15 16,-10 7 13-16,3 5 2 16,-6-1 0-16,3 9 2 15,-7 12-1-15,5 12 2 16,-2-2 0-16,3 22 1 16,-5 2 0-16,3 0 0 15,-7-7 1-15,1 12 0 16,-6-18 0-16,-2 6 0 0,-5-5 2 15,-2-7 3-15,-9-6 34 16,-1-3 107-16,-5-13 27 16,-7 4 14-16,-4-3-4 15,-10-6-43-15,-5-7-113 16,-12-3-34-16,-3-12-14 16,-14-4-18-16,3-8 4 15,-3-14 3-15,7 5 3 0,2-12-2 16,13 8 13-16,7-11 1 15,10 13 2-15,11-10-1 16,8 15 1-16,10 1-3 16,3 22 1-16,7 17 0 15,-1 16 4-15,5 24 1 16,-2 13 5-16,2 18 1 16,-7-1 2-16,0 13-1 15,-10-8 1-15,-1-1 2 16,-5-20 0-16,0 6 1 15,-2-18-2-15,0-14 2 16,-3-9 0-16,1 0 0 16,0-11-1-16,-2-1 1 15,3 1 0-15,-3-2 3 16,1 0 1-16,4-5 1 16,22-16-1-16,46-45-3 0,-30 38-4 15,9 5-1-15,1-1-1 16,9 6 2-16,-6 13 3 15,9 7 3-15,-11 8-1 16,3 7-34-16,-11 0-47 16,2 6-113-16,-12-5-24 15,-7-8-75-15</inkml:trace>
  <inkml:trace contextRef="#ctx0" brushRef="#br0" timeOffset="-195284.94">3273 50 692 0,'-15'0'133'0,"-6"0"68"15,2 1-209-15,5 1-1 16,5 1 0-16,9 10-2 16,8 13 0-16,11 12-5 15,4-3 2-15,10 16 0 16,1-11-3-16,10-5-1 15,2-11 7-15,13 2 1 0,1-13 0 16,15 1 9-16,-7-8 3 16,4 1 3-16,-13 0 4 15,-8 7 4-15,-21 8 0 16,-21 27 2-16,-20 16-1 16,-30 34-67-16,-18-3-54 15,-29 27-81-15,-1-10-55 16</inkml:trace>
  <inkml:trace contextRef="#ctx0" brushRef="#br0" timeOffset="-194766.01">557 4929 938 0,'-20'23'131'0,"5"-12"88"0,35-14-313 15,-10-17 63-15,10-10-5 16,14-18 0-16,11-11 33 16,22-41 0-16,2-5 1 15,27-29 2-15,1-7 5 16,31-35-2-16,-9 11-1 16,32-36 3-16,-4 8-1 15,28-41-2-15,-15 20 2 16,33-38-1-16,-20 26-2 0,24-33 1 15,-23 31-2-15,22-32 2 16,-25 40 2-16,16-19-1 16,-36 43 0-16,13-8 1 15,-35 48-2-15,-4-20 1 16,-32 58 1-16,-7 16 1 16,-32 35-1-16,-10 22-6 15,-21 47-28-15,-7-13-41 16,-11 8-12-16,-10 16-149 15,-12 16 13-15</inkml:trace>
  <inkml:trace contextRef="#ctx0" brushRef="#br0" timeOffset="-194252.91">583 5332 945 0,'-23'43'169'15,"16"-33"75"1,13-10-282-16,15-6-12 0,19-13-2 15,12-7 31-15,28-22 14 16,5-17 0-16,28-35 2 16,6-7 2-16,21-55 1 15,-6-6 0-15,36-36 2 16,-14-5 2-16,23-51 8 16,-7 23 2-16,25-48 23 15,-21 18 4-15,31-30 3 16,-21 31-5-16,25-30 3 15,-26 51-22-15,25-33-2 16,-33 45-4-16,10-7-2 0,-27 41-1 16,7-5 0-16,-41 44 0 15,-5 11 4-15,-31 43-1 16,-17 23 5-16,-27 37-1 16,-12 23 2-16,-16 11 2 15,-9 14 1-15,-7 0-29 16,-2 4-105-16,-4 7-182 15,-11 46-27-15,-10-1-158 16</inkml:trace>
  <inkml:trace contextRef="#ctx0" brushRef="#br0" timeOffset="-176562.75">1457 4327 85 0,'89'-95'17'16,"-9"1"13"-16,18-24-12 15,1-5 9-15,29-36 10 16,-2 6 3-16,24-31 14 0,-16 6-7 16,29-23 2-1,-16 20-4-15,10-22-2 0,-15 30-15 16,17-13-6-16,-30 35-10 15,7-9-2-15,-23 25-4 16,0 11 0-16,-29 22-2 16,-8 9 2-16,-25 35-1 15,-10 13-5-15,-23 17-37 16,-10 23-79-16,-13 14-4 0,-28 28-64 16</inkml:trace>
  <inkml:trace contextRef="#ctx0" brushRef="#br0" timeOffset="-176239.32">961 4787 821 0,'-42'40'164'0,"10"-32"71"15,30-21-263-15,19-28 29 16,19-26-9-16,34-49-17 16,25-37 17-16,44-64 1 15,11-20 4-15,47-46 1 0,-5-2 0 16,41-58 1-16,-16 25 1 16,34-36-2-16,-28 30 0 15,30-18-1-15,-38 62 1 16,15-8 1-16,-36 66-1 15,7 11-20-15,-38 69-42 16,4 34-160-16,-34 61 17 0</inkml:trace>
  <inkml:trace contextRef="#ctx0" brushRef="#br0" timeOffset="-158008.66">17211 3431 537 0,'-37'-15'129'15,"-3"-1"42"-15,7 7-150 16,-7 4-26-16,3 6 2 16,-4 1 2-16,4 4 0 15,-4 3 0-15,5 2-1 0,-6 5-3 16,4 2 0-16,-9 8 0 16,0 1 1-16,-11 9 0 15,6-4 1-15,-4 13 1 16,5-1-2-16,4 5-4 15,12-2-2-15,1 11 0 16,5-7-2-16,2 14 3 16,3 0 4-16,-3 16 1 15,1 0 3-15,-6 17-1 16,-2-9 2-16,-3 19-1 16,2-11-1-16,-1 9-3 15,5-14-1-15,1 16-2 16,6-15 0-16,-5 16-2 15,5-6 3-15,-4 18 2 16,4-6 3-16,-3 17 0 0,1-15 2 16,-1 17 0-1,1-12 0-15,-1 11 0 0,2-20 1 16,3 16-2-16,3-15 0 16,5 8 1-16,3-13-2 15,4 13 0-15,5-14 0 16,6 16 5-16,4-11 5 15,6 25 3-15,5-11-1 0,5 10-6 16,0-21-6-16,7 12-6 16,0-23-1-16,6 9 1 15,-3-12 7-15,4 13 2 16,-3-11 0-16,8 14 1 16,-1-15-1-16,6 21 0 15,-1-11 1-15,6 19 1 16,-5-13-1-16,6 24 2 15,-2-14 2-15,8 14-1 16,-5-21-5-16,12 19 6 16,-5-25-8-16,4 5 0 15,-7-19-2-15,5 3 3 16,-5-25-6-16,10 3 6 16,3-18 0-16,20-4 6 15,-1-16-4-15,22-11-1 16,0-22-3-16,22-15 5 15,-12-21 2-15,28-24 1 0,-16-7 3 16,11-20 4-16,-27 0 6 16,2-3 30-1,-32 8 18-15,-5-3 29 0,-27 15 15 16,-10 5 8-16,-18 14-27 16,-8 3-11-16,-10 13-28 15,-2 0-19-15,3 7-39 16,3-6-105-16,8 0-120 15,7-14-65-15,-5-14-114 0</inkml:trace>
  <inkml:trace contextRef="#ctx0" brushRef="#br0" timeOffset="-156978.15">17958 4496 923 0,'5'-2'137'0,"-16"-13"127"15,2-9-294-15,2 2 54 16,-3-11 4-16,0 2-5 16,-5-8-6-16,-4-3-9 0,-12-18 1 15,-1 0-3-15,-11-25 1 16,-1 0-1-16,-16-22 0 15,2 8 25-15,-17-23 14 16,-1 11-4-16,-16-22 3 16,12 16-3-16,-15-22-21 15,11 17-17-15,-11-14 7 16,19 21-2-16,-7-7 0 16,19 24-5-16,-5 1-1 15,12 14-9-15,-7-5-2 16,7 13-6-16,-3-4 0 15,11 7 0-15,-4 2 5 16,10 12 2-16,-1-1 6 16,11 10 1-16,0 2 1 15,11 17-2-15,6 4-6 0,7 14-10 16,2 2-25 0,5 13-12-16,0-1-15 0,2 1 8 15,-2-3 10-15,1 10 26 16,-6 28 8-16,-12 38 17 15,-1-21-1-15,-3-5-3 16,0-1 3-16,-1-10 1 16,3 4 1-16,6-14 0 0,1-5 7 15,6-10 6-15,2-5 17 16,4-5 10-16,0-5 22 16,-2-3-8-16,3 3-10 15,0-1-20-15,-7-29-14 16,-12-51-24-16,9 12 0 15,3-7 5-15,2-20 3 16,1 5 6-16,4-5 7 16,4 21 3-16,1 11 2 15,0 24-2-15,0 11-12 16,1 15-13-16,1 9-8 16,1 5-4-16,9 7 0 15,6 4 5-15,12 16 7 16,5 5 6-16,12 13 0 15,0 4 4-15,5 18-35 16,-5-6-43-16,1 14-182 16,-11 5-6-16,-13 18-106 0</inkml:trace>
  <inkml:trace contextRef="#ctx0" brushRef="#br0" timeOffset="-156326.4">12972 1397 801 0,'-40'-34'72'0,"6"14"135"15,11 17-318-15,15 12 142 16,7 19-16-16,6 12-24 15,7 16 2-15,2 7 5 16,5 16-4-16,1-7-2 16,5-1-3-16,-7-17 0 15,0 0 2-15,-5-11 7 16,-4-8 5-16,-4-11 4 16,-2-3 23-16,-4-14 10 15,-3-13 8-15,-1-3-2 16,-6-19-2-16,-7-14-22 0,-1-29-20 15,-1-13-12-15,-4-37-13 16,5 0-4-16,4-18 1 16,4 21 11-16,0-1 23 15,7 31 11-15,0 14 2 16,6 24-2-16,9 14-8 16,5 20-21-16,15 11 2 15,10 6-1-15,14 28 4 16,6 4 7-16,19 24 6 15,-7 3 1-15,9 17-11 16,-9-7-5-16,1 3-21 16,-17-9-17-16,2 11-46 15,-14-3-24-15,-8 22-107 16,-17 4-1-16</inkml:trace>
  <inkml:trace contextRef="#ctx0" brushRef="#br0" timeOffset="-156110.95">12872 1524 794 0,'23'-55'155'16,"2"-20"81"-16,12 8-239 0,22 4 0 15,4 7-15-15,17 9-114 16,-6 30-104-16,5 17-20 16</inkml:trace>
  <inkml:trace contextRef="#ctx0" brushRef="#br0" timeOffset="-155746.97">13407 1073 644 0,'0'-2'137'15,"-1"0"60"-15,1-1-188 0,2 1-11 16,35 4-9-16,39 30 1 16,-22 9-4-16,-3 5 1 15,9 8 2-15,-7-6 7 16,2 0 2-16,-11-17 3 15,-4-9 1-15,-13-10 5 16,-5-10 14-16,-11-15 2 0,-3-25 3 16,-4-10 1-1,-3-24-2-15,-6-4-12 0,-7-13-3 16,-6 21-10 0,-7-9-4-16,0 11-5 0,-4 6 5 15,8 26-2-15,7 5-31 16,6 31-10-16,7 34-2 15,10 22-82-15,13 18-81 16,11 9 37-16</inkml:trace>
  <inkml:trace contextRef="#ctx0" brushRef="#br0" timeOffset="-155497">14207 635 1065 0,'9'-4'228'16,"-1"13"77"-16,-22 8-287 16,33 22-79-16,6 16 15 15,17 19-11-15,5 1-7 16,13 19-58-16,-4-15-27 15,10 9-92-15,-11-7-20 0,1 3-28 16</inkml:trace>
  <inkml:trace contextRef="#ctx0" brushRef="#br0" timeOffset="-155281.22">13953 795 918 0,'-21'-80'85'15,"17"-24"111"-15,31-19-281 16,24 13 1-16,29 3 28 16,5 27 6-16,20 19-51 15,-8 30-90-15,5 27 1 16,-21 19-92-16</inkml:trace>
  <inkml:trace contextRef="#ctx0" brushRef="#br0" timeOffset="-154757.52">14570 495 652 0,'-8'5'67'0,"0"22"90"16,2 50-227-16,13-13 50 15,9 2 3-15,11 19 1 16,5-7 5-16,8 7-1 16,-2-16-2-16,8 3-5 15,-5-16-1-15,5-11-2 16,-5-19 8-16,4-19 12 15,-8-21 11-15,5-23 18 16,-12-6 20-16,-5-24 27 16,-10 9 4-16,-9-12 15 0,-11 2-6 15,-11-17-15 1,-4 18-25-16,-7-20-10 0,-2 12-14 16,-6 11-2-16,4 25-9 15,-8 13-32-15,1 22-34 16,-20 28-82-16,-3 19-65 15,-14 41-57-15,10 4-43 16</inkml:trace>
  <inkml:trace contextRef="#ctx0" brushRef="#br0" timeOffset="-153525.89">15115 526 880 0,'-7'-18'57'15,"3"10"133"-15,-9 33-323 16,12-10 111-16,4 10-6 0,4 21 0 16,0 0 10-16,4 13 0 15,-2-1 4-15,7 7-1 16,2-12-7-16,10 3-25 16,2-13-19-16,16-4-40 15,-1-18-31-15,7-9-16 16,-4-11-17-16</inkml:trace>
  <inkml:trace contextRef="#ctx0" brushRef="#br0" timeOffset="-153176.59">15742 553 598 0,'-19'-24'155'15,"-2"13"58"-15,0 1-180 16,6 13-4-16,-2-8-10 15,4 12-29-15,4 14-9 0,0 3-3 16,3 6-2-16,4 9 6 16,3 8 1-16,5-3 6 15,4 4 3-15,5-12 4 16,5 6 2-16,3-14 3 16,3-16 2-16,3-5 2 15,2-3 2-15,-3-12 2 16,5-10 1-16,-2-5 0 15,-2-21 3-15,-8-3 0 16,-5-13-2-16,-12 4-6 0,-11 2-17 16,-9 9-28-16,-11 2-65 15,-4 18-9-15,-5 16-2 16,5 11 9-16,-1 22-32 16,12 14 40-16,11 14-8 15</inkml:trace>
  <inkml:trace contextRef="#ctx0" brushRef="#br0" timeOffset="-152532.65">16148 631 1139 0,'5'-6'230'0,"-5"-3"96"0,-16 6-351 15,17 6-16-15,5 5-1 16,6 9-3-16,2 6 17 16,5 14 13-16,1 2 8 15,3 5-33-15,-3-9-14 16,-2-2-28-16,-6-12-12 0,-2-9 12 16,-6 0 46-16,-8-12-6 15,-3-4 9-15,-5-16-27 16,-9-8-13-16,-2-22-5 15,0 0 28-15,0-8 38 16,1 5 61-16,6-3 32 16,4 21-3-16,6 3-12 15,5 14-27-15,13 3-33 16,4 20-31-16,9 7-8 16,6 3 4-16,10 5 6 15,-2 14 8-15,11 1 1 16,-2-2 4-16,6 12 2 15,-4-4 4-15,3-6 3 16,-13-9 2-16,-4-8 5 16,-13-11 4-16,-6-2 27 15,-10-6 10-15,-5-10 7 0,-4-7-7 16,-9-15-5-16,-7-11-32 16,-12-17-15-16,-4 9-3 15,-5-3 29-15,4 17 28 16,3-8 30-16,14 26 4 15,5 0-16-15,8 19-36 16,6-8-39-16,4 23-30 0,7-3-6 16,7 7 11-16,12 6 12 15,6 17 13 1,8 8-9-16,-5 2-20 0,9 11-57 16,-7 0-31-16,1 7-96 15,-7-7-32-15,-2 9-24 16</inkml:trace>
  <inkml:trace contextRef="#ctx0" brushRef="#br0" timeOffset="-152165.68">16789 597 1035 0,'-9'-12'174'0,"6"8"96"16,5 8-313-16,7 4-7 15,4-4 10-15,10 10 5 0,1-1 17 16,12 14-3-16,-4 3 6 16,7 15 3-16,-6 1 5 15,-4 1 3-15,-8-15 1 16,-2-6-1-16,-9-14 3 16,-4-3 21-16,-5-8 12 15,-9-3-27-15,-7-2-34 16,-14-20-132-16,-8-20-45 15,-12-15-46-15,-1-4 31 16,-1-20 10-16,12 11 210 0,7-21 77 16,11 18 47-1,8-6 9-15,12 13 24 0,8 8-101 16,10 30-83-16,7 5-57 16,2 15-51-16,7 24-24 15,0 18-28-15</inkml:trace>
  <inkml:trace contextRef="#ctx0" brushRef="#br0" timeOffset="-151977.52">16808 840 1136 0,'-10'-8'199'16,"12"-25"117"-16,8 3-354 15,12-5-18-15,15 0-46 0,5-5-21 16,14 1-98-16,-4 5-84 16,9-4-11-16</inkml:trace>
  <inkml:trace contextRef="#ctx0" brushRef="#br0" timeOffset="-151758.89">17201 281 718 0,'-12'-16'160'0,"2"6"66"15,8 13-221-15,-1-6-19 16,4 4-4-16,-1-1-14 16,0 1 1-16,3 4 1 15,9 29 12-15,52 26 3 16,-34-31 3-16,9 10 5 16,-2-4 6-16,8 10 8 15,-7 15 13-15,2 14-76 16,-6-4-39-16,-3 1-93 15,-9-12-64-15</inkml:trace>
  <inkml:trace contextRef="#ctx0" brushRef="#br0" timeOffset="-151146.45">17741 173 503 0,'-9'-15'198'0,"1"2"8"15,5 13-145-15,-1 4-33 16,1 3-33-16,2-6-16 16,-3 26 0-16,-8 58 0 15,7-35 9-15,4 7 1 16,2-9 2-16,7-2 0 15,6-6 4-15,5 2 0 16,4-1 2-16,10-9 1 0,-2-9 2 16,8-6 0-1,-5-10 3-15,1-6 4 0,-6-4 0 16,0-11 3 0,-9-3 1-16,0-11-2 0,-2-7-4 15,-3-1 0-15,-4 0-3 16,1-2 5-16,-3 23 5 15,-1 0 0-15,-1 6-3 16,2 6-3-16,-2 9-7 16,3-4-3-16,2 11 0 0,6 12-2 15,0 2 2-15,3 4-1 16,0 5-1-16,6 6 3 16,-3-8 5-16,4 14-15 15,-3 3-21-15,0 1-152 16,-6-4-4-16,-8 10-74 15</inkml:trace>
  <inkml:trace contextRef="#ctx0" brushRef="#br0" timeOffset="-150778.36">18275 440 1088 0,'-8'-27'173'0,"1"5"109"0,5 37-342 16,10-6 17-16,5-7 8 16,11 11 7-16,7-11 21 15,13 16 4-15,2-6 5 16,8 11 0-16,-5 6-2 16,2 6 0-16,-4-13 1 15,6 0 1-15,-6-17 0 16,4-17-1-16,-9-10-2 0,-8-2 1 15,-16-13 0-15,-13-4-7 16,-12-5-2-16,-13-11-22 16,-3-6-19-16,-10-2-55 15,3 6-3-15,-4 13 2 16,10 20 20-16,1 17-14 16,10 16 34-16,6 13-21 15,9 10-14-15,9 27-56 16,6-7 15-16</inkml:trace>
  <inkml:trace contextRef="#ctx0" brushRef="#br0" timeOffset="-150210.72">19021 458 211 0,'13'-10'254'0,"-7"8"-40"16,-2-5-45-16,2-2-27 0,0 11-78 15,-3-12-35-15,3 0-33 16,2 12-9-16,-1-7-4 15,3 12-2-15,5 5 6 16,0 12-2-16,0-16 6 16,1 22 1-16,-4-16 3 15,-3 10 2-15,-2-11 4 16,-3 7 3-16,-4-6 4 16,0-6 19-16,-2-4 7 15,-3-5-25-15,-1-5-16 16,-6-22-43-16,-1-8-25 0,-2-12-14 15,2-6 23-15,5-29-8 16,11 14 51-16,11 0 13 16,5 10 8-16,7 6 7 15,2 33 23-15,3 7-14 16,-2 8-8-16,4 7-4 16,-2 0-5-16,2 7 1 15,-9 11 0-15,-5 26 2 16,-7 5-1-16,-11 16-3 15,-6 2-4-15,-6 0-1 16,-3-17 1-16,-3-2 1 16,1-15 5-16,2-2 5 15,5-13 3-15,0-3 19 16,6-7 5-16,3-3 11 0,1-6 1 16,6 0 12-1,-7-2-14-15,1 0-3 0,27-3-13 16,46-6-4-16,-33 10-15 15,6 5-5-15,-7-2-4 16,3 4-3-16,-4 6-8 16,2-3-62-16,-3 12-15 15,6 29-106-15,-11 1-27 16</inkml:trace>
  <inkml:trace contextRef="#ctx0" brushRef="#br0" timeOffset="-149744.58">19782 447 1000 0,'5'-14'175'16,"-3"27"102"-16,1-17-305 16,8 5-10-16,6 3 4 15,3 4 11-15,9 19 4 16,-1 1 7-16,3 13 2 15,-5-4 6-15,0 8 1 16,-6-10 1-16,-4-3 1 0,-6-3 2 16,-3-7 8-16,-3-10 10 15,-6-5 13-15,-2-7 0 16,-10-14-7-16,-3-3-11 16,-11-16-9-16,-1-14-11 15,-5-4-13-15,6-9 4 16,2-7 5-16,8 11 3 15,8 6-3-15,8 0 13 0,5 2 2 16,8 12-3-16,4-1-4 16,4 7 1-16,7 4-4 15,0 17-2-15,4 4-5 16,-1 5 0-16,2 10-9 16,-1 19 1-16,5 17-5 15,-2-7-4-15,7 13-35 16,-3 5-10-16,-1-3-65 15,-7-9-30-15,-8 20-62 16,-16-1-20-16</inkml:trace>
  <inkml:trace contextRef="#ctx0" brushRef="#br0" timeOffset="-149545.75">19856 553 1088 0,'16'-26'145'0,"-1"17"139"16,17-4-345-16,6 0-9 15,14-1-5-15,-1 9-19 16,5-11-67-16,-7 2-18 16,4 3-74-16,-8 6-15 15</inkml:trace>
  <inkml:trace contextRef="#ctx0" brushRef="#br0" timeOffset="-149313.39">20407 341 491 0,'-2'-18'156'0,"-2"3"47"16,-4 1-119-16,1-3-29 15,4 3 1-15,2 12-30 16,1-4-23-16,2 6-16 16,-2 0-16-16,0 0-2 15,1 1 7-15,5 8 4 16,2 25 7-16,45 37 2 15,-35-34 3-15,2 0 4 16,-3-7 4-16,-1 2 3 16,-3 3 1-16,-4-4-21 15,-5 2-7-15,-5-6-2 16,-4-15-7-16,-13-5-155 16,-11-10 70-16</inkml:trace>
  <inkml:trace contextRef="#ctx0" brushRef="#br0" timeOffset="-149143.18">20219 184 812 0,'7'-28'117'15,"6"-1"98"-15,5 10-246 16,14-1-29-16,4 5 21 16,11 4-17-16,1 10-19 0,0 3-67 15,-13 8-3-15,-3 7-36 16,-11 3 15-16,-6 4-20 15</inkml:trace>
  <inkml:trace contextRef="#ctx0" brushRef="#br0" timeOffset="-148947.18">20590 188 45 0,'18'46'113'0,"-16"-37"-12"15,1-6 12-15,2 6 11 16,2-3-23-16,2-2 6 16,3 8-23-16,4 12-9 15,0-9-30-15,3 4-13 16,-1 2-18-16,7-1-8 15,-3-4-9-15,3-1 0 16,0 3 1-16,2 8 0 16,-5-3 3-16,-1-5 2 0,-3 6-33 15,-2-2-112 1,-9-5-49-16,-8 3-54 0</inkml:trace>
  <inkml:trace contextRef="#ctx0" brushRef="#br0" timeOffset="-148591.58">20737 183 980 0,'-3'1'157'0,"3"5"105"15,4 2-289-15,6 23-19 16,4 5 20-16,6 8 9 15,0-9 6-15,7 8 2 16,-1-13 2-16,9-1-6 16,-4-9 1-16,0-3 0 15,-4-7 3-15,-8-8 15 16,-7-2 16-16,-4-12 24 16,-5-2 4-16,-5-5 0 15,-3-7-9-15,-6-15-17 16,-4-2-18-16,-14-9-90 15,-5-7-11-15,-15 11 0 0,0 9 3 16,-7 18-7-16,11 20 64 16,5 14-87-16,16 2-75 15,8 8-28-15</inkml:trace>
  <inkml:trace contextRef="#ctx0" brushRef="#br0" timeOffset="-148247.91">20882 208 149 0,'29'-15'119'0,"0"2"17"16,-9 1-25-16,5 0 21 16,-8 10-22-16,0 6-12 15,-4 4-33-15,3 15-20 16,-6 6-25-16,6 2-11 16,1 8-15-16,1 6-2 15,-1-8 1-15,3-1 0 16,-4-7 4-16,-3-14 7 15,-6-7 12-15,-3-6 52 16,-3 0 17-16,-3-11 4 16,-1 4-4-16,-5-20-1 15,-4-11-52-15,1-28-37 16,1-7 0-16,8-8-71 16,9 22-6-16,11 10 27 15,9 26 23-15,6 16-3 16,4 10 68-16,15-7-2 0,-10 3-37 15,-9 0-100-15,-10 17-136 16,-26 46 6-16</inkml:trace>
  <inkml:trace contextRef="#ctx0" brushRef="#br0" timeOffset="-146831.65">11982 1080 490 0,'-103'-23'201'16,"26"9"30"-16,2-9-110 0,25 4-22 15,9 0-20-15,19 3-29 16,5 3-48-16,13 3-26 15,10 14-18-15,3 12-5 16,13 10-4-16,6 3 25 16,16 16-1-16,4 5 5 0,18 11 0 15,1 0 7 1,16 13 4-16,-4-1 9 0,21 15 4 16,-6-6 5-16,12 8 1 15,-10-4-3-15,13-2-1 16,-10-19-2-16,13-3-2 15,-9-16-4-15,19-4 0 16,-8-13-1-16,11-5-1 16,-11-12 0-16,22-9 2 15,-15-12 0-15,13-16 3 16,-12-7 2-16,14-14 3 16,-20 3 4-16,8-14 10 15,-18 2 2-15,8-9 8 16,-17 7 1-16,8-5-1 15,-13 13-9-15,2-3-2 16,-11 12-9-16,7-3-3 16,-14 10-1-16,5-5-2 15,-12 14-1-15,4 0-1 16,-11 5-1-16,8-1-1 0,-5 7 0 16,12 0 0-16,-9 3 0 15,14 4 2-15,-9 2-1 16,11 5 0-16,-3 0 1 15,13 4-1-15,-10 5-1 16,14 3 0-16,-4-6 1 0,17 1 0 16,-5-3-1-16,22-12-7 15,-6-2 0-15,18-8-4 16,-18-3-1-16,16-6 4 16,-20 2 3-16,7 1 0 15,-19 6 3-15,5 6-1 16,-19 6 0-16,10 10 0 15,-13-3 2-15,8 0 0 16,-9 0 1-16,11-2 1 16,-14-4 3-16,12-2-3 15,-11-2 2-15,5-7-3 16,-14 3 1-16,2-7-4 16,-13 9 1-16,6 4-2 15,-8 4 0-15,11-1 2 16,-6 3 0-16,16-4 3 15,-6-1 3-15,15-5 1 16,-5 2-1-16,8-13 0 0,-15 5-1 16,6-8 0-16,-17 16-1 15,8 0 0-15,-13-1-1 16,11 9 1-16,-6 5 0 16,13-15 1-16,-6-5-1 15,20 9 1-15,-8-8 1 0,13-4 1 16,-11 0-1-16,13-10 2 15,-16-1 0-15,6-12 1 16,-12 1-2-16,16-1 0 16,-9 12-2-16,19-5 10 15,-2 7 2-15,15-8 2 16,-12 6 4-16,7-12 3 16,-23 4-11-16,-3-2 0 15,-23-3-3-15,-6-22 25 16,-19 4 1-16,-2-10 8 15,-17-2 10-15,-9 25-1 16</inkml:trace>
  <inkml:trace contextRef="#ctx0" brushRef="#br0" timeOffset="-141791.34">12441 15993 535 0,'0'3'138'0,"-4"-3"25"15,6-5-144-15,-2 4-30 16,2-1 0-16,31-38 2 16,49-49 9-16,-12 8-1 15,6-5-4-15,22-28 0 16,-2 1-2-16,19-36 3 15,-10 9 0-15,10-20 3 16,-18 13 0-16,8-17 5 16,-21 28 9-16,11-13 15 15,-17 27 5-15,3 0 1 16,-14 27 0-16,-1 5-6 0,-20 26-15 16,-5 7-5-16,-10 21-1 15,-4 8-2-15,-11 11 0 16,-3 5 3-16,-6 6 4 15,-3 0 32-15,-3 7 12 16,-2 1 13-16,1-2 1 16,0 0-2-16,-1 0-33 15,0 0-17-15,0 0-19 16,0 0-31-16,-1 0-29 16,1 0-89-16,0 0-53 0,-1 11-70 15,-4 27-57-15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06:11:3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4931 758 0,'-67'-34'160'0,"-12"1"71"0,13 8-224 16,-14 2-7-16,6 5-2 16,-10 10-3-16,7 6-2 15,-10 3-6 1,7 4 2-16,-11 6-2 0,10 0 4 15,-9 6-1-15,10 5 5 16,0 13-4-16,11 7 1 16,-9 14-3-16,14 2 2 0,0 15-2 15,12-6 3-15,3 12-2 16,17-10 2-16,5 15-1 16,8-3 3-16,6 13-4 15,7-11 2-15,5 6-2 16,4-12 1-16,9-1-5 15,5-12 2-15,11 4-1 16,1-10 3-16,11 1 1 16,3-12 3-16,14 3 4 15,0-10 2-15,14-2 2 16,-3-8 1-16,18-1 0 16,-8-7-4-16,14-2-2 15,-5-1 0-15,11-1-1 16,-6-3-1-16,21-2 2 15,-9-4 3-15,19-4-3 16,-3-3 2-16,19-4-1 0,-13-4 0 16,22-2 1-16,-10 0 2 15,17-3 0-15,-18 1 0 16,24-1 2-16,-14-2-1 16,14-7-3-16,-8 2 1 15,16-5 0-15,-24 1-1 16,17-5 1-16,-21 7 2 15,4-6-1-15,-16 0 1 16,17-2 0-16,-24 7 0 0,12-3-2 16,-16 6-2-1,13-2 2-15,-22 4 0 0,11-11 3 16,-8-3 11-16,20-13 3 16,-10-2 0-16,14-13 1 15,-14 3-4-15,0-2-10 16,-31 10-1-16,-10-4-1 15,-29 11 1-15,-13-4 34 16,-22 6 8-16,-12-7 2 16,-10 5 1-16,-11-11-2 15,-8 3-31-15,-20-8-7 16,-3 7-4-16,-28-3-2 16,-8 4-1-16,-23-5-4 15,-2 7 1-15,-29-3 7 0,12 4 1 16,-28-1 16-16,13 10 10 15,-20 0-2-15,11 9-7 16,-29 2 1-16,15 8-17 16,-32 7-8-16,13 5 0 15,-28 9-1-15,17 4 2 16,-29 8-1-16,25 3 1 16,-28 10-1-16,28-1 0 15,-25 8 0-15,27 0 1 16,-14 2 1-16,28-2 0 0,-13 2 1 15,34-10 1-15,-3-5-2 16,29-3 0-16,-6 2-108 16,27 1-168-16,-19 17 21 15</inkml:trace>
  <inkml:trace contextRef="#ctx0" brushRef="#br0" timeOffset="2906.09">15121 6427 1240 0,'-69'-47'64'16,"-14"-1"221"-16,-8-8-471 15,8 20 186-15,-19 8 0 16,7 14-7-16,-17 0-2 15,2 14-2-15,-15 6-1 16,12 1 0-16,-19-2 0 16,7 7-2-16,-25 1-15 15,10-2-2-15,-39 9 0 16,9 3 0-16,-38 8 2 16,17 4 21-16,-32 7 7 15,29-3 0-15,-22 4 1 16,34-6 0-16,-15 0 0 15,32-9 0-15,-16-5 0 16,24-6-8-16,-25 2-14 16,16-1-2-16,-25 1 0 0,15 2 1 15,-25 0 12-15,22-10 16 16,-17-5 16-16,26-8 7 16,-21-10 3-16,25-2-3 15,-22 1-1-15,21-1-14 16,-26 5-5-16,26 1-1 15,-26 1 2-15,24 0-1 16,-20-1 4-16,22-3-3 16,-21 0-1-16,23-3-3 0,-25-1-1 15,22 1-4 1,-21-4 2-16,25 0-1 0,-16-5 1 16,24-1-3-16,-13-6 2 15,23 4-2-15,-22 0-1 16,23 10-1-16,-20 5 1 15,17 8-2-15,-17 16 0 16,22 4-1-16,-21 11-6 16,25 6-2-16,-4 4 10 15,19-12 1-15,-5-3 3 16,25-10 6-16,-8-9 5 16,14-4-8-16,-11 6-3 15,14 5-3-15,-11 13-3 16,15 8-1-16,-9 14-2 0,14 5-1 15,-6 17-1-15,18-1 2 16,0 13-3-16,16-4-2 16,6 13-4-16,16-13-3 15,8 13-4 1,9-9 0-16,12 12-4 0,11-7 2 16,10 13-3-16,7-10 4 15,21 10-3-15,6-11 3 16,27 4-2-16,6-12 7 15,25-2-4-15,0-21 2 0,27-2-1 16,-9-18 4-16,27-7 10 16,-4-13 3-16,20-6 1 15,-15-13 4-15,35-6-2 16,-21-8-9-16,38-7 2 16,-9-3 4-16,38-4-1 15,-27 3 4-15,42 1 0 16,-36 5 0-16,31 2 2 15,-30 6 2-15,32 5-2 16,-31 4 1-16,26 7-1 16,-25 4-1-16,29 3 5 15,-23-6 24-15,36 3-4 16,-25-2-6-16,26 3-1 16,-29 4-9-16,17 7-23 15,-32 2 3-15,27 2 8 0,-30 0 1 16,26 3 0-16,-21-1 0 15,23 5 14-15,-20-5-12 16,41-3 55-16,-24-7 3 16,37-6 4-16,-21-7-12 15,27-7 12-15,-36-3-53 16,33-8-1-16,-41-5-5 0,22-1-11 16,-42 1-5-16,14 0-1 15,-44 7-3-15,10 1 3 16,-29-2 14-16,22-11 2 15,-28-1 3-15,24-14 7 16,-14-7 1-16,19-19-2 16,-23 4-6-16,10-4-4 15,-39 8-5-15,-4 0 1 16,-37 18 0-16,-7-3 10 16,-27 4 5-16,-8-10 35 15,-19 8 5-15,-13-9 36 16,-18 2 6-16,-9-5 6 15,-8 6-33-15,-11-10-3 16,-5 8-33-16,-11-18-9 16,-3 1-7-16,-12-14-2 15,2 6-3-15,-14-14 3 0,1 12-1 16,-19-7-1-16,1 16-3 16,-20-2-2-1,-1 15-25-15,-25 5-3 0,10 19 0 16,-24 3-6-16,6 11 1 15,-17 6 21-15,19 3 3 16,-23 5-5-16,19 6 7 16,-6 0 3-16,26 3-3 0,-15 7-74 15,24 10-70-15,-2 19-151 16,16 8-49-16</inkml:trace>
  <inkml:trace contextRef="#ctx0" brushRef="#br0" timeOffset="16013.26">20506 6765 481 0,'-82'78'107'0,"0"14"48"16,14 0-137-16,3 17 0 16,23-3-2-16,11 11 5 15,16-22-4-15,23-5-6 16,23-19-2-16,33-16-8 15,20-27-3-15,32-12-7 16,9-12 5-16,36-8 16 16,-9-4 9-16,15 0-2 15,-22 5 6-15,-9 10-2 0,-51 11-16 16,-26 20 14-16,-50 11 6 16,-48 33 7-16,-41 10 1 15,-49 29 3-15,-24 2-11 16,-34 17-2-1,11-22-8-15,-12-3 1 0,41-32-4 16,17-22 4-16,45-33-16 16,25-28-112-16,44-34-128 15,29-52-6-15,24-24-161 16</inkml:trace>
  <inkml:trace contextRef="#ctx0" brushRef="#br0" timeOffset="16256.99">21042 6778 808 0,'70'-86'72'16,"-31"20"139"-16,3 14-298 16,2 26 116-16,12 31-3 15,-2 28-12-15,8 26-4 16,-5 11-1-16,16 25 3 16,-6-2-4-16,16 13 2 15,-5-9-3-15,6 19 1 16,-13-15-2-16,0 11 0 15,-20-13-4-15,-6 5 0 16,-14-20-6-16,-4 0-51 16,-9-17-40-16,-2-7-136 15,-5-13-16-15</inkml:trace>
  <inkml:trace contextRef="#ctx0" brushRef="#br0" timeOffset="16423.3">21405 7738 759 0,'-45'-52'171'0,"21"-12"70"16,32 5-228 0,28-16 1-16,22 3-9 0,36-16-4 15,16 8-2-15,30-17-89 16,4 12-73-16,30-8-78 16,-16 12-86-16</inkml:trace>
  <inkml:trace contextRef="#ctx0" brushRef="#br0" timeOffset="16853.21">22992 6398 244 0,'63'-53'155'16,"-40"11"-3"-16,-16 6-39 16,-20 23-59-16,-15 13-14 15,-9 12-23-15,-12 12-14 16,2 7-7-16,-8 16-3 16,9 5 0-16,-4 17 0 15,8 2 3-15,-3 13 13 16,14-6 17-16,4 23 74 15,9-9 6-15,15 9-1 0,13-14-12 16,17-1-19-16,9-33-76 16,15-10-5-16,5-20 1 15,13-15 8-15,-1-17 7 16,16-22 5-16,-5-11-6 16,7-26-16-16,-15-4-23 15,-8-14 1-15,-25 11 0 16,-16-10 9-16,-26 17 13 15,-15-3 24-15,-9 14 8 16,-10 7 14-16,1 18 1 16,-1 21 4-16,7 23-7 0,2 17-8 15,9 10-14-15,4 17-5 16,12-2-6-16,9 8-3 16,13-3-3-16,16 12 3 15,12-9 1-15,14 3 2 16,1-11-8-16,5 3-90 15,-10-17-47-15,-3 1-141 16,-15-13-59-16</inkml:trace>
  <inkml:trace contextRef="#ctx0" brushRef="#br0" timeOffset="17408.89">23310 6748 628 0,'-2'-65'139'0,"8"4"66"0,16 13-185 15,15-3 11 1,8 14 0-16,14 5-12 0,3 8-10 16,13 7-5-16,-3 10-12 15,3 9-5-15,-12 6 4 16,0 8 0-16,-13 2 1 16,0 11 0-16,-14 2 0 15,-1 6 1-15,-8-1 5 0,-6-4 2 16,-9-11 9-16,-4-6 69 15,-6-7 28-15,-2-14 20 16,-2-9-2-16,-3-21-13 16,2-12-73-16,4-33-42 15,3-9-44-15,7-38-29 16,2-1-7-16,4-11-35 16,-2 20 17-16,4 2 24 15,-6 42 29-15,5 12 12 16,-2 23 37-16,2 9-9 15,0 13-18-15,7 3-32 16,-3 4-2-16,1-7 3 16,-5-2 9-16,-5-12 74 15,-12 0 56-15,-7-7 36 16,-6 6 14-16,-3 3 11 0,-3 10-54 16,7 7-34-16,5 13-35 15,8 12-22-15,8 14-13 16,13 22-4-16,8 11 8 15,22 25-3-15,3 2 0 16,22 13-1-16,-2-9 1 16,8 10 4-16,-10-14 9 0,4 12-80 15,-19-11-64-15,-5 19-109 16,-23-9-73-16</inkml:trace>
  <inkml:trace contextRef="#ctx0" brushRef="#br0" timeOffset="17906.75">24342 5958 1417 0,'15'-12'260'15,"2"-8"145"-15,19-1-426 16,11 4-24-16,29-8-34 15,13 2-8-15,16-5-20 0,-14 1 3 16,13-9 16-16,-18-1 43 16,3-11 22-16,-21 1 23 15,3-11 4-15,-17 4 1 16,2-5 1-16,-17 7 0 16,4-3-1-16,-10 8 0 15,-1-4-2-15,-10 11 0 16,-2 4 4-16,-11 13-3 15,-3 6-3-15,-6 12-1 16,-8 6-11-16,-4 6-6 16,-10 9 0-16,-4 5 2 0,-8 7 0 15,3 3 11-15,-1 11 2 16,3-4 3-16,5 14 1 16,9-3 0-16,7 7-3 15,11-7 0-15,16 5 0 16,7-10 0-16,20-2 2 15,10-12 5-15,23-4 2 16,4-16 0-16,23-10 1 16,-3-10-1-16,19-17-7 15,-16-11-24-15,14-19-149 16,-18-5-128-16,-7-22-31 0</inkml:trace>
  <inkml:trace contextRef="#ctx0" brushRef="#br0" timeOffset="18244.87">26340 4822 665 0,'-41'-12'211'16,"10"5"43"-1,16 5-205-15,7-1-20 0,9 7-33 16,10-1-26-16,6 2-4 16,21 1 5-16,11 3 21 15,29 2 6-15,6 4 2 0,17 5 0 16,-6 2 2-16,9 8-2 15,-21 0 1-15,-1 7 1 16,-19 0-1-16,-11-3-1 16,-23-9 4-16,-9-5 62 15,-15-11 45-15,-10-12 25 16,-8-11-3-16,-11-13-5 16,0-11-64-16,1-23-47 15,12-6-27-15,21-35-5 16,17-8-1-16,23-8-5 15,8 16 0-15,2 9-39 16,-8 44-40-16,2 25-130 16,-17 31-100-16,-13 32-57 15</inkml:trace>
  <inkml:trace contextRef="#ctx0" brushRef="#br0" timeOffset="19411.82">20994 9811 1415 0,'-66'43'179'16,"34"-31"177"-16,12-9-480 15,36-2 86-15,41-17 3 16,34-24 12-16,67-35 4 16,29-28 7-16,63-44-48 15,10 3-6-15,60-41-8 16,-23 2 5-16,57-37 3 15,-20 13 50-15,51-52 0 16,-38 32 6-16,62-41 1 16,-39 30 4-16,52-35-1 0,-37 35 6 15,62-37 3-15,-53 39 0 16,49-25-17-16,-65 40-9 16,21-25-18-16,-79 44-3 15,8-19 2-15,-83 34 16 16,-5-16 15-16,-69 34 19 15,-14-17 13-15,-58 36 6 16,-21-13 33-16,-39 24 24 16,-17 2 39-16,-34 24-13 15,-22-16-8-15,-14 20-31 0,-31-6-30 16,-9 12-42-16,-28-9-2 16,-6 23 4-16,-45 0-3 15,4 14 0-15,-38 5 3 16,9 20 2-16,-48 8-5 15,23 18 0-15,-47 14-4 16,14 14-2-16,-50 18-1 16,29 11 3-16,-39 16-1 15,29 2 2-15,-24 15-5 16,43-5-2-16,-42 17-19 16,35 0 0-16,-35 26-3 15,23 2 4-15,-48 24-12 0,45-3 9 16,-37 31-10-1,39-15 10-15,-27 26-26 16,52-12 15-16,-24 17 9 16,47-21 14-16,-31 35-3 0,45-23 29 15,-22 22 0-15,43-19 1 16,-15 16 0-16,43-25-1 16,-13 23-1-16,34-25 2 15,-11 27-1-15,22-19-1 0,3 15-7 16,27-20 3-16,-8 22-2 15,24-22 1-15,-4 29 4 16,13-17 14-16,-4 33 3 16,18-20 1-16,0 20-1 15,19-28-4-15,10 8-20 16,20-34-10-16,6 16-1 16,15-28 1-16,9 16-6 15,6-21 11-15,15 4 0 16,7-26 0-16,11 6-3 15,7-27 3-15,16 5 0 16,-2-17 1-16,22 1 0 16,-2-18 3-16,24-8 0 15,3-19 5-15,41-24 37 16,2-23 3-16,47-28 5 16,2-20 3-16,36-24-5 15,-17-6-35-15,35-19 0 0,-19 3-6 16,17-12-6-16,-25 4 3 15,22-19 1-15,-25 1 1 16,19-28 3-16,-24 9 2 16,13-19-1-16,-32 18 0 15,6 6-4-15,-43 38 0 16,3 7-82-16,-28 35-211 0,5 2 42 16</inkml:trace>
  <inkml:trace contextRef="#ctx0" brushRef="#br0" timeOffset="23777.67">19802 9621 572 0,'-14'-5'131'0,"-13"12"60"16,5 9-169-16,-4 24-2 0,1 14-4 15,-9 30-10-15,2 8-11 16,-12 28-2-16,-4 0-4 16,-22 32 1-16,-6-8 3 15,-32 43 4-15,-10-9 3 0,-32 45 3 16,3-18 1-16,-29 23 1 15,16-33 5 1,-1 6 5-16,32-51 1 16,3-5-1-16,40-40-2 0,10-9-1 15,22-26-35-15,6-4-178 16,21-19 53-16</inkml:trace>
  <inkml:trace contextRef="#ctx0" brushRef="#br0" timeOffset="24291.12">18072 10255 836 0,'-72'39'104'0,"24"-14"96"15,15-5-321-15,26 1 19 16,23-2-18-16,22-11 16 16,31-19 10-16,19-20 49 15,41-29 22-15,12-15 22 16,31-24 4-16,-5 3 2 15,25-14 5-15,-27 17-3 0,21 0 45 16,-26 14 13-16,12-3 9 16,-28 19 4-16,-1 18 11 15,-39 22-43-15,-12 28-7 16,-37 28-3-16,-18 29 21 16,-21 10-1-16,-12 25 13 15,-15 2-2-15,-11 20-1 16,-2-11-25-16,-6 11-7 15,0-23-10-15,-2-1 12 16,9-21 0-16,1-8 5 16,8-22-1-16,4-3-5 15,8-15-17-15,5 3-8 16,11 0-29-16,13 9-162 0,18 2-152 16,13 8-24-1</inkml:trace>
  <inkml:trace contextRef="#ctx0" brushRef="#br0" timeOffset="25873.26">22450 8691 1040 0,'-22'-3'186'0,"6"-2"99"15,13 9-314-15,10 20-2 16,8 12 2-16,19 32 10 16,3 15 6-16,10 41-1 15,7 15 0-15,19 39 0 16,-6-2 1-16,18 23-3 0,3-31-2 16,27-7 5-1,-1-45 2-15,31-24 2 0,5-47 9 16,38-30 10-16,-6-33-1 15,43-34-4-15,-15-14-7 16,25-28-47-16,-24-1-95 16,17-18-117-16,-44 16-33 0</inkml:trace>
  <inkml:trace contextRef="#ctx0" brushRef="#br0" timeOffset="26121.9">23982 9588 437 0,'2'-20'221'0,"28"-10"33"16,19-4-111-16,30 1-25 16,16 4-39-16,32 14-24 15,-2 16-44-15,22 22-10 16,-17 12-9-16,6 25-24 15,-30 11 4-15,-14 48-8 16,-39 14-30-16,-37 52-118 0,-44 8-48 16,-53 42-55-16</inkml:trace>
  <inkml:trace contextRef="#ctx0" brushRef="#br0" timeOffset="32089.82">25862 6344 1053 0,'-15'-4'118'0,"4"-10"148"16,17-7-368-16,13 3 93 15,27-15-3-15,20-8-3 16,38-30 1-16,16-6 3 15,57-28 2-15,3-8 0 16,44-30 5-16,-9 12 2 0,35-25 2 16,-34 17-1-1,19-5 3-15,-39 30-2 16,6-3 1-16,-39 27-2 0,-2 1 2 16,-38 26-1-16,-4 3 0 15,-35 22-3-15,-17 14-89 16,-29 20-46-16,-26 27-113 15,-32 27-67-15</inkml:trace>
  <inkml:trace contextRef="#ctx0" brushRef="#br0" timeOffset="32457.67">26147 6251 1051 0,'143'-126'154'0,"17"-20"134"15,78-53-336-15,28 3 45 16,90-35 4-16,-13 24 1 16,86-24-39-16,-26 43-125 15,55-4-126-15,-74 41-36 16</inkml:trace>
  <inkml:trace contextRef="#ctx0" brushRef="#br0" timeOffset="37390.01">25623 11183 1567 0,'-19'-30'314'0,"-10"6"143"16,26 18-497-16,5 6-38 15,7 6 0-15,19 12-6 16,9 10 9-16,18 24 21 16,7 9 27-16,10 21-2 15,-10-2-26-15,0 9-17 0,-13-16 3 16,-4 0 4-16,-15-15 5 15,-4-4 33 1,-11-17 20-16,-4-6-6 0,-7-13 2 16,-3-10 6-16,-6-9 137 15,-23-28-435-15,-9-15 208 16</inkml:trace>
  <inkml:trace contextRef="#ctx0" brushRef="#br0" timeOffset="37573.03">25738 11275 1002 0,'-37'-96'260'16,"13"26"85"-16,10 2-285 15,13 15-2-15,9 1-13 16,6 9-17-16,9 7-12 16,1 9-16-16,12 14-12 15,2 18-6-15,16 27-9 16,0 14-20-16,16 26-52 16,0 6-15-16,7 14-92 15,-7-6-40-15,8 14-69 16,-15-10-22-16</inkml:trace>
  <inkml:trace contextRef="#ctx0" brushRef="#br0" timeOffset="38336.21">25661 11415 1440 0,'12'-15'240'15,"11"-22"158"-15,4-8-435 16,20-8-31-16,11-6-5 0,15-9-37 16,-6 13-18-16,13-5-49 15,-11 7 6-15,-2-3 3 16,-19 11 46 0,-10 4 47-16,-19 12 94 0,-8 10 83 15,-8 11 38-15,-2 5 6 16,-2 2-29-16,1 1-66 15,0 0-66-15,1 1-24 16,5 24-8-16,70 58 5 16,-27-26 26-16,27 12 3 15,-2-6 8-15,14 1 5 16,-9-13 1-16,7-7 0 16,-23-15 4-16,-1-10 0 15,-17-15 0-15,-6-13 11 16,-11-13 5-16,-7-22 8 15,-8-9 2-15,-9-17 9 16,-6-6-9-16,-12-15 3 0,-2 13 2 16,-4-2 11-16,4 18-6 15,2 14 1-15,7 25-11 16,3 8-24-16,4 13-30 16,6 8-15-16,6 5-6 15,16 11 0-15,9 9 13 16,16 6 15-16,3 0 8 15,12-2 5-15,-9-12 0 16,0-14 1-16,-14-9 3 16,-2-23 7-16,-17-17 0 15,-6-25 1-15,-11-10-1 0,-11-31-2 16,-13-3-11-16,-18-23-4 16,-11 3 3-16,-12-27 5 15,2 20 0-15,-4 6 50 16,12 32 22-16,7 19 7 15,16 39 0-15,4 17-12 16,14 16-63-16,5 12-32 16,9 12-19-16,5 17-10 15,10 12 12-15,15 24 17 16,9 6 15-16,19 20 12 16,9-2-18-16,16 17-69 15,-8-15-49-15,9 10-111 16,-17-16-95-16,-8 1 26 15,-29-22-72-15</inkml:trace>
  <inkml:trace contextRef="#ctx0" brushRef="#br0" timeOffset="38763.17">27145 10326 1412 0,'-11'-4'241'0,"-8"-8"146"16,18-20-442-16,14-6 5 0,17-24 8 15,10-17 7-15,25-23 3 16,4 5 13-16,8-1-21 16,-10 23 1-16,-2 15 2 15,-23 28 7-15,-12 13-5 16,-12 12 16-16,-6 7-7 16,-8 6-1-16,2 9-5 15,0 7 7-15,4 20 4 16,1 9 10-16,9 20 1 15,2-5 4-15,9 6 0 16,5-17 2-16,4-8 1 16,1-20 2-16,6-12 6 15,-4-17 3-15,9-18 5 16,-7-17 1-16,0-22 6 16,-10-6-1-16,-11-14 17 0,-23 5 1 15,-19 1-4-15,-15 17-2 16,-18 9-4-16,-7 15-18 15,-10 10-8-15,6 16-1 16,-10 8-17-16,5 10-21 16,-5 15-82-16,9 4-93 15,6 9-122-15,16-8-60 0</inkml:trace>
  <inkml:trace contextRef="#ctx0" brushRef="#br0" timeOffset="39109.87">28250 8991 806 0,'-12'19'304'16,"-13"4"4"-16,-5 16-156 16,4 24-166-16,-2 31 7 15,11 6 7-15,8 14-3 16,14-16-7-16,19-7-3 15,13-29 2-15,20-10 1 16,3-23 6-16,21-21 7 0,4-23 6 16,17-32 11-16,-5-16 6 15,17-38 3-15,-16-7 0 16,0-13 2-16,-26 21-9 16,-11-3 2-16,-29 37-1 15,-12 17 11-15,-15 26-9 16,-3 8-19-16,-10 20-36 15,-16 21-54-15,-6 16-66 16,-18 23-214-16,-6 12 22 16</inkml:trace>
  <inkml:trace contextRef="#ctx0" brushRef="#br0" timeOffset="39488.04">26192 12121 892 0,'-91'133'293'16,"40"-66"22"-16,17-15-259 15,28-17-160-15,27-14-5 16,26-26 20-16,52-45 1 15,35-40 65-15,69-62 19 16,26-41 7-16,81-76 5 0,-3-3-5 16,69-56 16-1,-19 17-3-15,51-28 3 0,-50 45-2 16,42-23 13-16,-63 58-10 16,19 0-7-16,-72 56 0 15,-9 21-3-15,-75 62-10 16,-31 22-8-16,-65 46-2 0,-24 20-93 15,-41 24-26-15,-32 29-122 16,-36 28-7-16,-51 49-56 16</inkml:trace>
  <inkml:trace contextRef="#ctx0" brushRef="#br0" timeOffset="39704.37">27517 12854 1577 0,'50'56'238'16,"7"-76"188"-16,62-73-466 16,41-39-18-16,126-118 65 15,48-48-1-15,122-95 10 0,14 7-41 16,105-63-398-16,-27 65 102 15</inkml:trace>
  <inkml:trace contextRef="#ctx0" brushRef="#br0" timeOffset="52446.77">20714 5250 568 0,'-96'45'112'16,"-25"21"55"-16,17 17-171 0,-11 33-2 15,17 1 1-15,-5 37-2 16,26-7-1 0,3 23-5-16,21-6 2 0,1 26-3 15,25-10 4-15,-6 32 1 16,13 0 2-16,-7 38 0 16,13-3 1-16,-2 34-2 15,10-19 1-15,10 29 1 16,8-28 18-16,17 37 13 15,14-31 2-15,27 38 1 16,7-38-1-16,27 27-20 16,1-31-18-16,27 36 4 15,-13-32 6-15,22 47 7 16,-7-24 4-16,26 20 8 16,-15-42-8-16,40 18-5 15,-11-58-4-15,45 13 0 16,-9-48-3-16,46 9 3 0,-16-38 1 15,49 9-2-15,-19-38 0 16,43 13-13-16,-22-27-12 16,41-5-34-16,-34-24-13 15,39-6-8-15,-25-32 7 16,54-14 9-16,-38-25 26 16,56-16 11-16,-30-13 5 0,30-14 7 15,-63-8 2 1,43-11 8-16,-61-5 10 0,12-27 15 15,-36-3 14-15,22-26 41 16,-54-7 5-16,18-29 20 16,-34 7-2-16,-7-29 9 15,-44 14-27-15,8-19-1 16,-38 10-20-16,16-37-8 16,-19 13-17-16,19-34 2 15,-30 13-4-15,11-33 8 16,-34 35 5-16,-1-37 6 15,-25 22-11-15,8-45 3 16,-23 26-11-16,3-44-3 16,-17 26-8-16,-2-34 2 15,-12 29-7-15,1-36-4 16,-11 29-14-16,0-39-31 16,-6 34-6-16,-12-29-3 0,-16 39 1 15,-23-33 5-15,-22 47 35 16,-30-29 4-16,-17 42 23 15,-25-27 17-15,7 42 7 16,-31-24 0-16,9 38-1 16,-33-25-19-16,10 39-18 15,-40-18-10-15,14 32-6 0,-40-12-4 16,8 35-3-16,-42-20 3 16,21 34 8-16,-51-10 1 15,29 18 1-15,-29-9 6 16,21 28-1-16,-46-1-3 15,41 18 0-15,-40-4 1 16,25 24-6-16,-30-6-1 16,45 13 1-16,-40 5-2 15,33 21 1-15,-20 3 0 16,32 12 0-16,-36 9-2 16,38 13-1-16,-29 14-2 15,23 13-2-15,-19 16-1 16,39 8 2-16,-9 13-1 15,44 4 2-15,-10 16-2 16,33 4 0-16,-23 29-3 0,25 6-1 16,-23 31-4-16,31 0 3 15,-20 43-2-15,24-5 2 16,-15 41 0-16,26-9 4 16,-19 50 0-16,22-10 7 15,-15 72 5-15,22-19-35 16,-13 79-167-16,24-13-93 15,3 48-64-15</inkml:trace>
  <inkml:trace contextRef="#ctx0" brushRef="#br0" timeOffset="64383.68">19528 6456 1406 0,'-102'8'23'0,"34"-10"264"16,-13 16-560-16,19 29 245 15,-3 37-11-15,8 26 1 16,-11 57-33-16,7 10-20 16,-5 59-37-16,13 9-20 0,2 49-10 15,21-18 36-15,16 33 27 16,26-46 46-16,34 7 26 15,31-44 14-15,41-3-2 16,21-43 5-16,54 12 71 16,10-30 21-16,53 17 3 15,2-13 2-15,50 35 10 16,-22-5-66-16,28 56-17 16,-49-10 0-16,1 67-3 15,-68-9-13-15,-33 46-4 16,-73-35-1-16,-39 24-2 15,-66-59 2-15,-55 9 3 16,-31-54 5-16,-54 3 1 16,-13-43-1-16,-34-8-3 15,18-52 2-15,-22-25-1 16,24-42-16-16,-23-27-9 16,26-32 0-16,-19-25 4 0,28-22 10 15,11-39 39-15,48-17 35 16,23-26 24-16,48 0-1 15,36-16-8-15,27 22-21 16,48-22-23-16,27 16-23 16,52-5-7-16,21 25-1 0,61 13-2 15,4 45 0 1,46 35-2-16,-19 40 1 16,33 55-3-16,-41 33 0 0,15 50-5 15,-45 19 6-15,19 56 3 16,-48-9 3-16,16 41-22 15,-28-22 2-15,32 28 8 16,-12-36 1-16,65 26-58 16,4-42-41-16,100 19-155 15,-1-54-37-15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6:0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30676 7566 358 0,'-10'-9'125'0,"5"-4"17"16,1 5-110-16,-1-1 0 16,7 6-24-16,-4-1-8 15,0 3-4-15,1 0-3 16,0 1 2-16,0 0 1 16,-2 0-3-16,-5 0 2 15,-11 3 3-15,-38 10 3 0,35-7 1 16,-2-2 0-16,1 2 1 15,-1 2 0-15,-2 1-2 16,0 5-1-16,2 0-2 16,-4 2-2-16,4 0-1 15,3 1 0-15,7-6-1 16,4 2-2-16,6-4 2 0,6-2 2 16,2-3 2-16,8 1 6 15,0-1 3-15,9-4 3 16,3 2-2-16,5-1 0 15,-5-2-4-15,9 3-1 16,-6 0-2-16,2 2 0 16,-6-3-1-16,4 6 0 15,-10-4-2-15,-1 2-1 16,-4-1-1-16,0 4-2 16,-2-4-1-16,-5 4-2 15,-2 1 2-15,-3 5 1 16,-6 2 4-16,-6 6 2 15,2 3 2-15,-3 0-1 16,4-3-2-16,-1 0 0 16,4-5-1-16,5 1-3 15,4-1-2-15,2 0-3 16,8 0-6-16,6 2-35 16,4-3-43-16,12 0-26 0,2-3-38 15</inkml:trace>
  <inkml:trace contextRef="#ctx0" brushRef="#br0" timeOffset="35567.56">32738 334 578 0,'-30'3'28'16,"7"-5"101"-16,-5 1-217 15,-1-1 87-15,-10 0 0 16,2 5 0-16,-10 5 1 16,-2-3 1-16,-14-3 9 15,7 9 8-15,-12-2 11 16,9-5 2-16,-4 6 1 16,10 2-9-16,-9 9-8 15,7-1-12-15,-9 12-4 16,4 5 0-16,-14 14 0 0,8 3 0 15,-4 25-1-15,5-7 0 16,-7 20 0-16,9-2 1 16,-7 15 0-16,4-12 1 15,-1 16 0-15,13-13-1 16,7 9 1-16,15-11 0 16,6 4 1-16,18-5-2 15,9 7 1-15,6-7 0 16,13 16-2-16,5-9-1 0,8 10 2 15,1-11-2-15,17 9 1 16,-5-21 2-16,20 4 0 16,-4-15 0-16,13 2 2 15,-7-12-1-15,13-1 1 16,-10-13 1-16,16-3 2 16,-7-10 3-16,22-3 3 15,-8-14 1-15,18-7 9 16,-8-12 7-16,9-12 18 15,-19-13 14-15,15-16 12 16,-16-8-6-16,21-21-6 16,-2-6-23-16,23-25-12 15,-14 0-13-15,-7-12 29 0,-30 18 4 16,-10-12 30 0,-34 14 6-16,-12-14 15 0,-7 13-30 15,-10-23 6-15,-13 10-30 16,-6-14-9-16,-8 16-18 15,-8-25-3-15,2 17-12 16,-9-10 0-16,-6 16 0 16,-12-7 0-16,0 32-1 15,-15-15-3-15,0 20-1 16,-4 0-2-16,3 6-2 0,-18-16-2 16,0 20-1-16,-16-2-1 15,5 6 0-15,-15-2-10 16,15 16 15-16,-7-2 4 15,26 6 2-15,3 5 2 16,21 19 9-16,1 3-25 16,19 8-4-16,1 3-4 15,7 3-1-15,3 4-4 16,8-5 11-16,0 4-6 16,6 1-3-16,1-1-2 15,3-3 3-15,0 1-3 16,1 0 8-16,0 0 2 15,1 0 4-15,0 0 0 16,0 0 5-16,0-1 2 16,0 0 2-16,0 0 1 0,0 1 1 15,0 0-1-15,0 0 0 16,0 0-3-16,0 0 1 16,0 0 0-16,0 0 3 15,0 0 3-15,0 0 2 16,0 0 3-16,0-1 0 15,0 1 0-15,0 0-3 0,0 0 1 16,0 0-3 0,0 0 0-16,0 0 0 0,0 0 0 15,-1 0 0-15,1 0 3 16,-1 0 2-16,1 0 4 16,0 0 0-16,0 0 1 15,0 0-2-15,0 0-2 16,0 0-4-16,0 0-2 15,0 0-4-15,0 0-29 16,0 0-38-16,0 0-203 16,0 0 27-16</inkml:trace>
  <inkml:trace contextRef="#ctx0" brushRef="#br0" timeOffset="36787.33">5911 11029 222 0,'34'-10'55'0,"26"-14"33"16,14-16-61-16,39-30 28 15,12-7 12-15,39-30 10 16,1-8-1-16,45-33 9 0,-14 10-15 16,42-35 7-16,-18 3-13 15,41-23-3-15,-21 14-15 16,46-32 43-16,-10 7-4 16,40-24-13-16,-37 20-9 15,26-7-1-15,-41 30-50 16,16-9-13-16,-42 28 6 15,18-12 3-15,-28 15 0 0,18-11-2 16,-55 47-6-16,-5 3 2 16,-33 28-2-16,-14 6 1 15,-36 24 4-15,2-3 3 16,-18 17-2-16,-6 3-10 16,-24 15-12-16,-10 10-47 15,-24 13-11-15,-13 8-29 16,-18 11-27-16,-19 17-122 15,-14 6 14-15,-28 19-63 16</inkml:trace>
  <inkml:trace contextRef="#ctx0" brushRef="#br0" timeOffset="37375.82">6275 12633 210 0,'-24'34'78'15,"15"-23"-14"-15,19-11-33 16,18-9-62-16,21-19 20 16,17-13 41-16,32-23 7 15,8-19 1-15,50-47 63 16,-1-4-19-16,36-26-20 16,-7 1-7-16,35-26 2 15,-23 29-64-15,38-33 6 16,-13 5 14-16,49-31 14 15,-19 12 3-15,57-37 80 16,-14 7 1-16,26-23-10 16,-26 35-10-16,15-9-9 15,-58 48-81-15,3 13-6 16,-31 42 5-16,8-3-76 16,-20 32-79-16,23 15-115 0,-46 18-65 15</inkml:trace>
  <inkml:trace contextRef="#ctx0" brushRef="#br0" timeOffset="42148.87">17653 8467 857 0,'-19'-19'195'15,"8"-12"79"-15,-5 1-232 0,3 5-23 16,-3-1 1-16,4 10 4 16,-3-1 1-16,-1 3-13 15,-7 0-3-15,-2 4-3 16,-20 1-5-16,-4 2-6 16,-7-1 4-16,-1 1 2 0,-4-2 2 15,9-4 4-15,-17 1-2 16,-6 5-4-16,-17 5-1 15,10 3-1-15,-7 4-3 16,13 3 0-16,-8 7-5 16,8 2-1-16,-17 7-1 15,6 1 4-15,-8 2 0 16,15-5 6-16,-10-1 2 16,9-3 0-16,-12 4-2 15,11-2 1-15,-10 2-1 16,11-3 0-16,-8 6-1 15,11-2 0-15,-4 3-2 16,10 1 1-16,-14 8-2 16,8 0 0-16,-16 5-9 15,2 2-3-15,-12 10-6 16,13-4 2-16,-7 2 2 16,14-9 8-16,-9 5 5 0,10-8 1 15,-11 4-3-15,10-2 0 16,-11 11-2-16,12-3-2 15,-2 3-2-15,20-8 5 16,-1 4-2-16,15-9 2 16,1-1 1-16,8-2 4 15,-2 2 2-15,10-4 0 16,3-5-3-16,13-5-9 0,3-5-23 16,9-5-9-1,5-2-8-15,7 2 3 0,4 2 5 16,4-2 25-16,11 3 4 15,3-3 11-15,15 4 0 16,1-5 4-16,13 5 1 16,-1-5 2-16,13 4-1 15,-4-5 1-15,16 2 0 16,-6-5 0-16,12 1-2 16,-8-3 0-16,12 2 1 15,-10-4-1-15,16 3 1 16,-11-1 1-16,16-1-1 15,-13-2 2-15,14 3-3 16,-12-3 1-16,14 2 0 16,-12 1 0-16,12 1 0 0,-12-1 1 15,11 4-1-15,-12 0 1 16,15 4-2-16,-14 1 2 16,12 1-1-16,-9 2 0 15,14 0 1-15,-11-4-1 16,23-1 29-16,-11-2-2 15,17-4 2-15,-12-4-1 16,18 2-2-16,-19-3-23 16,23-1 0-16,-13-1-2 0,18 0 0 15,-16-1 2-15,15 1-4 16,-23-1 2-16,15 1 0 16,-17 0 0-16,15-1 1 15,-17 0-1-15,17-4 0 16,-15 4 0-16,16-4 0 15,-15-3 0-15,12 0 0 16,-18 7 0-16,10-5 0 16,-16 3 0-16,10 7-2 15,-6-1 5-15,33-8 32 16,-7-2 4-16,24 4 2 16,-10-2 2-16,13 2-4 15,-32 8-32-15,12 6-4 16,-22-7-3-16,19 1-1 15,-15-4 1-15,25-9 0 16,-14-6 0-16,16-2 0 0,-18-4 2 16,10-4-1-16,-30 5 1 15,12-6-1-15,-19 7 0 16,19-5-1-16,-15 3-1 16,13-5-1-16,-17 2 0 15,2-6 0-15,-25 3 0 16,-5-9 1-16,-20 5 2 0,-5-5 0 15,-16 4 1-15,-7-6 0 16,-12 9 0-16,-11-7-1 16,-8 5 0-16,-9-6-2 15,-5 5-1-15,-13-6-2 16,-3 3 1-16,-16-7 0 16,-4 4 2-16,-20-6 5 15,1 5 8-15,-15-9 2 16,2 4 1-16,-20-12-2 15,7 7-2-15,-16-14-5 16,8 5-3-16,-25-7-4 16,12 10 1-16,-23-12-3 15,2 8-1-15,-21-9-1 16,11 9 3-16,-23-9 1 16,14 15-1-16,-16-1-1 15,21 10 2-15,-7-1 2 0,32 9 0 16,-15-5-2-16,19 6 1 15,-17-2-2-15,8 10-2 16,-49 7-5-16,4 12 1 16,-32 8 0-16,19 9 8 15,-5-2 3-15,43-4 4 16,-7-6-1-16,43-2 2 0,-20 0-6 16,10 0-4-16,-14 0 1 15,19 1 2-15,-36 3-4 16,9 4-3-16,-14 3 2 15,6 2 0-15,-8 3 0 16,39-5 8-16,11-3 3 16,24 0-3-16,9 0-2 15,21 1-2-15,-13 10-11 16,6 8-12-16,-9 2-19 16,14 2-3-16,-6 3-29 15,14-5-15-15,-4-1-86 16,10 3-67-16,-4 3-17 15</inkml:trace>
  <inkml:trace contextRef="#ctx0" brushRef="#br0" timeOffset="44159.84">26307 8942 1028 0,'-22'3'191'0,"-4"-5"107"0,2-3-311 15,-4 14-9-15,3 10 4 16,-11 6-2-16,0 3 2 16,-2 11-4-16,5-2 9 15,-4 6 0-15,10 3 3 16,3 8-1-16,7-8 7 16,6 4-3-16,10-8 0 15,8-1-2-15,8-13-1 16,14-2 0-16,6-8 4 15,14-6-3-15,4-6 3 16,12 2-3-16,-8 2-4 0,7 2-5 16,-13 3 2-16,-7 8-1 15,-11 0 3-15,-11 8 6 16,-14 1 7-16,-13 13 2 16,-11-3 4-16,-17 7 3 15,-4-4-2-15,-11-2-32 16,6-12-55-16,-9-10-162 15,8-17 3-15</inkml:trace>
  <inkml:trace contextRef="#ctx0" brushRef="#br0" timeOffset="44430.37">26810 8710 947 0,'17'-1'183'0,"2"3"92"16,-10 10-278-16,6 6-15 16,9 20 1-16,7 9 15 15,10 21-2-15,-3-1 0 16,5 12-2-16,-7-11 3 16,1 9 1-16,-8-13 3 0,-1 11 0 15,-9-11 3-15,7 8-11 16,-8-7-41-16,-1 19-75 15,1-4-95-15,-2 17-53 16,-8-16-79-16</inkml:trace>
  <inkml:trace contextRef="#ctx0" brushRef="#br0" timeOffset="45047.84">26855 9602 540 0,'-10'-8'417'0,"5"-3"-101"16,12 11-23-16,12-15-285 0,8-8-13 15,20-10-9 1,7 1 3-16,13-12-1 0,1 4 5 16,18-11-4-16,-9 4-2 15,12-6-8-15,-6 8 2 16,9-7-1-16,-15 11 5 15,7-13 8-15,-12 6 7 16,-4-5 2-16,-18 10 1 16,-7 0 5-16,-20 16 6 0,-9 6 29 15,-9 11 15-15,-3 4 6 16,-6 5-6-16,-12 4-17 16,-6 2-31-16,-8 10-21 15,-5 4-10-15,-6 8-1 16,8 7 10-16,1 9-1 15,7 0 5-15,5 5 0 16,7-1 3-16,5 1-2 16,8-10-1-16,3 4-11 15,7-11-2-15,10-6-5 16,6-11 1-16,12-15-3 16,6-17 12-16,17-21-23 15,-1-11-18-15,7-14-25 16,-14 3 7-16,-5-7 4 15,-23 17 33-15,-12 3 55 0,-13 12 40 16,-3 7 21 0,-7 13-1-16,0 9-8 0,2 14-29 15,-7 16-2-15,-4 13-12 16,2 16 7-16,2 7 2 16,4 10 0-16,11-7-14 15,9 7-10-15,7-8-10 16,5 2-34-16,3-14-45 15,12 1-172-15,-1-20-79 16,12-25-75-16</inkml:trace>
  <inkml:trace contextRef="#ctx0" brushRef="#br0" timeOffset="45562.61">28442 9123 623 0,'13'-35'146'0,"9"-5"68"16,6 6-187-16,13 7-5 15,0 9-5-15,9 6-13 16,1 6-11-16,7 7 3 16,-6 0 4-16,9 4 11 15,-12 4 5-15,-3 7 12 16,-12-3 3-16,-4 6 2 16,-14-2-5-16,-3 2 2 15,-9-4-9-15,-2 1 2 0,-3-6 0 16,1-2 21-1,-1-8 6-15,-1 0 11 0,1-2-8 16,1 0-19-16,1-9-33 16,9-30-30-16,19-50-19 15,2 16 0-15,1-1 14 16,9-13 8-16,-5 3 22 16,5-13 14-16,-9 8 4 15,-1-7 34-15,-6 16 10 0,-3 1 10 16,-9 21-1-16,-2 9 25 15,-8 19-21-15,-2 5 5 16,-1 13-11-16,-2 4-15 16,0 7-31-16,-1 3-31 15,2 3-19-15,0-3-3 16,0 3 5-16,1 36 2 16,7 52 17-16,7-15-1 15,4 3 3-15,11 20 1 16,-1-9 4-16,11 15 2 15,-6-13-22-15,13 8-74 16,-5-17-68-16,1 4-196 16,-12-16-32-16</inkml:trace>
  <inkml:trace contextRef="#ctx0" brushRef="#br0" timeOffset="46345.75">29678 8719 860 0,'42'-10'225'0,"0"-9"82"16,7 0-236-16,17-10-43 16,10-5 8-16,26-10-10 15,-5 0-20-15,-3-1-4 16,-20 1 2-16,-8-1-8 15,-31 13 1-15,-6-4 8 16,-9 4 4-16,-6-1 6 16,-9 10 4-16,-11 4-5 15,-7 5-5-15,-12 4-10 16,-7 7-7-16,-16 8-8 16,0 6 4-16,-10 7 5 15,6 4 7-15,3 8 6 16,14-2 4-16,8 13 3 15,10-1 1-15,12 13 9 16,12-1 16-16,15 13 26 16,11-10-3-16,22 1-5 0,6-12-15 15,19-3-71-15,-9-16-77 16,4-8-123-16,-15-9-44 16,-7-10-29-16,-20-13 52 15,-7-12 107-15,-13 0 158 16,-10-8 105-16,-5 1 63 15,-7-3 29-15,-2 4-46 16,-1-5-32-16,1 4-54 0,6 0-31 16,5 4-33-1,5 0-19-15,10 7-11 0,13 3-7 16,7 5-1-16,10 4 3 16,1 7 13-16,7 5 7 15,-5 5 6-15,4 9 0 16,-5 4 2-16,6 12-3 15,-10 0-5-15,-3 7-3 16,-12-6-1-16,-7-5-3 16,-13-9 1-16,-5-5 26 15,-4-8 27-15,-2-3 33 16,-2-5 9-16,4 2 16 16,-1-1-19-16,-1 0-18 15,-6-14-36-15,2-20-15 16,23-42-22-16,28 18-13 15,11-3-7-15,13-5 0 0,-5 13 9 16,-5 10 3-16,-18 19-3 16,-8 9-62-16,-17 11-54 15,-4 6-239-15,-4 13-17 16,-1 5-120-16</inkml:trace>
  <inkml:trace contextRef="#ctx0" brushRef="#br0" timeOffset="47247.94">26583 11558 1101 0,'-8'10'291'0,"2"-2"-120"15,-2 23 275-15,-2-34-225 0,7 4-240 16,8 16-13-16,3 11-1 15,6 24-11-15,7 12-1 16,6 19-13-16,-4-6-17 16,-3 5-15-16,-7-19 13 15,-7-10 13-15,-9-20 31 16,3-11 75-16,-3-15 50 16,-9-12 11-16,-4-12-1 15,-12-21-4-15,-3-15-59 0,-4-23-33 16,2-10-11-16,2-25-12 15,8 5-3-15,-2-13 4 16,3 6 3-16,10-14 3 16,5 24 10-16,8-6 1 15,10 17 0-15,7 3 5 16,1 24 2-16,4 8 2 16,-4 22-3-16,3 11-4 15,-3 18-6-15,11 15-8 16,1 17-4-16,15 20-4 15,0 11 5-15,10 29-1 16,-5 6 6-16,3 23 4 0,-9-9 2 16,5 11-23-16,-10-19-14 15,-4 0-59-15,-8-26-45 16,-2 1 2-16,-7-18-226 16,-9-6 7-16,-11-25-22 15</inkml:trace>
  <inkml:trace contextRef="#ctx0" brushRef="#br0" timeOffset="48065.46">26838 11555 684 0,'4'-1'108'0,"9"1"85"16,7 4-205-16,12 4-1 15,12 4 17-15,11 6-1 16,0-3 0-16,13-3 0 15,-4-8-4-15,11-15-12 16,-10-11-3-16,0-13 9 16,-17-3 10-16,-5-10 68 15,-18 3 33-15,-6-11 28 16,-10 7-1-16,-4-2 8 16,-5 8-59-16,-6 3 8 15,1 17-17-15,0 4 0 16,1 9-17-16,1 6-5 15,3 4-32-15,0 1-15 16,0-1-14-16,0 0-13 0,0 0 0 16,0 0 3-1,1 19 7-15,3 15 5 0,9 41 11 16,4-30-1-16,5-7-1 16,8 4-1-16,0-13-3 15,5-10-5-15,-4-9-3 16,2-14 1-16,-6-14-4 0,4-18-2 15,-3-6 2-15,5-18-4 16,-3-4-4-16,2-8 3 16,-5 12 5-16,-4 7 17 15,-8 15 18-15,-6 14 11 16,-4 15 3-16,-4 3-3 16,-1 5-19-16,1 4-35 15,-1-3-7-15,0 0-3 16,5 19 2-16,6 16 8 15,21 51 21-15,-6-35 2 16,1-7 3-16,15-6 0 16,1-17 1-16,15-8 4 15,-1-14-2-15,10-16-1 16,-7-10-1-16,7-19 1 16,-9-6-4-16,4-22-14 15,-13-3-11-15,-2-19-4 16,-13 8-2-16,-13-11-2 0,-18 7 16 15,-13-10 19-15,-11 17 19 16,-13-11 24-16,-2 15 7 16,-5 10 28-16,8 23-6 15,0 8-14-15,14 25-25 16,5 7-12-16,8 7-42 16,4 15-13-16,5 11-3 15,9 22-1-15,5 14 7 0,13 27 13 16,5 1 9-16,9 15 2 15,-2-12-21-15,9 13-95 16,-11-15-92-16,-2 8-133 16,-16-17-82-16</inkml:trace>
  <inkml:trace contextRef="#ctx0" brushRef="#br0" timeOffset="48547.21">28764 10295 615 0,'35'-15'294'16,"4"0"-17"-16,1 2-186 15,11 5 2-15,-10 10-80 16,4 9-16-16,-9 8-2 15,-2 9-1-15,-14 6 0 16,2 11 3-16,-8 0 1 16,-4 4 3-16,-1-1 1 15,3 5 2-15,0-8-3 16,7 3 0-16,3-5 0 16,9-3 1-16,0-11 1 0,10-6 4 15,-3-13 1-15,10-7 7 16,-6-10 1-16,3-14 12 15,-8-5 8-15,-5-12 21 16,-10-3 2-16,-6-9 22 16,-9 7-3-16,-9-13-6 15,-10 3-25-15,-19-8-12 16,-9 3-29-16,-19-5-15 16,-1 15-14-16,-13 10-20 15,10 16-14-15,2 11-43 16,17 11-34-16,6 12-130 15,17 2-54-15,12 4-8 16,15-3-108-16</inkml:trace>
  <inkml:trace contextRef="#ctx0" brushRef="#br0" timeOffset="49171.06">29833 9975 478 0,'8'-11'358'0,"-9"9"-42"0,0 3-91 16,-2 1-108-16,2-2-47 16,0 0-71-16,-9 14-5 15,-4 21 5-15,-49 44 7 16,44-30 4-16,-2 5 2 16,13-6-2-16,8 3-3 15,9-8-5-15,9 5-1 16,8-12-4-16,13 0-2 15,6-8-9-15,14-4-26 16,0-13-14-16,12-10-38 16,-6-7-17-16,4-14-42 15,-10-11 15-15,7-17 12 16,-16-2 39-16,4-14 24 16,-11 3 53-16,-1-2 21 15,-12 12 20-15,-8 3 45 0,-10 12 2 16,-8 0 31-16,-6 11 1 15,-6 6 8-15,2 9-46 16,-3-2-3-16,6 12-36 16,-10 7-15-16,1 2-22 15,-9 9 1-15,-2 5-2 16,-4 8 2-16,7-1 4 16,2 3-1-16,9-4-2 0,3 3 1 15,7-6-3-15,9 1 0 16,5-6-1-16,16-3 6 15,7-8 1 1,9-5 1-16,3-11 0 0,8-7 2 16,-11-2-7-16,-1-9 3 15,-9 0-1-15,-10 2 58 16,-13 1-1-16,-6-11-2 16,-10 6-11-16,-13-11-35 15,-5-9-69-15,-11-1-44 16,-6 7-16-16,-8-1-60 15,6 13 11-15,-6 6-132 16,6 8 14-16</inkml:trace>
  <inkml:trace contextRef="#ctx0" brushRef="#br0" timeOffset="49903.05">30706 9811 213 0,'32'-7'211'0,"-6"2"-29"16,-3 0-16-16,-9 1-54 16,-5 1-14-16,-5 4-45 15,-2-1-8-15,-1 1-10 0,-1-1-15 16,0 0 8-16,0 0 11 16,0 0-2-16,16 20 0 15,40 43-4-15,-32-24-16 16,-1 0-11-16,5 5 0 15,-4-8-2-15,4-1-1 16,0-11-2-16,0-7 1 16,-5-10 1-16,8-7 4 15,-2-8 2-15,5-11 4 16,-3-2-1-16,7-14 0 16,-5-5-6-16,1-12-1 15,-9 0-3-15,-1-6 47 16,-11 9 10-16,-4-1 8 15,-7 11 3-15,1 5 0 16,-3 11-48-16,1 6-12 16,0 8-11-16,1 5-8 15,1 2-11-15,6 1-7 16,5 4-2-16,12 7 4 0,4 2 5 16,16 6 4-16,-1 0 7 15,8-6 3-15,-7-11 1 16,3-9 7-16,-13-7 8 15,-1-12 8-15,-9-3 7 16,1-11 3-16,-5-3-4 16,-3-15-2-16,-11-1-1 0,-8-8 14 15,-10 8 15-15,-14-6 11 16,-3 13 5-16,-9 3 7 16,2 12-13-16,0 4-19 15,10 17-16-15,3 5-15 16,8 14-18-16,-2 11-16 15,1 12-3-15,-1 18-2 16,3 16 5-16,8 30 4 16,10 9 8-16,14 31 1 15,11 6 4-15,9 33 0 16,3-16-1-16,7 42-35 16,0-16-7-16,-2 27-47 15,-4-26-39-15,2 19-106 16,-5-39-48-16,-1 10-60 15,-10-42-68-15</inkml:trace>
  <inkml:trace contextRef="#ctx0" brushRef="#br0" timeOffset="50308.9">31757 10231 1019 0,'46'-55'209'0,"9"-11"99"15,6-1-308-15,17-8-1 16,-10 15-5-16,2-5 2 16,-8 10 1-16,-4 0 5 15,-20 14 3-15,-2 1 38 16,-13 6 14-16,-5 4 22 15,-7 9 4-15,-4 3 11 16,-6 9-34-16,-1 4-18 16,1 5-24-16,0 3-17 15,-1-3-20-15,0 0-4 16,0 0-1-16,12 24 1 16,24 51 8-16,-15-19 8 0,-1 3 5 15,1 13-16 1,-6-11-20-16,1-4-52 0,-3-16-44 15,-3-11-62-15,-7-20 58 16,-5-31-203-16,-4-21 79 16</inkml:trace>
  <inkml:trace contextRef="#ctx0" brushRef="#br0" timeOffset="50450.52">32423 8952 1069 0,'3'-9'230'0,"-1"6"73"15,-1 8-355-15,6 12-71 16,0 8-51-16,6 18-154 16,-4 10-4-16</inkml:trace>
  <inkml:trace contextRef="#ctx0" brushRef="#br0" timeOffset="50717.66">32906 9382 696 0,'10'16'209'0,"-21"-15"69"15,10 2-189-15,-1-3-9 16,-4-2-5-16,5 1-62 15,0 0-42-15,-1 0-18 16,-18-7-2-16,-36-14-1 16,37 16 2-16,6 2 17 0,4-1-97 15,3 3-117-15,-1-3-8 16</inkml:trace>
  <inkml:trace contextRef="#ctx0" brushRef="#br0" timeOffset="51637.71">32736 9253 1259 0,'2'-102'278'15,"-5"101"110"-15,-2 1-427 16,-3 10-5-16,-12 16-14 0,-3 10-5 16,-3 15 7-16,-3 2 46 15,8 0 5-15,10-12 1 16,5-6-3-16,6-13-3 16,8-7 2-16,0-7 2 15,14-11 4-15,7-2 4 16,8-12 6-16,3-3 0 15,5-8 1-15,-12-1-4 16,-2-4 0-16,-2 5-2 16,-5 6 11-16,-4 4 13 0,-3 3 23 15,-5 8 4-15,-11 5 0 16,-1-1-14-16,2 4-24 16,-2-1-22-16,0 2-3 15,6 32-2-15,10 65 3 16,-5-24 10-16,5 27-4 15,7 3-2-15,13 24-1 16,6 2-1-16,15 41 4 16,4-6 1-16,9 25 2 15,-8-17-8-15,2 15-25 16,-15-40-20-16,-6-5-24 16,-18-37-1-16,-7-17 10 15,-10-40 28-15,-1-14 57 16,-7-25 51-16,-7-17 13 0,-7-19-15 15,-17-34-16-15,-21-20-42 16,-24-38-76-16,-1-19-69 16,-3-25 10-16,14 18 44 15,14-14 30-15,27 13 60 16,15 6 97-16,11 22 15 16,10-14-26-16,11 11-27 15,7-1-11-15,-2 17-41 0,5-11 1 16,-1 11-4-16,2 2-2 15,-5 15-3-15,0 7 2 16,-9 26-12-16,-7 17-1 16,-7 23 0-16,-2 10-2 15,-3 3-7-15,0 1-10 16,0-1 1-16,0 0 2 16,0 1 5-16,15 29 5 15,20 43 10-15,-17-25-1 16,-1-1 0-16,-5 1-1 15,-1-10-1-15,1-10 5 16,-3-13 13-16,3-13 25 16,2-13 5-16,11-18 12 15,7-13-4-15,11-17-11 16,-4 0-26-16,5-10-8 16,-10 6-26-16,-9-7-13 15,-14 9 157-15,-24 1-530 16,-25 18 223-16</inkml:trace>
  <inkml:trace contextRef="#ctx0" brushRef="#br0" timeOffset="54097.53">31373 7275 826 0,'35'-38'205'0,"-7"-6"71"16,-7 6-243-16,1 7-15 0,-8 11-11 16,-6 2-9-16,-3 5-3 15,-5-1-3-15,-3 2 5 16,-7-5 2-16,1 3 4 15,-9-6 5-15,-1 1 4 16,-11-4 2-16,-1 4-2 16,-14 0-4-16,-1 4-7 15,-15 5-4-15,2 5-3 0,-10 3-6 16,7 5-2-16,-11 2-1 16,9-1 3-16,-7 3-1 15,5 1 6-15,-8 1 3 16,14-4 4-16,-11 2 1 15,6-3 1-15,-13-2 1 16,6 1-1-16,-15 1-1 16,12-2 0-16,-14 0-2 15,10 2 0-15,-14 1 0 16,8-1 0-16,-15 4-2 16,9 3 3-16,-17 4-1 15,7 3 3-15,-27 10 0 16,5 3 0-16,-19 6 0 15,17-5-2-15,-3-1-2 0,20-9-2 16,-20-1-3-16,14-5 1 16,-22 4 3-16,0-2 0 15,-13 4 2-15,22-1 2 16,-19 1-1-16,17 2 0 16,-13 9-1-16,19-1-1 15,-18 10-1-15,23 2 1 16,-8 4-2-16,14-6 1 0,-13 4 1 15,19-8 1 1,-9 1 0-16,18-1 0 0,-13 8 0 16,11 7 1-16,-19 18 0 15,15 1 2-15,-12 7-1 16,19-8-3-16,5 4-3 16,23-10-1-16,0 10-4 15,14-4 0-15,-2 10-1 16,15-13 1-16,0 4-4 15,12-6 4-15,-4 17-1 16,7-3 5-16,-2 18 0 16,4-6 4-16,0 15-3 15,9-11 2-15,3 17 6 16,5-4 4-16,-4 38 20 16,-1-8 10-16,-4 29 1 15,-1-2-5-15,-1 19-3 0,10-28-21 16,6 12-11-1,12-28-5-15,9 2-6 0,5-27-1 16,7 12-2-16,5-22 5 16,5 19 0-16,1-15 7 15,18 27 0-15,0-18 2 16,21 20 0-16,3-12 2 16,19 19-1-16,-7-18-2 15,22 20-5-15,-13-16 0 16,18 15-2-16,-9-21-1 0,21 16-9 15,-9-19-1-15,14 11-17 16,-12-21-7-16,15 11-16 16,-15-21 10-16,16 8 4 15,-11-20 17-15,21 8 7 16,-14-19 20-16,24 6 1 16,-15-15 2-16,30-2-12 15,-9-19-16-15,26 5-42 16,-15-23-21-16,27-6-35 15,-22-11-13-15,20-2 6 16,-21-14 42-16,20-6 24 16,-26-6 36-16,27-6 25 15,-22-11 9-15,24-11-17 16,-20-2-6-16,22-16-4 16</inkml:trace>
  <inkml:trace contextRef="#ctx0" brushRef="#br0" timeOffset="54645.89">31539 13886 90 0,'158'-79'63'16,"17"-15"-20"-16,-30 7-24 15,13-3-7-15,-35 10 0 16,2-8 98-16,-32 8 38 16,-5-8 71-16,-21 5 18 15,3-8 27-15,-10 6-83 0,-2-17-18 16,-10 8-56-16,1-16-20 16,-10 10-32-16,0-15-13 15,-5 12 1-15,1-12 11 16,-8 18-1-16,6-23-8 15,-5 19 2-15,3-17-12 16,-1 14-24-16,12-21-4 16,-5 16-1-16,-4-17-4 15,-5 18 0-15,-2-15 5 16,-11 11 0-16,-7-18 3 16,0 13 0-16,4-28 0 15,-3 11-5-15,-1-7 7 16,-1 18-2-16,-2-13 0 15,-5 22 0-15,-6-8 1 16,-3 14-9-16,-4-25 0 0,-12 5-8 16,-17-16 0-16,-3 1-1 15,-6-29 1-15,-5 26 3 16,-12-19 7-16,11 16 1 16,-5-5-1-16,0 27-2 15,-6-19-3-15,10 30-3 16,-10 2 4-16,6 27 1 15,-9-1 1-15,11 20-1 16,-3-10 5-16,2 5-5 0,-16-14 7 16,2 4-1-16,-18-5 0 15,0 8-2-15,-9-6-3 16,3 14-25-16,-22 4-32 16,0 15-17-16,-40 19-75 15,-1 21-57-15,-37 22-231 16,12 16 19-16</inkml:trace>
  <inkml:trace contextRef="#ctx0" brushRef="#br0" timeOffset="63378.92">11802 9353 681 0,'-30'-15'141'0,"-14"0"78"15,-1 9-207-15,-4 16 6 16,1 8-2-16,-6 14-5 15,8 5-5-15,-14 5 3 0,6-9-1 16,-6 6 2-16,-1-10 0 16,-11 4-4-16,12-2 5 15,-3 2 7-15,8 1-3 16,-10 9 2-16,10-1-3 16,-9 10-8-16,6 1-8 15,-4 10-3-15,14-6-1 0,-5 7 0 16,14-2 0-16,-6 11 1 15,8-3-1-15,-15 26 23 16,-3 8 11-16,-14 28 8 16,4-7 5-16,-4 8 6 15,18-18-19-15,6 0-9 16,14-25-12-16,2 7-7 16,8-11-5-16,1 7-5 15,8-17-2-15,3 6 5 16,7-6 0-16,6 9 0 15,5-14 3-15,6 9-3 16,3-12-1-16,6 5-2 16,1-10 1-16,10 7-1 15,2-10 4-15,10 0 0 16,-1-17 4-16,14-2 2 16,-3-16 3-16,13-9 2 0,-1-10 1 15,20-9 3-15,-5-13-1 16,23-10 2-16,-9-10-3 15,16-17 0-15,-13 1-5 16,9-13 1-16,-19 2-2 16,18-10 5-16,-19 4 2 15,16-23 9-15,-10 0 2 16,5-13 7-16,-20 6 2 16,-4-12 20-16,-22 16 3 0,-4-10 11 15,-12 9-7 1,3-20-4-16,-5 14-22 0,-2-18-7 15,-8 14-14-15,-3-9 4 16,-9 12-3-16,-8-12 16 16,-6 19 6-16,-8-9 23 15,-6 19-2-15,-6-12 1 16,-3 13-11-16,-2-20-41 16,0 3-50-16,-8-30-9 15,2 15-7-15,-10-2-7 16,-3 27 31-16,-19 7 27 15,-1 34 6-15,-18 13 6 16,2 12 0-16,-14 9-1 16,14 11-2-16,-7 4 0 0,16 8-6 15,-6 8-15-15,7 0-9 16,-7 13-10-16,7 4-3 16,-13 13 3-16,7 7 15 15,-12 24 10-15,8 2 9 16,-15 20 1-16,15 3 4 15,-16 25 1-15,13-10-2 16,-14 27-6-16,8 3 3 16,-11 27 1-16,17-17 1 15,-6 21 1-15,25-26 7 0,6-2-20 16,21-28-8-16,2 17-3 16,13-19-1-16,2 18 0 15,8-15 17-15,10 15 7 16,8-25 3-16,15 1-2 15,8-26 1-15,13 10-1 16,2-19-3-16,14 0-1 16,-2-12 1-16,15 3 2 15,-3-21 1-15,17-7 0 16,2-15 7-16,21-20 2 16,0-17 3-16,27-24 6 15,-12-18-1-15,18-25-1 16,-16-2 0-16,13-17 4 15,-26 5 5-15,14-17 17 16,-19 5 2-16,10-15 13 16,-22 7-1-16,3-21 8 0,-21 14-7 15,3-18 2-15,-20 5-11 16,1-23-2-16,-12 13-17 16,1-20-4-16,-17 20 0 15,-10-5 29-15,-10 32 3 0,-11-8 25 16,-17 27-2-1,-10-1-4-15,-6 18-29 0,-20-10-92 16,-8 16-46-16,-25-5-14 16,-14 12-5-16,-37 8 3 15,1 21 81-15,-25 12 50 16,9 21 10-16,-14 20-2 16,15 16-12-16,-39 43-318 15,6 17 74-15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07:2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6341 512 0,'0'-12'116'16,"2"3"45"-16,4-5-154 15,-2 2-10-15,4-3-5 16,3 1-3-16,-1 0 3 16,1 3 3-16,-1 2 3 15,-3 2 4-15,1 3 0 16,1 1-2-16,4 1-1 16,2 0 0-16,6 1 0 15,-2 1-1-15,6-3 0 16,-1 2-1-16,7 5 0 15,-1 0 2-15,7 0-1 16,-4 4 1-16,9 2-1 16,-6-1 0-16,3 3-1 15,-3 1 0-15,5 0-1 16,-5-1 2-16,5 2 0 0,-2-5 0 16,9 1 2-16,-3-3 3 15,10 1 8-15,0-2 4 16,10 0 2-16,-4 0 0 15,7-2-2-15,-5 1-8 16,14 1-1-16,-8 2-3 0,3 0 3 16,-1 0-1-16,5 0-1 15,-13 1-1-15,10-2-1 16,-6-1-2-16,11 2 2 16,-15-1-1-1,16-1 2-15,-9-2 3 0,12 1-1 16,-8-2-2-16,17 0 0 15,-12 1 1-15,11 0-5 16,-12-2 1-16,18-1 1 16,-8 0 1-16,16-1-3 15,-12 0 2-15,19-2 0 16,-13 2-1-16,17-2 7 16,-8-2-1-16,21 0 1 15,-9-1-1-15,5 0-3 16,-12 1-4-16,10 0 1 15,-19 2-5-15,11 1 3 16,-11-1 1-16,11 0-1 16,-11 4 0-16,12-2 2 0,-10 1 0 15,15-4 1-15,-12 2 1 16,11-1-2-16,-17 0 1 16,11-4-1-16,-18 4 1 15,6-2 0-15,-14 2 1 16,10 1 0-16,-15-1 1 15,10 0 1-15,-14-2 0 16,5-2 27-16,-13 1 9 16,3-1 23-16,-20 2 9 15,0-1 10-15,-14 2-25 0,-1-2-7 16,-10 2-22-16,-3 0-7 16,-5 2-10-16,-4-1 1 15,-4 1-2-15,-4 1-1 16,-2-1-2-16,0-1-1 15,0 0-5-15,2 1-23 16,2 0-27-16,6-1-76 16,7-3-79-16,16-3-77 15,4-1-53-15</inkml:trace>
  <inkml:trace contextRef="#ctx0" brushRef="#br0" timeOffset="1286.31">13032 6443 386 0,'8'-9'101'16,"5"-2"28"-16,8 0-107 15,4 5-17-15,7 1-2 16,2 0-3-16,7 2 0 15,-4-1-1-15,8-2 2 16,-4-2 0-16,11-3 1 16,-4-1 1-16,12-3 9 0,-3 1 2 15,12 2 4-15,-9 3 1 16,9-1 3-16,-7 5-7 16,8-1-4-16,-11-1-3 15,21 0 3-15,1 0-1 16,10-3-1-16,-4 2 1 15,14-3 0-15,-13 0 2 16,6-1 3-16,-12 4 1 16,6 0-1-16,-14 2-2 15,2 3-5-15,-13 1-5 0,20-1 13 16,-7-3 2-16,7 4-2 16,-4-2-1-16,5-1-1 15,-16 3-15-15,11-1 1 16,-4-1 2-16,8-1 0 15,-9 2-1-15,8-2 2 16,-12 3-2-16,7-1 0 16,-6 6 0-16,6-4 0 15,-10 4 0-15,10-2-1 16,-9 3 1-16,7-1-1 16,-6-1 0-16,7 5 0 15,-11-2 0-15,9 1 0 16,-12-4 1-16,4 1 0 0,-5-6 1 15,11 2-2-15,-9-1 2 16,8 3-1-16,-5 0 0 16,3 1 1-16,-7 0 0 15,4-3 2-15,-7 1 3 16,-2-3 3-16,-12 3-3 16,-4-4 33-16,-11 4 5 15,-6-2-1-15,-3 0-1 0,-2-1 2 16,-3 6-33-16,-1-3-6 15,-3 1-3-15,-2 1 0 16,-3-1-2-16,2 2 0 16,-2-3-1-16,1 0-6 15,-2 0-20-15,5 3-78 16,-3-1-64-16,4 2-88 16,3 2-64-16</inkml:trace>
  <inkml:trace contextRef="#ctx0" brushRef="#br0" timeOffset="2855.78">26166 6555 158 0,'14'7'87'0,"0"-9"9"16,-4-9-28-16,1 0-40 15,3 6-5-15,9 2-3 16,5 3-16-16,19-1-3 16,7 1 1-16,27 0-2 15,4 0 1-15,22-3 0 16,-4 1 2-16,26-4 2 16,-13-2 6-16,31-4 11 15,-5 0 5-15,27-5 5 0,-17 2-2 16,26-4-3-16,-25 7-13 15,20-2-4-15,-18 5-4 16,12 1-1-16,-29 3-1 16,9-1 10-16,-32 4 1 15,-2-2 6-15,-23 1 2 16,5-2 11-16,-17 2-2 16,-2-4 10-16,-14 2 1 15,-5 0 6-15,-19 2-10 0,-10 0-2 16,-10 2-13-16,-9-2-11 15,-6 3-13-15,-3 0-92 16,-1 0-124-16,0 0 5 16</inkml:trace>
  <inkml:trace contextRef="#ctx0" brushRef="#br0" timeOffset="5108.37">16485 7620 67 0,'59'-5'15'0,"10"-5"10"0,-7 2-21 15,21-2 0-15,-2 2-3 16,24-4-23-16,-6 1 2 16</inkml:trace>
  <inkml:trace contextRef="#ctx0" brushRef="#br0" timeOffset="5482.8">17604 7458 84 0,'96'-15'60'16,"15"1"-10"-16,-12 5-15 15,21 1-22-15,-11 3-9 0,22-1 0 16,-19 2 0-16,13-2 31 15,-12 3 30-15,7-3 7 16,-21 6 0-16,5 0-1 16,-13 4-27-16,2 2-29 15,-6 0-6-15,12-1 16 16,-9-2 5-16,11-2 16 16,-7-2 1-16,16 1 14 15,-5-2-6-15,25-4-2 16,-6-1-16-16,23-1-1 15,-16-1-16-15,7 0-10 16,-24 2-2-16,15 1 20 16,-9-1 14-16,46-5 6 15,-8 1 2-15,25-2-1 16,-18-1-22-16,7 1-16 16,-41-1-6-16,18-1-1 0,-16 0 0 15,10-3 0-15,-21 5 0 16,-4-1-1-16,-34 5-2 15,-12 0-4-15,-24 6-2 16,-6 4-106-16,-12 6-158 16,-10 5 16-16</inkml:trace>
  <inkml:trace contextRef="#ctx0" brushRef="#br0" timeOffset="9524.21">4603 4746 289 0,'-28'-10'164'0,"-10"1"-19"15,-2-2-46-15,-6 9-86 16,-1 6-15-16,-8 4-2 15,4 0-4-15,-11 3 2 16,7 0 6-16,-7 1 9 16,7-1 8-16,-10 0 7 0,10 1 0 15,-11-1 3-15,9 2-8 16,-16 8-6-16,6 1-8 16,-12 8-1-16,7 3-5 15,-6 6-1-15,13-4 0 16,-2 7 0-16,13-4-1 15,-7 7 1-15,8-3-1 16,-5 4 1-16,10-7-1 16,-1 6-1-16,9-8 1 15,3 7-1-15,11-7-1 0,0 3-4 16,11-5-1-16,5 7-4 16,7-6-1-16,5 6-3 15,5-4 4-15,5 1 0 16,5-6 5-16,6 4 3 15,2-6 3-15,10 5 1 16,0-5 2-16,13 3 0 16,1-4-1-16,11 3-2 15,-2-4 0-15,7 4-1 16,-6-2-2-16,8 3 0 16,-6-4 3-16,13 1-1 15,-3-3 1-15,14-2 3 0,-5-6 0 16,13-2-1-16,-9-2 0 15,11 0 2-15,-8 1-1 16,11 1 0-16,-13-2 0 16,13 0 1-16,-10-2 0 15,12-1-2-15,-9-3 2 16,15 1 0-16,-9-2 0 16,14-1 0-16,-13 1 0 15,17 0 0-15,-12 1 1 0,15-2 0 16,-9 0 0-16,20-4 1 15,-16-1-2-15,18 0 0 16,-13-2 0-16,13-2-1 16,-15 2 0-16,13 2 1 15,-19-2-2-15,17 0 1 16,-15 2 1-16,15 1-1 16,-14-3 1-16,18 2 0 15,-15 1 0-15,16-3 3 16,-13-1 0-16,20-1 4 15,-15-1-2-15,13-4-2 16,-16 1-2-16,17-5 1 16,-15 1-5-16,17-6 1 15,-15 0 3-15,23-3-1 16,-16 4-1-16,14-2 2 16,-17 1 1-16,22 1-2 15,-20 2 1-15,16-1-1 0,-13 5 0 16,20 1 0-16,-15-1 0 15,19 0 1-15,-18 2-1 16,21-1 1-16,-21 3-1 16,24 0 1-16,-19 2 0 15,28 1 1-15,-16 0 1 16,25-2-3-16,-12 3 9 16,28-9 4-16,-17 3-2 0,25-1 2 15,-21 2 6-15,14 1-7 16,-28 8-4-16,20 1 0 15,-25 1-2-15,23-2-3 16,-22-2-7-16,16-2-3 16,-28-1 0-16,24-3 7 15,-22-1 9-15,18 0 3 16,-17 3 3-16,14 2-2 16,-29 4-10-16,15 8 0 15,-18-1 4-15,15 3 0 16,-17 2-4-16,16 6 2 15,-21-2-10-15,13 1-2 16,-15-2-2-16,15 1 8 16,-13-4-1-16,15 3 2 15,-18-1-1-15,11 5 1 0,-17-1-2 16,15 4 2-16,-13 1 0 16,24 2 4-16,-15-8-3 15,20 4 3-15,-16-9-3 16,16-2 0-16,-22-5-4 15,21-3 3-15,-15-5-2 16,19-1 1-16,-13-4 0 16,22-6-1-16,-19 1 1 15,13-6-1-15,-20 0 1 0,14-7 1 16,-26 1-1-16,19-5 1 16,-17 1-1-16,15-3 0 15,-18 0 0-15,16-3 1 16,-19 3 1-16,13-3 0 15,-21 1-1-15,7-2 1 16,-17 2-1-16,9-1 0 16,-9 3 2-16,30-11 3 15,-5 2 0-15,12-2 0 16,-16 1 0-16,12-5-2 16,-31 14-1-16,11 4 1 15,-13 5 1-15,13 5 1 16,-21 8-1-16,5 6-1 0,-20 1-1 15,4 1-4-15,-19 2-2 16,5-1 0-16,-10-2-1 16,3 5-1-16,-7 1 2 15,2 7-1-15,-13 1 1 16,2 6-1-16,-13-4 3 16,0 2 0-16,-8-4 2 15,3 1 0-15,-5-5 0 16,4 2 1-16,-3-4-1 15,8 2-1-15,1 1 0 0,7 0-2 16,-3 2-1-16,5 2-1 16,-6 0 0-16,4 1 1 15,-9-3 2-15,4 2 0 16,-5-3 1-16,-3-2 1 16,-9-1 0-16,-1-1 3 15,-8-6 1-15,-2-2 7 16,-2-2 2-16,-2-4 16 15,0-3 5-15,3-5 1 16,1-4 8-16,4-8 3 16,0-4-12-16,-1-9 23 15,-2 1-2-15,-3-8-2 16,-4 4 3-16,-8-8-14 16,-3 2-35-16,-8-2 10 15,-3 1-17-15,-14-15-23 16,-1 0 5-16,-9-9 22 15,-4-2-11-15,-8-11 3 0,8 16 31 16,-8-8 14-16,-1 5-19 16,-15-9-1-16,0 11-2 15,-22-10-18-15,-1 12-11 16,-15-5 1-16,8 5 3 16,-18-10 2-16,12 8 1 0,-25-16 1 15,8 14-1-15,-23-1-2 16,7 9 0-1,-40 1-4-15,16 14 1 0,-37-6-1 16,14 10 0-16,-29-1-3 16,28 9 1-16,-29 0 1 15,25 12 2-15,-32 0 0 16,17 13 2-16,-33 5-3 16,16 6-4-16,-33 7-9 15,19 5-2-15,-31 3-17 16,18 1-4-16,-14 1 5 15,29-4 8-15,-18 0 3 16,33-1 19-16,-17 1 9 16,16-1-1-16,-22 0 5 15,22 2 0-15,-16-2 3 16,27 1-2-16,-20 0 2 0,23 1-3 16,-22 1-1-16,24-2-1 15,-27-1 2-15,27-3-1 16,-18 0 29-16,31-6 6 15,-24-1 4-15,30-1 0 16,-30 5 0-16,18 1-30 16,-32 5-6-16,21 4-5 15,-31 3 3-15,12 5-13 16,-10-6 13-16,30-4 8 16,-13-4 0-16,27-3-5 0,-12-5 15 15,15 3-15-15,-33 8-7 16,19-1 0-16,-22 2 0 15,31-3 0-15,-29 3 1 16,29-2-2-16,-26-2 0 16,27 5 0-16,-27-1 0 15,30-1 0-15,-20-2 3 16,21 0-2-16,-24 0 0 16,24-5 2-16,-21 3-1 15,24 0-1-15,-29 3 0 16,26 0 0-16,-24 3-1 15,25-6 1-15,-21 1 0 0,31-4 0 16,-24-6 1 0,17 2-19-16,-39 7-2 15,25-3 20-15,-18-4 14 0,21 3-12 16,-22 5 19-16,38-7 5 16,-19 1-17-16,11 6-17 15,-17 0 13-15,35-6 11 16,-22 2 1-16,20-1-4 15,-14-3 4-15,25 0-2 16,-27-1-12-16,24 1-2 0,-4 1 0 16,24-2-16-16,-11 1-7 15,33 3-35-15,-8 9-273 16,11 7 72-16</inkml:trace>
  <inkml:trace contextRef="#ctx0" brushRef="#br0" timeOffset="11299.38">18341 6694 743 0,'-7'1'195'0,"-1"6"51"16,2-11-208-16,5 4-55 15,1 1-19-15,0-1-7 16,0 0-5-16,0 0 7 16,1 0 6-16,17 1 18 15,21-2 11-15,43-7 5 16,-16-1 2-16,6-3 4 16,26-13 4-16,0-8-2 15,22-12 3-15,-4-3-1 16,25-10-1-16,-13 6-4 0,14-1 0 15,-18 10-3-15,12-1-1 16,-23 11 0-16,-6-2 1 16,-24 13 0-16,-5-1 2 15,-29 9-1-15,-8 2 2 16,-14 4-1-16,-5-1-39 16,-9 4-61-16,-6 5-113 15,-11 3-24-15</inkml:trace>
  <inkml:trace contextRef="#ctx0" brushRef="#br0" timeOffset="11510.82">19063 6905 1109 0,'16'3'193'15,"14"-21"120"-15,19-9-330 16,49-14-12-16,25-8 16 16,60-21-11-16,11-5-32 15,73-21-256-15,-13 2 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9:16:0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10279 293 0,'-23'-5'116'0,"-4"-6"16"15,0 3-71-15,4 2-14 16,-4-1-8-16,0 4-19 16,-1-1 2-16,1 0-1 15,-1-3 13-15,2-3 9 16,-3-2 2-16,-1 3-2 15,-6-3 2-15,2 3-10 16,-7 1-8-16,6 2 1 0,-6 0-1 16,5 3-12-16,-5-1 1 15,3 3-2-15,-5 1-4 16,9 1-4-16,2 3-3 16,4 1-4-16,-7 8-11 15,7 2 1-15,-7 6-1 16,-1 3-1-16,-3 6-6 15,9 1 2-15,1 8-6 16,6 1 0-16,2 6-4 16,8-1 6-16,-4 9-1 15,6-1 5-15,-1 10-2 16,8-2 4-16,4 13-2 16,6-9 4-16,4 4 0 15,3-11 1-15,0 7-1 16,0-9 3-16,8 6 0 0,0-2 3 15,9 6-2-15,1-9 2 16,10-1-1-16,-4-9-2 16,7 2 0-16,-4-9 4 15,14 1 0-15,-6-3 2 16,13 5 1-16,-4-8 1 16,13 8 0-16,-9-5 1 15,10 7-1-15,-7-4 0 16,8 0 0-16,-11-3 1 0,14 1 0 15,-8-6 1 1,10 6 0-16,-5-5 0 0,9 1 1 16,-11-4 0-16,11 6-1 15,-10-7 2-15,16 4-1 16,-10-6 0-16,15 4-1 16,-8-7 1-16,12-1-1 15,-13-10 0-15,14 4 1 16,-13-6-1-16,8 0 0 15,-9-5 5-15,14 6 2 16,-12-6-1-16,17-3 1 16,-9-2 0-16,14-4-6 15,-10-3 0-15,17-2-1 16,-13-4 0-16,14-1 2 16,-13 1-2-16,11-9 5 0,-15-2-1 15,14-5 2-15,-14 1-1 16,12-7 1-16,-12 6-6 15,7-4-2-15,-13 3-2 16,11-9 2-16,-14 1 0 16,13-8 1-16,-14 4 3 15,5-7 1-15,-12 4-1 16,9-14 0-16,-19 7 0 16,5-9-1-16,-9 2 2 15,2-7-1-15,-19 12 0 0,3-12-1 16,-8 6 2-16,0-8-1 15,-14 8 1-15,0-5 1 16,-7 11 2-16,-5-3 9 16,-8 12 6-16,-2 1 20 15,-5 6 6-15,-3 4 15 16,-3 3-4-16,-6-8 12 16,-2 4-5-16,-7-7 1 15,-4 0-18-15,-9-3 6 16,-2 6-15-16,-8-4-8 15,-3 6-2-15,-9-3-8 16,0 4-10-16,-15-1-6 16,1 5-7-16,-12-1-5 15,7 5 18-15,-9-7 14 16,11 6-13-16,-12-6 1 16,9 2-3-16,-18 0-16 0,5 10-15 15,-12-1 13-15,6 6-1 16,-18 0 2-16,14 2 8 15,-13-1 1-15,8 1 4 16,-11 1-2-16,16 0-1 16,-14 3 0-16,10 2-19 15,-14 1 3-15,14 4 2 0,-16 1 0 16,13 2 1-16,-8-3 17 16,14 0-5-16,-15-1-2 15,19 0 0-15,-12-2-1 16,11 2 1-16,-11 0-1 15,12 1 1-15,-12 1-2 16,10 3 1-16,-8 3 0 16,11 0 0-16,-8 3 1 15,15-2 1-15,-10 1 0 16,13 1 0-16,-9 1-2 16,10-1-1-16,-11 4 2 15,13-1 0-15,-10 5-1 16,14 0 1-16,-5 1 4 15,11-2-3-15,0 2-1 16,8-6 2-16,-3 3-8 0,13-1-22 16,-2 5-54-16,5 1-52 15,0 15-161-15,12 6-11 16</inkml:trace>
  <inkml:trace contextRef="#ctx0" brushRef="#br0" timeOffset="8176.26">6081 10920 107 0,'0'5'79'0,"0"-5"-3"15,3 2-12-15,-4-2-19 16,1 0-8 0,0 0-21-16,0 0-15 0,0 0-13 15,0 0 1-15,0 0 3 16,1-1 7-16,0 0 12 15,9-4 4-15,5-3 0 0,37-28 0 16,-33 19-3 0,-1-5 0-16,0 1-2 0,1-5 0 15,-1 0-4-15,3-4-2 16,-2 5-2-16,-1-7 1 16,-1 4 0-16,1-3 2 15,-3 2 2-15,2-4 3 16,-4 5 2-16,-2-9 6 15,-2 3 5-15,-2-10 10 16,-3 5 2-16,-1-12 5 16,1 7-2-16,1-7-4 15,0 6-11-15,4-5-5 16,3 6-9-16,0-7-5 16,1 5-2-16,3-6-1 15,-3 5 0-15,2-9 0 16,1 10 0-16,-1-3 2 15,0 6 1-15,1-4 4 16,-1 9 1-16,-2-5 3 0,-3 4-2 16,-1-8 0-16,-2 5-5 15,1-9-1-15,2 4-3 16,3-10-1-16,2 7 0 16,2-7 0-16,-1 10 0 15,-2-2 0-15,-4 7 0 0,-1-3 0 16,0 6 1-16,4-8 0 15,0 2 1-15,4-7-1 16,-2 5 1-16,2-9 0 16,-2 8-1-16,0-10 0 15,-2 7 1-15,3-5-3 16,-3 8 1-16,5-10-1 16,-1 11 0-16,9-5 0 15,-3 6 1-15,3-3 1 16,-3 9 0-16,2-6 0 15,-8 7 1-15,1-11-1 16,-1 6-1-16,3-9-1 16,1 7 1-16,4-4-2 15,-4 12 1-15,7-3-1 16,-7 7 1-16,-2 1-2 0,1 5 1 16,3-2-1-16,-2 0 0 15,7-9-1-15,2 2 2 16,4-9-1-16,-1 5 0 15,5-3 1-15,-8 10 0 16,1-1-1-16,-3 8 3 16,1-4-1-16,-5 1 2 15,4-4-1-15,-2 2 1 0,0-2-1 16,-6 7 0 0,2-2-1-16,-3 6 1 15,3-3-2-15,-2 3 1 0,5-1 0 16,-5 3 1-16,2 0-2 15,-4 6 3-15,1-1 0 16,-6 3 0-16,3-1-1 16,0 4 0-16,1-5 0 15,1 0 0-15,4 0-2 16,-3 2 0-16,0 2-1 16,-5 3 0-16,-4 3 1 15,-9 2 4-15,0 2 9 16,-1-1 10-16,-1 2 1 15,1-1 1-15,0 1 6 16,0 0-9-16,0 0-10 16,0 0-2-16,0 0-3 15,0 0-8-15,0 0-2 16,0 0-2-16,0 0-21 0,0 0-22 16,0 0-36-16,0 0-13 15,0-1-44-15,1 0-29 16,2 0 8-16</inkml:trace>
  <inkml:trace contextRef="#ctx0" brushRef="#br0" timeOffset="9177.2">7702 6796 253 0,'-33'6'37'15,"8"-4"33"-15,-1 1-83 16,11 0 13-16,0-1 1 16,-1 1 0-16,3-1 1 15,6-1 4-15,-2-1 18 16,5 1 2-16,0-2-6 15,3 0-4-15,1 0-9 16,0 0-16-16,0-1 3 0,1 1 5 16,8-2 4-16,12-5 4 15,37-12-2-15,-37 14-5 16,5 1-1-16,1 2-1 16,4-2 1-16,-4 0 0 15,4 0-1-15,1 1 1 16,0-1-1-16,-6 1 1 15,4 1-1-15,-4 1 2 0,-1 1 0 16,-4 1 0-16,3 2-2 16,-5 0 0-16,2 3-1 15,-3 2 0-15,-1-1-1 16,-4-1 3-16,3 2 0 16,-5-1 2-16,4 1 1 15,-2 0 0-15,4-1 0 16,-3-1-1-16,0 1-1 15,-2-1 0-15,-3-1-1 16,-5 0 1-16,1-1 0 16,-4 0 1-16,-1-3 1 15,0 0 4-15,0 0 11 16,0 0 8-16,0 0 20 16,0 0 3-16,0 0 4 0,0 0-10 15,0 0-8-15,0 0-17 16,0 0-4-16,0 0 1 15,0 0 12-15,0 0 6 16,0 0 6-16,0 0-2 16,0 0-1-16,0 0-14 15,0 0-5-15,0 0-5 16,0 0 1-16,0 0 0 16,0 0 1-16,0 0-1 0,0 0 1 15,0 0-1 1,0 0-2-16,0 0-2 0,0 0-5 15,0 0-5-15,0 0-7 16,-1 0 3-16,0 1 0 16,-2 7 2-16,-5 21 1 15,-11 39 5-15,10-30-6 16,2-6 1-16,2 5-1 16,0-8 2-16,-1-4 1 15,0-4 2-15,-1 0-1 16,0-8 1-16,0 2 0 15,0 0-1-15,3 2 1 16,1-7 1-16,0 1 21 16,0-6 16-16,2-3 30 15,0 1 8-15,0-3 6 16,0-1-20-16,0 1-17 0,1 0-30 16,-1 0-68-16,1 0-150 15,0 0-87-15,4 2-77 16</inkml:trace>
  <inkml:trace contextRef="#ctx0" brushRef="#br0" timeOffset="10847.87">6089 11040 309 0,'-3'10'123'0,"0"-6"8"16,-4-7-69-16,0 5-43 15,7-4-4-15,0 2 12 16,0 0 3-16,0 0 7 15,0-1-3-15,0 1-5 16,0 0-16-16,0-1-20 16,0 1-16-16,0 0-2 15,0 0 1-15,0 0 2 16,1 0 10-16,5 1 7 16,11 3 3-16,7 3 2 15,35 8 1-15,-29-12 1 0,-4-3 2 16,9-1-1-16,-4-5-2 15,5-2-2-15,-3-1-4 16,5-7-3-16,-7-2 0 16,4-1 1-16,-3-2 4 15,5-4 6-15,-4-2 3 16,0-7-2-16,-3 1-1 0,0-1-1 16,-7 0-3-16,0 3 0 15,-2 6 1-15,4-10 8 16,-1 3 0-16,3-4-3 15,-2 6-2-15,3-2 0 16,-4 10-7-16,-1-3-2 16,-1 6 4-16,2-4 1 15,-1 4 2-15,4-4-1 16,-3 1 1-16,4-6 1 16,-8 4-1-16,1-2 1 15,-6 3 1-15,4-1-1 16,-3 2 0-16,6-2-1 15,1 0-1-15,4-4 0 16,-2 5-1-16,5-2 2 16,-5 3 1-16,0-1 0 15,-3 4 0-15,4-1-1 0,-8 3-1 16,4 1-1-16,-1 0 1 16,6-3-1-16,0-2 1 15,3-7 0-15,0 2 0 16,1-1 1-16,-8 5-1 15,2 0 0-15,-5 8 0 16,1-3-1-16,-1 3 1 16,6-1 0-16,-5 1 1 0,3-1-1 15,-5 3 1 1,1 0 2-16,-6 1 2 0,0 0 5 16,-3 4 2-16,2-2-2 15,-2 2-1-15,3 2-5 16,-1-1-5-16,1 0-2 15,-3 3 1-15,2-2 0 16,-3 1 4-16,2 3 0 16,-2 0 3-16,-2-2 2 15,0 3 2-15,-4-3 9 16,-2 1 6-16,-3 1 7 16,1 0 0-16,0 1-1 15,-1 0-8-15,1 0-7 16,0 0-9-16,0 0-8 0,0 0-11 15,0 0-33-15,0 0-21 16,0 0-131-16,-1 0 10 16</inkml:trace>
  <inkml:trace contextRef="#ctx0" brushRef="#br0" timeOffset="11441.96">7616 9502 539 0,'-11'8'69'0,"8"-6"29"16,0-2-188-16,3 1-20 15,-2-2 4-15,2 1-6 16,0 0 35-16,0 0 26 15,0 0 28-15,0 0 17 16,2-1 8-16,0 0 7 16,13-1 0-16,6-1-5 15,34-5-3-15,-26 7-3 16,-2 2 1-16,6 5 2 16,-2 0 13-16,5 2 5 15,-3 2 3-15,3-3 0 16,-2 2 0-16,4 0-10 0,-5 1 0 15,-3 1 1-15,-5 3 1 16,-1 1 2-16,-9 0-1 16,-2-4 6-16,-5-3 33 15,-2-5 64-15,-6-3 21 16,-1 0 28-16,-1-1-2 16,1 0-34-16,0 1-65 0,0 0-24 15,0 0-32-15,-2 1-7 16,1 0-2-16,-8 12-1 15,-6 3 1-15,-36 35 0 16,38-36 0-16,-2-1-2 16,3 0-1-16,-3 4 1 15,1-2 1-15,-3-2 1 16,1 0 1-16,1-1-1 16,4-5-2-16,-1 2-21 15,6-1-20-15,-1-1-70 16,3-1-45-16,2 2-93 15,3 0-32-15</inkml:trace>
  <inkml:trace contextRef="#ctx0" brushRef="#br0" timeOffset="12579.91">6252 11387 602 0,'-5'9'109'0,"4"-9"40"16,0 1-191-16,1-2-38 16,0 1-3-16,0 0 4 0,0 0 25 15,1-1 17-15,0 0 40 16,9-2 13-16,6-2 0 16,40-17 10-16,-34 13 3 15,6-2-2-15,-2 4-7 16,4 3-1-16,-2 1-12 15,3 3-11-15,-3 3-2 16,6-2 9-16,-3 1 0 0,5 0 3 16,-3-3 3-16,0 4 1 15,-7 0-8-15,1-1-3 16,-5 3-3-16,2 2-1 16,-3 0-2-16,5 1 0 15,-3 2 2-15,4-1 1 16,-3 2 0-16,5-2 1 15,-6-2 0-15,6 1-1 16,-4 1 2-16,3-2-2 16,-3 1 0-16,4 3-2 15,-4 0 0-15,1 1 0 16,-4-1 3-16,3 4 0 16,-4-4 3-16,2-1 1 15,-1 2 0-15,4 3 1 16,-3-4-1-16,5 6 2 15,-1-2-1-15,5 4 0 16,-5-3 0-16,9 5 0 0,-6-4-1 16,5 1-1-16,-8-1 0 15,2 0 1-15,-7-2-1 16,2 3 1-16,-4-3 0 16,3 4-1-16,-7-2-1 15,6 0 2-15,-3 1 0 16,-1 1 0-16,-2-5 0 0,5 2 0 15,-7-5 3 1,2 1 6-16,-3-5 2 0,2 3 1 16,-3 0 0-16,4 2-3 15,-3-2-6-15,1 2-3 16,-4-2 0-16,2-1-1 16,-4-1 1-16,1 1 1 15,0-1 0-15,0 1-1 16,1 2 1-16,4 0-1 15,-1 2-1-15,2 1-1 16,0 1 2-16,3 2 1 16,-5-3 1-16,4 2 1 15,-5-2 2-15,2-1 0 16,-3-3 0-16,1-1-8 16,-1-1-6-16,-1-1-17 0,1-1-9 15,1 0-22-15,1-3-7 16,2 1-31-16,1 1-25 15,1 0 7-15,2 0-25 16</inkml:trace>
  <inkml:trace contextRef="#ctx0" brushRef="#br0" timeOffset="12951.14">7864 12376 416 0,'-4'16'181'0,"2"-7"-24"15,2-9-98-15,0 0-125 16,1-2-9-16,-1 2 2 15,0 0 15-15,0 0 23 16,1 0 33-16,5 0 5 16,10 1 5-16,4-1 11 0,35 4-2 15,-30-4-1 1,1-4-2-16,0-4-2 0,1 6-10 16,2-7 0-1,-3-2-1-15,6 0 0 0,-2-2-5 16,2-3-45-16,-6 0-39 15,2-10-32-15,-10 2-46 16</inkml:trace>
  <inkml:trace contextRef="#ctx0" brushRef="#br0" timeOffset="13253.52">8148 11705 778 0,'-4'0'215'16,"17"0"48"-16,-12 0-215 16,0 1-64-16,-1 0-17 15,0-1-7-15,0 0-2 16,0 2 9-16,2 7 6 16,6 21 17-16,14 42 5 15,-14-36 3-15,1 7 3 16,-3-1 4-16,0 10 0 15,0-2 0-15,1 4 0 16,-2-6-3-16,3-1-2 16,-1-14 2-16,-1-2-1 0,0-8-15 15,-1-6-108-15,-3-7-103 16,6-13-18-16</inkml:trace>
  <inkml:trace contextRef="#ctx0" brushRef="#br0" timeOffset="14819.14">11720 8641 501 0,'-51'-13'67'0,"-13"-3"69"16,0 4-149-16,-6 2 0 15,5 0 17-15,-11-1 1 16,10 6 18-16,-9-7 11 16,9-2 2-16,-9 0-1 15,9 2 15-15,-12-5-14 16,4 9-12-16,-12 2-3 15,9 2 1-15,-3 2-17 16,8 5-5-16,-10 6-10 16,10 5-7-16,-8 9-1 15,8 2 0-15,-6 2-1 16,16 0 9-16,-7 2 8 16,11-4 0-16,-3 6-1 0,9 0 2 15,-2 1-2 1,15 2-1-16,-5 4-2 0,12 0-2 15,0 6-3-15,6 0 2 16,1 7-1-16,5-6 2 16,1 6 0-16,4-4 2 15,-3 11 9-15,6 2 9 16,0 16 8-16,8-8 6 0,5 5 3 16,9-13-8-16,5-3-5 15,5-12-7-15,4 6-4 16,0-6-1-16,5 3 1 15,4-7 1-15,5-1 6 16,5-5 3-16,11-2 6 16,0-8 2-16,12-1 1 15,-4-8-5-15,11-1-4 16,-6-4-9-16,7 1-15 16,-9-1-9-16,15 2-7 15,-10-3 1-15,11 0-4 16,-7-2 9-16,15-5 5 15,-11-4 3-15,15 0-1 16,-9-3 8-16,11-1 1 16,-12 0 0-16,14-1 0 15,-10 0 2-15,15-2-3 0,-11 0 2 16,14 0 0-16,-12 1 2 16,9-1 0-16,-13 2 0 15,6 0 4-15,-12-3 0 16,9-1-3-16,-10 1 2 15,12-5-1-15,-10 1-4 16,12-2 1-16,-7-1 5 16,19-9 21-16,-9-4 3 0,13-4-7 15,-14 1 1-15,3-8 0 16,-23 9-24-16,0 1-5 16,-18 6 9-16,-3-6 1 15,-14 8 0-15,0-5 10 16,-10 5 8-16,-1-4 19 15,-7 1 3-15,-2-12 1 16,-7 0-4-16,-2-9-4 16,-5 3-17-16,-5-4-2 15,-6 8-8-15,-6-2 0 16,-5 8-2-16,-11-3-8 16,-4 4-6-16,-12 0-1 15,-1 4-4-15,-15-6-6 16,2 7 6-16,-14-6 1 0,4 5 2 15,-16-5 0-15,10 7 4 16,-17-1-7-16,5 11-1 16,-15 4-2-16,9 8 0 15,-14 2 2-15,15 1 6 16,-12-2 2-16,12 0 4 16,-10-2 0-16,11 1 2 15,-12-1-1-15,14-1 0 16,-11 5 0-16,13 2 0 15,-11 0-1-15,16 4 1 16,-2 2 2-16,15-2 1 0,-8-1 2 16,14 1 0-16,-6-2 2 15,7 0-1-15,1-1-1 16,12-1 1-16,1-2 2 16,14-3-2-16,-1 0-3 15,6-2-9-15,1 0-54 16,5-1-39-16,-6 2-148 15,1-4-11-15</inkml:trace>
  <inkml:trace contextRef="#ctx0" brushRef="#br0" timeOffset="18819.98">11210 5624 562 0,'2'0'106'15,"-2"-3"68"-15,0-21-172 16,-10-39 14-16,-2 29 5 15,-3 8-6-15,-4-1 27 16,0 7 4-16,-5-7 7 16,-1 4 4-16,-5 1 7 15,1-1-28-15,-4 0-3 16,1 7-9-16,-10-1-9 0,3 2-8 16,-10 3-4-16,0 4-3 15,-5-1 2-15,5 4-1 16,-1 3 1-16,6-2-2 15,-3 2-1-15,5 3-4 16,-9 1 0-16,3 2-1 16,-10 9 0-16,3-1 1 0,-8 6 1 15,5 0 1 1,-3 5 0-16,6-3 1 16,-7 6 0-16,9-3 0 0,-3 4 0 15,6-4-1 1,-2 6-1-16,10-4 1 0,-3 7 0 15,6 1-1-15,-4 7 1 16,2-4 0-16,-9 3 1 16,4-1-1-16,-8 5 1 15,2-8 1-15,-2 9 0 16,9-5-2-16,-3 5 1 16,10-5-2-16,-1 6 0 15,8-3-1-15,0 5-1 16,7-7 0-16,-4 2 0 15,10-6-1-15,-1 2-1 16,2-6 0-16,1 5-2 16,6-4-3-16,1 8-3 0,6-3-1 15,2 10-2 1,6-2 0-16,7 6-7 0,3-8 3 16,8 6-6-16,1-10 2 15,4 4-2-15,-3-5 8 16,10 6 1-16,-4-6 5 15,10 5-2-15,3-6 5 16,12 3 0-16,0-6 2 16,13 2-2-16,-4-13 5 15,6-1 1-15,-7-9 0 16,5 0 2-16,-10-12 2 0,13 5-2 16,-7-5 0-16,11 1-1 15,-8 0 0-15,8 2-2 16,-10-3 3-16,10 1-1 15,-7 6 1-15,9-4 0 16,-7 2 1-16,14 4 1 16,-7-3 1-16,18-4 3 15,-6 2 4-15,13-1-5 16,-13-3 1-16,8 4 0 16,-15 1-2-16,4-2-6 15,-8 2 6-15,6-1-1 16,-9 0 0-16,12 0 2 15,-5-5 19-15,16 0 9 0,-8-1-1 16,11-2-2 0,-6-5 2-16,16-1-14 0,-12-5-8 15,17-4 3-15,-9-2 1 16,12 0-4-16,-16-1-3 16,6-2-1-16,-14-1-1 15,12-6 0-15,-15-2-1 16,10-7 0-16,-10 1-2 0,9-2-2 15,-14 7-1-15,9-4 2 16,-14 7 0-16,-1 0 1 16,-19 4 4-16,4-4 1 15,-19 6-1-15,4-1 1 16,-5 2 1-16,5-1-2 16,-10 4-1-16,-1-6 2 15,-11 2 2-15,-2-3 12 16,-12 0 9-16,-4-3 17 15,-9 6 3-15,-3-4 0 16,-7 1-13-16,-8-4-12 16,-3 3-19-16,-11-8-5 15,-5 5-2-15,-8-2 12 16,0 2 11-16,-10-4 8 16,4 6 4-16,-12-13 3 15,2 3-11-15,-12-7 14 0,3 1-3 16,-19-5-16-16,4 6-7 15,-18-8-6-15,2 6-31 16,-23-1-5-16,13 6 15 16,-15-5-1-16,9 8 7 15,-13-2 2-15,16 4-2 16,-14 1-2-16,13 8 3 0,-12 3 2 16,21 7 3-16,-7 0 8 15,16 5-3-15,-10-1 3 16,16-1 1-16,-7-2 2 15,8 1-3-15,-6-2 2 16,11-1 0-16,-14 2-2 16,10 4-2-16,-12 2-1 15,11 5 0-15,-7 3 0 16,14 1 0-16,-3 1 0 16,14 1 0-16,-4 4-2 15,16 1-4-15,-8 9-68 16,8 4-45-16,-11 13-131 15,6 4-37-15</inkml:trace>
  <inkml:trace contextRef="#ctx0" brushRef="#br0" timeOffset="27431.97">14535 6198 42 0,'-1'-1'53'16,"0"0"-8"-16,0-1-12 16,0 1-3-16,0 1-17 15,-1 0-9-15,1 0-4 16,0-1 0-16,0 1 3 16,0-1 1-16,0 0 0 15,1 0 0-15,0-1-1 0,1 1 0 16,0 0 0-16,22-7 2 15,36-16 0-15,-27 10-1 16,-4 2-1-16,6-2 0 16,-5 7-3-16,7-4-1 15,-5 4 2-15,9-2-1 16,-3 1 1-16,7-2 1 16,-2 2 0-16,6-3 4 15,-4 1 3-15,11-4 10 16,-5 2 1-16,3-1-1 15,-5 0-3-15,5 1-3 16,-7 2-9-16,7 0-3 16,-3 3 0-16,8-1 0 15,-7 3 0-15,7 0-3 16,-11 2 2-16,9-2 0 16,-8 1 0-16,4-3 0 0,-6 1 1 15,12-1 3-15,-5-1-1 16,9 0-1-16,-7 2 0 15,7-3-1-15,-12 3-3 16,4-1 1-16,-9 2 1 16,6-5 0-16,-8 5 0 15,3-1 1-15,-9 0 0 16,3 3 1-16,-8 1-1 16,2 2 1-16,-6 2 0 0,-1-1 0 15,-5 1 0-15,-2-2 2 16,-5-2 2-16,0-1 7 15,-3 2 3-15,-2 0 7 16,-2 0 1-16,-3 2 3 16,-3-2-5-16,-1 1-2 15,-1 0-8-15,-1 0-6 16,1 0-10-16,0 0-15 16,0 0-7-16,0 0-17 15,0 0-8-15,0 0-47 16,0-1 1-16,0 0-18 15</inkml:trace>
  <inkml:trace contextRef="#ctx0" brushRef="#br0" timeOffset="27933.08">16715 5556 390 0,'-10'-10'95'0,"1"-2"35"16,0 0-117-16,1 2-11 15,-3 2-1-15,2 2-7 16,1 3 1-16,2-1 7 16,0 2 8-16,4 1 0 0,2 1-8 15,0 0-8-15,0 0-17 16,0 0-7-16,0 0-1 16,0 0 8-16,1 0 3 15,0 1 15-15,17 5 0 16,0 12 1-16,43 44 0 15,-37-35 1-15,4 4-1 16,0-3 2-16,2 4 0 16,-5-7 1-16,2 4 0 15,-6-2 1-15,0 4 1 16,-7-5 0-16,-4 3 1 16,-5-1 1-16,-3 3-1 15,-5-5 1-15,-3 7 2 16,-4-6 1-16,-1 4 4 0,0-6 5 15,-1-3 18-15,1-7 12 16,2 0 28-16,-1-7 7 16,0 0 4-16,1-3-17 15,1 3-13-15,0-4-29 16,1 2-12-16,0-3-10 16,3 2-9-16,1-4-16 15,2 5-59-15,1-6-46 0,0 0-74 16,1 0-43-16</inkml:trace>
  <inkml:trace contextRef="#ctx0" brushRef="#br0" timeOffset="28979.62">20543 5227 738 0,'17'-18'146'16,"-9"2"77"-16,-4 3-220 15,-3-1-6-15,0 5 4 16,-4 0-1-16,-3-2 1 16,-6-6 4-16,-3 0 2 15,-11-9 4-15,-3 4-2 0,-11-4-2 16,-3 4-3-16,-13-1-5 15,0 7-4-15,-14 5-14 16,3 4-2-16,-18 6-1 16,6 5 1-16,-11 3 0 15,10 2 13-15,-9 4 1 16,14-2 2-16,-8 1 2 16,13-2 0-16,-5 3-2 15,8-1 0-15,-9 9-4 16,5 4 2-16,-16 15 2 15,6 0 4-15,-13 8 3 16,7 0 4-16,-2 5-2 16,19-9-2-16,-4 4 0 15,18-7-5-15,-2 8-1 16,12-8 1-16,1 7-4 0,12-6-2 16,3 3-3-16,9-8-1 15,1 9 0-15,6-7 4 16,3 10 2-16,6-1 6 15,8 10-1-15,5-6 0 16,8 8-2-16,7-8-1 16,9 2-2-16,2-8 2 15,11 2 0-15,3-8 0 0,11 2 2 16,0-5 3-16,10 2-1 16,3-5 0-16,21 5 2 15,-4-6-2-15,21 2-2 16,-3-9-1-16,19-1 4 15,-13-10-1-15,16 0-1 16,-16-8 2-16,16 1 1 16,-18-6-4-16,19 0 0 15,-10-3 7-15,22-6 0 16,-15-9 1-16,14-6 0 16,-18-6 0-16,1-6-4 15,-22-1 2-15,19-13 1 16,-12-5-3-16,19-14-23 15,-13 0-3-15,2-16-1 16,-26 10-1-16,-8-6 6 0,-24 7 24 16,1-9 4-16,-18 15 1 15,-6-4 7-15,-13 6 7 16,-15-4 26-16,-16 13 9 16,-14-11 21-16,-12 8 18 15,-22-4-2-15,-12 8-23 16,-42-15-55-16,-12 11-19 0,-30-8-17 15,-1 8-14 1,-30 5-88-16,18 20-77 16,-32 14-38-16,0 12-121 0</inkml:trace>
  <inkml:trace contextRef="#ctx0" brushRef="#br0" timeOffset="31244.54">14161 6673 274 0,'15'-4'53'16,"0"-3"28"-16,-4 3-79 15,3 3-10 1,-4-2 5-16,1 6-2 0,-5 1-2 16,-1 0 2-16,2-1 3 15,-1 1 1-15,0 3 3 16,1-1 4-16,1 0 1 0,2 5 2 15,-2 2-1-15,4 1 1 16,0 4-2-16,1 6-2 16,-3-1-2-16,4 3-2 15,-1 1 0-15,1 3-2 16,-2 0 0-16,7 6 1 16,-3-6-1-16,3 5 1 15,-1-1 0-15,3-1 0 16,-2-4 0-16,3 2 1 15,0-3 0-15,1 5 0 16,0-2 1-16,4 5 22 16,-2-2-1-16,4 5-1 15,-3-8-1-15,7 7 0 16,-6-7-22-16,8 8 0 16,-3-7 1-16,4 4 1 0,-4-6 1 15,5 2-2-15,-5-7 0 16,8 1 0-16,-5 0-2 15,10 0 0-15,-3-1 1 16,10 4 37-16,-4-3 5 16,10 5 2-16,-5-2-1 15,7 4 0-15,-6-2-35 0,6 6-5 16,-7-6-1-16,6 4-2 16,-6-6-3-16,4-1-1 15,-6-8-1-15,7 4 2 16,-10-8 1-16,6 0 3 15,-5 1-1-15,2 2 2 16,-5-5-1-16,3 4 0 16,-7 0 0-16,4-1 0 15,-5-1 0-15,4 4 1 16,-4-4-1-16,4 4 2 16,-6-5-1-16,5 1 0 15,-6-2-1-15,3 2 1 16,-5-3-2-16,3 2 0 15,-5-2 0-15,5-1 1 0,-4-2 0 16,7 0 3 0,-3-3 3-16,7 0 2 0,-7-1 1 15,3-1-1-15,-9-2-2 16,-3 2-3-16,-9-1-2 16,1-3-1-16,-5 1 0 15,3 2 1-15,-6-5-1 16,2 0 3-16,-5 0 0 15,-4-3 4-15,-3 1 0 16,-2 2 2-16,-2 0-2 0,0 1-35 16,0-2-27-16,-1 1-110 15,0 0-6-15</inkml:trace>
  <inkml:trace contextRef="#ctx0" brushRef="#br0" timeOffset="31619.47">16778 8172 613 0,'-11'-12'143'0,"6"4"48"15,2 3-192-15,2 2-15 16,0 1-15-16,1 2-10 0,0 0 2 15,0 0 5 1,0 0 14-16,1 0 3 0,0 0 7 16,10 4 4-16,5 5 3 15,39 29 3-15,-36-21 2 16,4 7 5-16,0 3 0 16,2 7 0-16,-1 0-2 15,0 8-1-15,-5-6-4 16,-3 3-1-16,-6-7 1 15,-6-3 0-15,-9-4 0 0,-12 9 0 16,-13 2-3-16,-22 13-24 16,-6 8-37-16,-14 12-88 15,-8-13-7-15</inkml:trace>
  <inkml:trace contextRef="#ctx0" brushRef="#br0" timeOffset="33075.15">21220 7373 540 0,'-3'-20'127'0,"-2"-2"53"16,-5 8-165-16,-5 2-1 16,-2 4-6-16,-12-1-10 15,-4 4-2-15,-17-5 2 16,-3 1 3-16,-16-3 5 16,1 0 3-16,-13 2 6 15,6-2 1-15,-9 1 1 16,7 3-6-16,-17 1-1 15,4-1-7-15,-12 3-1 16,11 1-1-16,-10 2 1 16,15-2-1-16,-6 4-2 0,10 2-1 15,-9 0-1-15,14 5-2 16,-11 5-1-16,11-2 1 16,-8 1 2-16,13 2 2 15,-4 1 1-15,14-2 2 16,1 0 0-16,10 1-1 15,-10 5-1-15,7 0-2 16,-12 9 1-16,0 9-2 16,-5 10-1-16,6-3-1 15,-4 8 3-15,16-9-2 16,2-5-1-16,9-14 1 0,1 8-1 16,6-4-3-16,-7 4 0 15,5 4 4-15,-5 8-1 16,4-5 1-16,-3 8 0 15,12-3 1-15,-2 8-1 16,7-8-2-16,3 4-1 16,6-8 1-16,-3 5-2 15,9-11 0-15,3 12 2 16,0-4 2-16,3 9 2 16,3 0 1-16,1 12 0 15,3-7-1-15,6 8 0 16,1-10 0-16,4 4-2 15,2-11 3-15,4 9-1 16,3-9 1-16,10 1 0 16,0-5 1-16,14 0 0 15,-2-8-1-15,13 4-1 16,-4-7 1-16,11 1-1 0,-3-4 1 16,10-1 0-16,-4-6 1 15,17 2-1-15,-4-8 1 16,20 0 4-16,-7-4-1 15,21-3 3-15,-8-5 6 0,20-3 7 16,-13-4-1-16,20-5 2 16,-12 1-1-16,16-1-3 15,-18 1-8-15,20-1-1 16,-18 3-3-16,18-3 0 16,-16-2-1-16,16-2 0 15,-21-2-1-15,11-6 4 16,-18-3-1-16,13-3 1 15,-20 4 0-15,9-5-1 16,-16 2-3-16,11-5-1 16,-24 0-1-16,7-7 0 15,-17 2 1-15,1-2 3 16,-20 6 2-16,2-5 10 16,-14 6 3-16,-2-2 2 15,-10 4-2-15,0-3-1 16,-7 3-10-16,1-10-1 15,-9 2-1-15,-3-8 5 0,-5 5 1 16,-3-10 1-16,-5 10-3 16,-2-10 1-16,-4 7-5 15,-9-8 2-15,-2 6 4 16,-10-6 7-16,-1 5-2 16,-6-8 0-16,6 7-3 0,-1-3-4 15,4 5-6-15,-1-4 0 16,-1 6 0-16,-8-9-3 15,0 1-3-15,-7-11 1 16,-2 6 0-16,-9-9 0 16,3 8 2-16,-14 0 1 15,1 10-1-15,-17-3-1 16,6 7-1-16,-23-10 1 16,-2 6-2-16,-22-9 1 15,-1 4 0-15,-34-1-1 16,10 13-8-16,-31 7-85 15,-7 19-160-15,-51 14 18 16</inkml:trace>
  <inkml:trace contextRef="#ctx0" brushRef="#br0" timeOffset="34799.39">21617 8816 540 0,'19'-3'111'0,"5"-10"56"16,16 1-163-16,11 4 1 16,15 1-2-16,-4 2-3 15,12-4 1-15,-10-1-1 16,7-3 4-16,-10-2 5 15,12-4 8-15,-11 4 0 16,10-5 5-16,-7 0 0 16,11-5 0-16,-10 5-6 15,4-1-5-15,-11 8-5 16,1 0-4-16,-16 8-12 0,-3-1-43 16,-9 2-28-16,-6 1-97 15,-10 2-17-15,-6 3-50 16</inkml:trace>
  <inkml:trace contextRef="#ctx0" brushRef="#br0" timeOffset="35179.61">21589 9271 449 0,'-20'5'117'16,"8"-4"32"-1,12 3-134-15,12-1-4 0,6-3-9 16,21-3-5-16,10-4 3 16,18-8-4-16,3-3 0 15,18-6-2-15,-6 0 2 16,13-6 2-16,-6 0 8 15,12-9 17-15,-15 3 8 16,14-7 21-16,-12 3 8 0,11-4 8 16,-15 7-12-16,2 0-2 15,-20 11-22-15,-2 4-11 16,-24 9-12-16,-5 6-8 16,-13 4-19-16,-9 4-52 15,-10 3-53-15,-8 8-106 16,-9 1-27-16</inkml:trace>
  <inkml:trace contextRef="#ctx0" brushRef="#br0" timeOffset="38040.75">20518 9128 264 0,'-11'2'108'15,"5"-4"14"-15,4 0-68 16,7 2-27-16,-5-1 2 16,1 0-24-16,25-2 2 0,51-7 4 15,-22-6 4-15,6-1 2 16,14-10 6-16,-5 0-2 15,11-9 5-15,-11 1-1 16,10-6 3-16,-12 5-5 16,7-2-1-16,-12 6-6 15,-1 4-5-15,-13 11-6 16,-3 4-6-16,-16 6-7 16,-5 6-47-16,-7 4-51 15,-8 5-66-15,-11 4-38 0</inkml:trace>
  <inkml:trace contextRef="#ctx0" brushRef="#br0" timeOffset="38461.18">20413 9419 483 0,'7'7'110'0,"8"-13"55"16,4-12-140-16,17-7-4 0,5 0 0 15,18-5-4-15,1 1-11 16,16-4-1-16,-4 5-4 16,10-3 0-16,-11 3 0 15,7-2 0 1,-11 4 1-16,5-5 11 0,-11 3 7 15,0-3 13-15,-13 4 4 16,-3 3 6-16,-15 6-8 0,-5 4-3 16,-15 7-13-16,-2 1-2 15,-8 5-9-15,-6 1 0 16,-2 2-4-16,-4 4 5 16,-5 0 1-16,1 0 4 15,0-1-2-15,1-2-1 16,7 0-8-16,2 1-45 15,4 1-54-15,4 7-143 16,4-4-10-16</inkml:trace>
  <inkml:trace contextRef="#ctx0" brushRef="#br0" timeOffset="45142.92">23311 8323 387 0,'74'-14'107'0,"20"-4"46"16,5 2-113-16,24-4 9 15,-6 5-7-15,15-5-9 16,-16 5-18-16,5-3 5 16,-19 1-5-16,12-2 6 15,-12 4 12-15,13-4 1 16,-13 2-6-16,5 0-4 15,-18 4-8-15,-7-2-11 16,-21 4 0-16,-7 2-3 16,-20 5-2-16,-10 0-21 15,-13 1-15-15,-7 0-17 16,-12 0-64-16,-19 2-87 16,-10 1 12-16</inkml:trace>
  <inkml:trace contextRef="#ctx0" brushRef="#br0" timeOffset="45583.39">24655 8116 86 0,'-114'31'60'15,"-21"4"-9"-15,14 1-20 16,-9 5-9-16,20-4 18 16,-11 7-28-16,19-4-1 15,-5 3 10-15,18-12 6 16,1 0-14-16,21-8 34 0,5 1 21 16,17-9 1-1,10-1 6-15,12-7-12 0,8 1-8 16,13-8-21-16,12-1-5 15,11 0-11-15,18 0 2 16,13-3 2-16,24-4 3 16,10 0-2-16,22-7-1 15,-3-1-4-15,19-2 5 16,-11-2 3-16,15-1 2 16,-5 5 7-16,31-9 49 15,-7 0-7-15,22 4-10 16,-13-2-7-16,13 2-5 15,-32 5-51-15,12 0 3 16,-22 1 3-16,12-4 34 16,-19-2 2-16,5-1 3 0,-27 2-5 15,-8 1 0-15,-27 5-32 16,-12 2-4-16,-20 6-3 16,-6-1-1-16,-10 0-1 15,-1 4-2-15,-5 0-2 16,-3 3-21-16,-1 0-28 15,-3 6-127-15,-3-6-162 16,0 0-15-16</inkml:trace>
  <inkml:trace contextRef="#ctx0" brushRef="#br0" timeOffset="48487.66">20259 10180 56 0,'4'-8'24'16,"-1"0"2"-16,2 1-23 16,2 0-21-16,-1 0 2 15</inkml:trace>
  <inkml:trace contextRef="#ctx0" brushRef="#br0" timeOffset="50444.78">14615 6552 617 0,'-5'-11'120'0,"-4"-5"60"16,-22-28-189-16,24 38-9 16,2 3-4-16,2 1-4 15,1 2 3-15,1 0 3 16,-1 0 8-16,2 0 0 15,0 0 2-15,0 0 0 0,0 0 1 16,0 0 1-16,0 1 4 16,4 7 3-16,5 12 0 15,20 42 0-15,-13-33 0 16,6 7 0-16,-2-9-1 16,6 7 0-16,-3-4 1 15,0 3 1-15,-3-2 2 0,-2 10 15 16,-4-1 5-1,4 8 13-15,1 2 4 16,2 6 3-16,-2-4-13 16,3 8-6-16,-6-8-12 0,-1 9-5 15,-4-9-4-15,1 13-3 16,-2-5-1-16,0 6-2 16,0-8-3-16,1 4-4 15,-3-11 2-15,2 4 3 16,-2-7-1-16,5 10 2 15,0 1 1-15,4 8-3 16,-2-7-1-16,7 5 0 16,-1-10 1-16,5 4 0 15,-3-10 5-15,5 12 4 16,-5-5 2-16,1 6-4 16,-4-8-1-16,3 4-1 15,-5-10-5-15,3 5-1 16,0-8 3-16,3 9 2 15,-2-3-1-15,4 9 2 0,-2-2 0 16,3 3 2-16,-1-6-1 16,3 3 2-16,-4-10 1 15,1 5-1-15,-4-4-1 16,0 7 1-16,-5 1-1 16,3 6 0-16,-4-8-1 15,3 8 2-15,-2-9 0 0,-2 5-1 16,-4-9 1-16,2 9 0 15,-6-6-1-15,2 9 0 16,-1-8 1-16,4 2-1 16,-2-11 0-16,4 2 0 15,-3-12-1-15,4 2 1 16,-2-7 0-16,1 2 0 16,0-1 0-16,3 1 0 15,-2-2-2-15,1 3 2 16,-1-2 0-16,1 0 0 15,-2 0 1-15,0 0-1 16,0-7 1-16,2 4 0 16,-2-6-1-16,4 0-2 15,-1-5 0-15,3 4 0 16,-3-7 0-16,3 2 1 16,-3-1 2-16,4 1 0 0,-4-3 0 15,7 3 2-15,-4-2-1 16,4-2 2-16,0-1 0 15,9-3 6-15,-2-4 1 16,8 2 7-16,-2-5-1 16,0 2 0-16,-6 0-6 0,2 1-1 15,-5-2-8 1,7-1 6-16,-1 0 7 0,9-2 6 16,-3 0-1-16,5 0-1 15,-4 0-6-15,-3-1-6 16,-8 2-6-16,0 0 1 15,-10 2 1-15,-1-4 2 16,-4 2 0-16,3-1 1 16,-1-1-1-16,2 0-2 15,-2 0-2-15,3-2-1 16,-3 2-2-16,0-3-11 16,0 0-9-16,-4 1-23 15,-3 3-14-15,-1-1-38 16,-7 2-26-16,-3 2-71 15,-9-2-1-15</inkml:trace>
  <inkml:trace contextRef="#ctx0" brushRef="#br0" timeOffset="51010.18">16556 10387 654 0,'-1'0'130'0,"0"-5"64"16,-1-5-200-1,1 7-39-15,2-2-6 0,3 3-4 16,-4 2 0-16,0 0 9 16,1 0 32-16,8 0 15 15,7 1 8-15,4 1 12 16,35 4 2-16,-29-1 4 15,1 3-6-15,3 3-4 16,-3 4-11-16,4 7-5 16,-5-2-4-16,0 2 0 15,-4 1 1-15,4-4 1 16,-5-2 2-16,7-1 1 16,-5-1 1-16,0-3 0 15,-3 0 0-15,-1 1 4 16,-5-4 2-16,-1 1 8 15,-3-2 1-15,-3 0 6 0,-2-3-3 16,-2 2 2-16,-3-4-6 16,-1 2 1-16,0-5-4 15,0 0 6-15,0 0 1 16,0 1 15-16,-1 0 6 16,1 0 14-16,-1 1-2 15,-3 3 5-15,-4 5-14 16,-4 5-2-16,-40 34-15 0,27-28-3 15,-1 3-9-15,-6 8-2 16,-3 2-6-16,-6 8-2 16,-2-1-3-16,-14 6-5 15,-2 1-33-15,-9 15-261 16,0-3 72-16</inkml:trace>
  <inkml:trace contextRef="#ctx0" brushRef="#br0" timeOffset="56635.49">6127 11417 332 0,'0'1'115'0,"-3"-3"28"16,1-3-72-16,1 4-25 15,-1 0 4-15,1 0-19 16,0-1-12-16,0 1-15 16,1 1-10-16,0 0-5 15,0 0 0-15,0 0 0 16,0 1 1-16,1 1 7 16,7 11 1-16,3 5 3 15,19 41 2-15,-21-31 2 0,0 8 1 16,-1 2-1-16,1 8 2 15,6 3 12-15,5 8 5 16,1-2-2-16,4 3 3 16,-1-5-3-16,0 7-3 15,-6-6-4-15,1 8-1 16,-6-7-2-16,3 9-3 16,-4-9-10-16,0 0-8 15,-1-10 1-15,3 3-1 16,-4-6 0-16,6 5-1 15,-3-2 6-15,1 13-3 16,1-3 1-16,3 10 1 16,-2-8 2-16,5 11 0 15,-4-9 2-15,0 7 1 16,-2-9 0-16,-1 12 0 16,-3-8 0-16,4 4 0 15,-3-8-1-15,2 4 1 0,0-9-1 16,6 1-1-16,-3-6 2 15,5 10 0-15,0-7 0 16,4 7 0-16,-2-6 1 16,5 0-1-16,-3-6 2 15,2 5 0-15,-2-7 2 0,3 5 0 16,-4-1 1-16,7 7 6 16,-3-3 0-16,3 9 0 15,-4-5-1-15,-1 7 2 16,-7-6-7-16,2 6 1 15,-6-6 1-15,2 6 6 16,0-9-2-16,6 0 2 16,1-12-3-16,6-2 0 15,-1-9-5-15,4-2-1 16,-4-3-2-16,4-2 0 16,-6-3 0-16,7 0 0 15,-5-6 0-15,5-2 1 16,-5-3-1-16,6-3 1 15,-6-4 0-15,4-1 0 16,-5-2-1-16,3-1 0 0,-6 2 0 16,4 0-1-16,-3-1 1 15,5 0-1-15,-1-2 1 16,5-2-1-16,-6 0-1 16,2 2 0-16,-9 2 0 15,-2 2 0-15,-10-2 0 16,1 3 0-16,-7 2-1 15,-1-3 0-15,-1 0-1 16,-3-1-1-16,0 0 0 16,0 0-26-16,0 0-13 15,0 0-45-15,0 0-32 0,0 0-93 16,0 0 0-16</inkml:trace>
  <inkml:trace contextRef="#ctx0" brushRef="#br0" timeOffset="57052.74">7815 14349 522 0,'-14'-18'116'16,"1"6"56"-1,2 10-159-15,5-6-4 0,8 7-4 16,5 4-7-16,-1-5-6 16,-6 2 1-16,2 0 5 15,9 3 1-15,9 4 0 16,37 16-1-16,-36-13-1 16,2 10 0-16,-3-1 0 15,3 3 1-15,-4 2 2 16,3 7 0-16,-2-1 1 0,4 10 2 15,-4-3 0-15,2 8 4 16,-3-6 6-16,2 3 9 16,-6-8 2-16,1 0 3 15,-4-11-2-15,-3-3-6 16,-2-3-9-16,-4-4-5 16,1-3-6-16,-1 3-57 15,0 1-68-15,2-1-68 16,3-1-55-16</inkml:trace>
  <inkml:trace contextRef="#ctx0" brushRef="#br0" timeOffset="57515.54">7638 15251 399 0,'-11'4'100'0,"4"-4"55"16,2-7-116-16,5 3-8 16,3-1-5-16,2-5-4 15,3-2-23-15,8-7 0 16,-1-5 0-16,7-5 2 15,2-1 0-15,6-5 1 16,-1 0 1-16,5-3 5 16,-1 3 1-16,7-3 7 15,-2 0 2-15,9 0 10 16,0 2-2-16,3-6 1 16,-1 4-5-16,3-3-3 15,-7 6-8-15,3-3 1 16,-8 9 2-16,-2-1 10 15,-9 8 6-15,-3 2 12 16,-13 8 3-16,-3 2 12 16,-8 5-9-16,-6 1-7 15,-4 4-14-15,-8 6-33 0,-5 4-48 16,-6 16-212-16,-1 5 38 16</inkml:trace>
  <inkml:trace contextRef="#ctx0" brushRef="#br0" timeOffset="67115.05">10900 14053 456 0,'-24'5'102'0,"2"-3"71"15,4-3-133-15,-2 0-1 0,5 1 2 16,-3 0 11-16,-2 0-22 16,-4-1 11-16,2 0 4 15,-4-2 11-15,1-1-8 16,-2-3 6-16,1-1-11 16,-1-1-3-16,0-2-14 0,1 0-6 15,-1 0-11-15,-3 0 6 16,1-2 3-16,-3 0 7 15,-3 2 3-15,-1-2 8 16,1 2-6-16,-7 0-3 16,3 4-9-16,-7-2-2 15,3 0-9-15,-4 0 1 16,6 1 0-16,-10-5 2 16,7 3 0-16,-8 2-2 15,4 1-3-15,-9 0-3 16,9 2-5-16,-12 12-9 15,7 3-4-15,-8 16-1 16,1 6-2-16,-9 15 2 16,8 1 7-16,-4 16 5 15,7-3 0-15,2 13 2 16,10-7 2-16,2 4 0 0,7-12-1 16,1 6 2-16,9-13-1 15,-1 8 2-15,5-6-1 16,0 2 0-16,6-8 1 15,1 3 0-15,6-7 0 16,5 1 0-16,3-4-1 16,7 3 0-16,3-5-1 15,5 1 0-15,4-4-2 16,6 2 3-16,1-5 0 16,3 2 0-16,-2-3 1 15,5-2 2-15,-2-2-2 0,5-4 3 16,1-7-1-16,6-1 2 15,-1-3-2-15,11 1 1 16,-3-3-1-16,11 8-1 16,-9-4-1-16,5 2-1 15,-6-1-1-15,8 4 3 16,-8-5 0-16,11 1 0 16,-6-5-2-16,10 3 1 15,-10-3-3-15,7 4 1 16,-6-2 0-16,7 4-1 15,-7-5-3-15,5 3-3 16,-5-3 0-16,7 2 0 16,-5-1 3-16,4 2 1 15,-7 2 3-15,5 1 1 16,-9-2-1-16,5 4 0 16,-3-3 0-16,8 0 1 0,-8-5-1 15,15 5 0-15,-5-9 4 16,21-3 20-16,-1-6 0 15,14 3 0-15,-6-3 1 16,6 1-5-16,-21 6-20 0,0 3 0 16,-12-1 0-16,9-6 3 15,-2-1-1-15,11 1 1 16,-9-6-2-16,8-4 0 16,-16 5-2-16,6-3-1 15,-12-1-1-15,6 1 0 16,-9 1-1-16,10-3 5 15,-8 1 2-15,6-6 1 16,-4-5 2-16,2 2-3 16,-10-2-8-16,-1 4-5 15,-11 4 0-15,3 1 1 16,-8 0 2-16,3 0 6 16,-4-1 2-16,0-2 0 15,-7 2-1-15,-2-2 0 16,-6 1-1-16,-3-3 0 15,-4 0 2-15,4-3 2 16,-3 2-1-16,0-3 3 0,-1 1-1 16,-2-2 4-16,-4 0 3 15,-4-2 7-15,-3 2-1 16,-2-4 4-16,-5 3 1 16,0-5 6-16,-1-1-4 15,-4-1 6-15,1-1-2 0,0-5 6 16,-2 0-8-1,-3-5-4-15,1-2-9 0,-7-5-2 16,-5 3-11 0,-10-7-4-16,1 4 1 0,-9-2 1 15,2 2-2-15,-2-5 13 16,8 6 10-16,-6-9-8 16,6 4 0-16,-5-8 2 15,3 5-14-15,-8-1 3 16,7 10 9-16,-9-1 3 15,6 8 0-15,-5-3 0 16,7 2 2-16,-5-3 1 16,9 1-1-16,-1-1 2 15,5 3 1-15,-8-1-5 16,7 7-4-16,-6 0 0 16,-2 4-5-16,-5 1-3 0,9 4-4 15,-6 0-1-15,9 5 0 16,0-2 3-16,8 6 1 15,-4-1-1-15,7 1-1 16,-6 1-1-16,2 6-2 16,-8-5-2-16,2 4-1 15,-8 4 1-15,4-3 1 16,-1 5 1-16,1 3-6 16,-12 6-36-16,1 4-1 15,-9-4 3-15,4 3 1 0,-2 2 6 16,14-8 38-16,-2-2 0 15,9 8-4-15,-4-6 0 16,8 1 3-16,-6 2 1 16,10-1 0-16,2 1 3 15,3-2-2-15,2 1 2 16,4-5-1-16,0 3 3 16,2-4-1-16,1 0 6 15,3-1-1-15,2 0 2 16,2 1-5-16,1-1 0 15,4 1-7-15,-1-1-2 16,5 0-11-16,-1 0-53 16,1 0-57-16,0 0-230 15,0 1-1-15,0 1-123 16</inkml:trace>
  <inkml:trace contextRef="#ctx0" brushRef="#br0" timeOffset="69884.78">6207 11688 318 0,'1'10'56'15,"3"-4"35"-15,3-3-80 16,8 8-29-16,0 3 17 16,5 9 5-16,2 5-1 15,1 12 1-15,-5-2 0 16,-1 10 0-16,-3-2 0 16,1 10-2-16,-4-7-1 0,4 12 0 15,-3-4-1-15,4 10-4 16,-2-12-3-16,5 11-2 15,0-4 1-15,0 14-1 16,0-2 4-16,2 24 3 16,-5-6 2-16,4 13-1 15,2-13 1-15,1 8 0 16,3-12-1-16,3 5-1 16,-5-14 1-16,6 6-1 15,-3-15 1-15,3 5 0 16,0-12 0-16,5 2 0 15,-4-9 2-15,5 9 1 16,-6-7 2-16,4 12 4 16,-7-3 0-16,10 16 49 15,-5-10 0-15,10 3 0 0,-3-13-1 16,10-3 3 0,-5-18-36-16,9-4 0 0,-6-9-2 15,5 0-2-15,-9-6-2 16,3 0-13-16,-7-7-3 15,5-7 0-15,-5-7 1 16,10-5-2-16,-5-9 1 16,4-1-3-16,-4 0-1 0,2-1 1 15,-7 4 0-15,1 2 0 16,-5 3 3-16,0 5-1 16,-11 2 0-16,-1 3 1 15,-10 1 0-15,-4-2 1 16,-5 0 3-16,0-2 30 15,-4-1 15-15,0-1 29 16,0 0 7-16,0 0 3 16,-1 0-31-16,0-1-24 15,-1 0-52-15,1 1-158 16,0 0-86-16,0 1-46 16</inkml:trace>
  <inkml:trace contextRef="#ctx0" brushRef="#br0" timeOffset="73844">11765 16374 408 0,'-10'-6'135'16,"-5"-3"46"-16,1 2-114 15,-3-3-10-15,0 2-9 16,-2-5-12-16,-2 4-20 0,-4-5 4 16,3 4-1-16,-7-5 0 15,2 2-3-15,-6 0 0 16,4 4-7-16,-9-4 0 16,1 5-7-16,-10 4-4 15,2 5-2-15,-15 7 0 16,7 5-3-16,-7 5 5 15,8-2 4-15,-3 3 1 16,6-5 0-16,-5 4 1 16,5-3 1-16,-8 6-1 15,3-3 0-15,-4 6 2 16,10-4 1-16,-3 4 5 16,7-4 0-16,3 3-1 0,3-4-2 15,-8 9-2-15,5-1-6 16,-7 8-2-16,1-3 1 15,1 2-1-15,6-4-1 16,0 5-2-16,10-7 0 16,0 6 0-16,6 1 0 15,0 6 1-15,5-4 1 16,0 2 1-16,2 3 1 16,-1 9 0-16,1-3 0 15,-2 0 0-15,0-3 0 16,-1 5-1-16,4-11 0 0,0 5 0 15,2 0 0-15,5 4 0 16,1-7 1-16,1 4-2 16,6-4 2-16,-1-3-2 15,4-2 1-15,0 3 0 16,1-9 0-16,4 4 0 16,0 0 0-16,2 6-1 15,1-4 1-15,4 9-2 16,-1-6-1-16,5 6 1 15,-3-6 1-15,5 3 0 16,-1-2 1-16,2 3 2 16,-3-11 0-16,5-1 0 15,-3-1 0-15,5 3 0 16,-1-1 0-16,9 11-1 0,1-1 0 16,10 12 1-16,-3-2-1 15,9 1 0-15,-5-9 1 16,5 5-1-16,-8-14 1 15,7-4-1-15,-8-4 0 16,9 5 0-16,-8-6 0 16,13 3 1-16,-6-3 0 15,8-1 0-15,-7-4 0 0,5-3 0 16,-7-7-1-16,7 1 1 16,-2-3 0-16,13-2 0 15,0-7 1-15,6 0 0 16,-9-4-1-16,3 3 0 15,-11-2 1-15,3 1-1 16,-3 3 0-16,10-3 2 16,-4-2-2-16,7-4 1 15,-10 0-1-15,10-3 1 16,-9-1-1-16,10-4 1 16,-5 0-3-16,9-3 1 15,-10 3 0-15,2-2 1 16,-16-4 0-16,-2 6 2 15,-8-1-1-15,7-7 1 16,-7 6 1-16,10 2 1 16,-4-6-2-16,3-5 1 0,-10 2-2 15,2-7 3-15,-9 0 5 16,-4-5 13-16,-6 6 10 16,-4-5 18-16,-4 6 1 15,1-13-3-15,-3-1-13 16,0 1-7-16,-2 3-18 15,-1-13-3-15,-7 5-1 16,0-3 6-16,-3-1 8 0,-4-2 35 16,-2 10-1-16,-3-9-1 15,-5 6-7-15,-6-8-6 16,-1-2-34-16,-6-12 0 16,-2 12 1-16,-6-15-2 15,2 4-2-15,-6-15-14 16,-1 7-22-16,-5-15 12 15,4 13 35-15,-10-10 13 16,2 13 26-16,-10-5 45 16,5 20-7-16,-21-12-25 15,3 9-14-15,-10-8-15 16,4 5-23-16,-19-9-8 16,13 14-11-16,-16 0-8 15,9 15-3-15,-26 3-60 0,5 19-51 16,-20 6-2-16,10 13 11 15,-21 5 30-15,24 16-14 16,-11 20-207-16,10 11 92 16</inkml:trace>
  <inkml:trace contextRef="#ctx0" brushRef="#br0" timeOffset="85230.68">14558 14647 202 0,'-11'7'107'0,"-4"-5"21"16,2 0-41-16,2-1-28 16,1 1-11-16,4 0-2 15,1 1-24-15,1-2 3 16,4-2 3-16,0 1 2 15,0 0-7-15,0-2-2 16,0 1-5-16,2 0-4 0,-1-1-2 16,25-10 3-16,40-42-2 15,-27 32 0 1,0 3-2-16,5-7 2 0,-5 6-3 16,9-6 1-16,-6 2-2 15,8-3 1-15,-5 3-3 16,10-1-2-16,-9 1-1 0,10-1 1 15,-6 2-1-15,7-1 1 16,-11 2 0-16,8-3 4 16,-9 1 1-16,9-4 1 15,-4 3 0-15,9-5 0 16,-7 9-3-16,2-1-2 16,-10 8-2-16,-3 0 0 15,-10 9-1-15,4-3 1 16,-4 3-1-16,6-3 0 15,-1 3-1-15,4-1 0 16,-6 1-2-16,2 1 1 16,-6 2 0-16,2 0 0 15,-5 1 0-15,2-1 0 16,-4 1 0-16,5-1 1 16,-7 0 1-16,5-2 1 0,-4 1 1 15,5-3 3-15,0 0 0 16,11-2 16-16,0-1 1 15,8-4 0-15,-4 2-3 16,0 0-1-16,-9 3-15 16,-2-1 0-16,-7 6 0 15,-2-2 2-15,-5 0 1 16,1 3 1-16,-2-1-1 16,-2-3-2-16,-4 0-2 0,2 1-2 15,-3 3-3 1,-4-1-2-16,-2 1-2 15,1 2-6-15,-5 0-6 0,-1-1-33 16,0 1-27-16,0 0-132 16,-1 0-18-16,0-1-59 15</inkml:trace>
  <inkml:trace contextRef="#ctx0" brushRef="#br0" timeOffset="85725.39">16268 13527 418 0,'-16'-3'129'0,"8"0"20"15,0 2-119-15,7 1-59 16,1 1-19-16,-1-1-4 15,1 0 3-15,0 0 18 16,1 0 26-16,0 0 22 16,16 4 9-16,9 2 2 15,42 9 22-15,-35-8-1 16,6 5 0-16,-3 1-9 0,4 7-6 16,-5 1-26-16,3 5-10 15,-5-3-4-15,3 5 2 16,-5-4 4-16,0 5 2 15,-6-5 3-15,-1 2 6 16,-6-4 6-16,-3 2 11 16,-4-7 7-16,-3 3 21 15,-5-3 6-15,-4 1 12 16,-4-1-5-16,-4 0 3 16,-2-3-18-16,-3 3-1 15,-2-4-15-15,-2-1-2 16,3 1-10-16,-1 1-4 15,1-4-12-15,5 4-24 16,1-1-37-16,2 5-132 16,4 2-113-16,-2-1-37 0</inkml:trace>
  <inkml:trace contextRef="#ctx0" brushRef="#br0" timeOffset="85920.92">15677 15008 434 0,'-57'23'-76'15,"10"-11"122"-15</inkml:trace>
  <inkml:trace contextRef="#ctx0" brushRef="#br0" timeOffset="87288.85">14351 14833 593 0,'-5'-8'168'16,"2"2"44"-16,2 3-160 15,-2-3-38-15,3 5-7 16,0-1-10-16,0 1-6 15,0 0-1-15,2 0 0 16,6 0 4-16,11 0 2 16,38 4 2-16,-35 4 2 0,1 1 0 15,3 3 2 1,-2 2-1-16,6 1 1 16,0 1 2-16,8 6-1 0,-1 0-1 15,4 6-1-15,-7-2-4 16,2 7-2-16,-6-3-3 15,5 5 0-15,-4-5 1 0,6 11 2 16,-3-7 2-16,5 2 1 16,-5-7 1-16,5 6 1 15,-4-8-1-15,5 3 1 16,-4-6-2-16,5 7 1 16,-5-7 0-16,8 3 1 15,-6-1 1-15,6 2 1 16,-8-4 0-16,7 3-1 15,-7-4-1-15,3 1 1 16,-4-4 0-16,5 3 0 16,-2-1 1-16,5 2 1 15,-5-1 0-15,5 3-1 16,0-2 0-16,3 4 0 16,-3-5 1-16,6 1 1 15,-2-4-2-15,6 3 2 16,-1-2-1-16,2 4 0 15,-2-1-1-15,5 5 1 0,-6-3-3 16,4 4 1-16,-2-2 0 16,5 0 1-16,-8-1 0 15,0 1 1-15,-7-5 0 16,1 4 0-16,-7-5 0 16,2 1 0-16,-3-6 0 15,2 2 1-15,-4-9 0 0,3-1 0 16,-7 0-1-16,3 0 2 15,-5-2-2-15,0 4-1 16,-6 0 0-16,-2-3 0 16,-6-1-2-16,2 2-2 15,-4-5-2-15,1 1-17 16,-3 0-22-16,4 2-87 16,-4-3-81-16,3 1 1 15,0-3-99-15</inkml:trace>
  <inkml:trace contextRef="#ctx0" brushRef="#br0" timeOffset="87683.35">16801 15656 655 0,'-5'10'238'0,"5"-6"10"16,-1-3-158-16,2-2-117 15,-1 1-11-15,0 0-1 16,1 1 0-16,3 6 13 16,19 17 15-16,33 34 10 0,-27-33 2 15,-1 0 8-15,1 7 6 16,-6-6-2-16,0 5-1 15,-8-3-2-15,-3 3-5 16,-2-3-4-16,-3 4 4 16,-5-6 2-16,-3 6 9 15,-5-4 8-15,-9 2 15 16,-6-1 2-16,-10 2 1 16,-1-5-10-16,-13 0-14 15,3 0-41-15,-4 4-119 16,7-2-129-16,1 8-21 15</inkml:trace>
  <inkml:trace contextRef="#ctx0" brushRef="#br0" timeOffset="89437.18">20325 17423 753 0,'2'5'198'0,"-2"-4"56"15,0 1-215-15,0-2-27 16,0 0-9-16,0 2-3 16,6 29-3-16,10 39 1 15,-9-31 4-15,1 6-2 16,-1-9 1-16,-1-4 0 15,0-3 0-15,1 6 2 16,-2-7-2-16,0 6 1 0,1 3 0 16,1 22 0-16,1-6-1 15,2 11 2-15,-1-7-3 16,5 3-1-16,-2-17-3 16,-1 12-20-16,-2-13-27 15,4 16-87-15,-5-7-64 16,6 6-49-16,0-15-71 0</inkml:trace>
  <inkml:trace contextRef="#ctx0" brushRef="#br0" timeOffset="89792.22">20225 18371 869 0,'-5'14'264'15,"3"-13"28"-15,1 0-257 16,2 1-159-16,-1-2-18 16,1 2-1-16,15 32-5 15,52 39 41-15,-21-29 51 0,1-11 18 16,8-6 17-16,-3-16 24 15,5-1 45-15,-10-6 40 16,2-9 61-16,-9-3 18 16,1-11 41-16,-9-6-27 15,1-8-24-15,-8 3-58 16,-4-6-23-16,-9 10-53 16,-5 0-31-16,-10 6-37 0,-26-14-334 15,-15-2 79 1</inkml:trace>
  <inkml:trace contextRef="#ctx0" brushRef="#br0" timeOffset="92094">13438 17933 168 0,'13'-1'49'0,"10"-7"14"16,5-8-44-16,17-4-12 0,6-5 1 15,15-5 5-15,0-2 0 16,8 2 10-16,-8 4 9 16,7 1 38-16,-12 3 12 15,6-1 5-15,-7 3-9 16,7 0 11-16,-12 0-31 16,1 4-8-16,-12 2-5 15,-2 1 1-15,-10-2-23 0,-2 6-10 16,-8 0-12-1,1 4-41-15,-7 2-38 0,3 4-98 16,-4 3-32-16,-1 4-54 16</inkml:trace>
  <inkml:trace contextRef="#ctx0" brushRef="#br0" timeOffset="94043.56">14435 17557 646 0,'-7'-5'218'16,"-1"0"23"-16,5 1-167 16,-2-3-58-16,3 2-23 15,2 5-26-15,0 0-14 16,-1 0-24-16,1 0-9 15,0 0 6-15,0 0 26 16,0 1 13-16,1 0 23 16,1 3 11-16,5 15 3 15,44 37-1-15,-35-37 0 16,5 7-1-16,-3-1-1 0,5 2 0 16,0 1-2-16,5 5 2 15,-2-6 0-15,7 6 0 16,-3-7 1-16,4 6 0 15,-4-2 0-15,7 3 0 16,-4-3 0-16,8 5 0 16,-4-6 0-16,8 5 0 15,-3-7 0-15,11 2-1 16,-2-9 0-16,7 10 2 16,-5-10 1-16,8 3 1 15,-8 0 4-15,9 7 5 16,-2-8 2-16,12 3 4 15,-10-2-3-15,6 0-3 0,-6-4-3 16,12-1 13 0,-7-3 0-16,18-4 2 0,-1-4 1 15,10 0 0-15,-10-2-17 16,11 2-3-16,-12 4-4 16,12 1 0-16,-10 1-2 15,12 3 1-15,-10-1 0 16,14 4 1-16,-10-7-1 15,12 1 1-15,-11 1 0 16,6 0-1-16,-13-6 1 0,10 5 0 16,-11-2-1-16,8-3 1 15,-9 0-1-15,13 6 1 16,-11-3-1-16,11 8 1 16,-14-1-1-16,9 4 0 15,-10-6 0-15,11 8 2 16,-12-4-2-16,10 2 2 15,-15 0-1-15,9 3 2 16,-13-2-3-16,13 5 2 16,-9-8-1-16,11-2 1 15,-11-2 0-15,9-2 5 16,-11-2 1-16,9-1 3 16,-8 2 0-16,4-6 6 15,-12-4-4-15,5-1-2 16,-6 3 1-16,13-2-1 0,-4 1-5 15,17 2 2-15,-10-13 1 16,-3 2-2-16,-13 1-2 16,3 4 11-16,-14 0-2 15,6 9 2-15,-6-5-3 16,8 4 1-16,-9-6-12 0,2-2 0 16,-10 0-2-16,5 0 1 15,-5 0 2-15,5 0 1 16,-3 0-3-16,12 0 4 15,-5 0 0-15,4 0 0 16,-8 0 1-16,3-5 3 16,-10 3-1-16,0 2 3 15,-6 2 0-15,10-7 3 16,-1 5-1-16,11-12 0 16,-2-6-3-16,6-1 0 15,-9-3-3-15,3 1 1 16,-8 5-1-16,9-2 5 15,-5 1 1-15,8 4 4 16,-3-5-1-16,5 1 3 16,-10 3-6-16,10-7 1 15,-6-2-4-15,14-3-3 0,-1-3-5 16,13-2 1-16,-5 4-4 16,8 2 1-16,-11 2-1 15,6-1 2-15,-11 0 0 16,11-9 1-16,-10 2-1 15,6-6 1-15,-12 4-1 16,13-3 1-16,-9 4-1 16,13-4 1-16,-4 3-1 15,13-4 0-15,-9 3-1 16,9 1 2-16,-13 5-1 0,7-2 9 16,-11-3 4-1,5-5 4-15,-12-1 1 0,7-5 0 16,-10 2-7-16,11 2-4 15,-8 1-5-15,8-3 0 16,-7 4-2-16,9 1 2 16,-12 2 0-16,9 0 2 15,-6 5 0-15,4 0 7 16,-10 1 1-16,7 0 5 16,-13 3 2-16,-1-2 4 15,-7-2-6-15,4-2-1 16,-9 5-7-16,-4 4-4 15,-9 5-5-15,-9 6 1 16,-12 8-1-16,-4 1-1 16,-3 2 0-16,0 1-7 15,0 0-10-15,0-1-21 0,0 1-14 16,0 0-40-16,0 0-15 16,0 0-8-1,-2-1-73-15,0 0-120 0,-21-5 37 16</inkml:trace>
  <inkml:trace contextRef="#ctx0" brushRef="#br0" timeOffset="94737.9">24266 17340 747 0,'-2'-1'192'0,"4"3"62"15,-1 0-210-15,-1-2-33 16,-1 0-12-16,1 0-6 15,0-2-13-15,1 1-1 16,8-3 7-16,27-14 5 16,41-17 7-16,-22 19 7 15,-2 5 2-15,14-2-1 16,-2 10-2-16,6-5-2 16,-7 2-2-16,4-2 0 15,-15 3 0-15,-1-3 2 16,-11 5 0-16,-3-2 2 15,-10 4-1-15,-1 1 3 16,-9-2-1-16,-4 0 0 0,-6 2 1 16,-3-2 7-16,-3 0 5 15,-1 7 13-15,-1-5 3 16,-1 0 18-16,1 0 0 16,0 0 3-16,0-1-9 15,0 1-2-15,0-2-16 16,0 1-10-16,0 0-12 0,0 1-1 15,-2 0-5 1,2 0 1-16,0 0 1 0,0 0 7 16,0 0 5-16,0 0 5 15,0-1-1-15,0 1-3 16,0 0-12-16,0 0-12 16,-1 0-1-16,0 6 5 15,-2 24 4-15,-11 49 11 16,1-26 9-16,-4 7-1 15,1-10-2-15,0-5 0 16,4-11-5-16,3-8 8 16,3-16 6-16,3-1 19 15,3-6 9-15,-2-5 19 16,4 1-3-16,-2 1 6 16,0-1-16-16,0 0 1 0,0 1-16 15,-2 0 0-15,2-1-14 16,0 0-5-16,0 0-10 15,0-1-5-15,0 1-15 16,0 1-30-16,0 0-28 16,0-1-115-16,0 0-307 15,2-1 47-15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7:01:02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21827 4209 766 0,'7'13'180'15,"-7"-21"28"-15,5 7-224 16,5 3-71-16,7 1 10 16,7 2 26-16,8-6 24 15,1 0 32-15,13-2 6 16,2-6 2-16,15-5 6 16,2 0 1-16,15-3 0 15,-5 0-4-15,16-3-1 16,-7 4-6-16,19 1 0 15,-10 1-4-15,17-1-1 16,-11 3-2-16,18-3-2 16,-11-1 1-16,16-2-1 15,-9 0 0-15,16-1 0 0,-16 3 0 16,10 1-1-16,-16 3 1 16,13 2 0-16,-18 5-1 15,13-1 1-15,-13 1 0 16,13 2 1-16,-16 2-1 15,9-1 1-15,-19 2-1 0,2 3 0 16,-20-2 0-16,0 0 0 16,-17 0 0-16,3 0-1 15,-16 3 2-15,1-2-1 16,-10 0 0-16,0 1 1 16,-4-1 0-16,5-1 0 15,-2-1 1-15,10-1-1 16,-3-1 0-16,7-1 0 15,-4 0 0-15,10-2 0 16,-6 1 0-16,14-2 0 16,-3 0 0-16,11-2 1 15,-5-1-1-15,12 0 1 16,-8-2 1-16,9 1 8 16,-6 2 3-16,8 3 2 15,-8-2 2-15,17 2 1 16,-8 1-8-16,16 1-2 15,-7-1-2-15,10 3 1 0,-12 0 1 16,10 2 3-16,-12-4 1 16,6 0 3-16,-12 2-1 15,2-4 2-15,-12 0 0 16,9-1 1-16,-9-1-1 16,9 4-2-16,-8-2-4 0,2 2-3 15,-17 1-2 1,1 1-1-16,-15-1 1 0,1 1 3 15,-11-2 1-15,-2 1-1 16,-14 1 0-16,-2-1-2 16,-9 1-3-16,0 1-1 15,-2 0 0-15,0 0-1 16,-1 0 1-16,1 0-8 16,-1 0-16-16,0 0-94 15,0 0-128-15,0-2-42 16,-10-3-115-16</inkml:trace>
  <inkml:trace contextRef="#ctx0" brushRef="#br0" timeOffset="1310">5922 6433 592 0,'-1'8'155'16,"0"-6"37"-16,-1-4-171 16,2 2-40-16,0 0-2 15,0 0-2-15,1 0 5 16,0 0 8-16,12 6 9 0,12 3 1 16,35 12 4-16,-24-18 9 15,-1-2 5-15,9-4 8 16,-1-4 1-16,11-6 0 15,-7 1-10-15,12-3-3 16,-6 1-8-16,11 0 0 16,-7 4 0-16,11-1 2 15,-11 1 3-15,10-3 7 16,-13 1 0-16,2-2 7 16,-13 1-1-16,-4 1-1 15,-16 6-6-15,-3 0-3 16,-11 4-6-16,-1 0-3 15,-4 2-8-15,-1-1-27 16,-3 1-23-16,0 0-53 16,1 0-30-16,8 0-100 15,24 1-2-15</inkml:trace>
  <inkml:trace contextRef="#ctx0" brushRef="#br0" timeOffset="2595.08">11553 6215 684 0,'-2'-3'125'0,"3"4"56"16,-1-1-213 0,0 0-5-16,0 0 7 0,0 0 2 15,0 0 18-15,0-1 11 16,0 1 5-16,0-1 4 16,0-1 0-16,1 2-1 15,0 0-4-15,16-1-1 16,8 0-4-16,43-1-2 15,-35 1 0-15,10-1 1 16,-4 0-1-16,6 1 1 16,-5-1 0-16,6-3 2 15,-4 4-1-15,6 1 0 16,-3 0 0-16,9 3 0 16,-2 3 0-16,7-2 1 15,-2 3 0-15,7-3 1 16,-4 1-1-16,9-8 4 15,-4 3 1-15,9-3-2 16,-12 1 0-16,6 4 0 0,-9 5-3 16,5-3 0-16,-5 5-1 15,12-1 1-15,-4-7-3 16,11 5-1-16,-7-2 0 16,7-3 0-16,-11 0 0 15,11 3 3-15,-8-5 4 0,8 3-3 16,-6 4 0-16,7 2 1 15,-7-2 0-15,5 1-2 16,-7-3 1-16,11-3 1 16,-8 4-2-16,9-3 0 15,-11 3-1-15,10-2 0 16,-10 1-1-16,10-2 1 16,-7 2 0-16,6-2 2 15,-10 0 0-15,10 0 0 16,-11 0-1-16,10 0 1 15,-4-2-2-15,8 3 4 16,-8 2-1-16,17-2 12 16,-6 1 7-16,17-2 8 15,-8 1-2-15,12-3 4 16,-16 0-12-16,6 0-11 16,-20 1-8-16,6-1-2 0,-16 0-2 15,5 0 1-15,-11-1 4 16,8-2 2-16,-11 1 3 15,6-2 1-15,-9 3-2 16,6 1 0-16,-9 3-3 16,2-1 0-16,-5 0-2 15,3 2 6-15,-9-3 7 16,1-1 12-16,-7-1 2 16,-1 2 5-16,-12-2-6 15,-1 0-2-15,-6 1-9 0,-3 0 3 16,-6 0-2-16,-2 0 2 15,-3 1-4-15,-1-1 2 16,-2 0-6-16,0 0-1 16,0 0-3-16,0 0-11 15,0 0-22-15,0 0-89 16,0 0-76-16,-2 0-83 16,1 0-76-16</inkml:trace>
  <inkml:trace contextRef="#ctx0" brushRef="#br0" timeOffset="4332.47">24410 6419 741 0,'-12'12'220'16,"9"-11"36"-16,3-1-190 16,0 2-75-16,0-3 3 15,-1 1 4-15,-1 0 8 16,2 0 8-16,0 0 9 16,0 0-1-16,0 0-1 15,0-1-5-15,2 0-4 16,11-3-10-16,23-6-2 15,43-11-2-15,-23 8-2 16,-2 4 1-16,12 0-1 16,-2 0 2-16,15-2-4 15,-5 6-1-15,12-1 0 16,-5 1-1-16,10 2 0 16,-9 0 4-16,16-1 2 15,-7-1 1-15,18 2 1 16,-7-3 1-16,14-2-2 0,-13 2 1 15,12-1-1-15,-17 0 1 16,20 3 0-16,-12 0 1 16,16 2-1-16,-13 2 0 15,16-1 0-15,-22 4 0 16,15 0 0-16,-17 0 1 0,10-5 0 16,-15-1 1-16,14-1 0 15,-18-3 0-15,14 0 0 16,-15 1-1-16,16 2-2 15,-12 0-2-15,14 2-4 16,-13-4-2-16,20 7 0 16,-11-1 1-16,15 1 1 15,-15 1 5-15,12 0 0 16,-21-2 2-16,11 1 0 16,-21 2 1-16,9 1 0 15,-17-3 0-15,8 1 0 16,-13 2 1-16,4-4-1 15,-10 0 0-15,7 1 0 16,-13 2 1-16,1-1-2 16,-13 0 1-16,6-1 3 0,-12 1 2 15,0 0 3-15,-9-1 2 16,-2-1 4-16,-14 2-2 16,-7-2 0-16,-6-1-2 15,-3 1 2-15,-1 1-1 16,-1-2 4-16,0 0 2 15,0 1 0-15,0-1-2 16,-1-1-1-16,0 2-4 16,1 0 0-16,0 0-2 15,0 0 2-15,0 0-3 16,0 0-1-16,0 0-3 0,0 0-1 16,0 0-1-16,0 0-1 15,0 0 1-15,0 0 0 16,0 0 1-16,0 0 0 15,0 0 0-15,0 0-1 16,0 0 0-16,0 0-1 16,0 0 0-16,0 0 0 15,0 0 0-15,0 0 0 16,0 0 0-16,0 0 1 16,0 0 0-16,0 0 0 15,0 0 0-15,0 0 1 16,0 0-1-16,0 0 0 15,0 0 0-15,0 0 1 16,0 0 1-16,0 0 1 0,0 0 1 16,0 0 0-1,0 0 1-15,0 0 0 16,0 0-1-16,0 0-1 0,0 0 1 16,0 0 0-16,0 0 1 15,0 0 0-15,0 0-1 16,0 0-1-16,0 0-2 0,-1 0-1 15,1 0 0 1,0 0-2-16,0 0-1 0,0 0-9 16,0 0-10-16,0 0-42 15,0 0-33-15,0 0-242 16,-2 0 37-16</inkml:trace>
  <inkml:trace contextRef="#ctx0" brushRef="#br0" timeOffset="6147.52">3442 6632 413 0,'-2'2'138'0,"0"-1"29"16,-2-1-100-16,-5 0-42 15,1-1-6-15,-1-2-3 16,2 0-17-16,-2-2-7 15,0 1-9-15,-6 0-20 0,-35 3-3 16,25 21 2-16,-4 5 4 16,-6 16 6-16,1 3 21 15,-8 14 3-15,6 9 1 16,-2 20 0-16,3 3 0 16,-6 21-1-16,9 0-1 15,4 14 0-15,4-12 1 16,9 15 4-16,9-12 5 15,9 9 18-15,2-16 9 0,12 9 1 16,4-17-2-16,13 12-4 16,-3-21-18-16,10 8-6 15,-1-12-2-15,1 12 4 16,-5-10 0-16,4 16 0 16,-9-9 0-16,-2 19 2 15,-7-12-4-15,-7 16 6 16,-9-13-1-16,-3 20 2 15,-6-14-2-15,-11 17 1 16,-8-19-5-16,-14 12-1 16,-6-18-2-16,-12 1 1 15,-1-24 2-15,-7-2 4 16,6-26 4-16,-9-8 27 16,6-23 23-16,-4-8 34 15,12-15 6-15,-2-6 15 16,13-5-20-16,-1-8-29 0,11-8-37 15,0-17-15-15,10-5-21 16,7-21-8-16,10-1 3 16,6-8 0-16,10 11 2 15,7-10 0-15,6 16 0 16,6-3-5-16,0 15-2 16,9 4-4-16,-4 19-5 0,5 7-15 15,-5 13-2-15,9 9-6 16,-3 10 2-16,9 14 0 15,-6 8 16-15,14 19 5 16,-5 0 8-16,10 16 5 16,-10 0 4-16,10 15 2 15,-10-4 0-15,7 16 3 16,-11-11-2-16,8 7 2 16,-11-12 0-16,6 2 0 15,-6-14 0-15,2 3 1 16,-9-17 0-16,4-1 1 15,-11-16 1-15,-1-8 1 16,-8-12 0-16,-1 0 3 16,-9-9 4-16,-2 1 9 15,-5-5 10-15,-3 0 31 16,-3-3 10-16,-2 0 14 16,0-2-8-16,-1 0-7 0,1 1-31 15,0 0-21-15,0 0-38 16,0 0-110-16,0 0-160 15,0 0-13-15,1 1-149 16</inkml:trace>
  <inkml:trace contextRef="#ctx0" brushRef="#br0" timeOffset="9111.06">14239 7287 396 0,'0'-5'182'0,"-8"1"6"0,6 1-118 15,5 0-51-15,-3 2-16 16,1 0-30-16,15-4-3 16,9-3 23-16,38-14 15 15,-38 12 11-15,5-4 9 16,-1 0 11-16,7-2 7 15,-3-2-9-15,11-4 0 16,-3 2-8-16,7-4-5 16,-4 0-6-16,4-2-3 15,-3 1-6-15,11-4-3 16,-5 2-4-16,16-6-1 16,-1 5 0-16,9-4 0 15,-11 9 0-15,1 0 1 16,-15 5 0-16,-2 1 3 15,-12 5 6-15,-6-2 14 16,-5 4 1-16,-2 3 1 0,-8 1-2 16,-3 0-5-16,-5 4-14 15,-2 1 0-15,-3 0 2 16,-4 0 5-16,2 1 1 16,0 0 2-16,0 0-3 15,0-2-2-15,0 2-6 16,0 0 0-16,0 0-2 15,0 0-1-15,0 0 0 16,0 0-2-16,0 0 1 0,0 0-2 16,0 0 2-16,0 0-2 15,0 0-5-15,0 0-18 16,-1 0-14-16,1 0-71 16,0 0-80-16,0 0-78 15,0 2-51-15</inkml:trace>
  <inkml:trace contextRef="#ctx0" brushRef="#br0" timeOffset="22253.63">17473 8426 221 0,'-19'43'139'16,"19"-43"-29"-16,0 0-37 15,-1 0-109-15,1 0-24 16,0 0-3-16,0 0 3 15,0 0 19-15,0 0 22 16,0 0 33-16,0 0 15 16,0 0 8-16,1 0 6 15,1-1-4-15,15 0 3 0,6-3-9 16,44-11-2 0,-31 5-5-16,11-4 0 0,-2-2-8 15,14-4-1-15,-3 1-5 16,11-4-2-16,-3 1-2 15,10 0 11-15,-8 2 5 16,15-2 9-16,-6 5 2 0,11-5 4 16,-4 1-6-16,9 1 1 15,-13 0-5-15,5-5 8 16,-15 5-3-16,5-1-3 16,-12 2-6-16,6 1-3 15,-9 3-10-15,3 0-4 16,-6 3 0-16,6-6 4 15,-9 1 1-15,2-1 1 16,-9 3 1-16,0 1 3 16,-15 6-6-16,-1 1 0 15,-8 3-2-15,-2-1 0 16,-5 1-6-16,0 2 0 16,-8 0-1-16,-2-1 0 15,-1 2 2-15,-3 0 5 16,0 1 3-16,0-1 3 15,0 1 0-15,0 0-2 0,0 0-6 16,0 0-5-16,0 0-2 16,0 0-2-16,0 0 1 15,0 0 1-15,0 0 1 16,0 0 0-16,0 0 0 16,0 0-11-16,0 0-20 15,0 0-71-15,0 0-29 0,0 0-130 16,1 0-28-1</inkml:trace>
  <inkml:trace contextRef="#ctx0" brushRef="#br0" timeOffset="29855.63">19124 7350 802 0,'-3'12'183'16,"12"-12"54"-16,-6 3-220 15,5 3-47-15,5 5 6 16,3 4 14-16,9 6 9 15,2-1 3-15,3 6 1 16,-5-1-1-16,0 2-1 16,-3 0-1-16,-1 8 0 15,-4-1 2-15,2 14 1 16,-2 1 0-16,5 12 1 16,6-1-1-16,7 3 0 15,4-16 0-15,18-8 0 16,2-18 2-16,17-14-1 15,-1-15-1-15,10-13-1 0,-13-7 0 16,4-9 1-16,-14-3 2 16,4-6 3-16,-13 4 4 15,0-5 8-15,-15 11 11 16,-8 5 31-16,-15 9 8 0,-5 2 15 16,-9 6-6-16,-4 1-11 15,-5-2-33 1,-7 0-13-16,-4 4-22 0,-7 2-6 15,-2 3-4-15,-5 8-5 16,-2 2 2-16,-5 6-1 16,3 0 4-16,-3 5 1 15,3-1 1-15,-6 5 0 16,6 2 2-16,-7 7-1 16,4 2 2-16,-3 8 2 15,9-2-1-15,-3 9 0 16,9 0 2-16,2 15 1 15,2-1 3-15,-4 24 9 16,1 4 4-16,1 18 0 16,3-7 0-16,2 3-3 15,8-19-8-15,4-5-2 16,2-19-1-16,-4-6 0 0,4-12 2 16,1-7 24-16,1-15 16 15,1-8 26-15,4-6 8 16,-1-5 8-16,-2-2-23 15,2 2-17-15,0 0-26 16,0-1-11-16,0-1-10 16,0 1-6-16,-1-5-6 15,1 0-29-15,0 3-21 16,0-2-62-16,0-2-42 0,0 0-149 16,-2-1-62-1,-5-5-46-15</inkml:trace>
  <inkml:trace contextRef="#ctx0" brushRef="#br0" timeOffset="32741.57">16006 9442 436 0,'-1'1'153'16,"-1"0"17"-16,0 0-100 15,-1 1-109-15,1-1-58 16,0 0-23-16,-1 0-8 16,1 0-1-16,0 0 53 15,1 2 67-15,0 0 44 16,-1-2 23-16,1 0 32 15,0 1 6-15,0-1 2 16,0 0-26-16,0 0-19 16,-1 0-31-16,1 0-17 15,0 1-15-15,0-2-23 16,0 0-13-16,0 0-27 16,0 0-2-16,-1 0 0 15,1 0 21-15,0 1 13 16,0 0 28-16,1 0 7 0,0 0 5 15,0 4 1-15,0-2 0 16,3 9-1-16,2-1 1 16,3 3-2-16,25 36 1 15,-13-38 0-15,0-1 0 16,5-2 1-16,0-3 2 16,7-7 5-16,-2 1 4 15,4-9 11-15,0-4 6 0,8-8 11 16,2-1 0-16,10-16 16 15,3 0-9-15,14-8-3 16,-2-1-11-16,9-10 0 16,-8 10-19-16,6-3 1 15,-13 11 0-15,2 0 4 16,-13 13 0-16,-4 5 0 16,-15 4 0-16,-7 5 8 15,-11 7 1-15,-5 2 11 16,-4-1 8-16,-4 6 16 15,0-2-1-15,-4-1 4 16,1 0-14-16,1 1-4 16,-1-1-18-16,1 1-7 15,0 0-10-15,0 0-2 16,0 0-3-16,0 0 0 0,0 0-2 16,0 0-1-16,0 0-1 15,0 0-1-15,0 0-1 16,0 0-3-16,-1 0 1 15,1 0-3-15,-1 0 0 16,1 0-2-16,0 0 2 16,0 0-3-16,0 0 3 15,0 0-1-15,0 0 1 16,0 0 0-16,0 0 2 16,0 0-2-16,0 0 2 0,0 0-1 15,0 0 1-15,0 0 0 16,0 0 2-16,0 0 0 15,0 0 2-15,0 0-1 16,0 0 0-16,0 0-1 16,0 0 1-16,0 0 0 15,0 0 0-15,0 0 0 16,0 0 1-16,0 0-2 16,0 0 1-16,0 0-1 15,0 0 1-15,0 0-1 16,0 0 0-16,0 0 1 15,0 0 0-15,0 0 1 16,0 0 0-16,0 0 0 16,0 0 0-16,0 0 0 15,0 0 0-15,0 0 1 0,0 0 0 16,0 0 0-16,0 0-2 16,0 0 3-16,0 0 0 15,0 0-1-15,0 0 2 16,0 0 1-16,0 0-3 15,0 0 1-15,0 0 0 16,0 0-1-16,0 0 0 16,0 0 0-16,0 0 0 15,0 0-1-15,0 0 0 0,0 0-1 16,0 0 0-16,0 0-1 16,0 0-1-16,0 0 0 15,0 0 1-15,0 0-1 16,0 0 1-16,0 0 0 15,0 0 1-15,0 0-1 16,0 0 1-16,0 0-2 16,0 0 1-16,0 0-1 15,1 0-1-15,0 0 1 16,-1 0-1-16,0 0 1 16,0 0 0-16,0 0 1 15,0 0 1-15,0 0 0 16,0 0 2-16,0 0-1 15,0 0 1-15,0-1-2 16,0 1 0-16,0 0-2 0,0 0 0 16,0 0 0-16,0 0-1 15,0 0-4-15,0 0-3 16,0 0-27-16,1 0-7 16,0 0-80-16,5 0-60 15,21-2-78-15,37-26-48 16</inkml:trace>
  <inkml:trace contextRef="#ctx0" brushRef="#br0" timeOffset="35190.33">15994 11024 182 0,'0'-3'50'0,"0"0"11"16,2 3-54-1,-2-1-1-15,0 0-4 0,1 0-2 16,11-2 4-16,13-3 1 16,36-6 1-16,-27 3 4 15,0-1 4-15,8-1 0 16,-2-1-3-16,13-5 1 16,-1-3-4-16,17-4-1 15,-2-2 1-15,18-9 6 16,-1-1 2-16,21-6 3 15,-4 1-5-15,19-6 0 0,-11 3-5 16,17-5 0-16,-12 6 1 16,9-12 14-16,-14 2 10 15,8-6 28-15,-18 8 6 16,3-3 13-16,-23 15-11 16,1 5-5-16,-22 10-27 15,-7 3-9-15,-15 7-15 16,-4 6 4-16,-11 3 1 15,-7 2 9-15,-6 2 2 16,-4 0 1-16,-3 1-7 0,-1-1-14 16,-1 0-64-16,1 1-179 15,0 0 33-15</inkml:trace>
  <inkml:trace contextRef="#ctx0" brushRef="#br0" timeOffset="39383.24">8718 10820 266 0,'10'3'57'0,"5"-4"49"15,1-7-86-15,11-2 11 16,0-1 0-16,11 0-11 16,0 0-19-16,10-4 1 15,-3 0-1-15,7-2 1 16,-7 2 1-16,4-2 4 16,-5 3 2-16,7 0 12 15,-5 3 3-15,11 0 0 16,-6 3-4-16,8 1-1 15,-8 1-12-15,9 2-1 0,-7-1 2 16,11-1 3-16,-2-1 7 16,14 3 2-16,-7-2-1 15,9-1-2-15,-7 0-4 16,7 3-6-16,-11-4-4 16,11 2-2-16,-7 2 0 15,3 4-3-15,-9 0-1 16,7 0 1-16,-13 3 1 0,10-3-1 15,-6 0 2-15,11-1 0 16,-9 2 0-16,8 1-2 16,-13 1 1-16,9 4 0 15,-9 1 0-15,14 3-1 16,-5-1 2-16,12 2 0 16,-9-4 0-16,9 0 1 15,-11-5 0-15,11 0 1 16,-7-2-1-16,5-1 0 15,-8 2-1-15,9 3 1 16,-13-1-1-16,9 2 0 16,-3 0 0-16,5 0 0 15,-10-1 0-15,13 2 0 16,-14-1 0-16,10 0 1 16,-9-2-1-16,12 1 0 0,-10 2 0 15,9-2-1-15,-9 0 2 16,11 2-1-16,-9-2 1 15,12-1-1-15,-5 1 1 16,6-3 0-16,-12 2 0 16,6-2 0-16,-11-1 1 15,6 3-1-15,-6-1 1 16,9-1 16-16,-5 0 6 16,9-6 3-16,-8 0 2 15,13-6-1-15,-8 3-14 0,5 2-7 16,-13 0-2-16,9 3-2 15,-16 3 1-15,10-1-1 16,-10 2-1-16,9 1 0 16,-17 0-1-16,6 0-1 15,-9 1 0-15,3 1 1 16,-9-2-1-16,10 2 1 16,-10 0 0-16,3 1 0 15,-7 1 0-15,1-1-1 16,-9 0 0-16,1-2 2 15,-13 0-2-15,1-1 2 16,-6 1 0-16,-1-1 4 16,-5-2-1-16,2 3 5 15,-5-3 1-15,-3-1 4 0,1 0-2 16,-3 0-1 0,-3-1-4-16,0 1-4 0,0 0-5 15,1 0-56-15,1 0-87 16,23 0-69-16,36-8-60 15</inkml:trace>
  <inkml:trace contextRef="#ctx0" brushRef="#br0" timeOffset="46353.66">15172 11523 351 0,'21'-17'108'15,"-7"2"40"-15,5-3-96 16,4 1-12-16,12-1-4 16,4-1-19-16,17-12-15 15,7-1-3-15,18-11 0 16,-5-4 2-16,18-13 6 15,-12 6 12-15,13-7 12 16,-12 4 6-16,18-16 15 16,-11 7-4-16,19-16-6 15,-5 6-13-15,13-11-5 16,-8 19-16-16,10-7-3 0,-14 11-4 16,11-7-1-16,-18 10 1 15,13-6 0-15,-16 12 0 16,4 4 0-16,-19 13 0 15,5 1 0-15,-24 10 1 16,-2 1-1-16,-17 6 1 16,-9 2-1-16,-14 6-1 15,-7 2-10-15,-6 7-15 16,-1 4-65-16,-3 1-25 16,-2-2-90-16,0 2 1 0,0 11-39 15</inkml:trace>
  <inkml:trace contextRef="#ctx0" brushRef="#br0" timeOffset="46857.02">15810 11471 632 0,'-27'17'181'0,"8"-14"44"0,10-6-175 15,2 0-83-15,12 3-10 16,9-9-3-16,6-1-8 16,17-10 8-16,11-5 40 15,18-16 7-15,1-3 5 16,15-11 12-16,-2-1 7 15,17-13 24-15,-9 12 8 16,17-15 9-16,-10 8-5 16,11-11 5-16,-9 9-21 0,13-11-8 15,-11 13-13 1,11-4-6-16,-12 14-11 0,6-6-4 16,-19 12-1-16,-1-2-1 15,-17 13 1-15,-7 2 0 16,-21 14 0-16,-9 6 1 15,-14 8 3-15,-5 1 4 16,-7 5 1-16,-3 1 1 16,-2-1-2-16,1 1-6 15,-1 0-6-15,0 0-24 16,1 0-31-16,0 0-143 16,0 0-80-16,0 0 2 15,0 0-150-15</inkml:trace>
  <inkml:trace contextRef="#ctx0" brushRef="#br0" timeOffset="52952.05">15353 11374 385 0,'-7'14'176'16,"0"-7"-6"-16,8-7-87 15,1-4-66-15,3-1-23 16,-5 4-4-16,1-2-5 16,20-22-3-16,48-40 9 15,-17 23 3-15,3 1 2 16,20-9 1-16,-1 2 3 15,16-7 0-15,-7-1 2 0,25-13 4 16,-18 4 1 0,20-15 1-16,-10 4 0 0,21-5-1 15,-17 9-3-15,25-5-2 16,-15 11-2-16,13-1 0 16,-22 12 0-16,0 4-1 15,-21 15 1-15,-1 3 0 16,-20 11 0-16,4 0 0 15,-16 9 0-15,0 3-2 16,-13 5-6-16,-5 4-41 16,-10 5-28-16,-4 1-53 15,-9 7-28-15,-11 11 4 16,-13 3-20-16</inkml:trace>
  <inkml:trace contextRef="#ctx0" brushRef="#br0" timeOffset="53338.16">15821 11531 416 0,'-1'-6'9'0,"12"-5"73"16,12-2-125-16,18-11-6 15,9-7 35-15,24-17 8 16,0-1 2-16,22-17 6 16,-5 0 12-16,16-7 27 15,-10 7 18-15,11-12 26 16,-18 8 24-16,11-6-9 15,-13 7-26-15,8 0-17 16,-17 14-27-16,7 2-27 16,-16 16 0-16,0 0-4 15,-14 10-16-15,4 3-42 16,-11 7-35-16,9-3-101 16,-5-3-16-16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2T18:22:1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30322 3177 341 0,'-2'10'107'0,"0"-7"5"0,-5-1-116 16,-11 5-25-16,-8 5-7 16,-10-1 12-16,-5 4 28 15,-1-3 55-15,8-6 13 16,1-9 4-16,8 3-10 15,-2-4-13-15,3 1-32 16,-4-1-6-16,3 1-7 16,-1 0-7-16,7-1-4 15,1 4-3-15,8-1-5 0,5 0-31 16,3 0-11-16,4 1-9 16,-2-1 2-16,1 0 10 15,14-2 34-15,25-6 17 16,36-12 9-16,-26 8-1 15,-1 0-4-15,0 0-1 16,-7 4-3-16,1 0 0 16,-13 3-1-16,-7 0 0 15,-8 4 0-15,-6 1 0 16,-6 0-2-16,-2 3-2 16,-1 3 6-16,-1-5 6 15,0 1 2-15,-10 22 2 16,-26 45 1-16,16-29-6 15,4-6-7-15,-1 5 0 16,9-5-1-16,5-1 1 16,5-5 0-16,6 0 1 0,6-7 1 15,7-3 3-15,2-7 1 16,8 0 0-16,0-6-2 16,13 9-14-16,0 5-23 15,10 23-96-15,-3 15 11 16</inkml:trace>
  <inkml:trace contextRef="#ctx0" brushRef="#br0" timeOffset="3164.21">32249 157 429 0,'-53'34'66'0,"8"-1"49"0,7-5-131 15,-60 37 3-15,14-5 6 0,0 3 4 0,-1-2 2 0,-10 17-1 0,18-6 3 16,-6 10 0-16,8-10 2 16,7 1 3-16,16-21 2 15,7 4 2-15,23-25-2 16,14 0 4-16,15-6 0 0,24-4 11 15,17-9 2-15,27 1 5 16,8 4-5-16,27-6-3 16,-3-2-12-16,14 1-3 15,-10-4-4-15,13-6 1 16,-14 3 3-16,3-2 9 16,-23 0 1-16,-10-4 2 15,-26 0-3-15,-16 2-8 16,-22 5-17-16,-11 6 3 15,-15 15 1-15,-24 15 11 16,-14 3 10-16,-28 18 10 16,-8 3-4-16,-7 9-5 15,16-4-11-15,8 13-3 16,29-5-6-16,15-2 2 16,17-14 0-16,20 1 2 0,13-16 2 15,23-5 5-15,13-3 3 16,30 0 4-16,0-6-2 15,20-3 2-15,-9-6-4 16,8 2-3-16,-26-1-3 16,0 5-2-16,-25 2-2 15,-2 7 0-15,-20-1-1 16,-2 5 0-16,-12-4 1 16,-4 10 1-16,-13-3 0 15,-4 8 3-15,-2-6-1 0,2 2 1 16,2-13-1-16,7-3 2 15,2-6 0-15,7-3 4 16,1-7 1-16,8 0 7 16,-5-3 1-16,3-6 0 15,-8-2-4-15,-6 0-2 16,-9 0-10-16,-2-5-3 16,-4-1-2-16,-1 0 3 15,1-1 2-15,0-1 6 16,0 2 1-16,-1 0 2 15,1 0-3-15,-1 0-1 16,1 0-6-16,0 0 1 16,0 0-1-16,0 0 1 15,0 0 0-15,0 0 3 16,0 0-1-16,0 0 1 16,0 0-2-16,0 0 0 0,0 0-2 15,0 0 0-15,0 0-3 16,0 0-26-16,-1 0-34 15,1 0-85-15,-2 0-107 16,1 0-24-16</inkml:trace>
  <inkml:trace contextRef="#ctx0" brushRef="#br0" timeOffset="3912.21">23442 3408 670 0,'-61'10'83'15,"-2"10"76"-15,11 8-210 16,-3 19-7-16,7 5 19 16,8 9 10-16,14-11 12 15,5-3 5-15,12-16 10 16,3-9 16-16,4-14 8 15,4-5 31-15,7-9 24 0,23-13 29 16,17-7-5-16,33-17-1 16,19-15-28-16,41-17-20 15,4 5-29-15,38-14-9 16,-5 6-8-16,42-15-3 16,-16 10-1-16,30-10-1 15,-18 11-1-15,29-16 1 16,-33 16 1-16,13-8 2 15,-37 10 2-15,-4 0 3 16,-45 23 2-16,-12 9 1 16,-37 18 1-16,-11 13-2 15,-25 3-4-15,-8 7-4 16,-17 7-5-16,-6 3-3 16,-10-2-2-16,-3 5-2 15,-5 0-2-15,1 0-25 0,-1 2-22 16,2 6-62-1,0 7-66-15,-2 15-88 0,-8 0-29 16</inkml:trace>
  <inkml:trace contextRef="#ctx0" brushRef="#br0" timeOffset="4549">26404 8127 1420 0,'-11'76'289'0,"1"-66"112"16,14-8-472-16,19 3-19 0,17 1-3 15,43-5-1-15,27-10 24 16,49-16 48 0,12-16 15-16,39-27 0 0,-16-9 8 15,18-18 13-15,-25 6 7 16,25-9 20-16,-25 10 4 15,33-13 7-15,-16 15-11 16,35-8-9-16,-24 14-19 16,18 0-5-16,-40 25-10 0,7-3 3 15,-52 18-1-15,-15 4 0 16,-46 14 0-16,-15 4 2 16,-40 10-1-16,-8 4 2 15,-17 3 1-15,-6 2-1 16,0-1-1-16,-2 0-12 15,0 0-24-15,0 0-209 16,0 0-146-16,-2 0-42 16</inkml:trace>
  <inkml:trace contextRef="#ctx0" brushRef="#br0" timeOffset="7271.34">16291 8870 1148 0,'-24'-1'231'0,"0"-15"112"16,6 8-359-16,-6 4-62 16,-6 11-29-16,-19 19-45 15,-7 17-1-15,-20 15 14 16,3 8 60-16,-9 13 28 15,11-6 46-15,-8 11 5 16,10-4 1-16,-11 21 2 16,9 1 3-16,-6 28 18 15,16-9-2-15,0 21-3 16,16-22-3-16,6 4-4 16,17-26-20-16,8 8-1 15,11-16 2-15,5 18 3 0,4-6 0 16,2 6 3-16,-3-19 2 15,-5-4 1-15,-4-27 4 16,-11-12 41-16,-8-17 19 16,-18-1 9-16,-9-10 2 15,-24 2-1-15,-3-4-40 16,-26-1-14-16,1-6-3 16,-17 0 5-16,14-2 1 0,-16-1 8 15,15-1-4-15,-6 1-8 16,17-1-7-16,-9-1-5 15,20-1-7-15,1-3 2 16,22-2 3-16,8-2 20 16,18 1 5-16,11 0-10 15,14 1-16-15,6 0-35 16,6 1-34-16,10-6-6 16,5-4 8-16,14-4 10 15,6-2 28-15,10 4 8 16,-3 7-2-16,3 12-4 15,-6 12-3-15,1 21-1 16,-7 10 5-16,-2 23 1 16,-6 6 6-16,-7 24 4 0,-9-5 5 15,-7 10 1-15,-8-8 3 16,-4 6 1-16,-1-21 2 16,-4 4 2-16,0-18 0 15,3-2-2-15,3-17 0 16,1 1-2-16,3-14-1 15,7 0-3-15,5-9-1 16,6-1-2-16,3-3 1 0,11-1-2 16,2-6 2-16,6 0 2 15,-1-6 3-15,3-3 1 16,-7 0 3-16,0-4 1 16,-9-2 1-16,-4 0 5 15,-10-2 5-15,-2 0 22 16,-6 1 17-16,-1-1 35 15,0-1 13-15,0 0 25 16,0 0-8-16,0 0 4 16,-1-1-27-16,1-1-8 15,-1 2-26-15,1 0-11 16,0 0-21-16,0 0-11 16,0 0-13-16,0 0-18 15,0 0-17-15,-1 0-54 16,1 0-58-16,0 0-314 15,0 0 46-15</inkml:trace>
  <inkml:trace contextRef="#ctx0" brushRef="#br0" timeOffset="8814.61">23952 9957 562 0,'-6'10'176'0,"3"-6"26"16,2-2-151-16,-1 4-47 16,2-6-21-16,0 0-11 0,0 0-4 15,-1 0 3-15,1 0 11 16,0 0 21-16,0 0 22 16,0 0 19-16,0 0 1 15,0-1 7-15,1 0-3 16,10-6 1-16,23-6-11 15,51-57 3-15,-32 31-5 16,18-7-11-16,6-2-7 16,22-9-7-16,5 5-7 15,24-13-1-15,-7 5 1 0,14-2-4 16,-22 13 2-16,-1-1 0 16,-26 17-1-16,-6 3 7 15,-32 11 2-15,-5 4 40 16,-18 5 18-16,-8 2 19 15,-9 2 14-15,-3 4 15 16,-3 2-32-16,-2 0-13 16,0 0-16-16,0 0-20 15,-2 0-20-15,1 0-5 16,0 0-6-16,0 0-1 16,0 0 0-16,0 0 0 15,-1 0 0-15,1-2 0 16,0 2 0-16,1 0 0 15,0 0-1-15,0 0-2 16,0 0-1-16,0 0-2 16,0 0-1-16,0 0 0 0,0 0-1 15,0 0-1-15,0 0 2 16,0 0-1-16,0 0 1 16,0 0-1-16,0 0 0 15,0 0-2-15,0 0 0 0,0 0 0 16,0 0 1-16,0 0 0 15,0 0 2-15,0 0 1 16,0 0 1-16,0 0 0 16,0 0 1-16,0 0 0 15,0 0 0-15,0 0 1 16,0 0 1-16,0 0-1 16,0 0 2-16,0 0-1 15,0 0 0-15,0 0-1 16,0 0 1-16,0 0-1 15,0 0 0-15,0 0-1 16,0 0 1-16,0 0 0 16,0 0 0-16,0 0 1 15,0 0-1-15,0 0 1 16,0 0-1-16,0 0 0 16,0 0 0-16,0 0-1 15,0 0 0-15,0 0-3 0,0 0 0 16,0 0-16-16,0 0-10 15,0 0-42-15,0 0-30 16,0 0-86-16,0 0-58 16,0 0-136-16,1 0-21 15</inkml:trace>
  <inkml:trace contextRef="#ctx0" brushRef="#br0" timeOffset="9715.04">23744 10817 317 0,'10'4'88'15,"-2"-6"13"-15,8-5-61 16,1-3-58-16,7 0 6 15,-1-2 16-15,4 0 15 16,-6 1 7-16,6-1 30 16,-1-3 14-16,8-7 22 15,-4 0-8-15,10-6 0 16,-1-1-17-16,9-2-3 16,-2 1-23-16,10 0-7 15,-6 4-13-15,11-6-10 16,-6-1-11-16,10-2 0 15,-4-1 0-15,10-1 0 16,-12 8-1-16,-1 3 1 16,-13 6 0-16,-3 2 1 0,-16 4 1 15,-4 2 16-15,-8 4 13 16,-4 2 30-16,-4 3 12 16,0 1 17-16,-4 0-7 15,-2 1-5-15,0 1-27 16,-1-1-10-16,0 0-16 15,1 1-7-15,0 0-9 0,0 0-1 16,0 0-2-16,0 0 1 16,0 0 2-16,0 0 3 15,0 0 2-15,-1 0 1 16,1 0-2-16,-1 0-1 16,1 0-6-16,0 0-1 15,0 0-3-15,0 0-3 16,0 0-2-16,0 0-5 15,0 0-8-15,0 0-29 16,0 0-28-16,0 0-89 16,0 0-59-16,0 0-42 15,1 0-2-15,0 1-36 16,14 8 51-16</inkml:trace>
  <inkml:trace contextRef="#ctx0" brushRef="#br0" timeOffset="10750.68">23738 11507 895 0,'1'-3'157'15,"-1"3"18"1,7-1-291-16,-6 0-25 0,17-5 7 15,65-22 7-15,-30 3 80 16,16-8 31-16,-6-5 29 16,12-12 33-16,-7 0 20 15,11-12 28-15,-6 6 8 16,9-3-2-16,-6 6-26 16,13-3-17-16,-6 8-27 0,3-3-15 15,-10 4-9-15,5 2-3 16,-18 7-2-16,-1 5-2 15,-12 11 1-15,-6 4-1 16,-15 8 1-16,-9 6 3 16,-9 0 5-16,-4 3 23 15,-5 2 10-15,-1-2 14 16,-2 0 1-16,1 1 3 16,0 0-20-16,0 0-4 15,0 0-10-15,0 0 6 16,-1 0-3-16,1 0-1 15,0 0-6-15,0 0-6 16,0 0-11-16,0 0-5 16,0 0-1-16,-1 0-3 15,0 0 1-15,1 0-1 16,0 0 2-16,0 0-1 0,0 0 1 16,0 0 1-16,0 0-1 15,0 0 0-15,0 0 1 16,0 0 0-16,0 0 0 15,0 0 2-15,0 0 0 0,0 0 1 16,0 0 0-16,-2 0-2 16,2 0 1-16,0 0-2 15,0 0 0-15,0 0 1 16,0 0 0-16,0 0 3 16,0 0 1-16,0 0 3 15,0 0 2-15,0 0 0 16,0 0-1-16,0 0-1 15,0 0-4-15,0 0-1 16,0 0-2-16,0 0 0 16,0 0 0-16,0 0-3 15,0 0-2-15,0 0-21 16,0 0-14-16,0 0-74 16,0 0-57-16,2-1-120 15,9-1-26-15,28-9-69 16</inkml:trace>
  <inkml:trace contextRef="#ctx0" brushRef="#br0" timeOffset="13293.7">26072 11368 589 0,'8'5'176'16,"-3"-7"70"-16,-6-4-158 0,-2-2-14 16,1-5-8-16,-4-8-10 15,-1 3-29-15,-4-2 10 16,-1 2-5-16,-4 1 22 15,0 3-4-15,-5-3 0 16,1 3-14-16,-5-4 6 16,5 2-22-16,-6-1-5 15,4 1-4-15,-4-1-2 16,-1 3-10-16,-4-2 0 16,3 2 0-16,-6 1-2 15,7 3 1-15,-4 0-1 0,8 5 0 16,-4 0-1-16,3 3 2 15,-7-2-2-15,2 2 0 16,-9 1-1-16,-1 0 1 16,-9 1 0-16,5 2 0 15,-6 1 0-15,4 0 1 16,-3 0-1-16,9 3-1 16,-14 4-1-16,5 3 1 15,-10 7-1-15,0 2 1 0,-8 3 1 16,7-3 2-16,-10 4 1 15,4-3 1-15,-4 3-2 16,5-2 0-16,-7 11-4 16,12-7-3-16,-3 9-2 15,10-6 2-15,1-1 0 16,13-11 5-16,0 3 4 16,8-12 1-16,-2 2 0 15,2 1-1-15,-3 5-2 16,3-4 0-16,-7 8-2 15,8 1-2-15,-2 0-2 16,9-1 2-16,1-1-4 16,7-4 1-16,2 1-2 15,4-2 0-15,-4 8 0 16,2 8 0-16,-2 3-10 0,2 3-4 16,-1 6-6-16,3-9 3 15,3-2 1-15,3-6 12 16,-2-1 8-16,0-3 8 15,2 5-1-15,-1-5 0 16,-1 3 0-16,3-2-1 0,-1-4-15 16,3-2 0-1,1 0-1-15,3-2 0 0,0 1-2 16,5-2 15-16,1 6-1 16,1-4 1-16,2 5-1 15,4 0 0-15,4 6-5 16,-3-6 0-16,9 2-2 15,2-3-1-15,6 1-3 16,0-8 6-16,12-3 2 16,-2-1 3-16,9 1 0 15,-4-2 4-15,13 1 1 16,-2 5-2-16,13-1-2 16,-1-5 0-16,14 1-2 15,-6-5-1-15,8-6 0 16,-13-4 3-16,10-8 1 15,-13-2 5-15,13-8 2 0,-7 2 1 16,13-5 2 0,-8 1-1-16,17-7 0 0,-12 3-2 15,8-10 2-15,-13 2 0 16,9-6 5-16,-17 2 5 16,1-6 6-16,-14 9 5 15,-3 0 15-15,-17 5-3 16,-3 1 16-16,-10 8-1 15,-7-2 9-15,-4 7-4 16,-4-3 10-16,-7 4-16 16,1-8 10-16,-1-1-12 0,-3-12-11 15,-2 3-7-15,-5-9 2 16,-4 2-2-16,-7-5 12 16,-4 5 12-16,-11-7 11 15,-5 4-5-15,-24-20-26 16,-5 5-14-16,-25-10-62 15,-14 6-65-15,-56 11-336 16,-18 23 58-16</inkml:trace>
  <inkml:trace contextRef="#ctx0" brushRef="#br0" timeOffset="19530.81">11706 11661 918 0,'-21'-37'253'15,"-14"-5"81"-15,-9 3-260 16,-6 3-27-16,7 9-24 16,-13 3-12-16,-3 10-37 0,-20 11-23 15,-4 12-11-15,-21 13-5 16,0 7 13-16,-18 16 13 16,11 1 21-16,-8 8 11 15,8 1 6-15,-10 24-1 16,19 0-1-16,-6 18-4 15,19 1-1-15,5 20-5 16,25-13-1-16,7 13-4 16,19-7 0-16,6 14-3 15,19-18 1-15,14 10-3 16,10-18 4-16,14 3-2 16,3-23 4-16,8 7 0 15,-4-17 2-15,7 7 2 16,-4-9 5-16,5 12 1 0,-6-7 3 15,0 12 6 1,-6-9 0-16,-6 7 3 0,-12-13 1 16,-12 14 5-16,-15-7-1 15,-14 21 2-15,-14-7 0 16,-16 18 2-16,1-14-4 16,-17 6 7-16,0-22 0 15,-13 4 7-15,7-18 1 0,-14-6 25 16,16-20 2-16,-9-8 18 15,14-12-1 1,-6-11 9-16,15-10-12 0,-8-6-3 16,17-6-22-16,-2-13-19 15,15-6-19-15,2-15-17 16,11-5-11-16,9-19-2 16,15 0 7-16,10-9 1 15,12 13 4-15,12-3 0 16,3 19 0-16,16 5-13 15,2 19-3-15,18 7-4 16,-1 16 1-16,15 13-3 16,-6 14 14-16,14 9 5 15,-8 8 5-15,14 12 1 16,-9-1 5-16,13 14 1 16,-13-1 2-16,15 13 2 0,-11-8-2 15,13 12 2 1,-10-11 1-16,17 2 0 0,-14-15-1 15,5 0 1-15,-17-16 1 16,-7-4-2-16,-26-14 1 16,-11-4 3-16,-19-9 2 15,-10-6 58-15,-9-1 30 16,-3 0 45-16,-2-1 12 16,-1 0 15-16,0-1-55 15,0 1-28-15,-1 0-49 16,1 0-63-16,0 0-76 0,0-1-333 15,0-1 41-15</inkml:trace>
  <inkml:trace contextRef="#ctx0" brushRef="#br0" timeOffset="20897.43">14645 8456 99 0,'-23'3'0'0,"-11"2"-53"16,1 6 41-16,-9 5 66 15,0 0 48-15,-10 7 14 16,2-1-10-16,-17 10-3 16,2 2-21-16,-21 16-11 15,5 8-32-15,-14 19-9 16,11 3-10-16,-8 17-4 0,17-4-12 15,2 22 1-15,14-3-6 16,4 22 1-16,17-1 1 16,9 21 1-16,8-17-6 15,6 13 5-15,11-19-1 16,0 17 1-16,0-22 0 16,1 13 0-16,-4-14 0 15,-4 3 3-15,-6-28 0 16,-12 0 5-16,-8-27 20 15,-14-5 34-15,-9-16 1 0,-15 4 2 16,-1-10-5 0,-16 2-17-16,6-10-34 0,-11-7 13 15,10-13 9-15,-6-10 20 16,19-9 1-16,-7-9 4 16,15-7-16-16,-11-12-11 15,12-5-17-15,-6-4-2 16,17-2-2-16,3-2-1 15,20 9 0-15,7-2 4 16,10 8-4-16,6 1-3 16,5 7-3-16,4-4-10 15,7 4-7-15,9-3-5 16,5 0 0-16,14 3-5 16,2 4 5-16,13 7-3 0,2 10 4 15,10 12 3-15,-3 7 5 16,8 12 3-1,-7 4 3-15,12 9-1 16,-7-2 0-16,12 9 1 0,-5-3 1 16,7 7-1-16,-12-5 2 15,6 8 1-15,-12-5-1 16,4 6 1-16,-14-4 0 16,4 5 1-16,-14-9 0 15,-3-2 1-15,-12-10 0 16,-7-8 0-16,-8-14 0 0,-3-3 4 15,-5-9 12-15,-3-4 43 16,-1-2 17-16,-1-1 29 16,-1-1 6-16,2 0 3 15,-1 1-35-15,1 0-12 16,0 0-24-16,0 0-10 16,0 0-15-16,0 0-8 15,0-2-23-15,0 1-86 16,0 0-86-16,0 0-218 15,0 1-39-15</inkml:trace>
  <inkml:trace contextRef="#ctx0" brushRef="#br0" timeOffset="55627.94">27610 14397 508 0,'89'-25'194'0,"18"-4"62"16,-12 3-134-16,35-9 7 15,1 6-21-15,27-8-2 16,-14 4-44-16,11-4-9 15,-27 8-20-15,3 2-5 16,-32 8-13-16,6-1 4 16,-16 10-3-16,2-1 2 15,-19 3-5-15,5 3-3 16,-23 1-8-16,-3 2-17 16,-18 0-28-16,-7 0-111 15,-14 2-103-15,-12 4-81 0,-17 2-102 16</inkml:trace>
  <inkml:trace contextRef="#ctx0" brushRef="#br0" timeOffset="57037.88">28046 14743 550 0,'3'19'251'15,"12"-14"-16"-15,9-14-120 0,33-13-79 16,20-5-23-16,39-11 15 16,6 0 3-16,28-7 7 15,-11 5-4-15,26-4 2 16,-15 7-10-16,34-3 4 16,-18 3-1-16,16 4 6 15,-31 4-5-15,7-1 16 16,-33 3-1-16,4 5 2 15,-25 3-6-15,1-1 1 16,-27 6-13-16,-9 5-4 0,-27 3-5 16,-11 3-2-16,-15 3-3 15,-7 1-4-15,-5-1-5 16,-2 1-1-16,-1-1-2 16,-2 0-7-16,0-1-5 15,0 0-6-15,1 0-1 16,-1 0-1-16,1 1 4 0,0 0 2 15,0 0 5 1,-2 0-2-16,2 0 1 16,0 0-5-16,0 0 0 0,0 0-1 15,0 0 2-15,0 0 2 16,0 0 5-16,0 0 3 16,0 0 4-16,0 0 0 15,0 0 1-15,2 0-1 16,-1 0-1-16,0 0 0 15,0 0-2-15,-1 0 0 16,0 0 1-16,0 0 1 16,0 0 0-16,0 0 0 15,1 0 0-15,-1 0-2 16,0 0 1-16,0 0-3 16,0 0 1-16,0 0-1 15,0 0 0-15,1 0 1 0,-1 0 1 16,0 0 1-16,0 1 0 15,0 0 0-15,0-1 0 16,0 0 0-16,0 0-1 16,0 0 0-16,0 0 0 15,0 0-1-15,0 0 0 16,0 0 0-16,0 0 0 16,0 0 0-16,0 0 1 15,0 0 1-15,0 0 0 16,0 0 0-16,0 0 1 0,0 0-2 15,0 0 1-15,0 0-1 16,0 0 0-16,0 0 0 16,1 0 2-16,-1 0 0 15,0 0 1-15,0 0 1 16,0 0 0-16,0 0-1 16,0 0-2-16,0 0 0 15,0 0-1-15,0 0 0 16,0 0 0-16,0 0 1 15,0 0 2-15,0 0 8 16,0 0 3-16,0 0 1 16,0 0-1-16,0 0-2 15,0 0-8-15,0 0-2 16,0 0-2-16,0 0 1 0,0 0 0 16,0 0 0-1,0 0 2-15,0 0-1 0,0 0 1 16,0 0 1-16,0 0 1 15,0 0 0-15,0 0 0 16,0 0-1-16,0 1 0 16,0-1-2-16,0 0-1 15,0 0 0-15,0 0 0 0,2 0 0 16,-2 0 0-16,0 0-1 16,0 0-1-16,1 1 1 15,-1-1-1-15,0 0 0 16,0 0 1-16,0 0 0 15,0 0 1-15,0 0 0 16,0 0 1-16,1 0 0 16,-1 0 2-16,1 0-2 15,-1 0 0-15,0 0 0 16,0 0-2-16,0 0 0 16,0 0 0-16,0 0 0 15,0 0 1-15,0 0 0 16,0 0 0-16,0 0 1 15,0 0-1-15,0 0 1 16,0 0-2-16,0 0 0 0,0 0 0 16,0 0 0-16,0 0 0 15,0 0-1-15,0 0 0 16,0 0 0-16,0 0-1 16,0 0-9-16,0 0-3 15,0 0-19-15,1 0-16 16,0 0-49-16,1 1-26 15,4 3-182-15,14 9-38 16,40 12-62-16</inkml:trace>
  <inkml:trace contextRef="#ctx0" brushRef="#br0" timeOffset="65286.07">24113 10459 229 0,'33'-14'91'0,"12"-7"13"15,4-5-57-15,23-7 23 16,3 0-10-16,23-11 10 15,-4 5 1-15,19-5 2 16,-13 6-22-16,17-3-2 16,-16 8-18-16,12 0-8 0,-16 5-13 15,3-1-1 1,-21 8-5-16,-5 0 6 0,-22 5 0 16,-4 2 3-16,-17 5-2 15,-4 3-3-15,-11 4-15 16,-4-1-60-16,-7 8-31 0,-5 5-62 15,-8 5-48-15,-20 13-25 16</inkml:trace>
  <inkml:trace contextRef="#ctx0" brushRef="#br0" timeOffset="65639.41">24021 11032 822 0,'-3'3'215'0,"6"-9"46"16,14-2-232-16,24-8-39 15,15-2-20-15,30-14-6 16,9-4 4-16,25-8 2 0,-7 5 2 15,8-10 10-15,-14 8 13 16,8 1 4-16,-24 5 3 16,1 0 1-16,-18 10 2 15,-2 4 2-15,-18 7-1 16,-2 2 0-16,-15 4-2 16,1 5-1-16,-11 2-6 15,-1 5-36-15,-5 4-40 16,1 4-156-16,-7 5 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B00-1BAF-4D77-BB20-48628A7B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347D-8B49-4F2C-AAD5-5F8EF83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FFD1-737B-4F1F-A200-AF4020E6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4FA7-8042-416C-AAA5-DA1BA8B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6FFF-AF86-4762-B4E3-F4FC8B8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913-4B67-433F-82B2-B6CC1AEC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11B6-6D17-4C1E-997C-E1336B4D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71D5-0DEC-4039-8FB6-46D755E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2786-D3D5-4E0E-A163-E3E61BE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15E-9BF6-47A4-9936-54EF0DF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E0EE0-F8FF-4C8D-8FD1-73A84CE1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595C6-BBCE-4DCA-9986-F761BD8D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92-FE55-4236-83D6-A649DF5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2FE4-5272-4A14-AC6B-E812055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0CB4-8781-4181-BB0C-D82B5487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5C66-0F4A-4E92-B8B0-4E2FFEDA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3DAB-C59E-40F7-8F58-DD05EE02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6475-E110-4148-8674-F015D4C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4DA7-0D15-4EBF-964E-89FB220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15FA-D7F1-417E-99B3-125CAA4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4F1-534D-43DE-9C2E-90C61A9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66E7-3ED5-4139-8280-2206C309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820B-E04E-474C-AF2D-A333E87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718-3DFD-40C4-97FF-0F70D8C0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6D11-7DB6-4560-B791-592D7778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A18-5685-4AC6-AB97-B1EAD0F2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9830-D6CB-441F-9E6A-43DE0192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6222-F3F8-4D0C-903F-8970CEC7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5D7D-A199-4813-B3E7-0A18488D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B78EF-A3EA-4DEA-9239-47A62AA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0407-45C7-498D-839E-7479FEC4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298-AF25-44C1-B6E4-B1FF3F2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E5A4-1969-4202-BF13-13A96EA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FD8A-174F-47DA-AB04-6F05C756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BC17-59C5-4A85-BB22-4643D1DE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7B5B-FC8D-42CF-A994-342E690B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6AC1-6CB2-4308-9A69-CF4631AD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E73DF-FD3B-4CBF-8B9C-2AEAD3D2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9466-AC35-4186-9B63-6A07D0D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3929-F009-492B-A25A-23E5042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C488-85D4-45AA-884D-FD29C13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0F4F-A4B2-42E8-B762-4CD0CE9F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D6831-6437-4E31-B9D2-0B116DC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0425D-DD04-4B40-8E87-91AB9243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B6C3F-22BD-4BB5-B97D-F2CBD35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7C0B-3E61-4E6B-920E-52E5D066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63-9F43-466B-B085-46F7960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04A-D74C-4A1B-96D3-C19FA418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F14B-D4B2-4402-B4F8-5A902441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9F40-CA4F-4233-8384-3A4D7C1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E99C-C6CF-4DD1-B240-424781C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5C8-1EB3-41C7-827E-8730BFD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6EB-6388-4471-A2A5-A4C7265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97E46-615E-43AA-AFF2-3E5CD39A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525A-A640-4646-8251-CF8F43D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62F2-8059-4CCE-B9A8-2E67933E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CC13-9C0F-4DA0-A8AB-B3037B08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C39B-76AF-42E5-AB99-48584FC8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9094-15B0-41BD-B731-B1899D86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45ED-9631-47C7-9DB6-49312A0E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68F5-8198-4E37-9506-A7531C1C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6D14-6A3E-4BCE-8A56-A5CD9DED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5FBC-D5B0-4229-BD13-B9BE3322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m.ow2.io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hyperlink" Target="http://patorjk.com/software/taag/#p=display&amp;h=3&amp;f=Doom&amp;t=Green%20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youtu.be/FkA1k0WgAF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14959"/>
            <a:ext cx="9391636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56D6B5-A66A-4A98-B5C8-F663B86271A2}"/>
              </a:ext>
            </a:extLst>
          </p:cNvPr>
          <p:cNvSpPr/>
          <p:nvPr/>
        </p:nvSpPr>
        <p:spPr>
          <a:xfrm>
            <a:off x="85725" y="3495657"/>
            <a:ext cx="6153150" cy="1824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Internal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6324580" y="3051481"/>
            <a:ext cx="5805508" cy="35299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7226" y="732451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14:cNvPr>
              <p14:cNvContentPartPr/>
              <p14:nvPr/>
            </p14:nvContentPartPr>
            <p14:xfrm>
              <a:off x="1031400" y="341640"/>
              <a:ext cx="11017800" cy="623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010706-7A81-4C3C-9D63-A9BB887F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040" y="332280"/>
                <a:ext cx="11036520" cy="6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autoconfigurations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Spring.factories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additional-spring-configuration-</a:t>
            </a:r>
            <a:r>
              <a:rPr lang="en-IN" dirty="0" err="1"/>
              <a:t>metadata.json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Loaded by the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Annotations are processed by </a:t>
            </a:r>
            <a:r>
              <a:rPr lang="en-IN" b="1" dirty="0"/>
              <a:t>ASM(</a:t>
            </a:r>
            <a:r>
              <a:rPr lang="en-US" sz="1800" dirty="0"/>
              <a:t>A Java bytecode engineering library</a:t>
            </a:r>
            <a:r>
              <a:rPr lang="en-IN" b="1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https://asm.ow2.io/index.html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Condition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Bean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Property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Resource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Web Application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SpEL</a:t>
            </a:r>
            <a:r>
              <a:rPr lang="en-IN" dirty="0"/>
              <a:t> expression conditions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4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C000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1600" b="1" dirty="0">
                <a:solidFill>
                  <a:srgbClr val="FFFF00"/>
                </a:solidFill>
              </a:rPr>
              <a:t>Exploring </a:t>
            </a:r>
            <a:r>
              <a:rPr lang="en-IN" sz="1600" b="1" dirty="0" err="1">
                <a:solidFill>
                  <a:srgbClr val="FFFF00"/>
                </a:solidFill>
              </a:rPr>
              <a:t>SpringApplication.run</a:t>
            </a:r>
            <a:r>
              <a:rPr lang="en-IN" sz="16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Custom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autoconfigure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Contains the auto-configuration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starter</a:t>
            </a:r>
            <a:r>
              <a:rPr lang="en-US" dirty="0"/>
              <a:t> module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Dependency to the autoconfiguration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Library and any other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Don’t start with “spring-boot”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Configuration keys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Metadata for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Exploring </a:t>
            </a:r>
            <a:r>
              <a:rPr lang="en-IN" sz="2800" b="1" dirty="0" err="1">
                <a:solidFill>
                  <a:srgbClr val="FFFF00"/>
                </a:solidFill>
              </a:rPr>
              <a:t>SpringApplication.run</a:t>
            </a:r>
            <a:r>
              <a:rPr lang="en-IN" sz="2800" b="1" dirty="0">
                <a:solidFill>
                  <a:srgbClr val="FFFF0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err="1"/>
              <a:t>org.springframework.boot.SpringApplication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 and launch a Spring application from a Java main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Creates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Register a </a:t>
            </a:r>
            <a:r>
              <a:rPr lang="en-US" b="1" dirty="0" err="1"/>
              <a:t>CommandLinePropertySource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Refreshes the </a:t>
            </a:r>
            <a:r>
              <a:rPr lang="en-US" b="1" dirty="0" err="1"/>
              <a:t>ApplicationContext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Trigger any </a:t>
            </a:r>
            <a:r>
              <a:rPr lang="en-US" b="1" dirty="0" err="1"/>
              <a:t>CommandLineRunner</a:t>
            </a:r>
            <a:r>
              <a:rPr lang="en-US" dirty="0"/>
              <a:t> beans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14:cNvPr>
              <p14:cNvContentPartPr/>
              <p14:nvPr/>
            </p14:nvContentPartPr>
            <p14:xfrm>
              <a:off x="900360" y="1345680"/>
              <a:ext cx="9835200" cy="28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8E242-DE15-47A0-8555-FCE01E146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0" y="1336320"/>
                <a:ext cx="9853920" cy="28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9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134620"/>
            <a:ext cx="7757869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14:cNvPr>
              <p14:cNvContentPartPr/>
              <p14:nvPr/>
            </p14:nvContentPartPr>
            <p14:xfrm>
              <a:off x="3264120" y="56520"/>
              <a:ext cx="8731440" cy="538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010652-7089-4D06-92AD-1956CFC2B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760" y="47160"/>
                <a:ext cx="8750160" cy="54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26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5" y="3066430"/>
            <a:ext cx="7176859" cy="3639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6600" b="1" dirty="0">
                <a:solidFill>
                  <a:srgbClr val="FFFF0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14:cNvPr>
              <p14:cNvContentPartPr/>
              <p14:nvPr/>
            </p14:nvContentPartPr>
            <p14:xfrm>
              <a:off x="4338720" y="20160"/>
              <a:ext cx="7856280" cy="580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313ABF-6E76-4385-9D70-55CB4766E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9360" y="10800"/>
                <a:ext cx="7875000" cy="58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message in case of specific exception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14:cNvPr>
              <p14:cNvContentPartPr/>
              <p14:nvPr/>
            </p14:nvContentPartPr>
            <p14:xfrm>
              <a:off x="1035000" y="1588680"/>
              <a:ext cx="7683480" cy="23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805D2-ACAE-4A13-8273-8C7E2A399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1579320"/>
                <a:ext cx="770220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800" b="1" dirty="0">
                <a:solidFill>
                  <a:srgbClr val="FFFF0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2DE498-F13F-4E62-970A-4ED7F920DBAE}"/>
                  </a:ext>
                </a:extLst>
              </p14:cNvPr>
              <p14:cNvContentPartPr/>
              <p14:nvPr/>
            </p14:nvContentPartPr>
            <p14:xfrm>
              <a:off x="3479040" y="8640"/>
              <a:ext cx="8389440" cy="565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2DE498-F13F-4E62-970A-4ED7F920D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9680" y="-720"/>
                <a:ext cx="8408160" cy="56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login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14:cNvPr>
              <p14:cNvContentPartPr/>
              <p14:nvPr/>
            </p14:nvContentPartPr>
            <p14:xfrm>
              <a:off x="910080" y="279720"/>
              <a:ext cx="9885600" cy="655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5160D6-31CA-45F4-BBFD-96A01E7BC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270360"/>
                <a:ext cx="990432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Disable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config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Through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 banner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http://patorjk.com/software/taag/#p=display&amp;h=3&amp;f=Doom&amp;t=Green%20Learner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B2898-0426-46F9-B399-8B7D5984EDCB}"/>
                  </a:ext>
                </a:extLst>
              </p14:cNvPr>
              <p14:cNvContentPartPr/>
              <p14:nvPr/>
            </p14:nvContentPartPr>
            <p14:xfrm>
              <a:off x="705240" y="1451880"/>
              <a:ext cx="5683680" cy="408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B2898-0426-46F9-B399-8B7D5984E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80" y="1442520"/>
                <a:ext cx="5702400" cy="41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#8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6600" b="1" dirty="0">
                <a:solidFill>
                  <a:srgbClr val="FFFF0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C9394A-D1F4-4B50-8BE9-F584B7D3D072}"/>
                  </a:ext>
                </a:extLst>
              </p14:cNvPr>
              <p14:cNvContentPartPr/>
              <p14:nvPr/>
            </p14:nvContentPartPr>
            <p14:xfrm>
              <a:off x="3762360" y="467280"/>
              <a:ext cx="6954120" cy="531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C9394A-D1F4-4B50-8BE9-F584B7D3D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000" y="457920"/>
                <a:ext cx="6972840" cy="53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0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Different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Overriding default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port for different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Random available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Port from command line while starting the application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22D99-DC26-4045-94CB-C82A647BC4B5}"/>
                  </a:ext>
                </a:extLst>
              </p14:cNvPr>
              <p14:cNvContentPartPr/>
              <p14:nvPr/>
            </p14:nvContentPartPr>
            <p14:xfrm>
              <a:off x="239400" y="7200"/>
              <a:ext cx="11732400" cy="590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22D99-DC26-4045-94CB-C82A647BC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" y="-2160"/>
                <a:ext cx="11751120" cy="59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182335" y="0"/>
            <a:ext cx="1009645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066430"/>
            <a:ext cx="6129338" cy="3387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Exploring </a:t>
            </a:r>
            <a:r>
              <a:rPr lang="en-IN" b="1" dirty="0" err="1">
                <a:solidFill>
                  <a:srgbClr val="00B050"/>
                </a:solidFill>
              </a:rPr>
              <a:t>SpringApplication.run</a:t>
            </a:r>
            <a:r>
              <a:rPr lang="en-IN" b="1" dirty="0">
                <a:solidFill>
                  <a:srgbClr val="00B050"/>
                </a:solidFill>
              </a:rPr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Server port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3600" b="1" dirty="0">
                <a:solidFill>
                  <a:srgbClr val="FFFF00"/>
                </a:solidFill>
              </a:rPr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CB8C37-7CDA-4994-ADE4-4138325DD36C}"/>
                  </a:ext>
                </a:extLst>
              </p14:cNvPr>
              <p14:cNvContentPartPr/>
              <p14:nvPr/>
            </p14:nvContentPartPr>
            <p14:xfrm>
              <a:off x="3736800" y="409680"/>
              <a:ext cx="7176960" cy="612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CB8C37-7CDA-4994-ADE4-4138325DD3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440" y="400320"/>
                <a:ext cx="7195680" cy="61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49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Used to create complex java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Different 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MVC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JDBC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For normal spring </a:t>
            </a:r>
            <a:r>
              <a:rPr lang="en-IN" dirty="0" err="1"/>
              <a:t>mvc</a:t>
            </a:r>
            <a:r>
              <a:rPr lang="en-IN" dirty="0"/>
              <a:t>, add following jars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Spring-web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</a:t>
            </a:r>
            <a:r>
              <a:rPr lang="en-IN" dirty="0" err="1"/>
              <a:t>mvc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After getting the war deploy it to some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2524D-1CBF-451D-BCF1-EE483F88EBB9}"/>
                  </a:ext>
                </a:extLst>
              </p14:cNvPr>
              <p14:cNvContentPartPr/>
              <p14:nvPr/>
            </p14:nvContentPartPr>
            <p14:xfrm>
              <a:off x="2307960" y="1755000"/>
              <a:ext cx="5555160" cy="431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2524D-1CBF-451D-BCF1-EE483F88E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600" y="1745640"/>
                <a:ext cx="5573880" cy="43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5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Spring boot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Extension of Spring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Takes opinionated 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Embedded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create spring </a:t>
            </a:r>
            <a:r>
              <a:rPr lang="en-IN" dirty="0" err="1"/>
              <a:t>mvc</a:t>
            </a:r>
            <a:r>
              <a:rPr lang="en-IN" dirty="0"/>
              <a:t>, add following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Spring-starter-base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Doesn’t require xml config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Easier to launch, customize and manage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DA6C27-0D62-4085-A8CA-A1044F5732CF}"/>
                  </a:ext>
                </a:extLst>
              </p14:cNvPr>
              <p14:cNvContentPartPr/>
              <p14:nvPr/>
            </p14:nvContentPartPr>
            <p14:xfrm>
              <a:off x="3830400" y="1683000"/>
              <a:ext cx="3585600" cy="35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DA6C27-0D62-4085-A8CA-A1044F573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1673640"/>
                <a:ext cx="3604320" cy="35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4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Typical spring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8625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Libraries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core jar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AOP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Web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Mvc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Servlet container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Server for 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/>
              <a:t>Jdbc</a:t>
            </a:r>
            <a:r>
              <a:rPr lang="en-IN" dirty="0"/>
              <a:t>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ORM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Spring transaction jar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Logging jar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32554-2B6B-4158-AE80-73BEFB7D2D16}"/>
              </a:ext>
            </a:extLst>
          </p:cNvPr>
          <p:cNvSpPr txBox="1">
            <a:spLocks/>
          </p:cNvSpPr>
          <p:nvPr/>
        </p:nvSpPr>
        <p:spPr>
          <a:xfrm>
            <a:off x="5915025" y="1825625"/>
            <a:ext cx="4238625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Which 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Properties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Profiling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14:cNvPr>
              <p14:cNvContentPartPr/>
              <p14:nvPr/>
            </p14:nvContentPartPr>
            <p14:xfrm>
              <a:off x="63360" y="7920"/>
              <a:ext cx="11941920" cy="65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3ECD8C-3E53-4CA4-B766-1674A7C19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-1440"/>
                <a:ext cx="1196064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3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Spring Boot Actuator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https://youtu.be/FkA1k0WgAFw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14:cNvPr>
              <p14:cNvContentPartPr/>
              <p14:nvPr/>
            </p14:nvContentPartPr>
            <p14:xfrm>
              <a:off x="1219680" y="1051560"/>
              <a:ext cx="10118520" cy="46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2F0D7-AF2E-449C-BB26-D269A97BF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320" y="1042200"/>
                <a:ext cx="1013724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43249" y="63273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57187" y="55201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14:cNvPr>
              <p14:cNvContentPartPr/>
              <p14:nvPr/>
            </p14:nvContentPartPr>
            <p14:xfrm>
              <a:off x="2127960" y="49680"/>
              <a:ext cx="1002492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EC5F9-297E-47AF-A317-0F3B82186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600" y="40320"/>
                <a:ext cx="1004364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4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Spring Boot Starter</a:t>
            </a:r>
            <a:r>
              <a:rPr lang="en-US" dirty="0">
                <a:solidFill>
                  <a:srgbClr val="FF0000"/>
                </a:solidFill>
              </a:rPr>
              <a:t> reduces </a:t>
            </a:r>
            <a:r>
              <a:rPr lang="en-US" b="1" dirty="0">
                <a:solidFill>
                  <a:srgbClr val="FF0000"/>
                </a:solidFill>
              </a:rPr>
              <a:t>build’s dependencies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/>
              <a:t>Spring Boot </a:t>
            </a:r>
            <a:r>
              <a:rPr lang="en-US" b="1" dirty="0" err="1"/>
              <a:t>AutoConfigurator</a:t>
            </a:r>
            <a:r>
              <a:rPr lang="en-US" dirty="0"/>
              <a:t> reduces the</a:t>
            </a:r>
            <a:r>
              <a:rPr lang="en-US" b="1" dirty="0"/>
              <a:t> Spring Configuration.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14:cNvPr>
              <p14:cNvContentPartPr/>
              <p14:nvPr/>
            </p14:nvContentPartPr>
            <p14:xfrm>
              <a:off x="1022400" y="1396440"/>
              <a:ext cx="9599760" cy="134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FC1C4-3349-42F0-A9AC-9F055387D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1387080"/>
                <a:ext cx="961848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0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9E02E-6F9F-4F70-B68D-84486EC403CD}"/>
              </a:ext>
            </a:extLst>
          </p:cNvPr>
          <p:cNvSpPr/>
          <p:nvPr/>
        </p:nvSpPr>
        <p:spPr>
          <a:xfrm>
            <a:off x="19050" y="3619500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35BED-6D35-461C-8666-D6F9E2A266E5}"/>
              </a:ext>
            </a:extLst>
          </p:cNvPr>
          <p:cNvSpPr/>
          <p:nvPr/>
        </p:nvSpPr>
        <p:spPr>
          <a:xfrm>
            <a:off x="3009900" y="1940718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58623-7C49-4AB5-8375-7BFAC66269B7}"/>
              </a:ext>
            </a:extLst>
          </p:cNvPr>
          <p:cNvSpPr/>
          <p:nvPr/>
        </p:nvSpPr>
        <p:spPr>
          <a:xfrm>
            <a:off x="3009900" y="300037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C6C9C1-927A-4FEF-BEB9-4F4534D54C0C}"/>
              </a:ext>
            </a:extLst>
          </p:cNvPr>
          <p:cNvSpPr/>
          <p:nvPr/>
        </p:nvSpPr>
        <p:spPr>
          <a:xfrm>
            <a:off x="3009900" y="4098131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SPRING-WEBMVC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C550C-FD09-4F70-9199-C5FA711D10DA}"/>
              </a:ext>
            </a:extLst>
          </p:cNvPr>
          <p:cNvSpPr/>
          <p:nvPr/>
        </p:nvSpPr>
        <p:spPr>
          <a:xfrm>
            <a:off x="3009900" y="5938842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SPRING-BOOT-STARTER-JSON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A0550-FAE9-4ABC-8CAF-50910659F913}"/>
              </a:ext>
            </a:extLst>
          </p:cNvPr>
          <p:cNvSpPr/>
          <p:nvPr/>
        </p:nvSpPr>
        <p:spPr>
          <a:xfrm>
            <a:off x="6143625" y="1693068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0650B-A679-48A5-997B-37353E7BCC08}"/>
              </a:ext>
            </a:extLst>
          </p:cNvPr>
          <p:cNvSpPr/>
          <p:nvPr/>
        </p:nvSpPr>
        <p:spPr>
          <a:xfrm>
            <a:off x="6143625" y="2616199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1C01-BBCE-4CBC-8369-B960D527800F}"/>
              </a:ext>
            </a:extLst>
          </p:cNvPr>
          <p:cNvSpPr/>
          <p:nvPr/>
        </p:nvSpPr>
        <p:spPr>
          <a:xfrm>
            <a:off x="6143625" y="3563937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SPRING-BOOT-AUTOCONFIGURE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60F02-DCD6-4217-BAA9-40736AE6E4D4}"/>
              </a:ext>
            </a:extLst>
          </p:cNvPr>
          <p:cNvSpPr/>
          <p:nvPr/>
        </p:nvSpPr>
        <p:spPr>
          <a:xfrm>
            <a:off x="6143625" y="558165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TOMCAT-EMBED-LOGING-JULI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F73E5-A6A8-4220-8C8D-E6A13D26CB40}"/>
              </a:ext>
            </a:extLst>
          </p:cNvPr>
          <p:cNvSpPr/>
          <p:nvPr/>
        </p:nvSpPr>
        <p:spPr>
          <a:xfrm>
            <a:off x="6143625" y="4614864"/>
            <a:ext cx="2200275" cy="714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TOMCAT-EMBED-CORE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6B398A-6AA5-49F8-BAA7-543F9C78DC50}"/>
              </a:ext>
            </a:extLst>
          </p:cNvPr>
          <p:cNvSpPr/>
          <p:nvPr/>
        </p:nvSpPr>
        <p:spPr>
          <a:xfrm>
            <a:off x="3009900" y="4991101"/>
            <a:ext cx="2200275" cy="71437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SPRING-BOOT-STARTER-TOMCAT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657223-BDB4-4AD6-BD35-17F35BF9528A}"/>
              </a:ext>
            </a:extLst>
          </p:cNvPr>
          <p:cNvSpPr/>
          <p:nvPr/>
        </p:nvSpPr>
        <p:spPr>
          <a:xfrm>
            <a:off x="9182100" y="5778500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ADBB9-8756-488C-8E5E-AF0800727F71}"/>
              </a:ext>
            </a:extLst>
          </p:cNvPr>
          <p:cNvSpPr/>
          <p:nvPr/>
        </p:nvSpPr>
        <p:spPr>
          <a:xfrm>
            <a:off x="9277350" y="2636836"/>
            <a:ext cx="2200275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…..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14:cNvPr>
              <p14:cNvContentPartPr/>
              <p14:nvPr/>
            </p14:nvContentPartPr>
            <p14:xfrm>
              <a:off x="203040" y="1781640"/>
              <a:ext cx="9256320" cy="507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FDBFEC-6C3A-4706-9C4C-EEA0E53CF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772280"/>
                <a:ext cx="9275040" cy="50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5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D6C18-6660-4FAB-B152-FD9F3B9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7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32BB9-2D1C-4F9B-8C9D-6C800303C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14959"/>
            <a:ext cx="9153511" cy="303652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Inside </a:t>
            </a:r>
            <a:b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11500" dirty="0">
                <a:solidFill>
                  <a:srgbClr val="00B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B67F-C8BC-4904-8173-15226DC3004A}"/>
              </a:ext>
            </a:extLst>
          </p:cNvPr>
          <p:cNvSpPr/>
          <p:nvPr/>
        </p:nvSpPr>
        <p:spPr>
          <a:xfrm>
            <a:off x="1152774" y="6062885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1015037-11C4-4CB2-B685-2546A227AE2A}"/>
              </a:ext>
            </a:extLst>
          </p:cNvPr>
          <p:cNvSpPr/>
          <p:nvPr/>
        </p:nvSpPr>
        <p:spPr>
          <a:xfrm>
            <a:off x="366712" y="5255666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4053E-A750-4B1C-A028-C46D5E411C4B}"/>
              </a:ext>
            </a:extLst>
          </p:cNvPr>
          <p:cNvSpPr/>
          <p:nvPr/>
        </p:nvSpPr>
        <p:spPr>
          <a:xfrm>
            <a:off x="11296649" y="0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E5C31-CEA6-4E24-B2BA-18A7337DCB5D}"/>
              </a:ext>
            </a:extLst>
          </p:cNvPr>
          <p:cNvSpPr/>
          <p:nvPr/>
        </p:nvSpPr>
        <p:spPr>
          <a:xfrm>
            <a:off x="3424466" y="3134620"/>
            <a:ext cx="6129338" cy="33197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Internal architecture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Spring boot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4400" b="1" dirty="0">
                <a:solidFill>
                  <a:srgbClr val="FFFF00"/>
                </a:solidFill>
              </a:rPr>
              <a:t>Autoconfiguration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Custom starters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Exploring </a:t>
            </a:r>
            <a:r>
              <a:rPr lang="en-IN" b="1" dirty="0" err="1"/>
              <a:t>SpringApplication.run</a:t>
            </a:r>
            <a:r>
              <a:rPr lang="en-IN" b="1" dirty="0"/>
              <a:t>(…)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Dependency management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Failure Analyzer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boot banner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Different Server port for different profile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b="1" dirty="0"/>
              <a:t>Spring vs Spring Boot</a:t>
            </a:r>
          </a:p>
        </p:txBody>
      </p:sp>
      <p:pic>
        <p:nvPicPr>
          <p:cNvPr id="1032" name="Picture 8" descr="Image result for spring boot">
            <a:extLst>
              <a:ext uri="{FF2B5EF4-FFF2-40B4-BE49-F238E27FC236}">
                <a16:creationId xmlns:a16="http://schemas.microsoft.com/office/drawing/2014/main" id="{BDCFC6E3-9BA9-4E09-A1F7-9D5A9F59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2449" y="732450"/>
            <a:ext cx="3036524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7AD-168E-4859-B7F1-00E770D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D0B-8934-4CDF-9263-310490EE9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Spring Boot Starter</a:t>
            </a:r>
            <a:r>
              <a:rPr lang="en-US" dirty="0">
                <a:solidFill>
                  <a:srgbClr val="00B050"/>
                </a:solidFill>
              </a:rPr>
              <a:t> reduces </a:t>
            </a:r>
            <a:r>
              <a:rPr lang="en-US" b="1" dirty="0">
                <a:solidFill>
                  <a:srgbClr val="00B050"/>
                </a:solidFill>
              </a:rPr>
              <a:t>build’s dependencies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and </a:t>
            </a:r>
            <a:r>
              <a:rPr lang="en-US" b="1" dirty="0">
                <a:solidFill>
                  <a:srgbClr val="FF0000"/>
                </a:solidFill>
              </a:rPr>
              <a:t>Spring Boot </a:t>
            </a:r>
            <a:r>
              <a:rPr lang="en-US" b="1" dirty="0" err="1">
                <a:solidFill>
                  <a:srgbClr val="FF0000"/>
                </a:solidFill>
              </a:rPr>
              <a:t>AutoConfigurator</a:t>
            </a:r>
            <a:r>
              <a:rPr lang="en-US" dirty="0">
                <a:solidFill>
                  <a:srgbClr val="FF0000"/>
                </a:solidFill>
              </a:rPr>
              <a:t> reduces the</a:t>
            </a:r>
            <a:r>
              <a:rPr lang="en-US" b="1" dirty="0">
                <a:solidFill>
                  <a:srgbClr val="FF0000"/>
                </a:solidFill>
              </a:rPr>
              <a:t> Spring Configuration.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16184</TotalTime>
  <Words>724</Words>
  <Application>Microsoft Office PowerPoint</Application>
  <PresentationFormat>Widescreen</PresentationFormat>
  <Paragraphs>244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Wingdings</vt:lpstr>
      <vt:lpstr>Office Theme</vt:lpstr>
      <vt:lpstr>Inside  spring boot</vt:lpstr>
      <vt:lpstr>Typical spring login app</vt:lpstr>
      <vt:lpstr>Typical spring app</vt:lpstr>
      <vt:lpstr>Application Monitoring</vt:lpstr>
      <vt:lpstr>Inside  spring boot</vt:lpstr>
      <vt:lpstr>Architecture</vt:lpstr>
      <vt:lpstr>Architecture</vt:lpstr>
      <vt:lpstr>Inside  spring boot</vt:lpstr>
      <vt:lpstr>Architecture</vt:lpstr>
      <vt:lpstr>autoconfigurations</vt:lpstr>
      <vt:lpstr>Condition annotations</vt:lpstr>
      <vt:lpstr>Inside  spring boot</vt:lpstr>
      <vt:lpstr>Custom starters</vt:lpstr>
      <vt:lpstr>Inside  spring boot</vt:lpstr>
      <vt:lpstr>org.springframework.boot.SpringApplication </vt:lpstr>
      <vt:lpstr>Inside  spring boot</vt:lpstr>
      <vt:lpstr>Inside  spring boot</vt:lpstr>
      <vt:lpstr>Use cases</vt:lpstr>
      <vt:lpstr>Inside  spring boot</vt:lpstr>
      <vt:lpstr>Different cases</vt:lpstr>
      <vt:lpstr>Inside  spring boot</vt:lpstr>
      <vt:lpstr>Different use cases</vt:lpstr>
      <vt:lpstr>Inside  spring boot</vt:lpstr>
      <vt:lpstr>Spring framework</vt:lpstr>
      <vt:lpstr>Spring boot framework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 spring boot</dc:title>
  <dc:creator>Arvind Maurya</dc:creator>
  <cp:lastModifiedBy>Arvind Maurya</cp:lastModifiedBy>
  <cp:revision>137</cp:revision>
  <dcterms:created xsi:type="dcterms:W3CDTF">2020-02-11T01:35:32Z</dcterms:created>
  <dcterms:modified xsi:type="dcterms:W3CDTF">2020-03-13T17:18:44Z</dcterms:modified>
</cp:coreProperties>
</file>