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1" r:id="rId4"/>
    <p:sldId id="265" r:id="rId5"/>
    <p:sldId id="262" r:id="rId6"/>
    <p:sldId id="266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8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jVcVWB0oF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369593"/>
            <a:ext cx="3008671" cy="46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EB437-B4DF-45D8-9381-D3A164B4D8AC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#1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085D70C-2004-44D2-BAD0-7398882D6E0A}"/>
              </a:ext>
            </a:extLst>
          </p:cNvPr>
          <p:cNvSpPr/>
          <p:nvPr/>
        </p:nvSpPr>
        <p:spPr>
          <a:xfrm>
            <a:off x="5734050" y="5725244"/>
            <a:ext cx="2381250" cy="65589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GREEN LEARNER</a:t>
            </a:r>
          </a:p>
        </p:txBody>
      </p:sp>
    </p:spTree>
    <p:extLst>
      <p:ext uri="{BB962C8B-B14F-4D97-AF65-F5344CB8AC3E}">
        <p14:creationId xmlns:p14="http://schemas.microsoft.com/office/powerpoint/2010/main" val="365847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Subset of ECMA-262 3</a:t>
            </a:r>
            <a:r>
              <a:rPr lang="en-IN" baseline="30000" dirty="0"/>
              <a:t>rd</a:t>
            </a:r>
            <a:r>
              <a:rPr lang="en-IN" dirty="0"/>
              <a:t> edition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Lightweight data-interchange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Easy For human to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Easy for machine to parse and generate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Language independent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Name value pair, normally known as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 ordered list of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Universal data structure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6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 document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Binary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Minimal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Textual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3614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It’s useful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interchange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Configuration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Inter server 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hlinkClick r:id="rId2"/>
              </a:rPr>
              <a:t>[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Directly from – Douglas Crockford</a:t>
            </a:r>
            <a:r>
              <a:rPr lang="en-IN" dirty="0">
                <a:hlinkClick r:id="rId2"/>
              </a:rPr>
              <a:t>] https://www.youtube.com/watch?v=TjVcVWB0oFk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58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176981"/>
            <a:ext cx="3008671" cy="485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18F27-9C37-4384-A063-8416EE6DE4E3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3080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07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Named Value pairs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Ordered list of objects</a:t>
            </a:r>
          </a:p>
        </p:txBody>
      </p:sp>
    </p:spTree>
    <p:extLst>
      <p:ext uri="{BB962C8B-B14F-4D97-AF65-F5344CB8AC3E}">
        <p14:creationId xmlns:p14="http://schemas.microsoft.com/office/powerpoint/2010/main" val="5367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Array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Object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624"/>
      </a:dk2>
      <a:lt2>
        <a:srgbClr val="E2E7E8"/>
      </a:lt2>
      <a:accent1>
        <a:srgbClr val="EE876B"/>
      </a:accent1>
      <a:accent2>
        <a:srgbClr val="D5952A"/>
      </a:accent2>
      <a:accent3>
        <a:srgbClr val="A3A84D"/>
      </a:accent3>
      <a:accent4>
        <a:srgbClr val="7BB23B"/>
      </a:accent4>
      <a:accent5>
        <a:srgbClr val="41B930"/>
      </a:accent5>
      <a:accent6>
        <a:srgbClr val="30BA59"/>
      </a:accent6>
      <a:hlink>
        <a:srgbClr val="5B8B97"/>
      </a:hlink>
      <a:folHlink>
        <a:srgbClr val="82828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428</TotalTime>
  <Words>146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Garamond</vt:lpstr>
      <vt:lpstr>Wingdings</vt:lpstr>
      <vt:lpstr>RetrospectVTI</vt:lpstr>
      <vt:lpstr>ds</vt:lpstr>
      <vt:lpstr>Introduction</vt:lpstr>
      <vt:lpstr>JSON is not</vt:lpstr>
      <vt:lpstr>Design Principles</vt:lpstr>
      <vt:lpstr>It’s useful for</vt:lpstr>
      <vt:lpstr>ds</vt:lpstr>
      <vt:lpstr>Syntax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Arvind Maurya</dc:creator>
  <cp:lastModifiedBy>Arvind Maurya</cp:lastModifiedBy>
  <cp:revision>38</cp:revision>
  <dcterms:created xsi:type="dcterms:W3CDTF">2020-01-11T12:26:21Z</dcterms:created>
  <dcterms:modified xsi:type="dcterms:W3CDTF">2020-01-11T19:34:22Z</dcterms:modified>
</cp:coreProperties>
</file>