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0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0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7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7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1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8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Secure Random Number </a:t>
            </a:r>
            <a:r>
              <a:rPr lang="en-IN" sz="7200" dirty="0" err="1">
                <a:solidFill>
                  <a:schemeClr val="bg1"/>
                </a:solidFill>
                <a:latin typeface="Algerian" panose="04020705040A02060702" pitchFamily="82" charset="0"/>
              </a:rPr>
              <a:t>genErator</a:t>
            </a:r>
            <a:endParaRPr lang="en-IN" sz="7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429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Algerian</vt:lpstr>
      <vt:lpstr>Arial</vt:lpstr>
      <vt:lpstr>The Hand</vt:lpstr>
      <vt:lpstr>The Serif Hand Black</vt:lpstr>
      <vt:lpstr>SketchyVTI</vt:lpstr>
      <vt:lpstr>Secure Random Number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Random Number genrator</dc:title>
  <dc:creator>Arvind Maurya</dc:creator>
  <cp:lastModifiedBy>Arvind Maurya</cp:lastModifiedBy>
  <cp:revision>4</cp:revision>
  <dcterms:created xsi:type="dcterms:W3CDTF">2020-06-25T17:41:05Z</dcterms:created>
  <dcterms:modified xsi:type="dcterms:W3CDTF">2020-06-25T17:48:29Z</dcterms:modified>
</cp:coreProperties>
</file>