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8" r:id="rId1"/>
  </p:sldMasterIdLst>
  <p:sldIdLst>
    <p:sldId id="256" r:id="rId2"/>
    <p:sldId id="257" r:id="rId3"/>
    <p:sldId id="260" r:id="rId4"/>
    <p:sldId id="261" r:id="rId5"/>
    <p:sldId id="263" r:id="rId6"/>
    <p:sldId id="264" r:id="rId7"/>
    <p:sldId id="268" r:id="rId8"/>
    <p:sldId id="269" r:id="rId9"/>
    <p:sldId id="265" r:id="rId10"/>
    <p:sldId id="267" r:id="rId11"/>
    <p:sldId id="266" r:id="rId12"/>
    <p:sldId id="270" r:id="rId13"/>
    <p:sldId id="259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4:20:19.9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13779 7657 527 0,'-46'-3'-70'0,"-16"9"139"16,4 1-360-16,2-1 78 15,13 5 382-15,14-3-34 16,24-8-16-16,3 1 5 16,1 0-86-16,1-1-12 15,0-1-27-15,0 1-29 16,0 0-19-16,1 0-5 16,13 1 10-16,22 4 22 15,39 2 17-15,-26-11 1 16,0 0 3-16,9-4 0 15,-1-4 1-15,16-2 1 16,-1 0-1-16,18-2 0 0,-3 0 0 16,15 0 0-16,-8 1 0 15,12 0 0-15,-13-2-1 16,12-2 0-16,-14 3 1 16,8 1 1-16,-17 1 0 15,2 6 0-15,-18 3 1 0,-2 1 2 16,-19 2-1-16,-5 3 3 15,-16 0 0-15,-3 1 3 16,-9 0-1-16,-1 1 3 16,-3-2 0-16,-3 1 1 15,-1 0-3-15,-1-1-37 16,-3-1-71-16,-1 0 8 16</inkml:trace>
  <inkml:trace contextRef="#ctx0" brushRef="#br0" timeOffset="816.25">20746 8197 282 0,'54'-22'55'16,"23"-7"28"-16,48-7-84 16,13-2 1-16,18 0-1 15,-1 0 0-15,8 5-1 16,-42 9-1-16,14-2 0 16,-26 4 0-16,14-3 3 15,-24 2 3-15,1-2 8 16,-16 6 3-16,13-2 4 15,-15 6-1-15,16-1-2 16,-8 5-6-16,14-5-2 16,-8 4-3-16,22-3 1 15,-12 4-1-15,21-4-1 16,-12 3 1-16,14 3 0 16,-11 0 71-16,5-4 5 15,-26 3 0-15,1-1 0 16,-18-4 0-16,-1-3-71 15,-4 2-21-15,38-11-172 16,-7-9 52-16</inkml:trace>
  <inkml:trace contextRef="#ctx0" brushRef="#br0" timeOffset="4519.33">6673 13709 711 0,'23'21'172'15,"-8"-10"45"-15,-1 6-189 16,6 5-61-16,17 20 3 16,9 7 14-16,20 20 1 15,4 4 4-15,17 19 4 16,-6-7 5-16,5 16 3 15,-16-13 2-15,0 8 2 16,-21-10-2-16,-2 11-2 16,-14-13 0-16,-11 8 0 15,-18-11 3-15,-12 4 3 16,-11-16 4-16,-18 1 12 16,-13-11-224-16,-32-6-8 15,-16-35-63-15</inkml:trace>
  <inkml:trace contextRef="#ctx0" brushRef="#br0" timeOffset="4764.6">6409 14064 853 0,'1'-4'225'0,"0"-5"49"15,1-9-250-15,12-31-21 16,10-23-16-16,26-45-5 16,10-11 10-16,16-19 1 15,0 15 5-15,9-3-8 16,-12 30-23-16,17 1-220 16,-2 16-13-16,7-1-95 15</inkml:trace>
  <inkml:trace contextRef="#ctx0" brushRef="#br0" timeOffset="5323.47">8282 13332 653 0,'9'37'496'15,"-6"-14"-54"-15,-8-14-92 16,-5-11-193-16,-3-1-68 15,-9 3-38-15,-1 1-51 16,-6-2-16-16,2 1-11 16,-2 5-13-16,-6 4-74 15,-1 5 55-15,-6 16-25 16,-2 9 7-16,-2 15 10 16,10 5 18-1,7 10-2-15,12-9 29 0,11 6-5 16,14-8-4-16,15 0-4 15,11-9 2-15,15 2-24 16,3-17 5-16,14-13-18 16,-3-15-6-16,9-21-13 15,-8-19 24-15,4-18 5 16,-16-4 26-16,-8-14 13 16,-18 4 19-16,-17-13 10 15,-12 3 3-15,-9-9 24 16,-4 12 30-16,-5 5 55 15,5 23 32-15,0 15 42 0,6 19-11 16,2 4-23-16,6 6-60 16,0 2-52-16,2 0-57 15,0-1-41-15,0 0-18 16,1 0-1-16,1 1 14 16,28 15 13-16,43 48 27 15,-26-24 9-15,1-3-5 16,11 0-39-16,-1-9-42 15,8-5-101-15,-4-13-68 16,5-12-78-16,-23-12-54 16</inkml:trace>
  <inkml:trace contextRef="#ctx0" brushRef="#br0" timeOffset="6074.99">8770 13023 1186 0,'-24'-22'285'0,"3"7"102"16,7 5-359-16,4 0-17 15,7 9-34-15,5 0-44 16,3 4-10-16,-5-3-6 16,1 0 14-16,34 14 13 15,42 20 32-15,-18-14 10 16,-2-1 8-16,12-3 3 16,-14-6 1-16,5-4-1 15,-17-9-3-15,-3-5-1 16,-15-4 0-16,-5-1 14 15,-13 2 28-15,-6-4 44 16,-8-1 14-16,-8-6 8 0,-7-5-12 16,-9-9-25-16,-2 1-42 15,-2-3-10-15,5 8-10 16,6 3 1-16,9 12-6 16,7 5-23-16,6 8-34 0,6-2-60 15,10 3-4-15,16-2-4 16,7-5 22-16,21-5 22 15,3-3 26-15,16-12-12 16,-4-2 2-16,3-15 1 16,-16 0 9-16,-5-6 35 15,-22 5 17-15,-11-4 8 16,-11 2 2-16,-4-16 2 16,-5-8 2-16,-4-16 2 15,-4 6-2-15,-7 3 74 16,-2 24 45-16,-8 13 42 15,5 23 15-15,-5 6 6 16,4 12-77-16,-5 0-52 16,5 5-51-16,-5 8-30 15,5 3-15-15,0 16-10 16,6 12 1-16,7 17 2 16,4 1 10-16,12 7-4 0,8-14-36 15,6-10-32-15,0-20-2 16,6-9 1-16,-4-15 11 15,-3-14 50-15,-6-7 36 16,3-7 7-16,-5 1 4 16,-1-4 3-16,-3 4-1 15,1 1 0-15,-4 8-4 16,1-3-3-16,-1 7-5 16,5 4-8-16,2 4-4 15,11 3-3-15,8 8 2 0,18 7 4 16,2 4 10-16,13 7 9 15,-4 3 11-15,12 9-116 16,-9 1-108-16,0-14 2 16</inkml:trace>
  <inkml:trace contextRef="#ctx0" brushRef="#br0" timeOffset="6607.53">10468 11481 1346 0,'2'-21'364'0,"-6"9"106"16,-7 11-392-16,-7-4-19 0,-3 2-32 16,-17-8-16-16,-9-2-16 15,-26-6-36-15,-5-5-11 16,-27-8 2-16,3-1 7 16,-17-2-4-16,18-1 48 15,-4-4 10-15,27 1-4 16,4-3-4-16,30 1 0 15,6-9-17-15,22 5-8 16,13-14-3-16,13 5-3 16,11 0-11-16,9 10-3 15,8 6-11-15,-2 20-6 0,14 13-8 16,1 12 11-16,12 18-2 16,5 15 7-16,17 21-2 15,-9 7 8-15,4 21 2 16,-12-3 9-16,0 12 3 15,-16-13 13-15,6 2 2 16,-6-21 3-16,6-6 1 16,-8-24 2-16,7-14-2 15,-10-21 7-15,4-15 11 16,-10-10 4-16,1-15 10 16,-13-1 10-16,-6-1 65 15,-14 9 34-15,-10-2 46 16,-12 10-1-16,-15-4 4 15,-10 4-70-15,-21-8-56 16,-6 3-69-16,-15 7-26 16,5 11-20-16,-7 23-187 0,16 32-92 15,2 48-94-15,12 14-166 16</inkml:trace>
  <inkml:trace contextRef="#ctx0" brushRef="#br0" timeOffset="7050.21">8391 15584 1117 0,'-10'25'223'0,"3"-22"57"16,6-3-360-16,12-6-22 15,9-11-2-15,20-26 2 16,11-15 54-16,21-39 26 16,2-20 21-16,24-38 0 0,-4-4 2 15,22-41-3-15,-9 12 0 16,29-35 3-16,-14 20-1 15,22-30 1-15,-14 33-1 16,32-30-1-16,-22 34 2 16,25-29-3-16,-16 36-3 15,16-28 8-15,-21 29-1 16,19-15-3-16,-30 28 5 16,13-10 4-16,-24 30-1 15,8 2 5-15,-27 28-1 0,4 2-131 16,-21 28-117-16,-5 5-8 15</inkml:trace>
  <inkml:trace contextRef="#ctx0" brushRef="#br0" timeOffset="23901.62">4554 2570 1078 0,'3'-6'262'16,"-7"-7"90"-16,-8 6-319 15,-11-4-43-15,-7 0-22 16,-13 0-8-16,-4 3-7 15,-16 0 0-15,-3 6 20 16,-19 3 10-16,3 6 4 16,-18 5 2-16,6 6 5 15,-14 9-5-15,12 7 1 16,-12 15-5-16,16 7-6 16,-9 18-16-16,19 3-5 0,-3 23-37 15,18 2-1-15,-3 24-5 16,18 1 16-16,2 26 5 15,16-12 36-15,2 13 2 16,15-16 11-16,8 10 1 16,6-22 1-16,13 16-2 15,9-18 1-15,7 12-5 16,4-17 1-16,17 16-5 16,-1-16-1-16,18 14 1 15,-4-9 8-15,9 23 2 16,-9-15 7-16,1 15 4 15,-11-14 1-15,3 20 1 16,-11-19 0-16,-1 26 0 16,-11-10 1-16,-8 22-1 15,-19-13 0-15,-17 32 4 16,-14-17 1-16,-21 35 4 0,-17-15-1 16,-24 32 2-16,-5-23-3 15,-26 32 3-15,1-40-6 16,-23 12 5-16,10-36-1 15,-26-1 3-15,13-45 2 0,-16-7 71 16,24-33 10-16,-11-11 0 16,21-27-3-16,1-7 46 15,25-13-41-15,-2-11-9 16,28-14 1-16,3-16 22 16,19-10-61-16,-4-14-27 15,18-3-5-15,2-20-12 16,18-3-24-16,11-8 6 15,13 4-2-15,13-19-3 16,9 17 7-16,18-6-2 16,7 9 2-16,20-4-3 15,7 18 4-15,22-3-4 16,-4 10 0-16,16 4-13 16,-11 15-8-16,9 13-12 15,-18 18-6-15,8 21-7 16,-18 14 12-16,8 20-4 15,-15 5 8-15,7 24 9 0,-7 1 9 16,12 17 2-16,-11-8 15 16,11 16 5-16,-10-14 2 15,8 13 2-15,-7-14 3 16,7 15-2-16,-10-10-1 16,9 11-1-16,-15-14-2 15,12 9-1-15,-9-13-2 16,14 10-1-16,-11-13 2 15,17 6 0-15,-10-13 2 16,18 0 1-16,-8-19 0 0,17-4 1 16,-9-18 2-16,20-6-3 15,-12-13 0-15,25-10 4 16,-11-10 2-16,30-10 3 16,-9-6 3-16,45-8 4 15,2-1-238-15,21-7 78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9376" units="cm"/>
          <inkml:channel name="Y" type="integer" max="16524" units="cm"/>
          <inkml:channel name="F" type="integer" max="4095" units="dev"/>
          <inkml:channel name="T" type="integer" max="2.14748E9" units="dev"/>
        </inkml:traceFormat>
        <inkml:channelProperties>
          <inkml:channelProperty channel="X" name="resolution" value="1000.20428" units="1/cm"/>
          <inkml:channelProperty channel="Y" name="resolution" value="1000.24213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7-05T04:22:29.90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28301 4090 805 0,'-23'6'237'16,"2"-4"50"-16,16-7-208 15,-4-2-60-15,2 0-5 16,-6-6 7-16,0 2-3 16,-2-7-2-16,-3-1-2 15,-6-5-1-15,1 2-8 16,-9-4-4-16,1 3 4 15,-7-1 4-15,3 6 2 16,-7-7 4-16,8 3 4 16,-6-2-3-16,3 2-3 0,-3-8-3 15,4 5-8-15,-9-3-5 16,-2 3-5-16,-14 1-1 16,-4 8-1-16,-10 4 1 15,6 7 2-15,-5 7 0 16,14 3 1-16,-2 9-1 15,7 4 1-15,-12 14-2 16,4 2 0-16,-13 16 1 16,3 1 0-16,-13 13 2 15,9-3-2-15,-9 15 0 16,15-1 1-16,-16 14 0 16,15-6 0-16,-8 21 4 15,9-5-2-15,-12 16-1 16,12-4-1-16,-6 19 2 0,10-10-3 15,0 13 4-15,13-14 1 16,-3 15 1-16,12-13-1 16,-5 11 1-16,7-16 0 15,0 27 0-15,6-16 1 16,-7 22 0-16,8-4-1 16,-1 25 1-16,5-22 0 0,7 26-1 15,10-24-3-15,5 7 0 16,15-19-4-16,12 16 1 15,3-23-1-15,13 19 1 16,7-11 3-16,13 12-1 16,2-20 0-16,16 22 1 15,-1-16 0-15,10 10 1 16,-7-10 2-16,12 16 0 16,-3-25-1-16,9 11 1 15,-6-20-2-15,18 4-2 16,-11-27-1-16,16 6-1 15,-7-18 0-15,12 4 0 16,-15-19 0-16,11 7 0 16,-16-16-1-16,10-2 2 15,-13-15 0-15,19 1 0 16,-10-14 2-16,15-3-1 16,-13-7-2-16,16-7 0 0,-16-11-1 15,16-8-5-15,-10-14-18 16,27-22-127-16,-2-19-95 15,25-40-28-15</inkml:trace>
  <inkml:trace contextRef="#ctx0" brushRef="#br0" timeOffset="876.32">27441 3856 319 0,'43'13'62'0,"2"10"33"16,21-15-97-16,11 3 1 15,18 1 0-15,-8 2-2 0,15 8 2 16,-3 2 1-16,24 5-1 16,3 3 0-16,24 7 3 15,-4 0-2-15,24 9 0 16,-15 0 1-16,15 17 1 15,-24 3-1-15,10 24 1 16,-28 2-1-16,3 20 0 16,-23-7 0-16,7 29-1 15,-17-14 0-15,13 20 0 16,-15-7 0-16,9 26-1 16,-16-16-1-16,-5 35-1 15,-26-4 0-15,-10 39 0 16,-29-10-1-16,-13 31 0 15,-15-30 2-15,-4 6-1 0,-6-44-1 16,-4-4 0-16,1-46 2 16,-5-8-1-16,-3-28 5 15,-10 0 7-15,1-14 11 16,-23 12 15-16,-3-10 1 16,-15 11 2-16,-6-8-4 15,-22 15-9-15,7-6-14 0,-23 14-1 16,5-10-3-16,-12 13 2 15,18-18 1-15,-3 8 3 16,20-12-1-16,-9 12 5 16,20-11-4-16,-6 7 1 15,13-10 0-15,-8 13 0 16,7-5 0-16,-20 20-2 16,7-5-2-16,-13 13-1 15,6-9-2-15,-8 13-3 16,7-15-2-16,-28 25-168 15,-13 3 54-15</inkml:trace>
  <inkml:trace contextRef="#ctx0" brushRef="#br0" timeOffset="1602.67">22828 13542 865 0,'30'-33'176'0,"-35"-2"84"16,24-21-256-16,3-16-11 0,9-33 1 15,1 3-5-15,-3-11-6 16,-8 13 2-16,-6-3 4 16,-11 26 3-16,-8-5 5 15,-8 13 1-15,-2-1-53 16,-2 14 8-16,-1 10 85 15,-2 15 12-15,2 14 35 16,1 9 52-16,-2 7-53 16,-8 4-113-16,-4 25-26 15,-1 11-30-15,-5 27-2 16,3 13 45-16,5 30 30 16,11-3 13-16,5 21 2 15,11-10 0-15,13 10 2 16,6-16-2-16,14 15 2 15,5-14-5-15,11 10 4 16,-3-11-2-16,9 7 0 0,-3-19-1 16,10 3 2-16,-5-14-2 15,13 9 4-15,-8-11 1 16,3 14 1-16,-11-9-3 16,0 20-32-16,-15-8-60 15,-5 18-166-15,-15-16 4 16</inkml:trace>
  <inkml:trace contextRef="#ctx0" brushRef="#br0" timeOffset="1805.49">22939 14729 853 0,'8'-17'284'16,"-5"16"27"-16,2-13-212 15,4-8-103-15,13-22-8 16,7-11 0-16,15-26 6 16,6-2 8-16,17-30-111 15,-5 0-192-15,8-24 29 16</inkml:trace>
  <inkml:trace contextRef="#ctx0" brushRef="#br0" timeOffset="2242">23506 13862 699 0,'-12'23'422'16,"3"-15"-74"-16,10-2-114 15,-1-3-218-15,1 3-39 0,-1-6-1 16,2 6 3-16,10 29 8 15,24 39 11-15,-6-29-3 16,3-8-2-16,10-2-5 16,3-13 0-16,13-8-3 15,-4-11 2-15,6-10 1 16,-8-7 2-16,-2-12 2 16,-13-6 4-16,-2-6 0 15,-12 1 5-15,-2-5 4 16,-10 5 1-16,-6 0 1 15,-6 4 3-15,-2-1 7 16,-4 6 6-16,-5-5 13 16,-2 3 2-16,-1 0-2 15,3 4-7-15,0 4-8 16,7 9-16-16,0 4-23 16,4 6-45-16,2 2-190 0,0 2-56 15,-2-1 0-15,1 0-22 16,24 12 40-16,42 23 176 15</inkml:trace>
  <inkml:trace contextRef="#ctx0" brushRef="#br0" timeOffset="2739.46">24267 13543 692 0,'5'-11'329'0,"-3"4"-12"16,-1 4-179-16,-1 1-55 15,-1 1-61-15,-1-1-13 16,2 1-5-16,0 0-9 15,0 0-4-15,0 1-3 16,0 0-2-16,2 1-1 16,7 6 7-16,15 22 4 15,35 37 2-15,-30-32-1 16,-6-5-20-16,2-1-56 16,-5-9-45-16,-3 1-104 15,-4-4-68-15,-4-3 13 16,-6-10-70-16,-6-5 226 15,-2-5 254-15,4 6 108 16,0-2-1-16,-9-25-31 16,-7-40-82-16,19 13-57 0,0-2-47 15,6-9-9 1,1 12-7-16,4 2-2 0,-4 20 1 16,0 5 8-16,-1 12 4 15,-2 4 3-15,-1 1 3 16,-1 6-4-16,2 2-9 15,6 3-1-15,5 6-3 16,13 13-3-16,7 9 2 16,10 18 4-16,-2 1-4 0,-1-1-1 15,-6-12-2-15,-1-11-7 16,-7-18-4-16,8-15-3 16,-1-10 0-16,8-23-12 15,0-12-72-15,8-32-105 16,-13-10 0-16</inkml:trace>
  <inkml:trace contextRef="#ctx0" brushRef="#br0" timeOffset="3037.35">25337 12371 936 0,'-14'12'203'0,"2"-1"82"16,-2 3-279-16,-4 12-12 15,2 5-6-15,1 15-2 16,3 4 3-16,3 16 1 0,4 1 5 16,5 9 1-16,4-3 2 15,5 5 0-15,4-17 1 16,4-1-4-16,3-13-4 16,6-12-14-16,1-17-6 15,8-18-10-15,6-17 0 16,7-25 1-16,-2-12 13 0,2-27 8 15,-11-9 9-15,-11-36-17 16,-10 8-51-16,-11-44-149 16,-14 6 11-16</inkml:trace>
  <inkml:trace contextRef="#ctx0" brushRef="#br0" timeOffset="3248.66">25621 11480 580 0,'6'-14'314'16,"-6"13"-31"-16,1 2-121 15,-1 2-128-15,0-3-37 16,0 1-20-16,8 33-3 16,15 61 7-16,2-2 6 15,2 11 9-15,10 26 1 16,1 0 3-16,5-2 2 16,-6-26-1-16,2-4 1 15,-6-30 1-15,2-8-39 0,-9-20-61 16,0-2-132-16,-13-13-30 15,-17-8-95-15</inkml:trace>
  <inkml:trace contextRef="#ctx0" brushRef="#br0" timeOffset="3574.66">25514 12533 693 0,'6'-11'107'0,"9"-6"81"16,7-5-209-16,17-10 2 15,8-6 14-15,10-14 3 16,-7 1 5-16,6-5 0 16,-14 5 0-16,1-2 0 15,-9 14-1-15,-3 4-1 16,-9 11 1-16,-5 6 4 16,-9 10 4-16,-3 2 3 15,-3 4-2-15,-1 4-1 16,-1-2-5-16,0 0-1 15,1 1-2-15,4 10 3 16,17 18 3-16,41 51 2 16,-36-33-1-16,3 11-1 15,-7-9-4-15,2 3-95 16,-9-11-120-16,-7-10-2 0,-13-19-137 16</inkml:trace>
  <inkml:trace contextRef="#ctx0" brushRef="#br0" timeOffset="3730.59">26009 11303 1065 0,'2'-7'217'0,"-1"6"92"16,0 1-329-16,-1 0-50 16,0 0 1-16,1 1-105 15,11 17-135-15,53 70 26 16</inkml:trace>
  <inkml:trace contextRef="#ctx0" brushRef="#br0" timeOffset="4708.21">26276 11698 987 0,'0'2'193'0,"1"1"86"15,0 1-297-15,-1-2-2 16,7 10 1-16,6 27 4 0,53 49 12 16,-24-28 1-16,-2-10 1 15,5 0 0-15,-7-14-1 16,8 0-3-16,-6-12 0 16,2-4-3-16,-9-10-2 15,-2-3-2-15,-10-6 3 16,-3-2 1-16,-7-6 5 15,0-3 7-15,-3-3 9 0,2-6 22 16,-5-1 15-16,-1-13 16 16,-9-2-1-16,-7-17-2 15,-9-8-21-15,-7-8-9 16,-3 10-14-16,-7-6 0 16,3 15-3-16,1 8 15 15,6 11 3-15,-2 2-2 16,11 12-5-16,-2 3 1 15,3 6-17-15,1 3-7 16,7 3-4-16,-2-1-5 16,5 5-9-16,0 1-23 15,2 6-12-15,-5 18-6 16,4 8 3-16,1 15 4 16,1 6 26-16,8 6 8 15,3-14 16-15,2-5-43 16,-1-16 1-16,3-7-8 0,-3-11-3 15,3-9-16-15,3-4 44 16,6-7 3-16,1-5 9 16,8-9 5-16,1 0 8 15,3-9 2-15,-7 3-1 16,2-2 4-16,-8 6 4 16,0-5 3-16,-6 7-1 0,1-2 1 15,-2 4-4-15,-5 3-1 16,0 7-1-1,-3 3 2-15,-2 5-1 0,-2 2-5 16,0-1-6-16,-1 2-5 16,0-1-4-16,1 1 2 15,17 0 6-15,11 5 1 16,35 19 3-16,-33 4-2 16,-2 6 0-16,-4 3-2 15,-7-4 0-15,-4-6 0 16,-5-10 1-16,-5-7-3 15,-2-7 2-15,0-4 9 16,-1-1 7-16,-1 2 20 16,0-1 14-16,0-8 15 15,4-30-6-15,6-52 6 0,-2 32-17 16,7-14-10-16,1 11-15 16,8 10-3-16,4 9-8 15,3-23 1 1,-4 9-2-16,13-7-3 0,-3 8-2 15,4 10-6-15,18 36-2 16,10 22-7-16,-9 16-5 16,1 25-32-16,-9 7-29 15,-26 18-78-15,-12-7-50 16,-2-4-98-16,-8-23-1 0,0-15 26 16,-4-26-36-16</inkml:trace>
  <inkml:trace contextRef="#ctx0" brushRef="#br0" timeOffset="4998.43">27275 10247 877 0,'-10'1'220'0,"6"6"67"15,9 4-253-15,10 26-13 16,7 12-11-16,12 23 5 16,6 11 3-16,9 41 3 0,-4-13-4 15,6 15-3 1,-7-14-6-16,2 15-6 0,-8-27-3 16,0 14-2-16,-9-15-1 15,0 5-6-15,-5-26-87 16,1-15-123-16,-7-29-87 15,3-27-96-15</inkml:trace>
  <inkml:trace contextRef="#ctx0" brushRef="#br0" timeOffset="5709.66">27775 10695 782 0,'5'-7'187'16,"10"8"59"-16,-12 2-228 15,3 2-20-15,8 13-3 16,5 5 2-16,11 17 6 16,1 5 6-16,5 6 0 15,-6-6-3-15,1 3-1 16,-6-11-4-16,-1 5-1 16,-6-3 0-16,-1-1 0 15,-4-6 0-15,-2-4 1 0,-4-12-1 16,-1-7-4-1,-1-5 1-15,-2-8 9 0,1-7 4 16,1-31 2-16,5-7 6 16,-3-15-2-16,2-7-10 15,2-11-3-15,0 24-2 16,1-8-1-16,3 12-2 16,6 5 0-16,-1 11-1 15,5-2 2-15,-3 16 1 0,5 4 2 16,-4 8 2-16,3 11 0 15,-1 11-1-15,10 16 1 16,0 2-1-16,8 12-2 16,-2-2 0-16,6 1-1 15,-10-11-4-15,0-5-2 16,-8-11 1-16,1-7 0 16,-8-9 1-16,6-15 9 15,-1-18 6-15,-1-22-2 16,-5-8-4-16,-7-24-6 15,-11 6-2-15,-12-21-6 16,-8 11 2-16,-14-19 6 16,2 13 5-16,-6-19-7 15,2 28 21-15,1 9 50 16,9 24 7-16,-2 14 13 16,6 26 12-16,2 8-11 0,2 4-49 15,1 3-15 1,4 4-23-16,5 9-30 0,1 7-10 15,3 36 0-15,6 16 0 16,10 23 6-16,8 11 21 16,9 17 1-16,5-19-8 15,11 5-21-15,-5-20-13 16,2 1-108-16,-4-19-78 0,-1-5-76 16,-20-19-83-16</inkml:trace>
  <inkml:trace contextRef="#ctx0" brushRef="#br0" timeOffset="6409.03">28582 10407 888 0,'11'7'167'0,"2"-5"73"16,-4-11-259-16,14-13-15 15,12-10 14-15,20-19 11 16,8-3 17-16,9-10 0 15,-8 10-3-15,0-2-2 16,-14 8-3-16,2-7 1 16,-10 3 1-16,7-10 1 15,-10 4-3-15,-3 5-2 0,-14 15 5 16,-9 8 18-16,-8 16 8 16,-8 6 20-16,-4 7 4 15,-7 2-6-15,-5 5-26 16,-13 15-37-16,-5 12-20 15,-8 15-4-15,1 5 2 16,1 15 8-16,10-6 28 16,7 3 2-16,12-12 2 0,8 0-14 15,13-17-2-15,10-6-6 16,9-12-2-16,12-10-2 16,2-11 13-16,14-10 1 15,-3-9 5-15,6-15-17 16,-10 1-9-16,0-3-15 15,-13 7 1-15,-6-1 8 16,-10 14 29-16,-7 0 30 16,-4 7 24-16,-2 1 24 15,-3 7 0-15,-1-1-3 16,1 3-20-16,-2 1-14 16,0-1-28-16,0 1-14 15,2 0-8-15,8 0 2 16,15-2 6-16,42 0 3 15,-38 7 7-15,6 7 2 0,-9 4 1 16,2 6-4-16,-10-3-2 16,0 4-3-16,-10-7-2 15,-5-2 0-15,-5-6 6 16,-1-1 16-16,1-5 16 16,1-1 41-16,0 0 4 15,0-1 5-15,0-1-14 16,1 1-19-16,0-1-43 15,6-34-12-15,24-52-14 16,5 6-93-16,9-9-89 16,5-17-130-16,-7 17-74 0</inkml:trace>
  <inkml:trace contextRef="#ctx0" brushRef="#br0" timeOffset="6969.67">30324 8703 584 0,'-5'-9'223'15,"2"9"10"-15,-4 6-137 16,-6 4-86-16,-5 11-7 16,-2 12-10-16,-2 24-1 15,5 3 3-15,4 23 2 16,8 4 1-16,10 20 1 15,6-5 0-15,9 18 3 16,7-11-1-16,12 13 1 16,-1-18 1-16,12 7 1 15,-1-15-1-15,4 10 3 16,-8-12 4-16,-4 18-4 16,-16-11-1-16,-13 16-96 0,-17-10-141 15,-33 1 11-15</inkml:trace>
  <inkml:trace contextRef="#ctx0" brushRef="#br0" timeOffset="7625.51">29940 10395 803 0,'6'-30'175'16,"-2"4"73"-16,15-24-238 15,4-7-6-15,14-15-3 16,2 4-2-16,13-11 2 15,-4 13 1-15,13-17 2 16,-2 3-1-16,18-13 5 16,-7 3-3-16,2-15-2 15,-7 16-10-15,-1-4 0 16,-19 19-4-16,-3 5 2 16,-10 24 5-16,-12 11 15 15,-10 16 8-15,-3 3 5 16,-7 9 1-16,-2-9-5 15,-3-3-16-15,-2-5 10 16,0 3 0-16,-8 1-2 16,-6 8-20-16,-6 10 13 0,-1 7-9 15,-8 7-12-15,4 11-1 16,-5 19 20-16,3 7-6 16,-8 22-6-16,6 2 6 15,3 9 3-15,15-11 3 16,12 2-10-16,14-18-2 15,14 0-6-15,7-20-2 16,7-10-5-16,-2-14 10 0,4-12 3 16,-7-11 10-16,2-10 14 15,-4-5 8-15,2-10 4 16,-9 0 2-16,-1 2 6 16,-9 5 3-16,-4 5 39 15,-5 11 23-15,-3 0 31 16,0 7-5-16,-1 0-11 15,1 1-40-15,-1 4-29 16,0 0-36-16,0 0-10 16,1 0-10-16,-2-1-23 15,2 1-11-15,0 1-12 16,0 0 3-16,0 0 5 16,2 1 7-16,8 14-63 15,12 5-33-15,39 37-108 0,-38-47-20 16,2-12-40-1,-2-17 36-15,5-19 18 0</inkml:trace>
  <inkml:trace contextRef="#ctx0" brushRef="#br0" timeOffset="8057.39">31026 9200 166 0,'3'-45'277'15,"1"-3"-57"-15,-6-1-21 16,2-6-31-16,0 9-63 16,0 3 14-16,0 15-11 0,0 11 31 15,1 12-17 1,-2 3-8-16,-1 3-50 0,2-1-27 15,-1 0-42-15,0 0-20 16,1 0-13-16,0 1 2 16,0 20 6-16,6 56 7 15,0-28 14-15,4 10 1 16,4-10 0-16,10-3-11 16,5-10-4-16,12-5-7 15,3-14 2-15,14-12-3 16,-3-12 10-16,7-12 4 15,-4-10 8-15,0-12 5 16,-14 1 7-16,-8-10 15 16,-14 0 12-16,-9-18 8 15,-12 1-2-15,-9-10 11 16,-2 10-2-16,-3 2-4 0,0 25-1 16,1 10 4-16,8 18-11 15,-2 4-25-15,2 8-21 16,-7 8-29-16,-1 8-9 15,-7 17-2-15,1 9 14 16,6 22-13-16,14 3 24 16,17 6-16-16,11-11-27 15,24-11-243-15,9-29 12 0,1-34-103 16</inkml:trace>
  <inkml:trace contextRef="#ctx0" brushRef="#br0" timeOffset="8627.32">27324 12445 747 0,'-52'67'508'0,"17"-28"-103"0,41-36-74 15,-9-1-331-15,3-1-37 16,0-2-44-16,0 0-12 16,1-2-1-16,28-6 28 15,63-66 3-15,-18 26 44 16,22-23 5-16,-4 2 2 15,21-21-3-15,-7 4 6 16,15-19 0-16,-3 7 11 16,25-20-5-16,-9 16 3 0,16-24 1 15,-10 13 0-15,21-24-9 16,-13 19 7-16,25-29 0 16,-10 15-3-16,18-10 2 15,-16 18 0-15,17-20 1 16,-25 25-1-16,18 0 2 15,-25 17-4-15,-2 4 5 16,-29 26-4-16,-4 1 2 16,-31 15 0-16,-2 0 4 15,-21 17-2-15,-9 8 3 16,-20 11 3-16,-10 8 12 16,-12 8 3-16,-4 3 12 15,-5 0 3-15,-1 4 2 0,-1-2-15 16,1 0-92-16,0 0-259 15,-1 0 45 1</inkml:trace>
  <inkml:trace contextRef="#ctx0" brushRef="#br0" timeOffset="49111.02">7101 5717 1147 0,'-21'1'243'0,"1"-9"114"0,6 4-343 15,4 0-14-15,4 3-13 16,3 0-28-16,3 0-16 15,0 1-16-15,0-2 8 16,1 0 6-16,24-6 21 16,51-70 8-16,-27 22 14 15,13-15-2-15,1-3 2 0,22-14 2 16,-4 5-1-16,23-20 1 16,-1 5 4-16,26-11 2 15,-14 4 1-15,19-17 3 16,-11 17 1-16,16-6 1 15,-24 10-1-15,14-9 2 16,-14 20 0-16,6-5 2 16,-23 16 0-16,3 0 3 15,-28 27-1-15,-8 10 1 16,-26 20-2-16,-8 7-22 16,-16 11-35-16,-5 7-82 15,-9 6-4-15,-21 23-113 16,-12 20-22-16</inkml:trace>
  <inkml:trace contextRef="#ctx0" brushRef="#br0" timeOffset="49515.43">7401 6335 752 0,'-2'1'128'0,"4"-4"60"16,10-7-226-16,19-14-19 15,12-8 2-15,19-21-2 16,13-14 19-16,26-30 3 16,2 0 11-16,20-34 8 15,3-4 15-15,27-22 2 16,-18 6-2-16,22-31 0 15,-14 24 0-15,11-21-6 16,-20 15 0-16,14-4 5 16,-24 28-2-16,0-8 1 15,-22 34 4-15,0 6 7 16,-27 25 0-16,-7 14 5 16,-19 26 5-16,-10 11 12 15,-22 15 0-15,-6 8 9 16,-10 10-1-16,-2-2-2 15,0 4-16-15,0-3-106 0,-2 11-107 16,-9 26-5-16</inkml:trace>
  <inkml:trace contextRef="#ctx0" brushRef="#br0" timeOffset="60721.32">8786 5768 243 0,'-75'-39'0'0</inkml:trace>
  <inkml:trace contextRef="#ctx0" brushRef="#br0" timeOffset="61145.63">7716 6448 671 0,'-16'7'148'0,"10"-16"54"16,6-7-202-16,15-21-10 15,6-12-5-15,14-26-3 0,8-8 4 16,20-26 3-16,2 3 4 15,16-26 1 1,2 2 4-16,16-21-1 0,-3 13 1 16,12-24-1-16,-5 19 2 15,8-9-1-15,-16 20 3 16,6-8-1-16,-16 30 1 16,-7 4 0-16,-16 31 1 15,-8 13 3-15,-23 27 4 16,-11 7 10-16,-12 17 3 15,-5 6-2-15,-7 6-14 16,-20 16-200-16,-21 22 50 0</inkml:trace>
  <inkml:trace contextRef="#ctx0" brushRef="#br0" timeOffset="61494.66">6901 5913 722 0,'16'-45'133'0,"13"-2"74"15,14-32-218 1,12-13 0-16,29-35 3 0,8 11 3 15,28-37 1 1,-3 12 2-16,18-16-1 0,-12 20 0 16,19-19 0-16,-22 30-2 15,4-4 0-15,-15 23 1 16,0 1 1-16,-24 28-1 0,-5 9 1 16,-20 20 0-16,-5 11-7 15,-17 19-21-15,-1 6-97 16,-6 13-68-16,-1 17-31 15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787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17744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0184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49074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36795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47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01186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378170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031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1205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979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7/4/2020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151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3" r:id="rId1"/>
    <p:sldLayoutId id="2147483824" r:id="rId2"/>
    <p:sldLayoutId id="2147483825" r:id="rId3"/>
    <p:sldLayoutId id="2147483826" r:id="rId4"/>
    <p:sldLayoutId id="2147483827" r:id="rId5"/>
    <p:sldLayoutId id="2147483821" r:id="rId6"/>
    <p:sldLayoutId id="2147483817" r:id="rId7"/>
    <p:sldLayoutId id="2147483818" r:id="rId8"/>
    <p:sldLayoutId id="2147483819" r:id="rId9"/>
    <p:sldLayoutId id="2147483820" r:id="rId10"/>
    <p:sldLayoutId id="2147483822" r:id="rId11"/>
  </p:sldLayoutIdLst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5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javase/7/docs/api/java/security/SecureRandom.html" TargetMode="External"/><Relationship Id="rId2" Type="http://schemas.openxmlformats.org/officeDocument/2006/relationships/hyperlink" Target="https://tersesystems.com/blog/2015/12/17/the-right-way-to-use-securerandom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docs.oracle.com/javase/8/docs/technotes/guides/security/SunProviders.html#SecureRandomImp" TargetMode="External"/><Relationship Id="rId4" Type="http://schemas.openxmlformats.org/officeDocument/2006/relationships/hyperlink" Target="https://docs.oracle.com/javase/8/docs/technotes/guides/security/StandardNames.html#SecureRandom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Secure Random Number generator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IN" sz="1400" dirty="0">
                <a:latin typeface="Bahnschrift" panose="020B0502040204020203" pitchFamily="34" charset="0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325834299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hy+emoji Images, Stock Photos &amp; Vectors | Shutterstock">
            <a:extLst>
              <a:ext uri="{FF2B5EF4-FFF2-40B4-BE49-F238E27FC236}">
                <a16:creationId xmlns:a16="http://schemas.microsoft.com/office/drawing/2014/main" id="{D102A985-0100-46FE-88CF-BE401E7D3F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58"/>
          <a:stretch/>
        </p:blipFill>
        <p:spPr bwMode="auto">
          <a:xfrm>
            <a:off x="5319713" y="1661432"/>
            <a:ext cx="2062162" cy="17675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A810A-EFE4-4F58-8947-CE57E415C7FC}"/>
              </a:ext>
            </a:extLst>
          </p:cNvPr>
          <p:cNvSpPr/>
          <p:nvPr/>
        </p:nvSpPr>
        <p:spPr>
          <a:xfrm>
            <a:off x="1452564" y="485775"/>
            <a:ext cx="2062161" cy="14859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To Introduce Functional programming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1939E-96BE-4C6D-9FC2-341B2DA02369}"/>
              </a:ext>
            </a:extLst>
          </p:cNvPr>
          <p:cNvSpPr/>
          <p:nvPr/>
        </p:nvSpPr>
        <p:spPr>
          <a:xfrm>
            <a:off x="9110664" y="1390650"/>
            <a:ext cx="2062161" cy="1676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REPLACE ANANYMOUS OBJECT CREATION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B2E092-08CB-4088-86F2-53723A12BE7F}"/>
              </a:ext>
            </a:extLst>
          </p:cNvPr>
          <p:cNvSpPr/>
          <p:nvPr/>
        </p:nvSpPr>
        <p:spPr>
          <a:xfrm>
            <a:off x="2947989" y="4600575"/>
            <a:ext cx="2062161" cy="167640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Language improvement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03C0B1C-48DF-48D2-AA66-412B5514D078}"/>
                  </a:ext>
                </a:extLst>
              </p14:cNvPr>
              <p14:cNvContentPartPr/>
              <p14:nvPr/>
            </p14:nvContentPartPr>
            <p14:xfrm>
              <a:off x="2484360" y="1304280"/>
              <a:ext cx="8927280" cy="40852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03C0B1C-48DF-48D2-AA66-412B5514D07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475000" y="1294920"/>
                <a:ext cx="8946000" cy="410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443239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Method reference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24931927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A427E-E6B8-49B3-AAF1-6E8FA2246D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We use </a:t>
            </a:r>
            <a:r>
              <a:rPr lang="en-US" dirty="0">
                <a:solidFill>
                  <a:srgbClr val="3A87CF"/>
                </a:solidFill>
                <a:latin typeface="Arial" panose="020B0604020202020204" pitchFamily="34" charset="0"/>
              </a:rPr>
              <a:t>lambda expressions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 to create anonymous methods.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Sometimes, however, a lambda expression does nothing but call an existing method. </a:t>
            </a: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In those cases, it's often clearer to refer to the existing method by name. </a:t>
            </a:r>
          </a:p>
          <a:p>
            <a:pPr marL="0" indent="0" algn="ctr">
              <a:buNone/>
            </a:pPr>
            <a:r>
              <a:rPr lang="en-US" sz="6600" b="1" dirty="0">
                <a:solidFill>
                  <a:srgbClr val="000000"/>
                </a:solidFill>
                <a:latin typeface="Arial" panose="020B0604020202020204" pitchFamily="34" charset="0"/>
              </a:rPr>
              <a:t>Method references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77680358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480B29-E82F-4F20-9509-480DDB9FAE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736" y="1714351"/>
            <a:ext cx="6096528" cy="3429297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1E98EF8-43D3-47DF-978B-5E40E6D66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387" y="1890712"/>
            <a:ext cx="10563225" cy="30765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22501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EA839B7-82B6-40AD-B07D-1E555A1B6B30}"/>
              </a:ext>
            </a:extLst>
          </p:cNvPr>
          <p:cNvSpPr/>
          <p:nvPr/>
        </p:nvSpPr>
        <p:spPr>
          <a:xfrm>
            <a:off x="2762250" y="1857375"/>
            <a:ext cx="2952749" cy="88582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IN" sz="2000" dirty="0">
                <a:solidFill>
                  <a:srgbClr val="00B050"/>
                </a:solidFill>
                <a:latin typeface="Algerian" panose="04020705040A02060702" pitchFamily="82" charset="0"/>
              </a:rPr>
              <a:t>Green Learner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6D8F24-5EB5-4D8E-AA13-03CC0B24222A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DCDCDC"/>
              </a:clrFrom>
              <a:clrTo>
                <a:srgbClr val="DCDCDC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3219449" y="2200275"/>
            <a:ext cx="2038350" cy="647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5E29B4-573B-4432-BEC0-30DA86A4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6337" y="3738562"/>
            <a:ext cx="2047875" cy="904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2239013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>
                <a:latin typeface="Baskerville Old Face" panose="02020602080505020303" pitchFamily="18" charset="0"/>
              </a:rPr>
              <a:t>java.security.SecureRandom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Baskerville Old Face" panose="02020602080505020303" pitchFamily="18" charset="0"/>
              </a:rPr>
              <a:t>This class provides a cryptographically strong random number generator (RNG).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Uses CSPRNG(cryptographically strong pseudo random number generator)</a:t>
            </a:r>
          </a:p>
          <a:p>
            <a:pPr lvl="2"/>
            <a:r>
              <a:rPr lang="en-US" dirty="0" err="1">
                <a:latin typeface="Baskerville Old Face" panose="02020602080505020303" pitchFamily="18" charset="0"/>
              </a:rPr>
              <a:t>NativePRNG</a:t>
            </a:r>
            <a:endParaRPr lang="en-US" dirty="0">
              <a:latin typeface="Baskerville Old Face" panose="02020602080505020303" pitchFamily="18" charset="0"/>
            </a:endParaRPr>
          </a:p>
          <a:p>
            <a:pPr lvl="2"/>
            <a:r>
              <a:rPr lang="en-US" dirty="0">
                <a:latin typeface="Baskerville Old Face" panose="02020602080505020303" pitchFamily="18" charset="0"/>
              </a:rPr>
              <a:t>SHA1PRNG</a:t>
            </a:r>
          </a:p>
          <a:p>
            <a:r>
              <a:rPr lang="en-US" dirty="0">
                <a:latin typeface="Baskerville Old Face" panose="02020602080505020303" pitchFamily="18" charset="0"/>
              </a:rPr>
              <a:t>Seeds</a:t>
            </a:r>
          </a:p>
          <a:p>
            <a:pPr lvl="1"/>
            <a:r>
              <a:rPr lang="en-US" dirty="0">
                <a:latin typeface="Baskerville Old Face" panose="02020602080505020303" pitchFamily="18" charset="0"/>
              </a:rPr>
              <a:t>Every instance is initiated with some initial seed which changes every time we generate new value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640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383C057-1752-4A6C-95C0-B7B03A93AD27}"/>
              </a:ext>
            </a:extLst>
          </p:cNvPr>
          <p:cNvSpPr/>
          <p:nvPr/>
        </p:nvSpPr>
        <p:spPr>
          <a:xfrm>
            <a:off x="1914525" y="123826"/>
            <a:ext cx="9210675" cy="15049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>
                <a:latin typeface="Algerian" panose="04020705040A02060702" pitchFamily="82" charset="0"/>
              </a:rPr>
              <a:t>java.util.Random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1050" dirty="0">
                <a:latin typeface="Algerian" panose="04020705040A02060702" pitchFamily="82" charset="0"/>
              </a:rPr>
              <a:t>vs</a:t>
            </a:r>
            <a:r>
              <a:rPr lang="en-IN" sz="2400" dirty="0">
                <a:latin typeface="Algerian" panose="04020705040A02060702" pitchFamily="82" charset="0"/>
              </a:rPr>
              <a:t> </a:t>
            </a:r>
            <a:r>
              <a:rPr lang="en-IN" sz="2400" dirty="0" err="1">
                <a:latin typeface="Algerian" panose="04020705040A02060702" pitchFamily="82" charset="0"/>
              </a:rPr>
              <a:t>Java.security.SecureRandom</a:t>
            </a:r>
            <a:endParaRPr lang="en-IN" sz="2400" dirty="0">
              <a:latin typeface="Algerian" panose="04020705040A02060702" pitchFamily="82" charset="0"/>
            </a:endParaRP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  <a:p>
            <a:pPr algn="ctr"/>
            <a:r>
              <a:rPr lang="en-IN" sz="2400" dirty="0">
                <a:latin typeface="Algerian" panose="04020705040A02060702" pitchFamily="82" charset="0"/>
              </a:rPr>
              <a:t>=====================</a:t>
            </a:r>
          </a:p>
          <a:p>
            <a:pPr algn="ctr"/>
            <a:endParaRPr lang="en-IN" sz="2400" dirty="0">
              <a:latin typeface="Algerian" panose="04020705040A02060702" pitchFamily="82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1C7732D-1F37-4E5E-A5D6-E9857B5CAB41}"/>
              </a:ext>
            </a:extLst>
          </p:cNvPr>
          <p:cNvSpPr/>
          <p:nvPr/>
        </p:nvSpPr>
        <p:spPr>
          <a:xfrm>
            <a:off x="1685925" y="1943100"/>
            <a:ext cx="2181226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Size- </a:t>
            </a:r>
            <a:r>
              <a:rPr lang="en-IN" sz="1200" dirty="0">
                <a:latin typeface="Algerian" panose="04020705040A02060702" pitchFamily="82" charset="0"/>
              </a:rPr>
              <a:t>48 vs 128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C3B5B55-2067-4251-979B-390FC3397D6B}"/>
              </a:ext>
            </a:extLst>
          </p:cNvPr>
          <p:cNvSpPr/>
          <p:nvPr/>
        </p:nvSpPr>
        <p:spPr>
          <a:xfrm>
            <a:off x="4210050" y="2657475"/>
            <a:ext cx="240030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Breaking the code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A9BD416-3F8C-4D37-8DE2-1C5C9E8472DE}"/>
              </a:ext>
            </a:extLst>
          </p:cNvPr>
          <p:cNvSpPr/>
          <p:nvPr/>
        </p:nvSpPr>
        <p:spPr>
          <a:xfrm>
            <a:off x="4410076" y="4181475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security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AEE2279-ECCF-4CA6-97C4-24D5F7462213}"/>
              </a:ext>
            </a:extLst>
          </p:cNvPr>
          <p:cNvSpPr/>
          <p:nvPr/>
        </p:nvSpPr>
        <p:spPr>
          <a:xfrm>
            <a:off x="7515226" y="3467099"/>
            <a:ext cx="1885950" cy="771525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>
                <a:latin typeface="Algerian" panose="04020705040A02060702" pitchFamily="82" charset="0"/>
              </a:rPr>
              <a:t>Seed generation</a:t>
            </a:r>
          </a:p>
        </p:txBody>
      </p:sp>
    </p:spTree>
    <p:extLst>
      <p:ext uri="{BB962C8B-B14F-4D97-AF65-F5344CB8AC3E}">
        <p14:creationId xmlns:p14="http://schemas.microsoft.com/office/powerpoint/2010/main" val="59816980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https://tersesystems.com/blog/2015/12/17/the-right-way-to-use-securerandom/</a:t>
            </a:r>
            <a:endParaRPr lang="en-IN" dirty="0"/>
          </a:p>
          <a:p>
            <a:r>
              <a:rPr lang="en-IN" dirty="0">
                <a:hlinkClick r:id="rId3"/>
              </a:rPr>
              <a:t>https://docs.oracle.com/javase/7/docs/api/java/security/SecureRandom.html</a:t>
            </a:r>
            <a:endParaRPr lang="en-IN" dirty="0"/>
          </a:p>
          <a:p>
            <a:r>
              <a:rPr lang="en-IN" dirty="0">
                <a:hlinkClick r:id="rId4"/>
              </a:rPr>
              <a:t>https://docs.oracle.com/javase/8/docs/technotes/guides/security/StandardNames.html#SecureRandom</a:t>
            </a:r>
            <a:endParaRPr lang="en-IN" dirty="0"/>
          </a:p>
          <a:p>
            <a:r>
              <a:rPr lang="en-IN" dirty="0">
                <a:hlinkClick r:id="rId5"/>
              </a:rPr>
              <a:t>https://docs.oracle.com/javase/8/docs/technotes/guides/security/SunProviders.html#SecureRandomImp</a:t>
            </a:r>
            <a:endParaRPr lang="en-IN" dirty="0"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5847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Functional interface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112370506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2C6A3-422B-43F7-928E-CF8AB5FB3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Baskerville Old Face" panose="02020602080505020303" pitchFamily="18" charset="0"/>
              </a:rPr>
              <a:t>Functional interface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B30C9-57C4-49AD-BAFA-7F7E0727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0149" y="2424685"/>
            <a:ext cx="6315075" cy="661416"/>
          </a:xfrm>
          <a:solidFill>
            <a:srgbClr val="00B050"/>
          </a:solidFill>
        </p:spPr>
        <p:txBody>
          <a:bodyPr>
            <a:normAutofit/>
          </a:bodyPr>
          <a:lstStyle/>
          <a:p>
            <a:pPr algn="ctr"/>
            <a:r>
              <a:rPr lang="en-IN" dirty="0">
                <a:latin typeface="Baskerville Old Face" panose="02020602080505020303" pitchFamily="18" charset="0"/>
              </a:rPr>
              <a:t>Only one abstract method in the interface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EA0BF98-F36B-4F80-82C5-B968B2645AD3}"/>
              </a:ext>
            </a:extLst>
          </p:cNvPr>
          <p:cNvSpPr txBox="1">
            <a:spLocks/>
          </p:cNvSpPr>
          <p:nvPr/>
        </p:nvSpPr>
        <p:spPr>
          <a:xfrm>
            <a:off x="6172200" y="3815335"/>
            <a:ext cx="4500561" cy="661416"/>
          </a:xfrm>
          <a:prstGeom prst="rect">
            <a:avLst/>
          </a:prstGeom>
          <a:solidFill>
            <a:srgbClr val="00B050"/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dirty="0">
                <a:latin typeface="Baskerville Old Face" panose="02020602080505020303" pitchFamily="18" charset="0"/>
              </a:rPr>
              <a:t>Why they are introduced?</a:t>
            </a:r>
          </a:p>
        </p:txBody>
      </p:sp>
    </p:spTree>
    <p:extLst>
      <p:ext uri="{BB962C8B-B14F-4D97-AF65-F5344CB8AC3E}">
        <p14:creationId xmlns:p14="http://schemas.microsoft.com/office/powerpoint/2010/main" val="1676977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animBg="1"/>
      <p:bldP spid="4" grpId="0" uiExpand="1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Functional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</p:spTree>
    <p:extLst>
      <p:ext uri="{BB962C8B-B14F-4D97-AF65-F5344CB8AC3E}">
        <p14:creationId xmlns:p14="http://schemas.microsoft.com/office/powerpoint/2010/main" val="26012908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A3A810A-EFE4-4F58-8947-CE57E415C7FC}"/>
              </a:ext>
            </a:extLst>
          </p:cNvPr>
          <p:cNvSpPr/>
          <p:nvPr/>
        </p:nvSpPr>
        <p:spPr>
          <a:xfrm>
            <a:off x="97632" y="200025"/>
            <a:ext cx="6124574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Functions as first class citizens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261939E-96BE-4C6D-9FC2-341B2DA02369}"/>
              </a:ext>
            </a:extLst>
          </p:cNvPr>
          <p:cNvSpPr/>
          <p:nvPr/>
        </p:nvSpPr>
        <p:spPr>
          <a:xfrm>
            <a:off x="1028700" y="1052512"/>
            <a:ext cx="6124575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N" sz="2800" dirty="0">
                <a:solidFill>
                  <a:prstClr val="white"/>
                </a:solidFill>
                <a:latin typeface="Algerian" panose="04020705040A02060702" pitchFamily="82" charset="0"/>
              </a:rPr>
              <a:t>Pure </a:t>
            </a:r>
            <a:r>
              <a:rPr kumimoji="0" lang="en-IN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 </a:t>
            </a:r>
            <a:r>
              <a:rPr lang="en-IN" sz="2800" dirty="0">
                <a:solidFill>
                  <a:prstClr val="white"/>
                </a:solidFill>
                <a:latin typeface="Algerian" panose="04020705040A02060702" pitchFamily="82" charset="0"/>
              </a:rPr>
              <a:t>functions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8B2E092-08CB-4088-86F2-53723A12BE7F}"/>
              </a:ext>
            </a:extLst>
          </p:cNvPr>
          <p:cNvSpPr/>
          <p:nvPr/>
        </p:nvSpPr>
        <p:spPr>
          <a:xfrm>
            <a:off x="2014539" y="1904999"/>
            <a:ext cx="6124574" cy="714375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lgerian" panose="04020705040A02060702" pitchFamily="82" charset="0"/>
                <a:ea typeface="+mn-ea"/>
                <a:cs typeface="+mn-cs"/>
              </a:rPr>
              <a:t>Higher order functions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43DC765-9DFB-491A-A693-58CB8C7A042C}"/>
              </a:ext>
            </a:extLst>
          </p:cNvPr>
          <p:cNvSpPr/>
          <p:nvPr/>
        </p:nvSpPr>
        <p:spPr>
          <a:xfrm>
            <a:off x="2802731" y="4402932"/>
            <a:ext cx="4283869" cy="205501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No State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No side effects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Immutable variables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sz="2400" dirty="0">
                <a:latin typeface="Algerian" panose="04020705040A02060702" pitchFamily="82" charset="0"/>
              </a:rPr>
              <a:t>Recursion over looping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00F3D-FD9D-417F-89CB-9F91E71E0F18}"/>
              </a:ext>
            </a:extLst>
          </p:cNvPr>
          <p:cNvSpPr/>
          <p:nvPr/>
        </p:nvSpPr>
        <p:spPr>
          <a:xfrm>
            <a:off x="7705725" y="2214560"/>
            <a:ext cx="3990975" cy="132873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takes one or more </a:t>
            </a: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as parameter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return another </a:t>
            </a:r>
            <a:r>
              <a:rPr lang="en-IN" dirty="0" err="1">
                <a:latin typeface="Bahnschrift SemiBold Condensed" panose="020B0502040204020203" pitchFamily="34" charset="0"/>
              </a:rPr>
              <a:t>func</a:t>
            </a:r>
            <a:r>
              <a:rPr lang="en-IN" dirty="0">
                <a:latin typeface="Bahnschrift SemiBold Condensed" panose="020B0502040204020203" pitchFamily="34" charset="0"/>
              </a:rPr>
              <a:t> as a result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32884E7-0BE1-459D-B505-67EEA3D67C50}"/>
              </a:ext>
            </a:extLst>
          </p:cNvPr>
          <p:cNvSpPr/>
          <p:nvPr/>
        </p:nvSpPr>
        <p:spPr>
          <a:xfrm>
            <a:off x="6477000" y="691753"/>
            <a:ext cx="5086350" cy="9120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Execution of method has no side effects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Return value only depends on the input params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FB00D-90A3-47F7-AA5F-85A759DA61B7}"/>
              </a:ext>
            </a:extLst>
          </p:cNvPr>
          <p:cNvSpPr/>
          <p:nvPr/>
        </p:nvSpPr>
        <p:spPr>
          <a:xfrm>
            <a:off x="6072188" y="-22622"/>
            <a:ext cx="4548187" cy="5762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IN" dirty="0">
                <a:latin typeface="Bahnschrift SemiBold Condensed" panose="020B0502040204020203" pitchFamily="34" charset="0"/>
              </a:rPr>
              <a:t>Instance of function can be creates like string, int and other variables</a:t>
            </a:r>
          </a:p>
        </p:txBody>
      </p:sp>
    </p:spTree>
    <p:extLst>
      <p:ext uri="{BB962C8B-B14F-4D97-AF65-F5344CB8AC3E}">
        <p14:creationId xmlns:p14="http://schemas.microsoft.com/office/powerpoint/2010/main" val="3240798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2" grpId="0" animBg="1"/>
      <p:bldP spid="7" grpId="0" animBg="1"/>
      <p:bldP spid="8" grpId="0" animBg="1"/>
      <p:bldP spid="1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AD35AE2F-5E3A-49D9-8DE1-8A333BA408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AC826C2-F279-4A34-8AC2-882F651B865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5709" r="-1" b="-1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4" name="Rectangle 6">
            <a:extLst>
              <a:ext uri="{FF2B5EF4-FFF2-40B4-BE49-F238E27FC236}">
                <a16:creationId xmlns:a16="http://schemas.microsoft.com/office/drawing/2014/main" id="{79EB4626-023C-436D-9F57-9EB4608090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838200" y="720953"/>
            <a:ext cx="10515600" cy="5416094"/>
          </a:xfrm>
          <a:custGeom>
            <a:avLst/>
            <a:gdLst>
              <a:gd name="connsiteX0" fmla="*/ 0 w 10515600"/>
              <a:gd name="connsiteY0" fmla="*/ 902700 h 5416094"/>
              <a:gd name="connsiteX1" fmla="*/ 902700 w 10515600"/>
              <a:gd name="connsiteY1" fmla="*/ 0 h 5416094"/>
              <a:gd name="connsiteX2" fmla="*/ 1746919 w 10515600"/>
              <a:gd name="connsiteY2" fmla="*/ 0 h 5416094"/>
              <a:gd name="connsiteX3" fmla="*/ 2242731 w 10515600"/>
              <a:gd name="connsiteY3" fmla="*/ 0 h 5416094"/>
              <a:gd name="connsiteX4" fmla="*/ 2912746 w 10515600"/>
              <a:gd name="connsiteY4" fmla="*/ 0 h 5416094"/>
              <a:gd name="connsiteX5" fmla="*/ 3321456 w 10515600"/>
              <a:gd name="connsiteY5" fmla="*/ 0 h 5416094"/>
              <a:gd name="connsiteX6" fmla="*/ 4165675 w 10515600"/>
              <a:gd name="connsiteY6" fmla="*/ 0 h 5416094"/>
              <a:gd name="connsiteX7" fmla="*/ 4835690 w 10515600"/>
              <a:gd name="connsiteY7" fmla="*/ 0 h 5416094"/>
              <a:gd name="connsiteX8" fmla="*/ 5679910 w 10515600"/>
              <a:gd name="connsiteY8" fmla="*/ 0 h 5416094"/>
              <a:gd name="connsiteX9" fmla="*/ 6262823 w 10515600"/>
              <a:gd name="connsiteY9" fmla="*/ 0 h 5416094"/>
              <a:gd name="connsiteX10" fmla="*/ 6758634 w 10515600"/>
              <a:gd name="connsiteY10" fmla="*/ 0 h 5416094"/>
              <a:gd name="connsiteX11" fmla="*/ 7428650 w 10515600"/>
              <a:gd name="connsiteY11" fmla="*/ 0 h 5416094"/>
              <a:gd name="connsiteX12" fmla="*/ 8185767 w 10515600"/>
              <a:gd name="connsiteY12" fmla="*/ 0 h 5416094"/>
              <a:gd name="connsiteX13" fmla="*/ 9029987 w 10515600"/>
              <a:gd name="connsiteY13" fmla="*/ 0 h 5416094"/>
              <a:gd name="connsiteX14" fmla="*/ 9612900 w 10515600"/>
              <a:gd name="connsiteY14" fmla="*/ 0 h 5416094"/>
              <a:gd name="connsiteX15" fmla="*/ 10515600 w 10515600"/>
              <a:gd name="connsiteY15" fmla="*/ 902700 h 5416094"/>
              <a:gd name="connsiteX16" fmla="*/ 10515600 w 10515600"/>
              <a:gd name="connsiteY16" fmla="*/ 1396162 h 5416094"/>
              <a:gd name="connsiteX17" fmla="*/ 10515600 w 10515600"/>
              <a:gd name="connsiteY17" fmla="*/ 2034051 h 5416094"/>
              <a:gd name="connsiteX18" fmla="*/ 10515600 w 10515600"/>
              <a:gd name="connsiteY18" fmla="*/ 2599726 h 5416094"/>
              <a:gd name="connsiteX19" fmla="*/ 10515600 w 10515600"/>
              <a:gd name="connsiteY19" fmla="*/ 3129295 h 5416094"/>
              <a:gd name="connsiteX20" fmla="*/ 10515600 w 10515600"/>
              <a:gd name="connsiteY20" fmla="*/ 3622756 h 5416094"/>
              <a:gd name="connsiteX21" fmla="*/ 10515600 w 10515600"/>
              <a:gd name="connsiteY21" fmla="*/ 4513394 h 5416094"/>
              <a:gd name="connsiteX22" fmla="*/ 9612900 w 10515600"/>
              <a:gd name="connsiteY22" fmla="*/ 5416094 h 5416094"/>
              <a:gd name="connsiteX23" fmla="*/ 8855783 w 10515600"/>
              <a:gd name="connsiteY23" fmla="*/ 5416094 h 5416094"/>
              <a:gd name="connsiteX24" fmla="*/ 8272869 w 10515600"/>
              <a:gd name="connsiteY24" fmla="*/ 5416094 h 5416094"/>
              <a:gd name="connsiteX25" fmla="*/ 7428650 w 10515600"/>
              <a:gd name="connsiteY25" fmla="*/ 5416094 h 5416094"/>
              <a:gd name="connsiteX26" fmla="*/ 6932838 w 10515600"/>
              <a:gd name="connsiteY26" fmla="*/ 5416094 h 5416094"/>
              <a:gd name="connsiteX27" fmla="*/ 6088619 w 10515600"/>
              <a:gd name="connsiteY27" fmla="*/ 5416094 h 5416094"/>
              <a:gd name="connsiteX28" fmla="*/ 5592808 w 10515600"/>
              <a:gd name="connsiteY28" fmla="*/ 5416094 h 5416094"/>
              <a:gd name="connsiteX29" fmla="*/ 4835690 w 10515600"/>
              <a:gd name="connsiteY29" fmla="*/ 5416094 h 5416094"/>
              <a:gd name="connsiteX30" fmla="*/ 3991471 w 10515600"/>
              <a:gd name="connsiteY30" fmla="*/ 5416094 h 5416094"/>
              <a:gd name="connsiteX31" fmla="*/ 3582762 w 10515600"/>
              <a:gd name="connsiteY31" fmla="*/ 5416094 h 5416094"/>
              <a:gd name="connsiteX32" fmla="*/ 2738542 w 10515600"/>
              <a:gd name="connsiteY32" fmla="*/ 5416094 h 5416094"/>
              <a:gd name="connsiteX33" fmla="*/ 1894323 w 10515600"/>
              <a:gd name="connsiteY33" fmla="*/ 5416094 h 5416094"/>
              <a:gd name="connsiteX34" fmla="*/ 1485613 w 10515600"/>
              <a:gd name="connsiteY34" fmla="*/ 5416094 h 5416094"/>
              <a:gd name="connsiteX35" fmla="*/ 902700 w 10515600"/>
              <a:gd name="connsiteY35" fmla="*/ 5416094 h 5416094"/>
              <a:gd name="connsiteX36" fmla="*/ 0 w 10515600"/>
              <a:gd name="connsiteY36" fmla="*/ 4513394 h 5416094"/>
              <a:gd name="connsiteX37" fmla="*/ 0 w 10515600"/>
              <a:gd name="connsiteY37" fmla="*/ 3983826 h 5416094"/>
              <a:gd name="connsiteX38" fmla="*/ 0 w 10515600"/>
              <a:gd name="connsiteY38" fmla="*/ 3490364 h 5416094"/>
              <a:gd name="connsiteX39" fmla="*/ 0 w 10515600"/>
              <a:gd name="connsiteY39" fmla="*/ 2816368 h 5416094"/>
              <a:gd name="connsiteX40" fmla="*/ 0 w 10515600"/>
              <a:gd name="connsiteY40" fmla="*/ 2142372 h 5416094"/>
              <a:gd name="connsiteX41" fmla="*/ 0 w 10515600"/>
              <a:gd name="connsiteY41" fmla="*/ 1648910 h 5416094"/>
              <a:gd name="connsiteX42" fmla="*/ 0 w 10515600"/>
              <a:gd name="connsiteY42" fmla="*/ 902700 h 54160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10515600" h="5416094" fill="none" extrusionOk="0">
                <a:moveTo>
                  <a:pt x="0" y="902700"/>
                </a:moveTo>
                <a:cubicBezTo>
                  <a:pt x="-19339" y="382027"/>
                  <a:pt x="461614" y="-62174"/>
                  <a:pt x="902700" y="0"/>
                </a:cubicBezTo>
                <a:cubicBezTo>
                  <a:pt x="1262668" y="8044"/>
                  <a:pt x="1440695" y="-31846"/>
                  <a:pt x="1746919" y="0"/>
                </a:cubicBezTo>
                <a:cubicBezTo>
                  <a:pt x="2053143" y="31846"/>
                  <a:pt x="2032928" y="-12671"/>
                  <a:pt x="2242731" y="0"/>
                </a:cubicBezTo>
                <a:cubicBezTo>
                  <a:pt x="2452534" y="12671"/>
                  <a:pt x="2641794" y="-21752"/>
                  <a:pt x="2912746" y="0"/>
                </a:cubicBezTo>
                <a:cubicBezTo>
                  <a:pt x="3183699" y="21752"/>
                  <a:pt x="3189987" y="20419"/>
                  <a:pt x="3321456" y="0"/>
                </a:cubicBezTo>
                <a:cubicBezTo>
                  <a:pt x="3452925" y="-20419"/>
                  <a:pt x="3775727" y="742"/>
                  <a:pt x="4165675" y="0"/>
                </a:cubicBezTo>
                <a:cubicBezTo>
                  <a:pt x="4555623" y="-742"/>
                  <a:pt x="4540466" y="25386"/>
                  <a:pt x="4835690" y="0"/>
                </a:cubicBezTo>
                <a:cubicBezTo>
                  <a:pt x="5130914" y="-25386"/>
                  <a:pt x="5430015" y="14537"/>
                  <a:pt x="5679910" y="0"/>
                </a:cubicBezTo>
                <a:cubicBezTo>
                  <a:pt x="5929805" y="-14537"/>
                  <a:pt x="5992815" y="15277"/>
                  <a:pt x="6262823" y="0"/>
                </a:cubicBezTo>
                <a:cubicBezTo>
                  <a:pt x="6532831" y="-15277"/>
                  <a:pt x="6584465" y="-1217"/>
                  <a:pt x="6758634" y="0"/>
                </a:cubicBezTo>
                <a:cubicBezTo>
                  <a:pt x="6932803" y="1217"/>
                  <a:pt x="7223295" y="29394"/>
                  <a:pt x="7428650" y="0"/>
                </a:cubicBezTo>
                <a:cubicBezTo>
                  <a:pt x="7634005" y="-29394"/>
                  <a:pt x="7995773" y="8897"/>
                  <a:pt x="8185767" y="0"/>
                </a:cubicBezTo>
                <a:cubicBezTo>
                  <a:pt x="8375761" y="-8897"/>
                  <a:pt x="8805707" y="34597"/>
                  <a:pt x="9029987" y="0"/>
                </a:cubicBezTo>
                <a:cubicBezTo>
                  <a:pt x="9254267" y="-34597"/>
                  <a:pt x="9324614" y="-16829"/>
                  <a:pt x="9612900" y="0"/>
                </a:cubicBezTo>
                <a:cubicBezTo>
                  <a:pt x="10155739" y="86128"/>
                  <a:pt x="10564208" y="390468"/>
                  <a:pt x="10515600" y="902700"/>
                </a:cubicBezTo>
                <a:cubicBezTo>
                  <a:pt x="10506536" y="1129738"/>
                  <a:pt x="10511576" y="1179574"/>
                  <a:pt x="10515600" y="1396162"/>
                </a:cubicBezTo>
                <a:cubicBezTo>
                  <a:pt x="10519624" y="1612750"/>
                  <a:pt x="10523491" y="1748819"/>
                  <a:pt x="10515600" y="2034051"/>
                </a:cubicBezTo>
                <a:cubicBezTo>
                  <a:pt x="10507709" y="2319283"/>
                  <a:pt x="10516247" y="2386435"/>
                  <a:pt x="10515600" y="2599726"/>
                </a:cubicBezTo>
                <a:cubicBezTo>
                  <a:pt x="10514953" y="2813018"/>
                  <a:pt x="10537663" y="2917734"/>
                  <a:pt x="10515600" y="3129295"/>
                </a:cubicBezTo>
                <a:cubicBezTo>
                  <a:pt x="10493537" y="3340856"/>
                  <a:pt x="10505648" y="3444110"/>
                  <a:pt x="10515600" y="3622756"/>
                </a:cubicBezTo>
                <a:cubicBezTo>
                  <a:pt x="10525552" y="3801402"/>
                  <a:pt x="10536187" y="4161567"/>
                  <a:pt x="10515600" y="4513394"/>
                </a:cubicBezTo>
                <a:cubicBezTo>
                  <a:pt x="10500032" y="5008650"/>
                  <a:pt x="10187846" y="5431372"/>
                  <a:pt x="9612900" y="5416094"/>
                </a:cubicBezTo>
                <a:cubicBezTo>
                  <a:pt x="9285478" y="5425165"/>
                  <a:pt x="9106842" y="5381882"/>
                  <a:pt x="8855783" y="5416094"/>
                </a:cubicBezTo>
                <a:cubicBezTo>
                  <a:pt x="8604724" y="5450306"/>
                  <a:pt x="8395568" y="5391734"/>
                  <a:pt x="8272869" y="5416094"/>
                </a:cubicBezTo>
                <a:cubicBezTo>
                  <a:pt x="8150170" y="5440454"/>
                  <a:pt x="7650175" y="5418370"/>
                  <a:pt x="7428650" y="5416094"/>
                </a:cubicBezTo>
                <a:cubicBezTo>
                  <a:pt x="7207125" y="5413818"/>
                  <a:pt x="7054368" y="5412852"/>
                  <a:pt x="6932838" y="5416094"/>
                </a:cubicBezTo>
                <a:cubicBezTo>
                  <a:pt x="6811308" y="5419336"/>
                  <a:pt x="6283286" y="5378872"/>
                  <a:pt x="6088619" y="5416094"/>
                </a:cubicBezTo>
                <a:cubicBezTo>
                  <a:pt x="5893952" y="5453316"/>
                  <a:pt x="5785181" y="5416866"/>
                  <a:pt x="5592808" y="5416094"/>
                </a:cubicBezTo>
                <a:cubicBezTo>
                  <a:pt x="5400435" y="5415322"/>
                  <a:pt x="5118546" y="5450296"/>
                  <a:pt x="4835690" y="5416094"/>
                </a:cubicBezTo>
                <a:cubicBezTo>
                  <a:pt x="4552834" y="5381892"/>
                  <a:pt x="4334158" y="5455657"/>
                  <a:pt x="3991471" y="5416094"/>
                </a:cubicBezTo>
                <a:cubicBezTo>
                  <a:pt x="3648784" y="5376531"/>
                  <a:pt x="3714393" y="5419602"/>
                  <a:pt x="3582762" y="5416094"/>
                </a:cubicBezTo>
                <a:cubicBezTo>
                  <a:pt x="3451131" y="5412586"/>
                  <a:pt x="3139831" y="5440765"/>
                  <a:pt x="2738542" y="5416094"/>
                </a:cubicBezTo>
                <a:cubicBezTo>
                  <a:pt x="2337253" y="5391423"/>
                  <a:pt x="2190895" y="5414277"/>
                  <a:pt x="1894323" y="5416094"/>
                </a:cubicBezTo>
                <a:cubicBezTo>
                  <a:pt x="1597751" y="5417911"/>
                  <a:pt x="1581359" y="5415686"/>
                  <a:pt x="1485613" y="5416094"/>
                </a:cubicBezTo>
                <a:cubicBezTo>
                  <a:pt x="1389867" y="5416503"/>
                  <a:pt x="1024032" y="5431199"/>
                  <a:pt x="902700" y="5416094"/>
                </a:cubicBezTo>
                <a:cubicBezTo>
                  <a:pt x="528543" y="5413384"/>
                  <a:pt x="72262" y="4937846"/>
                  <a:pt x="0" y="4513394"/>
                </a:cubicBezTo>
                <a:cubicBezTo>
                  <a:pt x="19061" y="4384908"/>
                  <a:pt x="-14688" y="4099856"/>
                  <a:pt x="0" y="3983826"/>
                </a:cubicBezTo>
                <a:cubicBezTo>
                  <a:pt x="14688" y="3867796"/>
                  <a:pt x="23320" y="3727066"/>
                  <a:pt x="0" y="3490364"/>
                </a:cubicBezTo>
                <a:cubicBezTo>
                  <a:pt x="-23320" y="3253662"/>
                  <a:pt x="28367" y="3042836"/>
                  <a:pt x="0" y="2816368"/>
                </a:cubicBezTo>
                <a:cubicBezTo>
                  <a:pt x="-28367" y="2589900"/>
                  <a:pt x="26490" y="2414375"/>
                  <a:pt x="0" y="2142372"/>
                </a:cubicBezTo>
                <a:cubicBezTo>
                  <a:pt x="-26490" y="1870369"/>
                  <a:pt x="-12149" y="1868714"/>
                  <a:pt x="0" y="1648910"/>
                </a:cubicBezTo>
                <a:cubicBezTo>
                  <a:pt x="12149" y="1429106"/>
                  <a:pt x="-30083" y="1234771"/>
                  <a:pt x="0" y="902700"/>
                </a:cubicBezTo>
                <a:close/>
              </a:path>
              <a:path w="10515600" h="5416094" stroke="0" extrusionOk="0">
                <a:moveTo>
                  <a:pt x="0" y="902700"/>
                </a:moveTo>
                <a:cubicBezTo>
                  <a:pt x="-57306" y="368805"/>
                  <a:pt x="305054" y="37193"/>
                  <a:pt x="902700" y="0"/>
                </a:cubicBezTo>
                <a:cubicBezTo>
                  <a:pt x="1280419" y="-35006"/>
                  <a:pt x="1407743" y="-35339"/>
                  <a:pt x="1746919" y="0"/>
                </a:cubicBezTo>
                <a:cubicBezTo>
                  <a:pt x="2086095" y="35339"/>
                  <a:pt x="2146539" y="-12333"/>
                  <a:pt x="2329833" y="0"/>
                </a:cubicBezTo>
                <a:cubicBezTo>
                  <a:pt x="2513127" y="12333"/>
                  <a:pt x="2706706" y="12952"/>
                  <a:pt x="2825644" y="0"/>
                </a:cubicBezTo>
                <a:cubicBezTo>
                  <a:pt x="2944582" y="-12952"/>
                  <a:pt x="3420817" y="-27100"/>
                  <a:pt x="3582762" y="0"/>
                </a:cubicBezTo>
                <a:cubicBezTo>
                  <a:pt x="3744707" y="27100"/>
                  <a:pt x="4023584" y="-9167"/>
                  <a:pt x="4165675" y="0"/>
                </a:cubicBezTo>
                <a:cubicBezTo>
                  <a:pt x="4307766" y="9167"/>
                  <a:pt x="4770188" y="27031"/>
                  <a:pt x="5009894" y="0"/>
                </a:cubicBezTo>
                <a:cubicBezTo>
                  <a:pt x="5249600" y="-27031"/>
                  <a:pt x="5349881" y="-194"/>
                  <a:pt x="5505706" y="0"/>
                </a:cubicBezTo>
                <a:cubicBezTo>
                  <a:pt x="5661531" y="194"/>
                  <a:pt x="6129254" y="-29363"/>
                  <a:pt x="6349925" y="0"/>
                </a:cubicBezTo>
                <a:cubicBezTo>
                  <a:pt x="6570596" y="29363"/>
                  <a:pt x="6581199" y="-14617"/>
                  <a:pt x="6758634" y="0"/>
                </a:cubicBezTo>
                <a:cubicBezTo>
                  <a:pt x="6936069" y="14617"/>
                  <a:pt x="7246491" y="25675"/>
                  <a:pt x="7428650" y="0"/>
                </a:cubicBezTo>
                <a:cubicBezTo>
                  <a:pt x="7610809" y="-25675"/>
                  <a:pt x="7825190" y="-17078"/>
                  <a:pt x="8098665" y="0"/>
                </a:cubicBezTo>
                <a:cubicBezTo>
                  <a:pt x="8372141" y="17078"/>
                  <a:pt x="8559625" y="-21568"/>
                  <a:pt x="8681579" y="0"/>
                </a:cubicBezTo>
                <a:cubicBezTo>
                  <a:pt x="8803533" y="21568"/>
                  <a:pt x="9307226" y="-46066"/>
                  <a:pt x="9612900" y="0"/>
                </a:cubicBezTo>
                <a:cubicBezTo>
                  <a:pt x="10119954" y="-10560"/>
                  <a:pt x="10418674" y="366684"/>
                  <a:pt x="10515600" y="902700"/>
                </a:cubicBezTo>
                <a:cubicBezTo>
                  <a:pt x="10494548" y="1140809"/>
                  <a:pt x="10524881" y="1252168"/>
                  <a:pt x="10515600" y="1504482"/>
                </a:cubicBezTo>
                <a:cubicBezTo>
                  <a:pt x="10506319" y="1756796"/>
                  <a:pt x="10494309" y="1995078"/>
                  <a:pt x="10515600" y="2178479"/>
                </a:cubicBezTo>
                <a:cubicBezTo>
                  <a:pt x="10536891" y="2361880"/>
                  <a:pt x="10522845" y="2487483"/>
                  <a:pt x="10515600" y="2780261"/>
                </a:cubicBezTo>
                <a:cubicBezTo>
                  <a:pt x="10508355" y="3073039"/>
                  <a:pt x="10533694" y="3138252"/>
                  <a:pt x="10515600" y="3273722"/>
                </a:cubicBezTo>
                <a:cubicBezTo>
                  <a:pt x="10497506" y="3409192"/>
                  <a:pt x="10514952" y="3569910"/>
                  <a:pt x="10515600" y="3803291"/>
                </a:cubicBezTo>
                <a:cubicBezTo>
                  <a:pt x="10516248" y="4036672"/>
                  <a:pt x="10499126" y="4317688"/>
                  <a:pt x="10515600" y="4513394"/>
                </a:cubicBezTo>
                <a:cubicBezTo>
                  <a:pt x="10585499" y="4997151"/>
                  <a:pt x="10115437" y="5453981"/>
                  <a:pt x="9612900" y="5416094"/>
                </a:cubicBezTo>
                <a:cubicBezTo>
                  <a:pt x="9473271" y="5418358"/>
                  <a:pt x="9316384" y="5423764"/>
                  <a:pt x="9117089" y="5416094"/>
                </a:cubicBezTo>
                <a:cubicBezTo>
                  <a:pt x="8917794" y="5408424"/>
                  <a:pt x="8902141" y="5433256"/>
                  <a:pt x="8708379" y="5416094"/>
                </a:cubicBezTo>
                <a:cubicBezTo>
                  <a:pt x="8514617" y="5398933"/>
                  <a:pt x="8454700" y="5422387"/>
                  <a:pt x="8299670" y="5416094"/>
                </a:cubicBezTo>
                <a:cubicBezTo>
                  <a:pt x="8144640" y="5409801"/>
                  <a:pt x="7907022" y="5398388"/>
                  <a:pt x="7629654" y="5416094"/>
                </a:cubicBezTo>
                <a:cubicBezTo>
                  <a:pt x="7352286" y="5433800"/>
                  <a:pt x="7244777" y="5409877"/>
                  <a:pt x="7133843" y="5416094"/>
                </a:cubicBezTo>
                <a:cubicBezTo>
                  <a:pt x="7022909" y="5422311"/>
                  <a:pt x="6748865" y="5379753"/>
                  <a:pt x="6376726" y="5416094"/>
                </a:cubicBezTo>
                <a:cubicBezTo>
                  <a:pt x="6004587" y="5452435"/>
                  <a:pt x="5991442" y="5438860"/>
                  <a:pt x="5880914" y="5416094"/>
                </a:cubicBezTo>
                <a:cubicBezTo>
                  <a:pt x="5770386" y="5393328"/>
                  <a:pt x="5294303" y="5440618"/>
                  <a:pt x="5123797" y="5416094"/>
                </a:cubicBezTo>
                <a:cubicBezTo>
                  <a:pt x="4953291" y="5391570"/>
                  <a:pt x="4828705" y="5430421"/>
                  <a:pt x="4715088" y="5416094"/>
                </a:cubicBezTo>
                <a:cubicBezTo>
                  <a:pt x="4601471" y="5401767"/>
                  <a:pt x="4227806" y="5381491"/>
                  <a:pt x="3957970" y="5416094"/>
                </a:cubicBezTo>
                <a:cubicBezTo>
                  <a:pt x="3688134" y="5450697"/>
                  <a:pt x="3670638" y="5425309"/>
                  <a:pt x="3462159" y="5416094"/>
                </a:cubicBezTo>
                <a:cubicBezTo>
                  <a:pt x="3253680" y="5406879"/>
                  <a:pt x="3167443" y="5432031"/>
                  <a:pt x="3053449" y="5416094"/>
                </a:cubicBezTo>
                <a:cubicBezTo>
                  <a:pt x="2939455" y="5400158"/>
                  <a:pt x="2701485" y="5433995"/>
                  <a:pt x="2557638" y="5416094"/>
                </a:cubicBezTo>
                <a:cubicBezTo>
                  <a:pt x="2413791" y="5398193"/>
                  <a:pt x="2168647" y="5424510"/>
                  <a:pt x="1800521" y="5416094"/>
                </a:cubicBezTo>
                <a:cubicBezTo>
                  <a:pt x="1432395" y="5407678"/>
                  <a:pt x="1261364" y="5454497"/>
                  <a:pt x="902700" y="5416094"/>
                </a:cubicBezTo>
                <a:cubicBezTo>
                  <a:pt x="519468" y="5419760"/>
                  <a:pt x="63003" y="5077223"/>
                  <a:pt x="0" y="4513394"/>
                </a:cubicBezTo>
                <a:cubicBezTo>
                  <a:pt x="-20265" y="4243495"/>
                  <a:pt x="27650" y="4053844"/>
                  <a:pt x="0" y="3911612"/>
                </a:cubicBezTo>
                <a:cubicBezTo>
                  <a:pt x="-27650" y="3769380"/>
                  <a:pt x="24988" y="3469350"/>
                  <a:pt x="0" y="3309829"/>
                </a:cubicBezTo>
                <a:cubicBezTo>
                  <a:pt x="-24988" y="3150308"/>
                  <a:pt x="-16973" y="2933511"/>
                  <a:pt x="0" y="2780261"/>
                </a:cubicBezTo>
                <a:cubicBezTo>
                  <a:pt x="16973" y="2627011"/>
                  <a:pt x="-11552" y="2315258"/>
                  <a:pt x="0" y="2106265"/>
                </a:cubicBezTo>
                <a:cubicBezTo>
                  <a:pt x="11552" y="1897272"/>
                  <a:pt x="-9167" y="1726905"/>
                  <a:pt x="0" y="1504482"/>
                </a:cubicBezTo>
                <a:cubicBezTo>
                  <a:pt x="9167" y="1282059"/>
                  <a:pt x="10972" y="1160784"/>
                  <a:pt x="0" y="902700"/>
                </a:cubicBezTo>
                <a:close/>
              </a:path>
            </a:pathLst>
          </a:custGeom>
          <a:gradFill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</a:gradFill>
          <a:ln w="60325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2C6D0C-A684-4F3B-AE69-8A105B06A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448800" cy="2279205"/>
          </a:xfrm>
          <a:solidFill>
            <a:schemeClr val="tx1"/>
          </a:solidFill>
        </p:spPr>
        <p:txBody>
          <a:bodyPr anchor="ctr">
            <a:noAutofit/>
          </a:bodyPr>
          <a:lstStyle/>
          <a:p>
            <a:pPr algn="ctr"/>
            <a:r>
              <a:rPr lang="en-IN" sz="7200" dirty="0">
                <a:solidFill>
                  <a:schemeClr val="bg1"/>
                </a:solidFill>
                <a:latin typeface="Algerian" panose="04020705040A02060702" pitchFamily="82" charset="0"/>
              </a:rPr>
              <a:t>Lambda expression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5D3979-F646-4883-A735-C46F396CF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458557" y="4516532"/>
            <a:ext cx="3271838" cy="598361"/>
          </a:xfrm>
          <a:solidFill>
            <a:schemeClr val="bg1"/>
          </a:solidFill>
        </p:spPr>
        <p:txBody>
          <a:bodyPr>
            <a:normAutofit/>
          </a:bodyPr>
          <a:lstStyle/>
          <a:p>
            <a:pPr algn="ctr"/>
            <a:r>
              <a:rPr lang="en-IN" sz="3200" b="1" dirty="0">
                <a:solidFill>
                  <a:srgbClr val="00B050"/>
                </a:solidFill>
                <a:latin typeface="Agency FB" panose="020B0503020202020204" pitchFamily="34" charset="0"/>
              </a:rPr>
              <a:t>#JavaTechShots</a:t>
            </a:r>
          </a:p>
        </p:txBody>
      </p:sp>
      <p:sp>
        <p:nvSpPr>
          <p:cNvPr id="26" name="Rectangle 6">
            <a:extLst>
              <a:ext uri="{FF2B5EF4-FFF2-40B4-BE49-F238E27FC236}">
                <a16:creationId xmlns:a16="http://schemas.microsoft.com/office/drawing/2014/main" id="{04D8AD8F-EF7F-481F-B99A-B85138970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4194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he Hand"/>
              <a:ea typeface="+mn-ea"/>
              <a:cs typeface="+mn-cs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2796063D-22E5-489C-A452-40EED8A40AF0}"/>
              </a:ext>
            </a:extLst>
          </p:cNvPr>
          <p:cNvSpPr/>
          <p:nvPr/>
        </p:nvSpPr>
        <p:spPr>
          <a:xfrm>
            <a:off x="0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A7A3131-C996-4F42-8761-82B3D73A01E4}"/>
              </a:ext>
            </a:extLst>
          </p:cNvPr>
          <p:cNvSpPr/>
          <p:nvPr/>
        </p:nvSpPr>
        <p:spPr>
          <a:xfrm rot="10800000">
            <a:off x="11883965" y="2495549"/>
            <a:ext cx="330323" cy="17824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Bahnschrift" panose="020B0502040204020203" pitchFamily="34" charset="0"/>
                <a:ea typeface="+mn-ea"/>
                <a:cs typeface="+mn-cs"/>
              </a:rPr>
              <a:t>Java interview guide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7DFCF30-6B81-44EE-B1B7-15D477BD0143}"/>
                  </a:ext>
                </a:extLst>
              </p14:cNvPr>
              <p14:cNvContentPartPr/>
              <p14:nvPr/>
            </p14:nvContentPartPr>
            <p14:xfrm>
              <a:off x="429480" y="897480"/>
              <a:ext cx="8367840" cy="4723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7DFCF30-6B81-44EE-B1B7-15D477BD014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20120" y="888120"/>
                <a:ext cx="8386560" cy="4741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75427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ketchyVTI">
  <a:themeElements>
    <a:clrScheme name="SketchyVTI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4650E"/>
      </a:accent1>
      <a:accent2>
        <a:srgbClr val="00A5AB"/>
      </a:accent2>
      <a:accent3>
        <a:srgbClr val="09963B"/>
      </a:accent3>
      <a:accent4>
        <a:srgbClr val="E64823"/>
      </a:accent4>
      <a:accent5>
        <a:srgbClr val="9C6A6A"/>
      </a:accent5>
      <a:accent6>
        <a:srgbClr val="824F8C"/>
      </a:accent6>
      <a:hlink>
        <a:srgbClr val="2998E3"/>
      </a:hlink>
      <a:folHlink>
        <a:srgbClr val="7F723D"/>
      </a:folHlink>
    </a:clrScheme>
    <a:fontScheme name="Sketchy_SerifHand">
      <a:majorFont>
        <a:latin typeface="The Serif Hand Black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6548</TotalTime>
  <Words>337</Words>
  <Application>Microsoft Office PowerPoint</Application>
  <PresentationFormat>Widescreen</PresentationFormat>
  <Paragraphs>62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Agency FB</vt:lpstr>
      <vt:lpstr>Algerian</vt:lpstr>
      <vt:lpstr>Arial</vt:lpstr>
      <vt:lpstr>Bahnschrift</vt:lpstr>
      <vt:lpstr>Bahnschrift SemiBold Condensed</vt:lpstr>
      <vt:lpstr>Baskerville Old Face</vt:lpstr>
      <vt:lpstr>The Hand</vt:lpstr>
      <vt:lpstr>The Serif Hand Black</vt:lpstr>
      <vt:lpstr>SketchyVTI</vt:lpstr>
      <vt:lpstr>Secure Random Number generator</vt:lpstr>
      <vt:lpstr>java.security.SecureRandom</vt:lpstr>
      <vt:lpstr>PowerPoint Presentation</vt:lpstr>
      <vt:lpstr>References</vt:lpstr>
      <vt:lpstr>Functional interface</vt:lpstr>
      <vt:lpstr>Functional interface</vt:lpstr>
      <vt:lpstr>Functional programming</vt:lpstr>
      <vt:lpstr>PowerPoint Presentation</vt:lpstr>
      <vt:lpstr>Lambda expression</vt:lpstr>
      <vt:lpstr>PowerPoint Presentation</vt:lpstr>
      <vt:lpstr>Method reference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Secure Random Number genrator</dc:title>
  <dc:creator>Arvind Maurya</dc:creator>
  <cp:lastModifiedBy>Arvind Maurya</cp:lastModifiedBy>
  <cp:revision>78</cp:revision>
  <dcterms:created xsi:type="dcterms:W3CDTF">2020-06-25T17:41:05Z</dcterms:created>
  <dcterms:modified xsi:type="dcterms:W3CDTF">2020-07-05T08:31:01Z</dcterms:modified>
</cp:coreProperties>
</file>