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60" r:id="rId4"/>
    <p:sldId id="261" r:id="rId5"/>
    <p:sldId id="263" r:id="rId6"/>
    <p:sldId id="264" r:id="rId7"/>
    <p:sldId id="268" r:id="rId8"/>
    <p:sldId id="269" r:id="rId9"/>
    <p:sldId id="265" r:id="rId10"/>
    <p:sldId id="267" r:id="rId11"/>
    <p:sldId id="266" r:id="rId12"/>
    <p:sldId id="270" r:id="rId13"/>
    <p:sldId id="259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5T04:20:19.9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13779 7657 527 0,'-46'-3'-70'0,"-16"9"139"16,4 1-360-16,2-1 78 15,13 5 382-15,14-3-34 16,24-8-16-16,3 1 5 16,1 0-86-16,1-1-12 15,0-1-27-15,0 1-29 16,0 0-19-16,1 0-5 16,13 1 10-16,22 4 22 15,39 2 17-15,-26-11 1 16,0 0 3-16,9-4 0 15,-1-4 1-15,16-2 1 16,-1 0-1-16,18-2 0 0,-3 0 0 16,15 0 0-16,-8 1 0 15,12 0 0-15,-13-2-1 16,12-2 0-16,-14 3 1 16,8 1 1-16,-17 1 0 15,2 6 0-15,-18 3 1 0,-2 1 2 16,-19 2-1-16,-5 3 3 15,-16 0 0-15,-3 1 3 16,-9 0-1-16,-1 1 3 16,-3-2 0-16,-3 1 1 15,-1 0-3-15,-1-1-37 16,-3-1-71-16,-1 0 8 16</inkml:trace>
  <inkml:trace contextRef="#ctx0" brushRef="#br0" timeOffset="816.25">20746 8197 282 0,'54'-22'55'16,"23"-7"28"-16,48-7-84 16,13-2 1-16,18 0-1 15,-1 0 0-15,8 5-1 16,-42 9-1-16,14-2 0 16,-26 4 0-16,14-3 3 15,-24 2 3-15,1-2 8 16,-16 6 3-16,13-2 4 15,-15 6-1-15,16-1-2 16,-8 5-6-16,14-5-2 16,-8 4-3-16,22-3 1 15,-12 4-1-15,21-4-1 16,-12 3 1-16,14 3 0 16,-11 0 71-16,5-4 5 15,-26 3 0-15,1-1 0 16,-18-4 0-16,-1-3-71 15,-4 2-21-15,38-11-172 16,-7-9 52-16</inkml:trace>
  <inkml:trace contextRef="#ctx0" brushRef="#br0" timeOffset="4519.33">6673 13709 711 0,'23'21'172'15,"-8"-10"45"-15,-1 6-189 16,6 5-61-16,17 20 3 16,9 7 14-16,20 20 1 15,4 4 4-15,17 19 4 16,-6-7 5-16,5 16 3 15,-16-13 2-15,0 8 2 16,-21-10-2-16,-2 11-2 16,-14-13 0-16,-11 8 0 15,-18-11 3-15,-12 4 3 16,-11-16 4-16,-18 1 12 16,-13-11-224-16,-32-6-8 15,-16-35-63-15</inkml:trace>
  <inkml:trace contextRef="#ctx0" brushRef="#br0" timeOffset="4764.6">6409 14064 853 0,'1'-4'225'0,"0"-5"49"15,1-9-250-15,12-31-21 16,10-23-16-16,26-45-5 16,10-11 10-16,16-19 1 15,0 15 5-15,9-3-8 16,-12 30-23-16,17 1-220 16,-2 16-13-16,7-1-95 15</inkml:trace>
  <inkml:trace contextRef="#ctx0" brushRef="#br0" timeOffset="5323.47">8282 13332 653 0,'9'37'496'15,"-6"-14"-54"-15,-8-14-92 16,-5-11-193-16,-3-1-68 15,-9 3-38-15,-1 1-51 16,-6-2-16-16,2 1-11 16,-2 5-13-16,-6 4-74 15,-1 5 55-15,-6 16-25 16,-2 9 7-16,-2 15 10 16,10 5 18-1,7 10-2-15,12-9 29 0,11 6-5 16,14-8-4-16,15 0-4 15,11-9 2-15,15 2-24 16,3-17 5-16,14-13-18 16,-3-15-6-16,9-21-13 15,-8-19 24-15,4-18 5 16,-16-4 26-16,-8-14 13 16,-18 4 19-16,-17-13 10 15,-12 3 3-15,-9-9 24 16,-4 12 30-16,-5 5 55 15,5 23 32-15,0 15 42 0,6 19-11 16,2 4-23-16,6 6-60 16,0 2-52-16,2 0-57 15,0-1-41-15,0 0-18 16,1 0-1-16,1 1 14 16,28 15 13-16,43 48 27 15,-26-24 9-15,1-3-5 16,11 0-39-16,-1-9-42 15,8-5-101-15,-4-13-68 16,5-12-78-16,-23-12-54 16</inkml:trace>
  <inkml:trace contextRef="#ctx0" brushRef="#br0" timeOffset="6074.99">8770 13023 1186 0,'-24'-22'285'0,"3"7"102"16,7 5-359-16,4 0-17 15,7 9-34-15,5 0-44 16,3 4-10-16,-5-3-6 16,1 0 14-16,34 14 13 15,42 20 32-15,-18-14 10 16,-2-1 8-16,12-3 3 16,-14-6 1-16,5-4-1 15,-17-9-3-15,-3-5-1 16,-15-4 0-16,-5-1 14 15,-13 2 28-15,-6-4 44 16,-8-1 14-16,-8-6 8 0,-7-5-12 16,-9-9-25-16,-2 1-42 15,-2-3-10-15,5 8-10 16,6 3 1-16,9 12-6 16,7 5-23-16,6 8-34 0,6-2-60 15,10 3-4-15,16-2-4 16,7-5 22-16,21-5 22 15,3-3 26-15,16-12-12 16,-4-2 2-16,3-15 1 16,-16 0 9-16,-5-6 35 15,-22 5 17-15,-11-4 8 16,-11 2 2-16,-4-16 2 16,-5-8 2-16,-4-16 2 15,-4 6-2-15,-7 3 74 16,-2 24 45-16,-8 13 42 15,5 23 15-15,-5 6 6 16,4 12-77-16,-5 0-52 16,5 5-51-16,-5 8-30 15,5 3-15-15,0 16-10 16,6 12 1-16,7 17 2 16,4 1 10-16,12 7-4 0,8-14-36 15,6-10-32-15,0-20-2 16,6-9 1-16,-4-15 11 15,-3-14 50-15,-6-7 36 16,3-7 7-16,-5 1 4 16,-1-4 3-16,-3 4-1 15,1 1 0-15,-4 8-4 16,1-3-3-16,-1 7-5 16,5 4-8-16,2 4-4 15,11 3-3-15,8 8 2 0,18 7 4 16,2 4 10-16,13 7 9 15,-4 3 11-15,12 9-116 16,-9 1-108-16,0-14 2 16</inkml:trace>
  <inkml:trace contextRef="#ctx0" brushRef="#br0" timeOffset="6607.53">10468 11481 1346 0,'2'-21'364'0,"-6"9"106"16,-7 11-392-16,-7-4-19 0,-3 2-32 16,-17-8-16-16,-9-2-16 15,-26-6-36-15,-5-5-11 16,-27-8 2-16,3-1 7 16,-17-2-4-16,18-1 48 15,-4-4 10-15,27 1-4 16,4-3-4-16,30 1 0 15,6-9-17-15,22 5-8 16,13-14-3-16,13 5-3 16,11 0-11-16,9 10-3 15,8 6-11-15,-2 20-6 0,14 13-8 16,1 12 11-16,12 18-2 16,5 15 7-16,17 21-2 15,-9 7 8-15,4 21 2 16,-12-3 9-16,0 12 3 15,-16-13 13-15,6 2 2 16,-6-21 3-16,6-6 1 16,-8-24 2-16,7-14-2 15,-10-21 7-15,4-15 11 16,-10-10 4-16,1-15 10 16,-13-1 10-16,-6-1 65 15,-14 9 34-15,-10-2 46 16,-12 10-1-16,-15-4 4 15,-10 4-70-15,-21-8-56 16,-6 3-69-16,-15 7-26 16,5 11-20-16,-7 23-187 0,16 32-92 15,2 48-94-15,12 14-166 16</inkml:trace>
  <inkml:trace contextRef="#ctx0" brushRef="#br0" timeOffset="7050.21">8391 15584 1117 0,'-10'25'223'0,"3"-22"57"16,6-3-360-16,12-6-22 15,9-11-2-15,20-26 2 16,11-15 54-16,21-39 26 16,2-20 21-16,24-38 0 0,-4-4 2 15,22-41-3-15,-9 12 0 16,29-35 3-16,-14 20-1 15,22-30 1-15,-14 33-1 16,32-30-1-16,-22 34 2 16,25-29-3-16,-16 36-3 15,16-28 8-15,-21 29-1 16,19-15-3-16,-30 28 5 16,13-10 4-16,-24 30-1 15,8 2 5-15,-27 28-1 0,4 2-131 16,-21 28-117-16,-5 5-8 15</inkml:trace>
  <inkml:trace contextRef="#ctx0" brushRef="#br0" timeOffset="23901.62">4554 2570 1078 0,'3'-6'262'16,"-7"-7"90"-16,-8 6-319 15,-11-4-43-15,-7 0-22 16,-13 0-8-16,-4 3-7 15,-16 0 0-15,-3 6 20 16,-19 3 10-16,3 6 4 16,-18 5 2-16,6 6 5 15,-14 9-5-15,12 7 1 16,-12 15-5-16,16 7-6 16,-9 18-16-16,19 3-5 0,-3 23-37 15,18 2-1-15,-3 24-5 16,18 1 16-16,2 26 5 15,16-12 36-15,2 13 2 16,15-16 11-16,8 10 1 16,6-22 1-16,13 16-2 15,9-18 1-15,7 12-5 16,4-17 1-16,17 16-5 16,-1-16-1-16,18 14 1 15,-4-9 8-15,9 23 2 16,-9-15 7-16,1 15 4 15,-11-14 1-15,3 20 1 16,-11-19 0-16,-1 26 0 16,-11-10 1-16,-8 22-1 15,-19-13 0-15,-17 32 4 16,-14-17 1-16,-21 35 4 0,-17-15-1 16,-24 32 2-16,-5-23-3 15,-26 32 3-15,1-40-6 16,-23 12 5-16,10-36-1 15,-26-1 3-15,13-45 2 0,-16-7 71 16,24-33 10-16,-11-11 0 16,21-27-3-16,1-7 46 15,25-13-41-15,-2-11-9 16,28-14 1-16,3-16 22 16,19-10-61-16,-4-14-27 15,18-3-5-15,2-20-12 16,18-3-24-16,11-8 6 15,13 4-2-15,13-19-3 16,9 17 7-16,18-6-2 16,7 9 2-16,20-4-3 15,7 18 4-15,22-3-4 16,-4 10 0-16,16 4-13 16,-11 15-8-16,9 13-12 15,-18 18-6-15,8 21-7 16,-18 14 12-16,8 20-4 15,-15 5 8-15,7 24 9 0,-7 1 9 16,12 17 2-16,-11-8 15 16,11 16 5-16,-10-14 2 15,8 13 2-15,-7-14 3 16,7 15-2-16,-10-10-1 16,9 11-1-16,-15-14-2 15,12 9-1-15,-9-13-2 16,14 10-1-16,-11-13 2 15,17 6 0-15,-10-13 2 16,18 0 1-16,-8-19 0 0,17-4 1 16,-9-18 2-16,20-6-3 15,-12-13 0-15,25-10 4 16,-11-10 2-16,30-10 3 16,-9-6 3-16,45-8 4 15,2-1-238-15,21-7 78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5T04:22:29.9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28301 4090 805 0,'-23'6'237'16,"2"-4"50"-16,16-7-208 15,-4-2-60-15,2 0-5 16,-6-6 7-16,0 2-3 16,-2-7-2-16,-3-1-2 15,-6-5-1-15,1 2-8 16,-9-4-4-16,1 3 4 15,-7-1 4-15,3 6 2 16,-7-7 4-16,8 3 4 16,-6-2-3-16,3 2-3 0,-3-8-3 15,4 5-8-15,-9-3-5 16,-2 3-5-16,-14 1-1 16,-4 8-1-16,-10 4 1 15,6 7 2-15,-5 7 0 16,14 3 1-16,-2 9-1 15,7 4 1-15,-12 14-2 16,4 2 0-16,-13 16 1 16,3 1 0-16,-13 13 2 15,9-3-2-15,-9 15 0 16,15-1 1-16,-16 14 0 16,15-6 0-16,-8 21 4 15,9-5-2-15,-12 16-1 16,12-4-1-16,-6 19 2 0,10-10-3 15,0 13 4-15,13-14 1 16,-3 15 1-16,12-13-1 16,-5 11 1-16,7-16 0 15,0 27 0-15,6-16 1 16,-7 22 0-16,8-4-1 16,-1 25 1-16,5-22 0 0,7 26-1 15,10-24-3-15,5 7 0 16,15-19-4-16,12 16 1 15,3-23-1-15,13 19 1 16,7-11 3-16,13 12-1 16,2-20 0-16,16 22 1 15,-1-16 0-15,10 10 1 16,-7-10 2-16,12 16 0 16,-3-25-1-16,9 11 1 15,-6-20-2-15,18 4-2 16,-11-27-1-16,16 6-1 15,-7-18 0-15,12 4 0 16,-15-19 0-16,11 7 0 16,-16-16-1-16,10-2 2 15,-13-15 0-15,19 1 0 16,-10-14 2-16,15-3-1 16,-13-7-2-16,16-7 0 0,-16-11-1 15,16-8-5-15,-10-14-18 16,27-22-127-16,-2-19-95 15,25-40-28-15</inkml:trace>
  <inkml:trace contextRef="#ctx0" brushRef="#br0" timeOffset="876.32">27441 3856 319 0,'43'13'62'0,"2"10"33"16,21-15-97-16,11 3 1 15,18 1 0-15,-8 2-2 0,15 8 2 16,-3 2 1-16,24 5-1 16,3 3 0-16,24 7 3 15,-4 0-2-15,24 9 0 16,-15 0 1-16,15 17 1 15,-24 3-1-15,10 24 1 16,-28 2-1-16,3 20 0 16,-23-7 0-16,7 29-1 15,-17-14 0-15,13 20 0 16,-15-7 0-16,9 26-1 16,-16-16-1-16,-5 35-1 15,-26-4 0-15,-10 39 0 16,-29-10-1-16,-13 31 0 15,-15-30 2-15,-4 6-1 0,-6-44-1 16,-4-4 0-16,1-46 2 16,-5-8-1-16,-3-28 5 15,-10 0 7-15,1-14 11 16,-23 12 15-16,-3-10 1 16,-15 11 2-16,-6-8-4 15,-22 15-9-15,7-6-14 0,-23 14-1 16,5-10-3-16,-12 13 2 15,18-18 1-15,-3 8 3 16,20-12-1-16,-9 12 5 16,20-11-4-16,-6 7 1 15,13-10 0-15,-8 13 0 16,7-5 0-16,-20 20-2 16,7-5-2-16,-13 13-1 15,6-9-2-15,-8 13-3 16,7-15-2-16,-28 25-168 15,-13 3 54-15</inkml:trace>
  <inkml:trace contextRef="#ctx0" brushRef="#br0" timeOffset="1602.67">22828 13542 865 0,'30'-33'176'0,"-35"-2"84"16,24-21-256-16,3-16-11 0,9-33 1 15,1 3-5-15,-3-11-6 16,-8 13 2-16,-6-3 4 16,-11 26 3-16,-8-5 5 15,-8 13 1-15,-2-1-53 16,-2 14 8-16,-1 10 85 15,-2 15 12-15,2 14 35 16,1 9 52-16,-2 7-53 16,-8 4-113-16,-4 25-26 15,-1 11-30-15,-5 27-2 16,3 13 45-16,5 30 30 16,11-3 13-16,5 21 2 15,11-10 0-15,13 10 2 16,6-16-2-16,14 15 2 15,5-14-5-15,11 10 4 16,-3-11-2-16,9 7 0 0,-3-19-1 16,10 3 2-16,-5-14-2 15,13 9 4-15,-8-11 1 16,3 14 1-16,-11-9-3 16,0 20-32-16,-15-8-60 15,-5 18-166-15,-15-16 4 16</inkml:trace>
  <inkml:trace contextRef="#ctx0" brushRef="#br0" timeOffset="1805.49">22939 14729 853 0,'8'-17'284'16,"-5"16"27"-16,2-13-212 15,4-8-103-15,13-22-8 16,7-11 0-16,15-26 6 16,6-2 8-16,17-30-111 15,-5 0-192-15,8-24 29 16</inkml:trace>
  <inkml:trace contextRef="#ctx0" brushRef="#br0" timeOffset="2242">23506 13862 699 0,'-12'23'422'16,"3"-15"-74"-16,10-2-114 15,-1-3-218-15,1 3-39 0,-1-6-1 16,2 6 3-16,10 29 8 15,24 39 11-15,-6-29-3 16,3-8-2-16,10-2-5 16,3-13 0-16,13-8-3 15,-4-11 2-15,6-10 1 16,-8-7 2-16,-2-12 2 16,-13-6 4-16,-2-6 0 15,-12 1 5-15,-2-5 4 16,-10 5 1-16,-6 0 1 15,-6 4 3-15,-2-1 7 16,-4 6 6-16,-5-5 13 16,-2 3 2-16,-1 0-2 15,3 4-7-15,0 4-8 16,7 9-16-16,0 4-23 16,4 6-45-16,2 2-190 0,0 2-56 15,-2-1 0-15,1 0-22 16,24 12 40-16,42 23 176 15</inkml:trace>
  <inkml:trace contextRef="#ctx0" brushRef="#br0" timeOffset="2739.46">24267 13543 692 0,'5'-11'329'0,"-3"4"-12"16,-1 4-179-16,-1 1-55 15,-1 1-61-15,-1-1-13 16,2 1-5-16,0 0-9 15,0 0-4-15,0 1-3 16,0 0-2-16,2 1-1 16,7 6 7-16,15 22 4 15,35 37 2-15,-30-32-1 16,-6-5-20-16,2-1-56 16,-5-9-45-16,-3 1-104 15,-4-4-68-15,-4-3 13 16,-6-10-70-16,-6-5 226 15,-2-5 254-15,4 6 108 16,0-2-1-16,-9-25-31 16,-7-40-82-16,19 13-57 0,0-2-47 15,6-9-9 1,1 12-7-16,4 2-2 0,-4 20 1 16,0 5 8-16,-1 12 4 15,-2 4 3-15,-1 1 3 16,-1 6-4-16,2 2-9 15,6 3-1-15,5 6-3 16,13 13-3-16,7 9 2 16,10 18 4-16,-2 1-4 0,-1-1-1 15,-6-12-2-15,-1-11-7 16,-7-18-4-16,8-15-3 16,-1-10 0-16,8-23-12 15,0-12-72-15,8-32-105 16,-13-10 0-16</inkml:trace>
  <inkml:trace contextRef="#ctx0" brushRef="#br0" timeOffset="3037.35">25337 12371 936 0,'-14'12'203'0,"2"-1"82"16,-2 3-279-16,-4 12-12 15,2 5-6-15,1 15-2 16,3 4 3-16,3 16 1 0,4 1 5 16,5 9 1-16,4-3 2 15,5 5 0-15,4-17 1 16,4-1-4-16,3-13-4 16,6-12-14-16,1-17-6 15,8-18-10-15,6-17 0 16,7-25 1-16,-2-12 13 0,2-27 8 15,-11-9 9-15,-11-36-17 16,-10 8-51-16,-11-44-149 16,-14 6 11-16</inkml:trace>
  <inkml:trace contextRef="#ctx0" brushRef="#br0" timeOffset="3248.66">25621 11480 580 0,'6'-14'314'16,"-6"13"-31"-16,1 2-121 15,-1 2-128-15,0-3-37 16,0 1-20-16,8 33-3 16,15 61 7-16,2-2 6 15,2 11 9-15,10 26 1 16,1 0 3-16,5-2 2 16,-6-26-1-16,2-4 1 15,-6-30 1-15,2-8-39 0,-9-20-61 16,0-2-132-16,-13-13-30 15,-17-8-95-15</inkml:trace>
  <inkml:trace contextRef="#ctx0" brushRef="#br0" timeOffset="3574.66">25514 12533 693 0,'6'-11'107'0,"9"-6"81"16,7-5-209-16,17-10 2 15,8-6 14-15,10-14 3 16,-7 1 5-16,6-5 0 16,-14 5 0-16,1-2 0 15,-9 14-1-15,-3 4-1 16,-9 11 1-16,-5 6 4 16,-9 10 4-16,-3 2 3 15,-3 4-2-15,-1 4-1 16,-1-2-5-16,0 0-1 15,1 1-2-15,4 10 3 16,17 18 3-16,41 51 2 16,-36-33-1-16,3 11-1 15,-7-9-4-15,2 3-95 16,-9-11-120-16,-7-10-2 0,-13-19-137 16</inkml:trace>
  <inkml:trace contextRef="#ctx0" brushRef="#br0" timeOffset="3730.59">26009 11303 1065 0,'2'-7'217'0,"-1"6"92"16,0 1-329-16,-1 0-50 16,0 0 1-16,1 1-105 15,11 17-135-15,53 70 26 16</inkml:trace>
  <inkml:trace contextRef="#ctx0" brushRef="#br0" timeOffset="4708.21">26276 11698 987 0,'0'2'193'0,"1"1"86"15,0 1-297-15,-1-2-2 16,7 10 1-16,6 27 4 0,53 49 12 16,-24-28 1-16,-2-10 1 15,5 0 0-15,-7-14-1 16,8 0-3-16,-6-12 0 16,2-4-3-16,-9-10-2 15,-2-3-2-15,-10-6 3 16,-3-2 1-16,-7-6 5 15,0-3 7-15,-3-3 9 0,2-6 22 16,-5-1 15-16,-1-13 16 16,-9-2-1-16,-7-17-2 15,-9-8-21-15,-7-8-9 16,-3 10-14-16,-7-6 0 16,3 15-3-16,1 8 15 15,6 11 3-15,-2 2-2 16,11 12-5-16,-2 3 1 15,3 6-17-15,1 3-7 16,7 3-4-16,-2-1-5 16,5 5-9-16,0 1-23 15,2 6-12-15,-5 18-6 16,4 8 3-16,1 15 4 16,1 6 26-16,8 6 8 15,3-14 16-15,2-5-43 16,-1-16 1-16,3-7-8 0,-3-11-3 15,3-9-16-15,3-4 44 16,6-7 3-16,1-5 9 16,8-9 5-16,1 0 8 15,3-9 2-15,-7 3-1 16,2-2 4-16,-8 6 4 16,0-5 3-16,-6 7-1 0,1-2 1 15,-2 4-4-15,-5 3-1 16,0 7-1-1,-3 3 2-15,-2 5-1 0,-2 2-5 16,0-1-6-16,-1 2-5 16,0-1-4-16,1 1 2 15,17 0 6-15,11 5 1 16,35 19 3-16,-33 4-2 16,-2 6 0-16,-4 3-2 15,-7-4 0-15,-4-6 0 16,-5-10 1-16,-5-7-3 15,-2-7 2-15,0-4 9 16,-1-1 7-16,-1 2 20 16,0-1 14-16,0-8 15 15,4-30-6-15,6-52 6 0,-2 32-17 16,7-14-10-16,1 11-15 16,8 10-3-16,4 9-8 15,3-23 1 1,-4 9-2-16,13-7-3 0,-3 8-2 15,4 10-6-15,18 36-2 16,10 22-7-16,-9 16-5 16,1 25-32-16,-9 7-29 15,-26 18-78-15,-12-7-50 16,-2-4-98-16,-8-23-1 0,0-15 26 16,-4-26-36-16</inkml:trace>
  <inkml:trace contextRef="#ctx0" brushRef="#br0" timeOffset="4998.43">27275 10247 877 0,'-10'1'220'0,"6"6"67"15,9 4-253-15,10 26-13 16,7 12-11-16,12 23 5 16,6 11 3-16,9 41 3 0,-4-13-4 15,6 15-3 1,-7-14-6-16,2 15-6 0,-8-27-3 16,0 14-2-16,-9-15-1 15,0 5-6-15,-5-26-87 16,1-15-123-16,-7-29-87 15,3-27-96-15</inkml:trace>
  <inkml:trace contextRef="#ctx0" brushRef="#br0" timeOffset="5709.66">27775 10695 782 0,'5'-7'187'16,"10"8"59"-16,-12 2-228 15,3 2-20-15,8 13-3 16,5 5 2-16,11 17 6 16,1 5 6-16,5 6 0 15,-6-6-3-15,1 3-1 16,-6-11-4-16,-1 5-1 16,-6-3 0-16,-1-1 0 15,-4-6 0-15,-2-4 1 0,-4-12-1 16,-1-7-4-1,-1-5 1-15,-2-8 9 0,1-7 4 16,1-31 2-16,5-7 6 16,-3-15-2-16,2-7-10 15,2-11-3-15,0 24-2 16,1-8-1-16,3 12-2 16,6 5 0-16,-1 11-1 15,5-2 2-15,-3 16 1 0,5 4 2 16,-4 8 2-16,3 11 0 15,-1 11-1-15,10 16 1 16,0 2-1-16,8 12-2 16,-2-2 0-16,6 1-1 15,-10-11-4-15,0-5-2 16,-8-11 1-16,1-7 0 16,-8-9 1-16,6-15 9 15,-1-18 6-15,-1-22-2 16,-5-8-4-16,-7-24-6 15,-11 6-2-15,-12-21-6 16,-8 11 2-16,-14-19 6 16,2 13 5-16,-6-19-7 15,2 28 21-15,1 9 50 16,9 24 7-16,-2 14 13 16,6 26 12-16,2 8-11 0,2 4-49 15,1 3-15 1,4 4-23-16,5 9-30 0,1 7-10 15,3 36 0-15,6 16 0 16,10 23 6-16,8 11 21 16,9 17 1-16,5-19-8 15,11 5-21-15,-5-20-13 16,2 1-108-16,-4-19-78 0,-1-5-76 16,-20-19-83-16</inkml:trace>
  <inkml:trace contextRef="#ctx0" brushRef="#br0" timeOffset="6409.03">28582 10407 888 0,'11'7'167'0,"2"-5"73"16,-4-11-259-16,14-13-15 15,12-10 14-15,20-19 11 16,8-3 17-16,9-10 0 15,-8 10-3-15,0-2-2 16,-14 8-3-16,2-7 1 16,-10 3 1-16,7-10 1 15,-10 4-3-15,-3 5-2 0,-14 15 5 16,-9 8 18-16,-8 16 8 16,-8 6 20-16,-4 7 4 15,-7 2-6-15,-5 5-26 16,-13 15-37-16,-5 12-20 15,-8 15-4-15,1 5 2 16,1 15 8-16,10-6 28 16,7 3 2-16,12-12 2 0,8 0-14 15,13-17-2-15,10-6-6 16,9-12-2-16,12-10-2 16,2-11 13-16,14-10 1 15,-3-9 5-15,6-15-17 16,-10 1-9-16,0-3-15 15,-13 7 1-15,-6-1 8 16,-10 14 29-16,-7 0 30 16,-4 7 24-16,-2 1 24 15,-3 7 0-15,-1-1-3 16,1 3-20-16,-2 1-14 16,0-1-28-16,0 1-14 15,2 0-8-15,8 0 2 16,15-2 6-16,42 0 3 15,-38 7 7-15,6 7 2 0,-9 4 1 16,2 6-4-16,-10-3-2 16,0 4-3-16,-10-7-2 15,-5-2 0-15,-5-6 6 16,-1-1 16-16,1-5 16 16,1-1 41-16,0 0 4 15,0-1 5-15,0-1-14 16,1 1-19-16,0-1-43 15,6-34-12-15,24-52-14 16,5 6-93-16,9-9-89 16,5-17-130-16,-7 17-74 0</inkml:trace>
  <inkml:trace contextRef="#ctx0" brushRef="#br0" timeOffset="6969.67">30324 8703 584 0,'-5'-9'223'15,"2"9"10"-15,-4 6-137 16,-6 4-86-16,-5 11-7 16,-2 12-10-16,-2 24-1 15,5 3 3-15,4 23 2 16,8 4 1-16,10 20 1 15,6-5 0-15,9 18 3 16,7-11-1-16,12 13 1 16,-1-18 1-16,12 7 1 15,-1-15-1-15,4 10 3 16,-8-12 4-16,-4 18-4 16,-16-11-1-16,-13 16-96 0,-17-10-141 15,-33 1 11-15</inkml:trace>
  <inkml:trace contextRef="#ctx0" brushRef="#br0" timeOffset="7625.51">29940 10395 803 0,'6'-30'175'16,"-2"4"73"-16,15-24-238 15,4-7-6-15,14-15-3 16,2 4-2-16,13-11 2 15,-4 13 1-15,13-17 2 16,-2 3-1-16,18-13 5 16,-7 3-3-16,2-15-2 15,-7 16-10-15,-1-4 0 16,-19 19-4-16,-3 5 2 16,-10 24 5-16,-12 11 15 15,-10 16 8-15,-3 3 5 16,-7 9 1-16,-2-9-5 15,-3-3-16-15,-2-5 10 16,0 3 0-16,-8 1-2 16,-6 8-20-16,-6 10 13 0,-1 7-9 15,-8 7-12-15,4 11-1 16,-5 19 20-16,3 7-6 16,-8 22-6-16,6 2 6 15,3 9 3-15,15-11 3 16,12 2-10-16,14-18-2 15,14 0-6-15,7-20-2 16,7-10-5-16,-2-14 10 0,4-12 3 16,-7-11 10-16,2-10 14 15,-4-5 8-15,2-10 4 16,-9 0 2-16,-1 2 6 16,-9 5 3-16,-4 5 39 15,-5 11 23-15,-3 0 31 16,0 7-5-16,-1 0-11 15,1 1-40-15,-1 4-29 16,0 0-36-16,0 0-10 16,1 0-10-16,-2-1-23 15,2 1-11-15,0 1-12 16,0 0 3-16,0 0 5 16,2 1 7-16,8 14-63 15,12 5-33-15,39 37-108 0,-38-47-20 16,2-12-40-1,-2-17 36-15,5-19 18 0</inkml:trace>
  <inkml:trace contextRef="#ctx0" brushRef="#br0" timeOffset="8057.39">31026 9200 166 0,'3'-45'277'15,"1"-3"-57"-15,-6-1-21 16,2-6-31-16,0 9-63 16,0 3 14-16,0 15-11 0,0 11 31 15,1 12-17 1,-2 3-8-16,-1 3-50 0,2-1-27 15,-1 0-42-15,0 0-20 16,1 0-13-16,0 1 2 16,0 20 6-16,6 56 7 15,0-28 14-15,4 10 1 16,4-10 0-16,10-3-11 16,5-10-4-16,12-5-7 15,3-14 2-15,14-12-3 16,-3-12 10-16,7-12 4 15,-4-10 8-15,0-12 5 16,-14 1 7-16,-8-10 15 16,-14 0 12-16,-9-18 8 15,-12 1-2-15,-9-10 11 16,-2 10-2-16,-3 2-4 0,0 25-1 16,1 10 4-16,8 18-11 15,-2 4-25-15,2 8-21 16,-7 8-29-16,-1 8-9 15,-7 17-2-15,1 9 14 16,6 22-13-16,14 3 24 16,17 6-16-16,11-11-27 15,24-11-243-15,9-29 12 0,1-34-103 16</inkml:trace>
  <inkml:trace contextRef="#ctx0" brushRef="#br0" timeOffset="8627.32">27324 12445 747 0,'-52'67'508'0,"17"-28"-103"0,41-36-74 15,-9-1-331-15,3-1-37 16,0-2-44-16,0 0-12 16,1-2-1-16,28-6 28 15,63-66 3-15,-18 26 44 16,22-23 5-16,-4 2 2 15,21-21-3-15,-7 4 6 16,15-19 0-16,-3 7 11 16,25-20-5-16,-9 16 3 0,16-24 1 15,-10 13 0-15,21-24-9 16,-13 19 7-16,25-29 0 16,-10 15-3-16,18-10 2 15,-16 18 0-15,17-20 1 16,-25 25-1-16,18 0 2 15,-25 17-4-15,-2 4 5 16,-29 26-4-16,-4 1 2 16,-31 15 0-16,-2 0 4 15,-21 17-2-15,-9 8 3 16,-20 11 3-16,-10 8 12 16,-12 8 3-16,-4 3 12 15,-5 0 3-15,-1 4 2 0,-1-2-15 16,1 0-92-16,0 0-259 15,-1 0 45 1</inkml:trace>
  <inkml:trace contextRef="#ctx0" brushRef="#br0" timeOffset="49111.02">7101 5717 1147 0,'-21'1'243'0,"1"-9"114"0,6 4-343 15,4 0-14-15,4 3-13 16,3 0-28-16,3 0-16 15,0 1-16-15,0-2 8 16,1 0 6-16,24-6 21 16,51-70 8-16,-27 22 14 15,13-15-2-15,1-3 2 0,22-14 2 16,-4 5-1-16,23-20 1 16,-1 5 4-16,26-11 2 15,-14 4 1-15,19-17 3 16,-11 17 1-16,16-6 1 15,-24 10-1-15,14-9 2 16,-14 20 0-16,6-5 2 16,-23 16 0-16,3 0 3 15,-28 27-1-15,-8 10 1 16,-26 20-2-16,-8 7-22 16,-16 11-35-16,-5 7-82 15,-9 6-4-15,-21 23-113 16,-12 20-22-16</inkml:trace>
  <inkml:trace contextRef="#ctx0" brushRef="#br0" timeOffset="49515.43">7401 6335 752 0,'-2'1'128'0,"4"-4"60"16,10-7-226-16,19-14-19 15,12-8 2-15,19-21-2 16,13-14 19-16,26-30 3 16,2 0 11-16,20-34 8 15,3-4 15-15,27-22 2 16,-18 6-2-16,22-31 0 15,-14 24 0-15,11-21-6 16,-20 15 0-16,14-4 5 16,-24 28-2-16,0-8 1 15,-22 34 4-15,0 6 7 16,-27 25 0-16,-7 14 5 16,-19 26 5-16,-10 11 12 15,-22 15 0-15,-6 8 9 16,-10 10-1-16,-2-2-2 15,0 4-16-15,0-3-106 0,-2 11-107 16,-9 26-5-16</inkml:trace>
  <inkml:trace contextRef="#ctx0" brushRef="#br0" timeOffset="60721.32">8786 5768 243 0,'-75'-39'0'0</inkml:trace>
  <inkml:trace contextRef="#ctx0" brushRef="#br0" timeOffset="61145.63">7716 6448 671 0,'-16'7'148'0,"10"-16"54"16,6-7-202-16,15-21-10 15,6-12-5-15,14-26-3 0,8-8 4 16,20-26 3-16,2 3 4 15,16-26 1 1,2 2 4-16,16-21-1 0,-3 13 1 16,12-24-1-16,-5 19 2 15,8-9-1-15,-16 20 3 16,6-8-1-16,-16 30 1 16,-7 4 0-16,-16 31 1 15,-8 13 3-15,-23 27 4 16,-11 7 10-16,-12 17 3 15,-5 6-2-15,-7 6-14 16,-20 16-200-16,-21 22 50 0</inkml:trace>
  <inkml:trace contextRef="#ctx0" brushRef="#br0" timeOffset="61494.66">6901 5913 722 0,'16'-45'133'0,"13"-2"74"15,14-32-218 1,12-13 0-16,29-35 3 0,8 11 3 15,28-37 1 1,-3 12 2-16,18-16-1 0,-12 20 0 16,19-19 0-16,-22 30-2 15,4-4 0-15,-15 23 1 16,0 1 1-16,-24 28-1 0,-5 9 1 16,-20 20 0-16,-5 11-7 15,-17 19-21-15,-1 6-97 16,-6 13-68-16,-1 17-31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5T08:31:25.2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12789 7994 98 0,'3'6'87'0,"-4"-6"3"16,1-3-23-16,0 3-12 15,0 0-21-15,0 0-22 16,0 0-20-16,1 0-3 16,3 0 0-16,33 10 2 15,44 4 6-15,-7-13 3 16,7-1 2-16,23-7 3 0,-4-6-1 16,22-3 1-1,-5-1-3-15,16-6 1 0,-8 4-4 16,22 1 1-16,-15 5 0 15,12 0-1-15,-11 4-2 16,18 2 1-16,-20 0 0 16,23 1 2-16,-11 3 0 15,23 1 4-15,-15-2 0 16,27 3 4-16,-17-2-3 0,17-4 3 16,-22 1-2-16,7-1-3 15,-27-2-5-15,10 2 0 16,-24 3-2-16,15 1 2 15,-11 4 0-15,22 4 2 16,-12-1 2-16,27 3 1 16,-14 0 0-16,20-1 1 15,-19-3-1-15,24-3 9 16,-25-2-2-16,13-4-3 16,-21-1 1-16,14-1-2 15,-26 0-8-15,16 0-1 16,-17 1 2-16,25 2 0 15,-12-2 1-15,25 1 1 16,-12 0 1-16,25-1 0 16,-23-1 0-16,17-1 2 15,-23 1-4-15,12-4 1 0,-27 2-2 16,17 0 2-16,-18 0 0 16,20-1-1-16,-14 2 4 15,28 1-3-15,-13 2 2 16,20-1-2-16,-17 5 2 15,18-2-2-15,-24-2 2 16,19 3 4-16,-20-3-3 0,21-3-1 16,-15-2 2-1,16-4-1-15,-20-2-5 0,13-4 4 16,-27 0 0-16,11-5-1 16,-25 3 1-16,3-1 1 15,-26 5 0-15,2 0 5 16,-24 3 1-16,3 0 4 15,-16 3 0-15,5-1 2 16,-13 4-2-16,0 2-2 16,-12 0-3-16,0-1-2 15,-10 4-1-15,6 0-2 16,-3 4-121-16,-2 10-17 16,-19 0-37-16</inkml:trace>
  <inkml:trace contextRef="#ctx0" brushRef="#br0" timeOffset="2466.83">5769 15652 546 0,'-14'21'321'16,"-2"-9"-41"-16,2-9-86 15,10-3-175-15,2-1-34 16,5 1-21-16,-3 0-3 16,1 0 1-16,25 14 4 0,48 32 20 15,-12-7 5-15,6 5-3 16,14 10 0-16,-2 0 2 16,13 11-3-16,-10-6 1 15,14 9 4-15,-8-5 3 16,4 11 3-16,-13-8 2 15,-4 3 2-15,-24-11 1 0,-8 0 4 16,-19-14 1-16,-9 0 10 16,-16-8 1-16,-12 6 6 15,-12-5 0-15,-13 10 4 16,-5-4-3-16,-18 1 18 16,-2-11-6-16,-13 1-15 15,7-11 5-15,-11-2-14 16,11-8-164-16,-13-6 124 15,9-10 9-15,-12-19-50 16,11-13 4-16,4-22 100 16,22-15-220-16,15-31-74 15,26 2-12-15</inkml:trace>
  <inkml:trace contextRef="#ctx0" brushRef="#br0" timeOffset="2854.1">5394 16372 1071 0,'-20'9'225'0,"1"-5"84"16,13-4-342-16,9-17-8 16,6-14-5-16,7-31-1 15,6-20 17-15,12-39 20 16,6-5 7-16,10-21-5 16,0 19 4-16,4-2-1 15,-10 33 2-15,-4 5 0 16,-13 29 6-16,-3 7-1 15,-10 16 5-15,0 7-1 16,-7 12-2-16,0 8-37 16,-4 7-43-16,3 15-47 15,0 18-155-15,4 38-1 16,0 14-60-16</inkml:trace>
  <inkml:trace contextRef="#ctx0" brushRef="#br0" timeOffset="3390.62">6820 15772 310 0,'8'-53'266'0,"-10"1"4"15,-9 19-57-15,-3 2 8 16,-4 4-34-16,-1 1-19 15,2 10-42-15,-5 3 7 16,1 5-64-16,-3 6-25 16,1 5-27-16,-10 8-31 15,7 5-25-15,-4 11-17 16,7 7 3-16,6 14-8 16,15 10 19-16,9 10-3 15,11-7 11-15,8-2-10 16,4-14 8-16,8-15-12 15,-1-16 8-15,9-11-7 16,-3-11 6-16,9-14-7 16,-5-7 6-16,4-15 0 0,-6 3 9 15,-6-6 5-15,-15 9 13 16,-9 3 37-16,-15 11 26 16,-18-6 5-16,-9 4 41 15,-13-7 16-15,-4-2-29 16,-1 1 17-16,10 7 6 15,2 5-30-15,16 9-12 16,3 3-10-16,8 6-40 0,3 1-33 16,3 5-34-16,0-2-49 15,1 0-7-15,16 2-67 16,20 4-15-16,51 14-88 16,-31-6-23-16,9-5 9 15,-12-7-66-15</inkml:trace>
  <inkml:trace contextRef="#ctx0" brushRef="#br0" timeOffset="3738">6879 15176 1169 0,'-6'11'286'16,"2"-22"81"-16,3 11-351 15,3 2-74-15,9 0-12 16,8 1 3-16,18 5 7 15,9 3 28-15,18-1 11 0,1-1 4 16,7-2-15-16,-16-9-6 16,-4-5-8-16,-20-3 6 15,-6-8 17-15,-18-1 26 16,-11-15 20-16,-8 0 11 16,-10-18 6-16,-8-6-8 15,-10-11-9-15,0 6-12 16,-6-3-4-16,7 15-3 0,4 11 0 15,15 17-1 1,6 8-23-16,10 11-23 0,6 3-60 16,10 3-5-16,14 1 2 15,10-2-32-15,20-8-49 16,9-8-13-16,14-23-52 16</inkml:trace>
  <inkml:trace contextRef="#ctx0" brushRef="#br0" timeOffset="4186.35">7789 13794 437 0,'-9'-60'410'16,"-12"32"-65"-16,-6 5-10 15,-5 0-160-15,-3 3-29 16,4 8-72-16,-4 7-24 16,0 12-41-16,-7 11-30 0,4 7-16 15,-3 18-9-15,10 5 4 16,2 20-2-16,13 2 14 15,8 20 3-15,11-4 7 16,10 4-5-16,8-18-5 16,10-4-32-16,3-25-28 15,9-13-16-15,0-19 4 16,9-20 11-16,-6-13 35 16,4-25 33-16,-8-16 19 0,-1-19 5 15,-14 3 3-15,-11-6 6 16,-12 17 6-16,-17 8 63 15,-8 20 20-15,-8 9 38 16,2 9 13-16,-2 8 18 16,11 7-61-16,3 2-23 15,7 4-44-15,5 2-37 16,3-1-37-16,0 0-23 16,0 0 1-16,1 0 2 15,6 1 19-15,25 12 11 16,41 14-1-16,-22-16-70 15,-2-5-37-15,12-7-102 16,-8-12-117-16,-7-31-14 16</inkml:trace>
  <inkml:trace contextRef="#ctx0" brushRef="#br0" timeOffset="4426.22">7374 12592 1247 0,'1'3'287'16,"-2"1"69"-16,-4-4-370 0,5 0-45 16,7 3-4-16,32 6 4 15,66 59 32-15,-26-18 16 16,-2 4 8-16,15 11 0 16,-10-7 2-16,12 10-20 15,-7-9-35-15,7 7-72 16,-12-11-58-16,7-1-126 15,-9-17 3-15,-4-30-62 16</inkml:trace>
  <inkml:trace contextRef="#ctx0" brushRef="#br0" timeOffset="4602.29">8302 12457 1397 0,'-9'23'327'16,"-8"-19"108"-16,5-2-431 0,9 0-109 16,8 8-143-16,9 9-137 15,6 11-50-15,-3-3-134 16</inkml:trace>
  <inkml:trace contextRef="#ctx0" brushRef="#br0" timeOffset="5100.28">9022 11894 1281 0,'37'11'293'0,"-37"-5"120"16,-14-4-379-16,-13 0-7 16,-11-1-10-16,-26 3-22 15,-9-3-9-15,-32-1-44 16,-4-5-35-16,-27-5-30 15,12-9 35-15,-11-10 24 16,23-5 47-16,12-7 41 16,34 3 28-16,18-7-30 15,27 3-23-15,21-11-13 16,19 3-10-16,21-6-9 16,9 10 2-16,19 3-12 15,2 19 1-15,22 15-20 16,-4 15-2-16,18 24-18 15,-9 19 5-15,7 28-10 0,-20 11 23 16,-3 15 9-16,-22-8 23 16,-5-4 8-16,-17-26 13 15,-2-17-5-15,-6-20 0 16,2-14 0-16,-4-17 5 16,2-14 11-16,-6-12 14 15,-4-10 59-15,-8-4 21 0,-10-6 55 16,-9 6 6-16,-13-8 0 15,-9 7-43-15,-21-3-23 16,-3 11-50-16,-16 8-53 16,0 20-65-16,-13 38-187 15,12 33-92-15,-7 45-92 16</inkml:trace>
  <inkml:trace contextRef="#ctx0" brushRef="#br0" timeOffset="5621.33">8595 13472 1058 0,'22'17'191'0,"-19"-16"82"0,17-4-314 15,-2-12-19-15,6-8 9 16,17-17 15-16,8-15 26 15,23-35 3-15,0-13 7 16,17-34 1-16,-1-7-1 16,18-27-1-16,-8 11 1 15,12-24-3-15,-8 24 2 0,7-14 0 16,-16 28 5-16,-2 4-3 16,-18 38 2-1,-5 11 0-15,-23 35 2 0,-7 16 5 16,-17 20 3-16,-2 6-23 15,-3 3-177-15,8-9-81 16,-16-3-61-16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5T08:31:52.4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23384 6820 1128 0,'-12'-3'231'0,"13"-2"104"16,-3 4-339-16,1 0-14 16,0 1 3-16,-1-1 4 15,1 0 4-15,0 1 7 0,0-1-1 16,0 1-3 0,0 0-4-16,1 0-6 15,0 0-10-15,0 0-3 0,0 0-4 16,0-2 3-16,1 1 5 15,9 0 9-15,21-1 3 16,42-6 6-16,-12 2 2 16,6 0-1-16,18 0 2 15,-1 2 0-15,20-2 0 16,-7 4-1-16,17-1 0 16,-10 0-2-16,22 0 2 15,-13-1 0-15,16 1-1 16,-17-2 2-16,13 2-1 15,-19-2 0-15,10 4 2 16,-18-4 1-16,15 3-1 16,-14 1 2-16,10-2-1 0,-12 2-1 15,10 0-1-15,10-2-1 16,-3-3 3 0,-1 1 2-16,-4 1 0 15,1-4 2-15,-29 2-2 16,0 0 1-16,-15 0-3 15,2 0 2-15,-14 3-3 16,7-2 3-16,-9 5-2 16,-1-1 1-16,-12 0-1 0,-2 2 2 15,-14 0-1-15,-2-1 2 16,-6-1 1-16,-2 2 0 16,-5 1-2-16,-3-4-52 15,-1 4-53-15,-2-1-152 16,-3-1-33-16,0 0-91 15</inkml:trace>
  <inkml:trace contextRef="#ctx0" brushRef="#br0" timeOffset="415.34">26134 7057 33 0,'38'0'53'0,"20"-3"-10"0,5-2 0 16,24-5-9-16,6-1-10 16,23-6 5-16,-6-2-5 15,22-4 0-15,-14 2-8 16,21 2 1-16,-11-2-9 15,19 0-1-15,-14 3-3 0,23-4 98 16,-19 0-4-16,11 5 1 16,-17-1-1-16,12 0 1 15,-22 5-99-15,3 1 2 16,-23 0-1-16,-8 2 2 16,-25 3-1-16,-12 2 2 15,-20 1-2-15,-7 1 2 16,-12 6 1-16,-6-3 2 15,-7 1 0-15,-1 0-1 16,-3 3-9-16,0-4-101 16,0 2-77-16,-2 5-17 15</inkml:trace>
  <inkml:trace contextRef="#ctx0" brushRef="#br0" timeOffset="7248.18">16860 8603 902 0,'1'3'269'0,"-2"-6"14"16,1 11-244-16,0-8-133 15,0 0-4-15,2 0 5 16,24 2 26-16,52 3 17 15,-33-5 38-15,9-1-2 16,9-1-8 0,3-1 12-16,3-1-2 15,5 0 4-15,5-2-2 16,-11 3 3-16,14-3 0 0,-6 2 3 16,13 0-2-1,-7-1 2-15,17 4 3 0,-10 0-1 16,15 0 0-16,-10 2 3 15,16 2 1-15,-13 0 0 16,14 0-1-16,-14 1 1 16,14-2-2-16,-12-1 0 15,11-1-2-15,-14-1 0 0,16-1-1 16,-16 0 0 0,7 2-1-16,-15-1 1 0,10-1-1 15,-12 2 1-15,10-4-1 16,-10 1 2-16,7 1-3 15,-12 2 2-15,4-4 0 16,-12 2 0-16,9 0 1 16,-10 1 3-16,11-2-1 15,-11 0 0-15,7 0 0 16,-13-2 0-16,7-3-2 16,-13 1 3-16,8 1-2 15,-12 1 1-15,4 1-2 16,-9 1 1-16,6 1 0 15,-5 0-1-15,7-4 1 16,-2 4 1-16,3-3-2 16,-10 3 2-16,7-1-1 15,-11 2 1-15,8 0-1 0,-7 2 1 16,13-1-1-16,-6-2 1 16,12 3-1-16,-8-3 1 15,9 2-1-15,-10-1 0 16,8 2 0-16,-3-2 0 0,15-3 0 15,-3 2 1 1,15-1-1-16,-8 1 0 0,10 0 0 16,-12 1 1-16,18-3 0 15,-6 1 1 1,15-4 0-16,-8 0 1 0,18 1-2 16,-14 1 1-16,10-2-2 15,-13 1 0-15,13 0 0 16,-8-1 1-16,13 0-1 15,-6 2 1-15,19-4 0 16,-8 4 0-16,13 0 0 16,-9 1 0-16,20-1 1 15,-18 1-2-15,14-1 2 16,-15 0 0-16,11-2-2 16,-20 3 1-16,18-3 0 15,-12 1-1-15,27-2 1 16,-13 1 1-16,16-2 0 15,-15 1 0-15,6 1-2 0,-26-1 0 16,14-2 0-16,-13 5 1 16,10-2 0-16,-13-1 1 15,10 0 1-15,-21 1-1 16,3 1 0-16,-17 0 2 16,9-2-3-16,-16 3 1 15,14 1 1-15,-9 1-1 16,1 2 2-16,-20 2-1 15,-10 1 3-15,-24-2 11 0,-12 0 18 16,-14-3 3-16,1 3 3 16,-6-1-3-16,0 1-8 15,-3 0-19-15,-3 0 0 16,0 0 1-16,0 0 3 16,0 0-1-16,0 0-22 15,0 0-43-15,0 0-86 16,-1 0-103-16,-40 1-36 15</inkml:trace>
  <inkml:trace contextRef="#ctx0" brushRef="#br0" timeOffset="8272.12">5375 9756 674 0,'-7'6'240'0,"1"-3"3"16,6-3-164-16,0 1-97 15,0-1-11-15,0 0-4 16,0 0 7-16,0 0-6 0,0 0-2 15,0-1-1-15,0 0 3 16,1-1-1-16,16 0 10 16,12-1 8-16,37-6 4 15,-25 3-1-15,2-1 5 16,9 0 1-16,0 0 2 16,12-1-1-16,-4 1 3 15,12-1-2-15,-4 2 1 16,10 3 0-16,-12 0 1 15,7 2 0-15,-10 4 2 0,5-1 0 16,-9 0 0-16,5 0-2 16,-8 3 1-16,3-3 0 15,-13 2 0-15,-1-2-1 16,-12-1 3-16,0-2 0 16,-13 0 1-16,-1 0 3 15,-6 0 1-15,-2 1 0 16,-5 1-3-16,-1 0-52 15,2 4-44-15,6 2-85 16,3 3-37-16</inkml:trace>
  <inkml:trace contextRef="#ctx0" brushRef="#br0" timeOffset="9017.44">8555 9814 492 0,'14'7'115'0,"-9"-6"39"16,-4-1-138-16,-1-1-21 15,0 1 3-15,0 0 0 16,0 0-3-16,0 0-16 16,0 0-5-16,0 0-13 15,0 0-3-15,0 0-2 16,0 0 16-16,0 0 5 16,0 0 10-16,1 0 3 15,6 0 5-15,22 5-2 16,35 9 3-16,-17-6-1 15,3 2 3-15,21 2 0 16,-3 0 2-16,18 2-3 16,-2-1 3-16,20 0-2 15,-6 0-1-15,18 0 2 16,-5-1 2-16,23-2-2 0,-13-1 3 16,18-3-1-16,-11-3-3 15,19 1-1-15,-19 1 3 16,19-5-5-16,-13 2 2 15,18 0 0-15,-19-2 2 16,22 1-4-16,-17 6 4 16,21-1-1-16,-17 0 3 0,24 4 1 15,-18-5 2-15,25-1 0 16,-18 0 1-16,18 0-3 16,-20-1 2-16,16 1-3 15,-29-3-1-15,9 3-2 16,-26-3 0-16,4 0-4 15,-27-1 1-15,4-3 0 16,-25-3 3-16,-4 0 1 16,-20-1 4-16,-8 3 15 15,-21 3 41-15,-4-4 63 16,-11 4 23-16,-6 1 31 16,-2-3-6-16,-3 2-26 15,0 1-59-15,-1 0-21 16,1 0-31-16,0 0-66 15,-2 0-104-15,1 0-163 0,-1 0-35 16</inkml:trace>
  <inkml:trace contextRef="#ctx0" brushRef="#br0" timeOffset="12895.19">19569 10273 862 0,'-35'14'359'15,"17"-8"-10"-15,-2 0-175 16,-2 5-190-16,-13 21-10 15,-6 12-2-15,-13 23-3 16,2 13 9-16,-4 25-1 16,11-4 5-16,7 5-1 15,21-1-25 1,13-9 21-16,21-23 1 16,13-14 6-16,22-13 3 15,8-26 6-15,22-14-3 16,2-19 0-16,19-24-17 0,-7-12-18 15,12-24-106-15,-16-11-128 16,2-25-8-16</inkml:trace>
  <inkml:trace contextRef="#ctx0" brushRef="#br0" timeOffset="13122.12">20082 10003 768 0,'7'17'251'0,"0"-5"16"15,15-4-166-15,4 8-140 16,11 5 12-16,25 15 8 16,7 7 7-16,17 17 3 15,-9 3 5-15,4 14 6 16,-23-3 3-16,-7 16-1 16,-20-7-1-16,-16 20-25 15,-23-5-45-15,-21 13-137 16,-11-13-54-16,-23-15-68 15</inkml:trace>
  <inkml:trace contextRef="#ctx0" brushRef="#br0" timeOffset="13548.41">21740 10012 979 0,'-35'14'168'0,"-5"1"105"16,2 2-298-16,-5 8-32 15,13-8 11-15,6 2-33 16,10-9-57-16,11-3-45 16,8-6 25-16,18-4 5 15,10-4 44-15,23-8 64 16,10-8 53-16,20-11 4 16,2 2-3-16,21-12 0 15,-6 2-4-15,15-6 1 16,-10 3-1-16,13-9-1 15,-16 10-1-15,9-4 2 16,-19 10-1-16,1-5 5 0,-19 5-2 16,-2-9-114-16,-26-4 40 15</inkml:trace>
  <inkml:trace contextRef="#ctx0" brushRef="#br0" timeOffset="13816.53">22313 9472 863 0,'-26'17'211'0,"18"-27"30"16,2 10-327-16,8 2-65 15,11-2 2-15,8 1 5 0,14 2 34 16,6-2 94-16,16 1 6 16,-4 0 4-16,11 3-1 15,0 3 1-15,8 4 1 16,-6 0 3-16,3 7 1 15,-11 0 1-15,-4 9 1 16,-16 3 1-16,-7 19-3 16,-13 2-6-16,-14 25 3 15,-18 6-1-15,-24 23-121 16,-22-3 45-16</inkml:trace>
  <inkml:trace contextRef="#ctx0" brushRef="#br0" timeOffset="15699.35">24264 8969 535 0,'-2'13'82'15,"1"-13"45"-15,3 10-180 16,-1 1-15-16,6 4-2 16,5-1 20-16,9 2 8 0,5-7 22 15,13-3 7-15,2-5 9 16,5-5 1-16,-2-5 4 16,2-5 1-16,-7 1 2 15,6-8 2-15,-2 0 1 16,7-7 1-16,-2 0-2 15,6-8 1-15,-5 3-2 16,1 0 0-16,-11 9 0 16,-6 3 0-16,-14 11 1 15,-9 4-2-15,-10 5-5 16,-19 10-96-16,-15 6 28 0</inkml:trace>
  <inkml:trace contextRef="#ctx0" brushRef="#br0" timeOffset="16250.44">24237 9027 398 0,'-41'8'101'15,"14"-6"-3"-15,3 2-35 16,3 0-93-16,2 0-5 16,16-4 64-16,6 3-6 15,3 0-38-15,-6-3 2 16,1 1 7-16,29 5 5 15,39 48 3-15,-20-31 1 16,3-4 0-16,19-2 0 16,5-9 2-16,23-8 0 0,1-11-1 15,15-11 2-15,-9-5 0 16,7-10 0-16,-22-1 0 16,-5-3 1-16,-28 9 0 15,-11 3 12-15,-22 10 35 16,-10 5 23-16,-10 6 2 15,0 3 1-15,-4 4-17 0,-2 1-50 16,0 0-29-16,1 0-3 16,0 1-3-16,9 13 3 15,5 6 12-15,55 35 3 16,-32-41-1-16,15-8 0 16,1-8 0-16,14-7 1 15,-3-7 3-15,11-9 1 16,-8-4 1-16,2-8 1 15,-13 5 0-15,-3 1 3 16,-17 5 2-16,-4 4 1 16,-12 10 1-16,-4 0-1 15,-4 5-3-15,-3 3 0 16,-3 0-5-16,2 3 0 16,1 0-2-16,7 0-1 15,4-1-1-15,11-2-67 16,4-4-92-16,17-6-37 0,-3-3-85 15</inkml:trace>
  <inkml:trace contextRef="#ctx0" brushRef="#br0" timeOffset="16705.12">28029 8494 210 0,'12'19'14'0,"-5"-5"31"16,8 12-69-16,0 3 10 16,8 10 5-16,-1 4 4 15,3 8-1-15,-2-1 1 16,6 9 1-16,-2-2 1 15,4 7 1-15,-1-4 2 16,5 12 3-16,-4-8-2 16,7 19 5-16,-1-5 7 15,9 14 7-15,-4-15 2 16,3 7-26-16,-7-19-42 0,-7-8 2 16</inkml:trace>
  <inkml:trace contextRef="#ctx0" brushRef="#br0" timeOffset="17047.13">28041 9584 384 0,'8'25'155'15,"2"-16"-3"-15,7 11-67 16,5 5-91-16,12 6 7 15,8-1 2-15,20 2 4 16,1-11 1-16,24-7 0 16,-2-10 0-16,9-16 1 15,-14-10 0-15,6-15 1 0,-21-3 2 16,0-9 33-16,-16 4 34 16,-1-7 46-16,-19 8 19 15,-5-3 31-15,-13 6-26 16,-4-3-25-16,-7 9-44 15,-4-1-19-15,-2 11-37 0,-3 2-24 16,-1 5-32-16,-6-1-179 16,-7 5-166-16,-9 1-24 15</inkml:trace>
  <inkml:trace contextRef="#ctx0" brushRef="#br0" timeOffset="19845.66">23953 8897 768 0,'-10'-7'237'15,"7"3"42"-15,1 0-206 16,0-1-40-16,1 4-8 16,0 0-9-16,-1 0-12 15,0-2-8-15,-7 0-33 16,-15 1-11-16,-43 14-3 16,36 9 9-16,-2 7 0 15,10 0 25-15,6 0 3 16,11-4 3-16,7 3 1 15,9-3 5-15,10 0 5 0,8-3 1 16,8 6 1-16,2-2 1 16,7 3 0-16,-4-2-2 15,1 4 0-15,-5-1-2 16,-3 2-3-16,-9-2-1 16,-8 5-9-16,-9 1-5 0,-14 9-11 15,-10-2 1-15,-17 13 0 16,-6-5 8-1,-5 2 6-15,3-8 15 0,-1-5 3 16,12-11 3-16,-2-6 6 16,12-8 7-16,4-6 42 15,9-4 10-15,2-2 5 16,6-4-13-16,-1 1-19 16,0 0-43-16,1 0-14 15,18-4-8-15,16-5 7 16,43-9 9-16,-22 14-3 15,-4 6-1-15,14 10-2 16,-3 9 1-16,10 10 0 16,-9 5 3-16,14 8 3 15,-10-3 4-15,14 1 7 16,-6-4 4-16,11-1-3 0,-10-9-81 16,16-6-177-16,-13-12 22 15</inkml:trace>
  <inkml:trace contextRef="#ctx0" brushRef="#br0" timeOffset="20658.63">27864 9810 611 0,'1'-3'204'16,"0"1"31"-16,-1 0-172 15,0 1 16-15,0 1-15 16,0 0 8-16,0 0-9 0,0 0-19 16,-1 0-37-16,0 1-23 15,-6 25-14-15,-21 68-3 16,11-25 13-16,0 22 5 16,5-2 5-16,11 10-3 15,11-15 9-15,13 7 3 16,13-18 7-16,18 3 2 15,8-18 1-15,23-3-3 16,2-18-2-16,24-8-1 16,-5-16-1-16,10-13 2 15,-15-10-2-15,0-7 0 16,-22-5 0-16,-18-1 1 16,-23 5 2-16,-9 3 11 15,-19 9 8-15,-7 2 25 16,-2 3 15-16,-2 2 2 15,0-1-13-15,0 0-19 16,0 0-28-16,-3 5-22 0,-2 27-4 16,-53 51-1-16,37-29 10 15,0 8 0-15,7-6 4 16,5 6-4-16,7-8 6 16,4 10-1-16,7-4 4 15,6 11 1-15,2-10 4 0,3 12 2 16,0-7 3-16,0 11-14 15,-6-2-53 1,-16 27-255-16,-13 0 53 0</inkml:trace>
  <inkml:trace contextRef="#ctx0" brushRef="#br0" timeOffset="21582.15">24873 10424 743 0,'-3'7'132'0,"8"-9"80"16,10-5-218-16,17-17-7 16,11-11 16-16,24-14 0 15,10-6 2-15,19-8-2 16,0 4 0-16,17-5-6 16,-7 4 2-16,9-6-1 15,-15 7 1-15,3-5-1 16,-22 11 3-16,-4 5-1 15,-20 15 2-15,-4 5 0 16,-17 13 2-16,-6 4 0 0,-11 6 2 16,-4 2-1-16,-6 3-2 15,-1 1-73-15,-1 3-71 16,-7 13-80-16,-10 7-68 16</inkml:trace>
  <inkml:trace contextRef="#ctx0" brushRef="#br0" timeOffset="21846.58">25331 10629 748 0,'-8'12'147'0,"5"-9"61"16,6-1-229-16,4-4-14 15,-7 1 4-15,5 0 2 16,33-14 14-16,58-29 9 15,-22 7 7-15,19-21 1 16,0-3 0-16,15-14 1 16,-12 8-1-16,7-5 5 15,-15 18-2-15,9 6-1 16,-18 15 1-16,3 11-112 16,-18 12-87-16,-6 16-5 0,-24 15-137 15</inkml:trace>
  <inkml:trace contextRef="#ctx0" brushRef="#br0" timeOffset="22697.63">25943 10982 898 0,'-3'11'174'0,"7"-7"84"15,16-13-265-15,9-7-14 0,29-20 4 16,15-12 12-16,31-21 5 15,1-5 4-15,21-7 2 16,-17 14 0-16,-1 7-1 16,-29 21 1-16,-8 7-2 15,-31 11-1-15,-6 8 2 16,-15 4 1-16,-5 3 5 16,-8 5 3-16,-2 1 8 15,-6 0 4-15,2 0 2 16,0 0-3-16,-1 0-2 15,0 0-7-15,0 0-4 16,0 0-4-16,1 0-1 16,0 0-3-16,-1 0-1 15,1 0 0-15,0 0-1 16,0 0-1-16,0 0-1 16,0 0-1-16,0 0-2 15,0 0-1-15,0 0-2 0,0 0 0 16,0 0-1-16,0 0 2 15,0 0-1-15,0 0 3 16,0 0-1-16,0 0 1 16,0 0-1-16,0 0 1 15,0 0 0-15,0 0 0 0,0 0 2 16,0 0 2-16,0 0 1 16,0 0-1-16,0 0 1 15,0 0-1-15,0 0-1 16,0 0 1-16,0 0 0 15,0 0 1-15,0 0-1 16,0 0-1-16,0 0-1 16,0 0 1-16,0 0-2 15,0 0 1-15,0 0-1 16,0 0 2-16,0 0 0 16,0 0 1-16,0 0-1 15,0 0 2-15,0 0-1 16,0 0 1-16,0 0 0 15,0 0 0-15,0 0 0 16,0 0 1-16,0 0-1 16,0 0 1-16,0 0-1 0,0 0 0 15,0 0-1-15,0 0 0 16,0 0 1-16,0 0 0 16,0 0 1-16,0 0 1 15,0 0 0-15,0 0-1 16,0 0-1-16,0 1-1 15,0-1-3-15,0 0-2 16,0 0-3-16,0 0 0 0,0 0-11 16,0 0-28-16,0 1-67 15,1 1-96-15,11 7-87 16,12 6-61-16</inkml:trace>
  <inkml:trace contextRef="#ctx0" brushRef="#br0" timeOffset="25024.19">25982 9307 743 0,'-4'-2'270'0,"1"-1"14"16,4 2-198-16,-1 1-73 16,0 0-35-16,0 0-14 15,0 0-1-15,0-1 4 16,2 0 9-16,-1 0 5 0,6 1 6 16,10 1-1-16,0 2-1 15,43 24-2-15,-33-5 2 16,6 10 1-16,2 4 4 15,6 7 2-15,17 7 2 16,1 3 5 0,6-3 3-16,3-1-1 15,8-4-1-15,-16-11-3 0,6-4 0 16,-9-11-1-16,5-5 0 16,-11-6 1-16,5-9 3 15,-10-6 0-15,2-3 2 16,-13-2 1-16,-6-1 2 15,-12 3 1-15,-3-1 15 16,-8 3 15-16,-5-6 26 16,-3-1 0-16,-5-6-2 15,-3 0 11-15,-8-3-13 16,-3 5-29-16,-9 4-15 16,-2 7-17-16,-15 10-64 15,1 8-1-15,-3 5 12 16,8 5 12-16,3 5 16 15,14-5 36-15,4 4-3 16,9 3-10-16,7 5-3 0,9 0-2 16,10 8 3-16,5-3 3 15,14 4 3-15,3-6 3 16,11 2 2-16,-1-8-1 16,8 1-1-16,-8-5-3 15,2 4-1-15,-8 0-3 16,1 8 0-16,-9 0 0 15,2 4-1-15,-7 0-1 0,3 6 3 16,-5-7 1-16,4 4 3 16,-5-5 4-16,6 9 3 15,-4-6 0-15,1 10 2 16,-3 0-4-16,0 2 0 16,-8-8-2-16,2 3 3 15,-5-11-3-15,-3 0 6 16,-1-9-3-16,1-6-74 15,-3-8-94-15,-2-12-93 16,-3-14-76-16</inkml:trace>
  <inkml:trace contextRef="#ctx0" brushRef="#br0" timeOffset="27257.09">27100 10068 501 0,'-1'-6'213'16,"0"4"15"-16,0 1-130 15,0 1-15-15,0-1-29 16,0-1 0-16,-1 1-11 16,1 0-2-16,0 0-11 15,0 0-8-15,0 0-10 16,0 0-1-16,-1-1 1 16,1 0 4-16,1 0 0 0,0-7-1 15,3-12-3-15,10-41-5 16,-2 33-7-1,2-5 0-15,2 3-1 0,8-8 0 16,1 3 1-16,12-10-2 16,3 1 2-16,13-7-1 15,-2 8 0-15,16 1-1 16,-4 8 2-16,10-4-2 16,-10 7 1-16,10-4-3 15,-10 2 3-15,12-4-2 16,-4 5 2-16,19-2-2 15,-4 7 3-15,18-2-2 16,-8 7 0-16,18 3-2 16,-15 6 1-16,11 1-2 0,-16 6 0 15,11 5-1-15,-18 2 0 16,12 2 1 0,-14 5 0-16,11 4-4 0,-14 1 2 15,9 8-2-15,-12 1 2 16,5 8-2-16,-14 2 5 15,7 7 1-15,-14-1 2 16,8 9-1-16,-9-6 2 16,8 6-1-16,-9-3 2 15,4 8-2-15,-7-5 0 0,6 14-3 16,-5-4 0-16,6 13 0 16,-4-4 0-16,6 4-3 15,-11-11 5-15,3 7 0 16,-13-11 2-16,0 2-1 15,-13-10 2-15,1 1-1 16,-9-12 0-16,2 0-1 16,-5-11 1-16,1 1 2 15,-6-6 2-15,0-1 2 16,-5-6 2-16,-3-2 2 16,-3-5 2-16,-1-2 1 15,-2-2 0-15,-2-1-32 16,0 0-47-16,0-1-142 15,-1 0-73-15,0-1-70 0</inkml:trace>
  <inkml:trace contextRef="#ctx0" brushRef="#br0" timeOffset="27522.37">30308 10407 472 0,'-4'20'357'0,"1"-5"-88"16,4-21-48-16,1 7-219 16,2-2-32-16,-4 1-3 15,1 0 2-15,14 3 6 16,14 6 18-16,50 17 1 16,-21-16 5-1,4-2 4-15,6-1-2 16,1-5 1-16,5-5 0 15,-7-9-27-15,15-15-214 16,-1-11 65-16</inkml:trace>
  <inkml:trace contextRef="#ctx0" brushRef="#br0" timeOffset="27792.69">31094 9746 959 0,'-13'6'204'15,"10"-2"80"-15,-1 0-285 0,-6 12-18 16,0 7-1-16,-4 11-3 16,-3 5 10-1,-3 13 3-15,6-4 3 0,-2 10 0 16,0-5 4-16,-4 13 2 15,3-4 1-15,-7 13-20 16,1-4-66-16,-5 14-182 16,3-15 16-16</inkml:trace>
  <inkml:trace contextRef="#ctx0" brushRef="#br0" timeOffset="31375.81">29501 12759 1093 0,'35'72'268'0,"-16"-44"-241"15,-13-23-60-15,6 14 2 16,3 8 11-16,4 7 12 0,-3 1 9 15,0 3 1 1,-4-7 1-16,-4-1 1 0,-3-10-1 16,-1-4 4-16,-5-7 4 15,0-4 8-15,-1-4 2 16,2-1 15-16,-1-1 10 16,1 0 3-16,0-1-7 15,0 1-7-15,0 0-18 16,0 0-12-16,0-1-7 15,0-1 2-15,0 1 4 0,6-11 2 16,1-2-1-16,24-34-3 16,-19 35-3-16,3-3-4 15,1 3-1-15,2 1-2 16,-3 4 2-16,4 1-1 16,-2 3 3-16,3 4 0 15,-4 2 1-15,3 5 0 16,-1 1 2-16,-1 3-3 15,-3 1-1-15,0-1-15 16,-3-3-16-16,-1-1-33 16,0-4-8-16,1-7 1 15,2-4 14-15,1-9 18 16,1-4 34-16,0-5 7 16,-3 4 3-16,0-1-2 15,-1 6 2-15,2-3-2 16,0 5 2-16,2 0-1 0,-3 4 0 15,1 5-1-15,-5 4 1 16,3 4-1-16,2 3 0 16,6 6 0-16,2-1 1 15,5 6 2-15,-1-1 2 16,3-5 1-16,-5-1-1 16,4-3-3-16,-3-9-2 0,5-4-2 15,1-3 0-15,5-15 0 16,-6 0 3-16,0-5 4 15,-10 2 5-15,-7 1 59 16,-7 11 27-16,-3-2 43 16,-4 5 7-16,-4-2 3 15,0 3-54-15,-2-1-22 16,-1 4-41-16,1 4-13 16,1 3-10-16,2 3-12 15,0 1-12-15,4-1-16 16,-1 0-7-16,1 0-20 15,0 2 1-15,0 7-9 16,3 9 6-16,26 35 3 16,0-38 19-16,6-9 4 15,3-9 13-15,11-16 6 16,-1-12 8-16,9-24-1 0,-1-8 5 16,10-25-54-16,-10-5-16 15,4-16-128-15,-13 10-53 16,-12-12-25-16,-19 15-84 15</inkml:trace>
  <inkml:trace contextRef="#ctx0" brushRef="#br0" timeOffset="31587.28">31040 11627 539 0,'-24'-41'410'0,"7"23"-57"0,2 8-25 15,4 3-257 1,2 2-17-16,6 6-39 0,-1 1-54 16,4 8-25-16,1 16-5 15,2 8 9-15,7 19 5 16,3 9 28-16,7 12 14 15,3-6 5-15,9 17 1 16,2-11 8-16,13 9 1 16,0-11 4-16,11 1-4 15,-4-21-19-15,5-5-99 16,-14-20-110-16,-5-10-65 16,-21-23-105-16</inkml:trace>
  <inkml:trace contextRef="#ctx0" brushRef="#br0" timeOffset="33056.01">30950 12076 484 0,'22'-2'165'16,"2"-5"15"-16,-17-2-98 15,30-11-94-15,4-9 15 16,14-14 2-16,-1-8 0 15,9-16-1-15,-11 0-2 0,-1-8-1 16,-13 7-1-16,-8 6 3 16,-13 19 5-16,-5 9 47 15,-9 16 25-15,-3 9 27 16,1 8 8-16,-2-1 7 16,0 3-41-16,1-1-13 15,-1 0-26-15,0 0-13 16,-1 0-16-16,1 0-10 15,0 0-16-15,0 0-10 16,0 0-2-16,0 0-9 16,-1 1 2-16,2 4 1 15,3 15 4-15,12 48 2 16,0-32 11-16,6 13 3 16,-2-6 2-16,8 12 2 15,-5-5 7-15,3 1 3 16,-5-11 3-16,1 1 1 15,-6-15 2-15,-2-6-3 0,-5-10-4 16,-1-3 2-16,-5-5 1 16,0 0 3-16,-1-5 2 15,-1 2 3-15,0 0-2 16,0 0-1-16,0-1-6 16,5-11 0-16,9-11-2 15,32-40-1-15,-21 38 0 0,1-1 0 16,-2 6 1-16,-1 3-3 15,-2 5-1-15,2 4-2 16,0 0 1-16,4 1-2 16,0 1 0-16,6-1-4 15,-2 1 0-15,0-1-3 16,-5 1 1-16,3-2 0 16,-6-3 6-16,4-7 0 15,-3-3 3-15,5-7 0 16,-6 1 3-16,-2-1 2 15,-9 10 3-15,-2 4 9 16,-8 7 40-16,-2 2 36 16,-1 2 20-16,-3 2 8 15,3 1-6-15,0 1-40 16,0 0-38-16,-1 0-30 0,-1 0-18 16,-7 5-22-16,-10 0-4 15,-36 60-34-15,37-33 3 16,7 5-20-16,7-7 12 15,10 0-6-15,5-10 31 16,12-4 5-16,3-7 27 16,14-8 2-16,4-8 13 15,9-10 4-15,-6-4 2 0,-3-9 2 16,-13 3 4 0,-7 0 13-16,-14 7 33 0,-5 1 53 15,-8 4 4-15,-4-2 3 16,-4 0-9-16,-3 0-35 15,2 1-58-15,-7 6-23 16,5 5-19-16,-3 2-18 16,3 4-34-16,1 0-125 15,8 0-91-15,14 2-11 16,14-3 16-16,17-9 36 16,12-3 128-16,17-16 110 15,2-9 23-15,16-13 0 16,-7 2-1-16,1-11 1 15,-15 6 0-15,0-6 1 16,-18 13 3-16,-6-1 64 16,-15 12 46-16,-6 4 134 0,-19 8 19 15,-14 0 58-15,-6 4-49 16,-10-3-43-16,-4 3-136 16,-1 2-24-16,-2 7-62 15,-13 10-23-15,-1 11-10 16,-11 14-5-16,1 7 2 15,3 6-3-15,16-1-49 16,8 1-9-16,16-4-2 0,13 4-13 16,10-1-9-16,14 0 37 15,11-8 4-15,19-12 5 16,8-15 16-16,10-17 11 16,-6-13 21-16,5-17 13 15,-14-4 6-15,-8-7 4 16,-14 2 2-16,-8-23 3 15,-15 3 0-15,-11-12 42 16,-10 7 26-16,-13-4 42 16,-2 19 5-16,-3-1 41 15,-1 11-21-15,-1 5-11 16,8 11-36-16,2 9-8 16,5 15-44-16,4 6-32 15,8 6-29-15,3 2-39 16,3 4-18-16,0-2-9 15,4 29 4-15,20 75 9 0,-2-16 29 16,14 46 19-16,11-4 13 16,27 34-78-16,6-3-310 15,22 4 81-15</inkml:trace>
  <inkml:trace contextRef="#ctx0" brushRef="#br0" timeOffset="38024.47">16736 11372 157 0,'1'-4'106'0,"2"3"-31"15,-7-1-97-15,3 1-34 16,-1 0-53-16</inkml:trace>
  <inkml:trace contextRef="#ctx0" brushRef="#br0" timeOffset="38876.03">16548 11356 228 0,'-19'3'81'0,"-3"0"-4"0,3-5-48 16,1 2-29-16,4 2-3 15,7 0 13-15,6-2 15 16,-1 1 31-16,2-1 9 15,0 0-2-15,0-1-4 16,0 1-16-16,0 0-34 16,0-1-16-16,1 1 0 0,14 1 0 15,11 0 2-15,45 6-5 16,-37-2 1-16,8-2-1 16,-5 0 1-16,10 3 0 15,-3 0 5-15,10-1 0 16,-5-2 2-16,11 0 0 15,-8-1 0-15,8 0 0 16,-10-3-2-16,12 1 1 16,-4 0 2-16,12-4-1 15,-4 1 2-15,16 1 0 16,-12-1 0-16,7-1-1 16,-10 4 3-16,6 0-1 15,-11-2 0-15,11 4 0 16,-8 1-1-16,6-2-1 15,-8-1 0-15,10 1-1 16,-9-1 1-16,8-2 0 0,-7 1 0 16,8 3 0-16,-12-2 1 15,5 0-1-15,8 3 2 16,-1-2 0 0,2-4-1-16,3 2 0 15,5-2 0-15,-19-3 1 16,11 0 0-16,-12-1 0 15,6 2 0-15,-12 0 0 16,9 0 0-16,-10 1 0 16,8-1-1-16,-9 1 1 0,7-2 0 15,-7 1 0-15,10-2 2 16,-4 0 0-16,6-4 0 16,-6 3-1-16,4-4 0 15,-14 4-2-15,2 0 0 16,-5 2 0-16,5-1 1 15,-4 2-1-15,7-1 1 16,-4 1-1-16,9 1 1 16,-8 1 0-16,5 0-1 15,-10 1 0-15,5-2 0 16,-10-1-1-16,2 2-1 16,-5 1 2-16,5-1-1 15,-6 2 1-15,5 1 0 16,-2 1 0-16,5-2-1 15,-2 1 1-15,9-1 0 16,-6-1 0-16,8-2 1 0,-7 1 1 16,3-1 0-16,-8 2 0 15,2 0 1-15,-9 1-1 16,3 0-2-16,-5 2 1 16,2-1-1-16,1 0 0 15,10 0 1-15,-2 1-2 0,16 1-125 16,-1 3-9-16,10 4-43 15</inkml:trace>
  <inkml:trace contextRef="#ctx0" brushRef="#br0" timeOffset="40005.82">23954 11443 161 0,'-12'3'138'0,"10"-3"-36"15,0-3-4-15,1 2-93 16,0 1-23-16,1-1-3 15,0 1-2-15,0 0 0 16,0 0 2-16,0 0 17 0,1-1 0 16,2 0 1-16,21-2-1 15,39-5 1-15,-20 4-1 16,5-2 2-16,13-4-1 16,-4 3 1-16,6-1 0 15,-6-2 0-15,4 2 1 16,-7 3 3-16,12-2-1 15,-7 0 1-15,12-2-1 16,-9 0-1-16,14 0-1 16,-9 0 1-16,14-1 0 15,-9 2 0-15,10-1 0 16,-13 3 1-16,9 2 1 16,-13 2 0-16,7-2-1 15,-8 3 2-15,10 0 2 16,-9-1 0-16,10 1 5 15,-9-2 1-15,15 0 0 16,-6-1-2-16,10 1-2 16,-8-1-5-16,6 2 0 0,-14 1-3 15,7 1 1-15,-13-1 2 16,9-1 1-16,-2 0 2 16,10 0 4-16,-11 0 3 15,15-2 9-15,-10 2 11 16,3-4 8-16,-13 0 26 0,7 1 33 15,-20 0-4-15,-1 2-7 16,-11 0-7-16,-2 1-26 16,-11-3-34-16,-2 5-2 15,-8-1-2-15,-1 0 0 16,-5 1-4-16,-2 2-1 16,-2-3-4-16,-3 1-2 15,-2 0-9-15,-1 0-93 16,-1 0-95-16,-1 1-42 15,-11 7-109-15</inkml:trace>
  <inkml:trace contextRef="#ctx0" brushRef="#br0" timeOffset="65437.38">2729 5099 1011 0,'-19'-32'173'0,"-7"-2"125"15,-5 0-325-15,-4 0 48 16,6 10-7-16,-3 2-13 16,2 10-12-16,-11 7-16 15,-3 13-17-15,-23 16-13 16,-3 12 3-16,-16 25 3 15,6 5 13-15,-10 17 12 0,18-1 10 16,-3 21-5-16,15-5 0 16,4 22-5-16,14-7-1 15,5 23-2-15,20-16 7 16,8 16 0-16,11-13 7 16,11 21 0-16,12-22 5 0,13 14 1 15,5-20 3-15,17 18 2 16,0-26 2-16,8 12 0 15,-7-11 0-15,10 22 5 16,-9-18-3-16,1 17-2 16,-11-11 2-16,3 17-5 15,-16-18-4-15,-10 13 3 16,-9-11 0-16,-9 18-1 16,-16-19 2-16,-10 11-3 15,-7-11-1-15,-19 14 2 16,-7-19 1-16,-22 25 2 15,-8-6 4-15,-23 13-1 16,-3-15 0-16,-28 29 4 16,5-24-2-16,-23 2 1 15,8-18 1-15,-18 4 1 16,28-39 0-16,-6-8 37 16,25-25 18-16,-3-12 6 0,21-22-1 15,1-13 42-15,17-12-22 16,-7-12-15-16,17-11-11 15,3-13 32-15,7-4-41 16,7-13-5-16,17 1-2 16,11-7 2-16,12 9-31 15,10-9-9-15,10 7-16 16,17-8-3-16,9 9-2 0,19-1-1 16,4 16 2-1,5 7 0-15,-1 19 2 0,10 9 1 16,-5 13 1-16,24 12 1 15,-5 8 4-15,18 18-2 16,-8 9 1-16,9 18-4 16,-17 2 0-16,9 19-3 15,-22 3-1-15,5 26-8 16,-22-2 9-16,3 28-2 16,-13-2 1-16,5 24 4 15,-13-15 10-15,7 27-12 16,-9-21 3-16,5 25 0 15,-10-19 1-15,0 23-2 16,-5-22 7-16,-3 20-5 0,-6-28 0 16,7 18-4-16,-7-26 1 15,2 5-2-15,1-23 3 16,8 4-1-16,-1-36 4 16,12-3-5-16,-1-25 2 15,8-7 3-15,-5-22 3 16,2-3 3-16,-6-13 3 15,9-5 0-15,-6-12-1 16,14-3 2-16,0-7 0 16,20-7 4-16,-1-4 4 0,27-11-61 15,5-4-189-15,8-8 45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5T08:56:28.8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9769 10286 1021 0,'-2'-75'-8'0,"2"39"-2"0,0 13-4 0,-3-62-7 0,5 85-2 0,-2 2 1 0,0-1-4 0,0-1 2 0,0 0-3 16,0 0 1-16,0-1 2 15,0 0 9-15,0 0 3 16,11-3 7-16,9-1-3 16,34-12 0-16,-27 8-1 15,0 0 0-15,8-2 1 16,-2-2 2-16,15-7 0 0,-4 2 1 16,13-11 2-1,-1 0 0-15,14-3 1 0,-10 3 1 16,4-3 1-16,-11 8-1 15,0-2 1-15,-15 5 1 16,2 1-1-16,-8 4 1 16,3-2 0-16,-7 4 1 15,6-3 1-15,-5 4 1 16,2-2 1-16,-4 5 0 16,1-3 2-16,-5 5-2 15,-2 0 2-15,-6 4-1 0,0-1 41 16,-7 3 10-16,-1-1 18 15,-1 2 3-15,-1-1 6 16,-1 0-39-16,-4 1-10 16,0-1-17-16,0 1-1 15,0 0-3-15,0 0 7 16,0 0 1-16,0 0 4 16,0 1-3-16,0 0 2 15,0 0-4-15,0 0 6 16,0 0 4-16,0 0 10 15,0 0 1-15,0 0 4 16,0 0-9-16,0 0-3 16,0 0-11-16,0 0-2 15,0 0-6-15,0 0-1 16,0 0-5-16,0 0-32 0,0 0-71 16,0 0-246-16,0 0 29 15</inkml:trace>
  <inkml:trace contextRef="#ctx0" brushRef="#br0" timeOffset="1771.94">25963 10278 417 0,'7'1'164'0,"-5"-3"1"15,2-2-90-15,-4 3-80 16,0 0-3-16,2 0-1 16,2 0-2-16,9-4 3 0,5-1-1 15,37-10 2-15,-29 10 1 16,-2-1 1-16,6-2 0 16,-4 0 3-16,1-1 1 15,-7-2 3-15,4 1 3 16,-4-1 2-16,7-1-1 15,1 1-1-15,11-3-3 16,0 2-2-16,14-5 0 16,3 1-1-16,12-3 1 15,-7 0 0-15,7-2 1 16,-10 3 3-16,-2-3-3 16,-11 5 1-16,6-3-1 15,-6 1-1-15,8 0-3 16,-4 0 4-16,9-3-2 15,-3 2 1-15,11-3-1 0,-7 1 1 16,6 1-1-16,-5 1 2 16,5 2-1-16,-13 3 0 15,7 1 1-15,-11 1 0 16,12-3 0-16,-6 1 0 16,12-2-1-16,-3 1-1 15,12-4 1-15,-10 5 0 16,3-2-1-16,-12 4 2 15,0 1 0-15,-16 2 0 0,-7 2 1 16,-9 4 11-16,-6-1 22 16,-10 5 5-16,-1-3 6 15,-4 4 1-15,-1-1-10 16,-2 0-20-16,0-1-10 16,0 1-9-16,0 0-39 15,1 0-110-15,14 1-56 16,14-2-52-16</inkml:trace>
  <inkml:trace contextRef="#ctx0" brushRef="#br0" timeOffset="4606.89">21210 10318 585 0,'-5'11'307'0,"-1"-5"-42"15,6-7-118-15,1 2-184 16,-1-1-42-16,0 0-15 16,0 0 3-16,0-1 10 15,0 0 47-15,1 0 15 16,3 0 15-16,12-7-1 16,0 0 2-16,42-20-2 15,-33 14 2-15,12-3-1 0,2-4 1 16,15-5-1-1,-1-1 1-15,15-2 0 0,-2 2 2 16,11 0-2-16,-9 6 2 16,10-1-2-16,-9 2 1 15,11-7-2-15,-3 1 1 0,20-10 0 16,-8 0 1-16,10-4 0 16,-9 2 2-16,4-4-2 15,-24 11 2-15,7 0-1 16,-20 8 0-16,-3 2 0 15,-16 9 2-15,1-2-1 16,-10 2 1-16,4 1 1 16,-3 1-1-16,2 1 2 15,-7 2 0-15,-2 0 3 16,-6 3 1-16,-4-1 11 16,-4 4 10-16,-2 0 25 15,-3-1 7-15,-2 2 4 16,-2 0-10-16,0-2-11 15,0 2-26-15,0 0-11 16,0 0-6-16,0-1-3 16,0 1 0-16,0-1-4 15,0 1-3-15,0 0-42 0,0 0-41 16,1 0-138-16,15-1-7 16</inkml:trace>
  <inkml:trace contextRef="#ctx0" brushRef="#br0" timeOffset="5504.24">25531 10232 782 0,'-1'0'239'0,"1"0"32"16,1-1-229-16,-1-1-71 15,0 1-29-15,2 0-12 16,-1 0 5-16,24-6 11 16,37-15 31-16,-31 11 8 15,1 1 8-15,1-1-1 16,-4 0 1-16,5 0-1 15,-1 1 1-15,8-3-1 0,0 0 4 16,9-4 1-16,2 0 1 16,12-1 1-16,-6 2 1 15,9-1-2-15,-2 3 1 16,13 0 1-16,-9-1 0 16,16-4 0-16,-7 5 1 0,3-5 0 15,-13 3 0-15,7-2-1 16,-15 4 1-16,3-3 0 15,-7 3 0-15,1-1 0 16,-11 4 0-16,0 1 1 16,-12 3 0-16,-4 1-1 15,-6 3 1-15,0 1 0 16,-3 3 0-16,4 1-2 16,0 3-56-16,11 7-140 15,0-1 26-15</inkml:trace>
  <inkml:trace contextRef="#ctx0" brushRef="#br0" timeOffset="8485.37">11250 11109 159 0,'14'-7'104'0,"-2"0"-19"16,-4 5-20-16,5-3-59 15,2 1-7-15,6-1 0 16,2 0-1-16,4-3 2 16,-1 1 0-16,5-2 0 15,-6 1 0-15,3 0 1 16,-6 0 0-16,3 3 1 16,-5 0-1-16,4 0 0 15,-4 0 0-15,4 3-1 16,0-2-1-16,5 4 1 15,-3 1 0-15,8-2 0 16,-1-1 0-16,4 2 0 16,-3 0 0-16,2-2 0 15,-4 2 1-15,3 1 0 16,-5-1 0-16,5 1 0 0,-5 2-1 16,4-1 0-16,-4 1-1 15,5 0 1-15,-2-1-1 16,5 0 1-16,1 0 1 15,2-1-1-15,-3 1 1 16,2-1-2-16,-6 0 1 16,3 3 0-16,-5-3-1 0,7 1 0 15,-1 0 3-15,13 1-1 16,-3-3 0-16,10 0 0 16,-3 2 0-16,5-2-1 15,-8 0 0-15,7 1 0 16,-7 0 0-16,3-3 0 15,-5 1 0-15,4-1 0 16,-8 0-1-16,5 0 0 16,-6 1 1-16,9-1-1 15,-4-1 2-15,7 0-1 16,-3 0 1-16,13-2-1 16,-7 3 0-16,9-1 0 15,-8 2 0-15,10 0 1 16,-9 1 0-16,10-2-1 15,-8-3 1-15,11 2-1 16,-7-2 0-16,6-1-1 16,-10 2 0-16,10-2 1 0,-9-1 0 15,11-2 1-15,-6-2 1 16,7-1 2-16,-10 0-1 16,5-2 2-16,-16 0-1 15,2 2 1-15,-13 1-2 16,0 2 2-16,-11 2 0 15,0 1 3-15,-8 3 0 0,0 0 2 16,-7-2-1-16,2 2-1 16,-2-1-3-16,4-2-3 15,2-2-2-15,27-13-40 16,16-7-64-16,33-22 9 16</inkml:trace>
  <inkml:trace contextRef="#ctx0" brushRef="#br0" timeOffset="10906.21">23385 11164 503 0,'2'0'133'0,"-1"-1"35"16,-2 1-147-16,1-1-15 15,0 1-8-15,0 0-3 16,1 0 0-16,6-1 2 16,10 0 3-16,5 0 0 15,31-4 0-15,-31 3 0 16,-1-1-1-16,6 2 0 15,0 0 0-15,10-1-1 16,-1-2 1-16,12 0 1 16,-4-1 0-16,3 0 0 15,-4 1 0-15,2 0 1 16,-8 2-1-16,6 0 0 0,-5 1-1 16,8 1 0-16,-4 1 0 15,9 0 0-15,-5 1 0 16,7 1 0-16,-9-1 0 15,3-3 1-15,-6 0 0 16,4-1 1-16,-7 0 0 16,7 0 0-16,-6 2-1 0,6 0 1 15,-4-1-1-15,10 2 0 16,-4 0 0-16,14 0 0 16,-3-1 0-1,7-1 1-15,-7 0-1 0,8-4 0 16,-13 2 1-16,5 0-1 15,-11 2 0-15,3 0 1 16,-8 1-1-16,10 1 0 16,-7-3 1-16,14-1 0 15,-1-1-1-15,12-1 1 16,-9 1 0-16,5 0-1 16,-13 2 0-16,1-1 0 15,-13-1 1-15,1 1 0 16,-9 0-1-16,3 1 1 15,-5 1 0-15,10 0 0 16,-3 0 0-16,9-1 0 16,-1 0-1-16,5-1 1 0,-7 0-2 15,0 1 2-15,-4-1-1 16,-1 0 1-16,-8 2 0 16,-1 1 0-16,-7 0-1 15,2 0 1-15,-3-1-1 16,6 1 0-16,0-1-1 15,7 0 1-15,-3 2 0 16,3-1 0-16,-4 0 0 16,-2-1 1-16,-6 1 0 0,0-1 0 15,-5-2 0-15,1 3 0 16,1-1 0-16,4 1-1 16,1 1 0-16,9-2-1 15,-1 1 0-15,9-1 0 16,-3 0 1-16,2 0 0 15,-4-1 1-15,1 1 0 16,-6 0 0-16,3-2 0 16,0 0-1-16,6-1 1 15,2 0-1-15,9 0 0 16,-1-1 0-16,9 2 2 16,-9-1-1-16,5 0 1 15,-14-1-1-15,0 2 1 16,-17-2-1-16,2 1 1 15,-9 3 0-15,2-1 1 0,-5 0-2 16,2 1 1-16,-4 1-1 16,-2-3 3-16,-3 4 1 15,-1 2 4-15,-3-3 1 16,-2 0 2-16,-2 0-1 16,0 0-3-16,0-1-4 15,0 1-4-15,0-2-3 0,1 2-140 16,30 0-41-16,52-12-33 15</inkml:trace>
  <inkml:trace contextRef="#ctx0" brushRef="#br0" timeOffset="22497.06">10881 12061 555 0,'15'-2'149'16,"-6"1"22"-16,-8 1-170 15,6 1-60-15,0 0 3 16,-7-1 6-16,1 0 11 15,20 0 26-15,40-2 11 16,-29-3 0-16,-3-1 1 0,5 1 0 16,-6-1 1-16,2 0 0 15,-3 3-1-15,5-1 0 16,-3 2 0-16,11 0 0 16,1 2-1-16,9-1 1 15,0-2-1-15,6 0 0 16,-5 0 1-16,3 1-1 15,-9 1 0-15,3 3 0 16,-7 3 0-16,5-3-1 16,-8 5 2-16,8 0-1 15,-5-4 1-15,6 1 0 16,-4-2 1-16,5-4-1 16,-6 1 0-16,2-2 1 15,-5 2-1-15,2 2 0 16,-8-1 1-16,7 3-1 0,-7 0 0 15,6 0 0-15,-2-2 1 16,10 0 0-16,-5-2 0 16,6-2 1-16,-6 0-1 15,3-1 1-15,-8 2 0 16,-2 0 1-16,-8 0-2 16,0 2 1-16,-7-2-1 15,4 2 1-15,-3 2-1 0,6-2 0 16,-5 1-1-1,8 0 1-15,-5-2-1 16,3 0 1-16,-3 2 0 0,3-4 1 16,-8 3-1-16,2 2 0 15,-3-1 0-15,3 0-1 16,-3 1 1-16,6 0-1 16,-1 1 1-16,5-2 0 15,-2-1 0-15,5 1 1 16,-4-1-1-16,3 1 1 15,-7 0-1-15,3 2 1 16,-4-2-1-16,6 0 0 16,-5 0 0-16,8-1 1 15,0-1-1-15,4-2 1 16,1-1 0-16,6 1 1 0,-4 0 0 16,4 0 1-1,-9 1-1-15,1 2-1 0,-10-2 0 16,5 4 0-16,-7-1-1 15,8 0 1-15,-1-2-1 16,13 0 2-16,-1-2-1 16,12 0 2-16,-3-1-1 15,5 0 1-15,-10 0-1 16,3 2 0-16,-11 0-1 16,0-2-1-16,-7 2 1 15,6 1 0-15,-2 0-1 0,10-1 2 16,0 0 0-16,13 0 3 15,-4-2 1-15,4 2 4 16,-10-3 1-16,12 1 83 16,-6-1 17-16,10-2 14 15,-4-2-4-15,1 2-4 16,-15 4-86-16,-2-2-18 16,-12-1-15-16,4 4 2 15,-3-1 3-15,2-2-1 16,-5 3-2-16,-3 2 0 15,-7-1-2-15,-2 1-2 16,-1 1 2-16,0 1-1 16,-2 0 0-16,1 3-1 15,-3-2 0-15,2 1 0 16,-5-1 0-16,2-2 1 16,-3 2-1-16,0-1 1 0,-2 1 0 15,2-1 0-15,0 3 1 16,-1-2 0-16,-1-1 0 15,4 3 0-15,-2-1 1 16,1-1-2-16,2 0 1 0,3-1-1 16,-2-1 1-16,2 2 0 15,-2-1 1-15,4 2 1 16,-2 0-1-16,1-2 1 16,-3 2 1-16,4 1 0 15,-5-1-1-15,2 1 0 16,0 1 0-16,4-1 1 15,-1-2-1-15,4 0 0 16,-1-2 1-16,3 1-1 16,-4 0 1-16,4-1-1 15,-5 1 0-15,2-1 1 16,-5 0-1-16,2 1-1 16,-3-1 1-16,2 0 0 15,0 0 0-15,1-1-1 16,-2 1 1-16,3 0 0 15,-6 0 0-15,2 1 1 16,-1-1-1-16,0-2 1 16,-1 2-1-16,4-1 0 0,-2 0 0 15,2 0-1-15,-1 0 1 16,1 0-1-16,-2 0 2 16,-2 1 0-16,-2-1 0 15,-1 0 0-15,-1-1 0 16,2 0-1-16,0 2 0 15,2-2-1-15,1-1 1 16,2 0-1-16,-1 0 1 0,2 0 0 16,-1-2 1-1,-1 3 0-15,-1 1 0 0,-3-2-1 16,1 2 0-16,1-2-1 16,1 4-1-16,4-4 0 15,1 2 1-15,2-1 0 16,-2 1 0-16,0-2 2 15,-3 0 0-15,-1 1 1 16,-4-1 1-16,1 0 0 16,-4 1-1-16,0 2 0 15,-1-3-1-15,5 0-1 16,-1 2-1-16,3-2 0 16,1 0 1-16,0 2 0 0,-3 0 1 15,-2-1 0 1,-3 1 1-16,-1 0 1 0,-4 0 0 15,-1 0 1-15,0 0-1 16,0 0-1-16,0 0-1 16,0 0 0-16,0 0-1 15,0 0 0-15,0 0 0 16,0 0 1-16,0 0-1 16,0 0 0-16,0 0 0 15,0 0-1-15,1 0 0 0,-1 0-2 16,1 0 0-16,0 0-1 15,-1 0 1-15,0 0 0 16,0 0 1-16,0 0-4 16,0 0-5-16,0 0-34 15,0 0-24-15,0 0-39 16,0 0-17-16,0 0-95 16,0 0 14-16,0 0-25 15</inkml:trace>
  <inkml:trace contextRef="#ctx0" brushRef="#br0" timeOffset="27847.85">22918 12231 236 0,'-2'6'268'0,"3"-2"-80"15,-1-5-27-15,-1 0-94 16,-1 1-67-16,2-1-6 16,0 0-5-16,0-1 2 15,0 1 4-15,0 0 5 16,0 0 3-16,0 0 1 16,0 0-1-16,2-1-1 15,-1 1-2-15,0 0 0 16,2-1-2-16,8-4 2 15,-2 1 1-15,4 0-1 16,33-17 1-16,-30 14-1 16,1 1-1-16,6-5 1 15,0 3-1-15,5-2 0 16,-4 2 0-16,3 0 1 0,-4 1-1 16,4 0 0-16,-1 1 0 15,7-2 0-15,-1 1-1 16,5-1 2-16,-2-1-1 15,5-1 1-15,-4-1 0 0,7 1 1 16,-2-2-1-16,9 1 0 16,-5-1 0-16,14 0 0 15,-5 2-1-15,8-2 1 16,-6 1 1-16,8 1 0 16,-15-2 0-16,9-1 0 15,-11 1 0-15,4 0-2 16,-6 1 0-16,7 1 1 15,-9 5-1-15,7-2 1 16,-4 0 0-16,11 0 0 16,-5 2 0-16,8-3 1 15,-6 3-1-15,4 1-1 16,-12 2 1-16,1 0 0 16,-10 1 0-16,2 1 1 15,-8 0 0-15,6 3 2 16,-6 0 0-16,8 1 0 15,-4 0-1-15,15 1 3 16,0-1-2-16,14 4 0 0,-4 0-1 16,13 1 1-16,-9 3-2 15,3-1-1-15,-9 0 1 16,9 3-1-16,-11-3-1 16,6 4 0-16,-4-3 1 15,6 0 0-15,-4-3 0 16,10 1 0-16,-8-3 0 0,7 2 0 15,-7-3 1 1,8 0 0-16,-7-3 0 0,7-1 2 16,-10-3-1-16,3-1 3 15,-11 1 0-15,-2-4 4 16,-11 2 0-16,5 1 3 16,-9 1-2-16,5-3-1 15,-6 3-3-15,2-1 0 16,-7 0-3-16,0-1 3 15,-8 2 0-15,-1-1 8 16,-7 3 5-16,-4-2 9 16,-1 1-1-16,-2 1-1 15,1 0-8-15,2 0-6 16,-1 0-9-16,1 0-1 0,0 0-2 16,2-1 0-16,-1 1 0 15,2-2 2-15,-2 0-2 16,2 2 2-16,-1-1-2 15,2 0-1-15,1 2-1 16,4 1-1-16,5-2 0 16,6 0 1-16,2 1 1 15,18-2 7-15,5 1 3 16,0 0-1-16,-3 0-3 16,-1 0 0-16,-16 0-8 0,-3-1-2 15,-2 2 1-15,7 0 3 16,-3-1-1-16,6 0 1 15,-5 4 1-15,1-5 2 16,-7-3-1-16,1 4 2 16,-5-3-2-16,3-3 2 15,-4 3-1-15,1-1 2 16,-5 0 0-16,1-3 4 16,-7 3 0-16,-1-3 6 15,-2 1 2-15,-1 1 9 16,-1-1-1-16,2-3 3 15,2-3-5-15,2-5-3 16,-2 0-10-16,2-1 6 16,-3 1 3-16,-2 3 27 15,-5 6 8-15,0-1 13 16,-3 0-6-16,1-2-11 0,2 1-28 16,-2-9-24-1,0 1-14-15,1-3 2 0,-2 4 1 16,-2-1 12-16,-1 5 17 15,0 1 13-15,-1 2 0 16,-2-4 0-16,-2 3-10 16,-2-3-10-16,-1 1-13 0,-4 0-6 15,0 3-6-15,-3 0-2 16,-1 0-1-16,-4 0-2 16,1 3 3-16,-1-1 6 15,1 3 4-15,-4-3 3 16,1 3 3-16,-3-3 0 15,-3 1-2-15,-12-1-1 16,3 1 0-16,-6-1 2 16,2 1 1-16,-3 1 1 15,8 0 0-15,-7 3 0 16,3-3-2-16,-12 1-1 16,5-2-3-16,-7 3 1 15,4-1-6-15,-4 4-3 16,11 0 1-16,-5 4 3 15,4-3 0-15,-13 4 6 16,3-3 2-16,-12 0 0 0,3 0-1 16,-8-1 0-16,11-2 1 15,-14 0 2-15,8-1-1 16,-10-2 2-16,9-1-1 16,-9 2 1-16,13 2 0 15,-13 3 1-15,6 3-2 16,-6-1 2-16,11 1-2 15,-7-2 2-15,16-4 1 0,-12-5 1 16,6 0-1-16,-14-3 1 16,6 1-2-16,-10-2 0 15,8 4 0-15,-3 0 1 16,10 2-3-16,-3 2 4 16,12 2-2-16,-2-3 1 15,11 1 0-15,-3-3 0 16,1-1 0-16,-11-2 1 15,-3 2-1-15,-15 0 0 16,1 1 0-16,-3 0 0 16,13 2-1-16,-5-3 0 15,15 0-1-15,-20 0 0 16,2 0-1-16,-11-1 1 16,6 0 0-16,-21 1 1 15,8 3 0-15,-10 2 3 0,10 4-2 16,-5-2 1-16,17 2-2 15,-15 4-2 1,7 3-5-16,-11 2 0 0,4 1 2 16,-13 1 1-16,5-3-29 15,-24 7-17-15,10-1 1 16,-5 1 33-16,15-3-2 16,-13 1-5-16,18-2-36 15,-22 6-4-15,5 1 3 16,-1-3 17-16,23-5 34 0,-6-7 55 15,20-5 4-15,-8-4-34 16,6 4-18-16,-11-1 1 16,14 2 0-16,-12-3 1 15,11 2-1-15,-9-5 2 16,22 2 0-16,-20-3-99 16,4 5-37-16,-8 3 63 15,12 4 65-15,0 1 8 16,31-1 97-16,-1 3 22 15,8-1-72-15,-12 7-67 16,3 2-7-16,-5 6 5 16,15-2 13-16,1 1 2 15,9-1-1-15,-1 2-5 16,9-1-2-16,2 3-12 16,5-3-4-16,4 6-11 15,8-2 3-15,-2 8 0 0,3 0 11 16,1 9 8-16,3-2 12 15,1 6 2-15,6-7 1 16,6 1-2-16,5-5-1 16,10 0 0-16,2-7 0 0,11 1 2 15,4-6 3-15,9-1 1 16,1-5 2-16,11 2 0 16,-3-4 0-16,8 1 0 15,-7-4 0-15,8-3-1 16,-7-3 1-16,7-2 0 15,-6-3 0-15,12-1 0 16,-8-2 1-16,15-2 1 16,-9-3 1-16,15-2-1 15,-9 0 0-15,12-2 2 16,-14 2-2-16,13-4 1 16,-12 0 0-16,13 0 0 15,-5 0-3-15,12-3 1 16,-9 3 0-16,6-2 0 15,-15 3 0-15,3 2 1 16,-16 6 0-16,1 2-1 0,-11 2-1 16,9 0 0-16,-8 0 0 15,10-1-1-15,-7 0 0 16,10 0 1-16,-12 0 1 16,0 0 0-16,-10 2-2 15,2 1 1-15,-8-2 0 16,6 0-2-16,-3 0 1 15,13-2 1-15,-5 0-1 16,7 2 2-16,-11 0-1 16,2-1 0-16,-14 2 0 0,0 1 1 15,-11-3-2-15,4 0 1 16,-3 0 0-16,4 0 0 16,-4 0 0-16,1 0 1 15,-7 1-1-15,3-1 2 16,-4 0 0-16,4 0 3 15,-2-1-1-15,5 0 2 16,-4 1-3-16,0 0 1 16,-5 0-2-16,-1 0 2 15,-5 0-2-15,-2 0 1 16,0 0-2-16,-1 0 1 16,0 1-2-16,1 1 3 15,-3-3 0-15,3 2 12 16,-5 0 15-16,1-2 26 15,-1 1 6-15,-5 0 13 0,0-1-7 16,0 1-10-16,0 0-26 16,0-1-9-16,0 1-38 15,0 0-104-15,0 0-141 16,-3-1-12-16</inkml:trace>
  <inkml:trace contextRef="#ctx0" brushRef="#br0" timeOffset="28601.84">19830 11536 883 0,'3'-3'184'16,"-4"4"82"-16,1-1-262 15,-2 0-12-15,1 0 3 16,0 0 6-16,0 0 7 0,0-1 9 16,0 0 0-16,-2 0 5 15,-17-5 3-15,-45-19 23 16,33 10 11-16,-9-8 24 15,5 0 1-15,-11-12-6 16,-1-2-26-16,-18-10-22 16,-1 0-26-16,-16-9-4 15,5 8-3-15,-13-7 0 16,14 5 6-16,-10-6 17 16,9 0-1-16,-14-15-9 15,12-1-6-15,-17-11 15 16,7 4-14-16,-11-7 11 15,13 14 23-15,-9-9 10 16,17 3-16-16,-14-17-5 16,15 11-11-16,-18-16-1 0,15 7 0 15,-3-9 10-15,17 13 5 16,-5-16 4-16,17 7-23 16,-9-31-32-16,11 11-13 15,-5-15 32-15,13 7 1 16,2-3 19-16,13 36 36 15,0 0 8-15,11 26-27 16,1 11 0-16,4 19-8 16,-1 4-28-16,3 14-16 15,-1 3-45-15,1 3-56 16,-4 10-375-16,-11 12 87 0</inkml:trace>
  <inkml:trace contextRef="#ctx0" brushRef="#br0" timeOffset="30006.54">16651 6623 1099 0,'17'-22'243'0,"-9"0"91"16,-16 7-333-16,5 2-169 16,-1 5-2-16,-20 18-82 15,-7 12 2-15,-14 9 27 16,-7 4 127-16,-8 5 25 0,13-9 104 15,1-1 15-15,13-6 8 16,3 0-2-16,10-5-13 16,4-3-15-16,6-4-12 15,5-1-9-15,5-1-7 0,5 3-4 16,8 0-2 0,17-1 0-16,12-1 2 0,20-2 2 15,7-3 4-15,9 2-5 16,-8 1-6-16,-2 10-8 15,-20 2-4-15,-7 12-4 16,-16-1 5-16,-10 10 3 16,-18-4 9-16,-12 8 2 15,-8-6 5-15,-8 3 1 16,2-8 3-16,-5 0 2 16,7-11 1-16,1-3 6 15,6-7 14-15,2-5 47 16,11-6 17-16,2-6 0 15,7-12-177-15,18-25-43 16,11-13-95-16,8-15-107 16,4 0 311-16,1 2 113 15,-13 24 76-15,-8 9-50 0,-8 16-17 16,1 6-43-16,-4 10-51 16,-2 9-16-16,-2 8-5 15,1 15 1-15,-2 3 5 16,-1 10 5-16,0-3 4 15,2 7 1-15,0-13-1 16,2-1 1-16,3-14 2 16,4-6 11-16,-1-11 17 15,5-10 70-15,0-5 23 16,1-9 23-16,-3-3 3 0,0-5 1 16,-6 6-59-16,-4 1-9 15,-5 4-25-15,1 6-13 16,-3 4-24-16,0-3-13 15,2 2-18-15,3 3-8 16,1-3-4-16,6 4-7 16,2 3 0-16,7 6-10 15,4 6 2-15,6 10-7 16,-1 6 7-16,6 19 7 16,-6 2 13-16,-4 22 8 15,-10 4 10-15,-10 18 9 16,-15-5-2-16,-15 13-1 15,-7-16-1-15,-7-8 1 16,4-22-4-16,2-11 7 16,9-21 15-16,2-10 64 15,3-7 23-15,-2-8 39 16,6-5 12-16,-1-8-19 16,3-6-72-16,8-12-31 0,7-5-46 15,10-16-20-15,6-1 2 16,8-17 7-16,4 4 9 0,9-8 1 15,-3 13 2 1,2-3 0-16,-4 21 1 0,-5 6 0 16,-10 16 4-16,-4 4 1 15,-10 9-2-15,-3 2-14 16,-1 5-20-16,0-3-41 16,6-4-81-16,14-29-223 15,8-14 23-15</inkml:trace>
  <inkml:trace contextRef="#ctx0" brushRef="#br0" timeOffset="30319.49">17815 6458 647 0,'10'-42'206'0,"-5"12"31"15,-2 16-195-15,-2 7-89 16,-1 6-43-16,-8 12-10 16,-6 10-7-16,-5 15 9 15,0 5 58-15,-4 15 18 16,5-6 10-16,6 5 3 0,3-13 6 15,3 2 1-15,5-12 1 16,2-1-2-16,3-10-3 16,10 1 1-16,5-3 0 15,12 0 0-15,3 0 4 16,12 4 1-16,-3 1 3 16,1 5 0-16,-8 1-1 15,-4 4 0-15,-11-1-1 0,-11 3 0 16,-13 1 1-16,-19 12 1 15,-15-1 1-15,-21 11 1 16,-3-7-40-16,-7-14-85 16,10-31 15-16</inkml:trace>
  <inkml:trace contextRef="#ctx0" brushRef="#br0" timeOffset="30576.32">18138 5961 752 0,'25'-5'109'16,"-6"12"78"-16,-6 12-220 0,14 22-32 15,2 5 27-15,4 25 3 0,0 5 13 16,4 19 2-16,-10-4 7 16,3 13-1-16,-5-14 6 15,-1 3 1-15,-7-16 5 16,-5-2 3-16,-6-13 4 15,-6-2 3-15,-4-15-2 16,-10-4 3-16,-9-16-3 16,-22-8-168-16,-7-18 55 15</inkml:trace>
  <inkml:trace contextRef="#ctx0" brushRef="#br0" timeOffset="30798.11">18064 6900 933 0,'-2'-9'284'15,"7"4"11"-15,7-3-237 16,8 1-163-16,16-3-10 15,3-1 22-15,16 1 17 16,-3 4 28-16,9 2 15 16,-9 1 22-16,6-1 4 15,-9-1 3-15,-4-2 6 16,-11-1 4-16,-6-1 25 16,-10 0 18-16,-1-4 12 15,-2-1-3-15,0-7-2 16,2-3-23-16,6-13-19 15,0-10-12-15,13-28-279 16,-1-4 90-16</inkml:trace>
  <inkml:trace contextRef="#ctx0" brushRef="#br0" timeOffset="31603.42">18879 6121 650 0,'-1'-6'384'0,"-1"12"-100"0,-5 4-103 16,-6 15-199-16,-4 8-39 15,-7 17 14-15,0 9 27 16,1 18 2-16,4-2 7 15,2 9-2-15,6-11 3 16,3 0 1-16,5-20 0 16,3-8-3-16,5-14-3 0,4-6-5 15,3-11-4-15,6-7 2 16,5-6 5-16,13-14 8 16,4-7 8-16,15-14 6 15,-2-3-1-15,-1-6 0 16,-12 8-4-16,-5-1 0 15,-15 9-2-15,4-7 0 16,-2 5-1-16,1-4 0 16,-1 6-3-16,-4 7 1 15,-9 10-9-15,-4 7-31 16,-5 6-11-16,0 8-6 16,1 6-2-16,-1 14 7 15,2 7 31-15,0 7 11 16,0-2 7-16,-1 1 2 15,0-13 3-15,2-2 3 0,0-10 2 16,2-5 5-16,-1-8 2 16,3-5 13-16,2-7-1 15,11-13 2-15,4-4-5 16,13-18 1-16,0 0-12 16,1-1 2-16,-10 10 5 15,-5 5 7-15,-13 16-6 16,-1 0-5-16,3 8-5 0,1 2-14 15,0 3-13-15,5 7-10 16,0 5-4-16,-1 13-7 16,-2 5 1-16,-2 11 5 15,-4-2 13-15,-3 5 6 16,-2-8 9-16,-1-4 7 16,0-11 3-16,0-4 5 15,1-7 1-15,2-6 8 16,1-4 0-16,3-8 7 15,4-4 0-15,5-9 7 16,0-2-4-16,5-7-1 16,-2 4-8-16,-1-2-1 15,-4 10-6-15,-3 2 1 16,-5 7-4-16,2 3-3 0,-1 5-5 16,2 0-9-16,3 5-7 15,8 4-3-15,0 4 1 16,6 7 2-16,-4 2 7 15,0 2 2-15,-6-2-6 16,-3 0-28-16,-7-7-19 16,-3-5-5-16,-3-5 4 15,0-4 18-15,-3-3 31 16,0 0-172-16,0-2 77 16</inkml:trace>
  <inkml:trace contextRef="#ctx0" brushRef="#br0" timeOffset="31716.12">20181 6636 602 0,'6'-2'145'15,"-6"5"38"-15,4 3-170 16,-4-6-41-16,0 1-1 16,4 6-31-16,-1 24-110 15,41 37-5-15,-35-33-71 16</inkml:trace>
  <inkml:trace contextRef="#ctx0" brushRef="#br0" timeOffset="31850.57">20492 6289 809 0,'11'-9'47'0,"-7"4"-47"16,-4 9-238-16</inkml:trace>
  <inkml:trace contextRef="#ctx0" brushRef="#br0" timeOffset="32895.79">20558 6747 83 0,'41'-11'84'0,"10"-7"-20"16,0-2-9-16,-3-4 65 15,-12 4 20-15,-7-3 30 16,-12 3-1-16,-3-9 5 16,-5 3-89-16,-2-1 22 15,-3 5-7-15,-4 1 18 16,-5 8-2-16,-3 1 6 16,-2 2-64-16,-5 1-33 15,-4 3-26-15,-6 1-4 16,2 1-6-16,-4 2 4 15,4-3 6-15,4 3 7 16,7-1 1-16,3-1 2 0,3 1-12 16,3 4-14-16,3-4-17 15,0 3-66-15,0 0-20 16,0-1 2-16,1 0 12 16,13-1 13-16,18-5 65 15,49-14 17-15,-35 3 9 16,2-3 0-16,-11 0 3 15,-5 2 3-15,-13 6 3 0,-8 3 13 16,-6 2 8-16,-2 4 25 16,-2 2 5-16,-1 1-8 15,-1 1-15-15,0 0-22 16,0 0-36-16,0 0-28 16,0 0-2-16,0 0-4 15,-1 1 9-15,0 14 8 16,-3 8 22-16,-6 47 5 15,12-34 9-15,4 5 4 16,4-3 5-16,11 2 3 16,-1-14 1-16,6-6 6 15,2-16 0-15,8-11 5 16,-1-10-4-16,13-16 2 16,3-6-8-16,6-12-4 15,-7 5-6-15,-6 3 24 16,-17 15 23-16,-7 8 23 0,-15 12 4 15,-3 2 3-15,0 5-23 16,-1-2-33-16,-1 3-35 16,0 0-16-16,0 0-27 15,1 0-24-15,-1 0 0 16,0 0 8-16,0 1 11 16,-1 10 23-16,-1 8 22 15,-6 39 8-15,6-36 5 16,7 1 3-16,2-3 3 0,6-2 4 15,3-8 2-15,9-6 7 16,4-12-1-16,13-16 2 16,-1-10-1-16,8-17-3 15,-2-3-15-15,9-22-47 16,-14 8-9-16,-5 6 111 16,-12 18 24-16,-8 7 22 15,-14 28 44-15,-4 6-18 16,2 1-122-16,-1 1-53 15,0 1-25-15,0 0-10 16,0 1 22-16,-3 21 3 16,-9 45 27-16,10-26 13 15,3-5 9-15,6 6 5 16,2-9 4-16,8 4 7 0,1-4 2 16,9 0-25-1,4-3-49-15,20-4-171 0,3-9 12 16</inkml:trace>
  <inkml:trace contextRef="#ctx0" brushRef="#br0" timeOffset="33180.74">22754 5744 1374 0,'9'-4'424'15,"-5"-3"40"-15,-4 8-389 16,0-1-261-16,0 0-70 16,0 0 30-16,0 0 11 15,0 0 75-15,0 0 70 16,0 0 81-16,0 0 8 15,0 0-4-15,0 0-106 16,0 0-164-16,0 0 14 0</inkml:trace>
  <inkml:trace contextRef="#ctx0" brushRef="#br0" timeOffset="33507.48">23676 5912 1510 0,'17'5'340'0,"-5"-4"111"15,-17-2-436-15,9-2-251 16,8 1-17-16,6 0-17 16,3 0-44-16,0 4-59 15,-5-1 130-15,-5 5 31 16,-8-2 31-16,-2 0 59 16,-5-2 96-16,3-2-2 15,-6 1 17-15</inkml:trace>
  <inkml:trace contextRef="#ctx0" brushRef="#br0" timeOffset="33760.4">22890 6423 1571 0,'21'15'308'0,"-11"-7"138"16,-7-7-468-16,-3 0-239 15,4 2 13-15,-4-3 16 16,0 0-10-16,0 0-24 16,1 0 89-16,18 2-54 15,11-2-55-15</inkml:trace>
  <inkml:trace contextRef="#ctx0" brushRef="#br0" timeOffset="33936.07">23838 6430 1148 0,'11'11'246'15,"-5"-5"64"-15,-9-6-393 16,5 1-277-16,-2-1 25 16</inkml:trace>
  <inkml:trace contextRef="#ctx0" brushRef="#br0" timeOffset="34382.57">24682 6255 1493 0,'12'3'269'0,"-6"-7"95"16,-7 8-537-16,2 14-20 0,-2 12 15 15,-5 24 8-15,1 14 65 16,-2 18 94-16,0-7 9 16,-3 5 2-16,2-19 0 15,0-7 1-15,1-20 0 16,0-10 4-16,3-15 2 15,0-6 9-15,3-6 2 0,0 0 7 16,0-2 27 0,0 0 35-16,0 0-2 0,0-1-8 15,-3-5-7-15,-13-28-26 16,-24-41-37 0,13 20 1-16,3-14-46 0,14-43-317 15,6-23 91-15</inkml:trace>
  <inkml:trace contextRef="#ctx0" brushRef="#br0" timeOffset="34632.42">24557 5876 1337 0,'19'-48'306'16,"-7"33"106"-16,7-5-384 16,4-1-53-16,0 2-3 15,-2 6 3-15,-6 3-23 16,-6 7-15-16,0 6-27 16,-2 6-4-16,5 8-8 15,-2 6 18-15,-1 13 15 16,-3 2 26-16,-8 12 9 15,-8-2 13-15,-6 13 9 0,-3-9 7 16,-11 10 5-16,-1-11 0 16,-12 4 2-16,1-8 0 15,-6 1-7-15,4-11-31 16,3-4-107-16,12-12-54 16,3-7-68-16,15-14 3 15,13-15-46-15</inkml:trace>
  <inkml:trace contextRef="#ctx0" brushRef="#br0" timeOffset="35159">25061 6017 595 0,'13'9'102'0,"-1"-3"67"16,3 0-182-16,8 5 3 15,1 5 4-15,2 5-1 16,-4-1-2-16,0 4-3 16,-7-5 2-16,-2 4-3 15,-5-2 2-15,-4 2 3 16,-3-4 4-16,-5 4 5 16,-3-4 4-16,-6 0 4 15,-1-5 2-15,2-3 8 0,1-6 3 16,3-2 50-16,5-3 37 15,2-1 47-15,1 0-6 16,0 0-13-16,0-2-91 16,3-37-134-16,62-43-42 15,-30 30 33-15,2 8 43 16,7 2 50-16,-8 18 93 0,16-1-7 16,2 1-36-16,7 6-37 15,-9 7-10-15,-5 8-8 16,-18 9-5-16,-5 10-6 15,-8 5 0-15,-3 11-1 16,-2 3 6-16,-2 5 6 16,-5-5 5-16,-3 3 3 15,-1-7 0-15,-3-2 4 16,1-5 0-16,-3-6 3 16,3-6 1-16,-1-4 3 15,2-9-5-15,0 1-10 16,0 0 51-16,-4-8-301 15,-7-32 106-15</inkml:trace>
  <inkml:trace contextRef="#ctx0" brushRef="#br0" timeOffset="35286.61">25787 5752 886 0,'8'-7'217'0,"-6"8"52"16,3 2-264-16,3 7-102 15,5 10-53-15,3 8-7 16,5 8-73-16,-1 3-13 15,1 11 12-15</inkml:trace>
  <inkml:trace contextRef="#ctx0" brushRef="#br0" timeOffset="36039.58">25946 6131 474 0,'-3'8'334'16,"2"-10"-52"0,1-1-76-16,0 2-166 0,0 0-28 15,0 0-38-15,0 0-17 16,1-2 12-16,14-6-1 15,9-5 3-15,37-18-2 16,-36 28 11-16,3 2 1 16,-5 8 5-16,2-1 1 15,-5 2 5-15,0-2 2 16,-7 1 1-16,-3-1 1 16,-2-2 2-16,-1 1 4 15,-2-1 1-15,-2-2 2 16,2-1 1-16,-5 0 2 15,0 0-2-15,0 0 2 0,1 0-1 16,0 0 2-16,0 0 0 16,1-1 15-16,1 0 9 15,1 0 20-15,-2 0 4 16,-1 0 4-16,1-1-14 16,0 1-12-16,-1 0-23 15,1 0-12-15,-1 0-16 16,0 0-13-16,0 1-6 15,3 0-5-15,0 2 4 0,4 4 8 16,3 3 14-16,5 11 5 16,33 31 6-16,-30-33 3 15,-2-4-1-15,3-3 3 16,-3-5 0-16,6-6 4 16,2-6 1-16,12-10 3 15,6-6-1-15,13-17-5 16,0-7-3-16,6-15-2 15,-9 6-1-15,-2-3 36 16,-17 13 20-16,-3 4 36 16,-12 13 6-16,-4-2 3 15,-6 6-34-15,-2 1-12 16,-5 6-33-16,-2 1 22 16,-1 3 3-16,-1-1 10 15,0 5 0-15,-2 0 1 16,1 1-27-16,0 1-13 15,1 4-15-15,-1-2-15 16,1 4-10-16,1 0-15 0,0 1-5 16,-1 0-5-16,-1 1 4 15,-10 5-4-15,-2 19 13 16,-34 48 2-16,40-28 9 0,10 13 0 16,12 8 7-16,16 14-6 15,12-7 5-15,18 8-127 16,1-14-79-16,8-4-106 15,-9-25-110-15</inkml:trace>
  <inkml:trace contextRef="#ctx0" brushRef="#br0" timeOffset="36198.35">26885 5877 879 0,'31'-1'281'16,"15"-8"41"-16,51-4-527 16,24-1-6-16</inkml:trace>
  <inkml:trace contextRef="#ctx0" brushRef="#br0" timeOffset="37629.53">17185 8236 501 0,'-4'7'449'0,"2"-5"-156"16,3-2-31-1,-1 0-263-15,0-1-63 0,0 0 15 16,1 0 23-16,12-4 5 16,18-7 13-16,53-28 5 15,-33 17 1-15,17-8 1 0,-4 0-2 16,14-7 3-16,-7 1 0 16,15-9-1-1,-7 2 2-15,21-9 7 0,-6 6-5 16,15-3-2-16,-10 9-1 15,13 3-2-15,-15 11-6 16,11 1 2-16,-13 5 3 16,18-2 0-16,-9 0 3 15,16-7-1-15,-6-1 1 16,17-5 2-16,-17 3-3 0,10-5-1 16,-15 5 1-16,8 0-2 15,-17 7-1 1,12 0 1-16,-14 2 0 0,12 0 0 15,-12 3 1-15,17-2 3 16,-7-1 2-16,26-1 1 16,-10 1-1-16,16-8 2 15,-19 0-3-15,7-3 0 16,-27 3-2-16,1-3 2 16,-22 10-3-16,-4-1 0 15,-16 8 0-15,1-2 3 16,-14 5 0-16,-1 0 2 15,-11 6 0-15,-5 1 5 16,-13 3 0-16,-6 3 6 0,-4 1 1 16,-4 0 2-16,0 1-7 15,-3 0-5 1,0 0-20-16,0 0-78 0,1 0-70 16,3 0-121-16,18 4-55 15</inkml:trace>
  <inkml:trace contextRef="#ctx0" brushRef="#br0" timeOffset="40511.68">17442 8536 230 0,'-1'3'107'0,"1"-3"-8"15,0 4-44-15,0-4-56 16,0 0-2-16,0 0 1 0,0 0 5 16,0 0 7-16,0 0 14 15,0 0 3-15,0 0 2 16,0-1-3-16,0-1-4 15,0 1-13-15,0 0-2 16,1 0-3-16,0 0 2 16,0 0-2-16,0-2 1 15,2 1-2-15,8-6-1 16,3-2-3-16,42-31-1 16,-28 26 1-16,4-5 0 15,-1 0 0-15,6-1 0 16,-8 3 1-16,5-3-2 15,-4 6 1-15,2 0-1 16,-2 0 0-16,7 1-1 16,-4 2 1-16,12-5-1 15,1 2 2-15,11-2-1 0,-1-3 2 16,13-3 0-16,-6 0 0 16,6-2 1-16,-6 4-1 15,6-2-1-15,-10 6 1 16,8-2-1-16,-7 2 0 15,9-6 0-15,-5 2 0 0,11-4-1 16,-5 2 1-16,8-1-1 16,-7 1 0-16,9-2 0 15,-12 4 1-15,12-5-1 16,-9 4 0-16,10-1 2 16,-15 4 0-1,11-3 0-15,-11 3 1 0,6-3-1 16,-6 4 0-16,12-2 0 15,-11 2 0-15,13-2 1 16,-11 4 0-16,8-8-1 16,-12 3 0-16,4-2 1 15,-13 4-2-15,4-3 1 16,-12 3 0-16,8-2 1 16,0 2 0-16,14-8 2 15,-1 2 0-15,21-6 1 0,-11 2-2 16,9 0 0-16,-12 6-1 15,3 1-2-15,-19 5 0 16,6 1-1-16,-11 3 0 16,2 0 0-16,-6 2 1 15,10 1-1-15,-6-2 2 16,8-1-1-16,-8 1 1 16,5 1 0-16,-14 4-1 15,-2 2 0-15,-13 0 0 16,-6 5 0-16,-10 0 1 15,-3 1 2-15,-8-1 2 0,0 2 1 16,-2 0 1-16,-2-2-1 16,0-2-3-16,0 2-2 15,0 0-1-15,0 0 0 16,1 0 1-16,1 0-34 16,3 3-64-16,21 9-31 15,41 15-48-15</inkml:trace>
  <inkml:trace contextRef="#ctx0" brushRef="#br0" timeOffset="40994.04">24246 7067 360 0,'-3'13'133'16,"1"-6"-72"-16,2-7-132 16,3 0-97-16</inkml:trace>
  <inkml:trace contextRef="#ctx0" brushRef="#br0" timeOffset="42524.64">26608 6758 7 0,'96'-24'11'0,"4"-1"-2"16,-18 1 7-16,2-2 33 15,-16 1 2-15,3-7 1 0,-11 4 2 16,1-6-1-16,-16 3-12 15,-4 6 54-15,-14 5 29 16,-4 1 43-16,-13 6 0 16,0-1-19-16,-2 1-58 15,5-3-33-15,0-2-45 16,3-5-6-16,-2-2-5 16,1-1 21-16,-5 5 21 15,-2-3 29-15,-5 4-1 16,-5-1 3-16,0 1-14 15,-3-7-19-15,-3 3-28 0,1-6 1 16,2 7-2-16,-5-7-7 16,2 1-4-16,0-4 2 15,-1 5-3-15,-1-5 0 16,-1 5 3-16,2 3 16 16,0 4-1-16,-3-2-1 15,2 6-2-15,-4-3-8 16,-3 0-18-16,-3 1-1 15,2 3 1-15,-5-4-1 16,4 2 4-16,-4-1 2 16,3-1-1-16,-5-1 1 15,2 3-1-15,-8-2-2 16,1 2-4-16,-9 1-5 16,1 1-1-16,-5 0 3 15,6 4 3-15,-5-2 2 16,7 3 8-16,-2-3 0 15,5 3-1-15,-13-8-1 0,2 5-4 16,-12-3-10-16,-1 3 0 16,-12-3 0-16,6 7 1 15,-6-1 2-15,10 4-2 16,-15 1-7-16,5 3-1 16,-10 1 3-16,3 3-8 0,-13 0 9 15,12 1 6-15,-16 2 4 16,8-2-5-16,-6 0 13 15,5 1 2-15,-9 1 1 16,11 0-1-16,-12 0 3 16,8 4-3-16,-9 3 2 15,10-1-1-15,-7 5-1 16,15-2-3-16,-10 3 3 16,9 0-1-16,-3 4 2 15,10-4 1-15,-2 5 1 16,17-4-1-16,-4 4 1 15,10-4-1-15,-2 5 0 16,9-5 1-16,-5 4-1 16,12-5-2-16,1 2 1 15,7-3-2-15,-2 5 0 0,8-4-1 16,0 7 0-16,2 0 1 16,3 4-1-16,3 1 0 15,-1 1 1-15,2-1-2 16,-2 9 1-16,2-1 0 15,-1 10 1-15,6-1-3 16,2 6-3-16,5-6 0 16,2 10 1-16,2-9-3 0,0 9 3 15,3-2 5 1,1 12 1-16,2-11 0 0,3 7 0 16,3-7 0-16,2 2 0 15,3-14-2-15,4 6 2 16,-2-9 0-16,6 5 0 15,0-7 1-15,7 6-1 16,0-6 0-16,6 5 2 16,-1-9-1-16,6 1 2 15,-1-8-1-15,7 1 2 16,-2-11-1-16,15-1 2 16,-1-6 0-16,13-4 1 15,-2-9-1-15,8 5 0 16,-12-2-2-16,8-2 0 15,-10 0 2-15,17-1 1 16,-8-3 0-16,21-2 1 0,-4-4-1 16,18-3-2-1,-11 1-1-15,9-5 0 0,-18 4-2 16,3-1 1-16,-20 4-1 16,3-2 0-16,-12 4-1 15,11-2 1-15,-5 1 0 16,19-3 2-16,-2 2 0 15,22-2 1-15,-6 1 1 16,12-1 0-16,-23 3-1 16,2 2 1-16,-27 2-1 15,-7-1 0-15,-17 2 0 0,-7 0 1 16,-12 1 1-16,-7 0 1 16,-4 3-1-16,-2-1-7 15,-3 1-52-15,9 1-178 16,-1-1 34-16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78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77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01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9074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6795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4732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0118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781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317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20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979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5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1" r:id="rId6"/>
    <p:sldLayoutId id="2147483817" r:id="rId7"/>
    <p:sldLayoutId id="2147483818" r:id="rId8"/>
    <p:sldLayoutId id="2147483819" r:id="rId9"/>
    <p:sldLayoutId id="2147483820" r:id="rId10"/>
    <p:sldLayoutId id="2147483822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customXml" Target="../ink/ink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security/SecureRandom.html" TargetMode="External"/><Relationship Id="rId2" Type="http://schemas.openxmlformats.org/officeDocument/2006/relationships/hyperlink" Target="https://tersesystems.com/blog/2015/12/17/the-right-way-to-use-securerand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racle.com/javase/8/docs/technotes/guides/security/SunProviders.html#SecureRandomImp" TargetMode="External"/><Relationship Id="rId4" Type="http://schemas.openxmlformats.org/officeDocument/2006/relationships/hyperlink" Target="https://docs.oracle.com/javase/8/docs/technotes/guides/security/StandardNames.html#SecureRando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C826C2-F279-4A34-8AC2-882F651B86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0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4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242731 w 10515600"/>
              <a:gd name="connsiteY3" fmla="*/ 0 h 5416094"/>
              <a:gd name="connsiteX4" fmla="*/ 2912746 w 10515600"/>
              <a:gd name="connsiteY4" fmla="*/ 0 h 5416094"/>
              <a:gd name="connsiteX5" fmla="*/ 3321456 w 10515600"/>
              <a:gd name="connsiteY5" fmla="*/ 0 h 5416094"/>
              <a:gd name="connsiteX6" fmla="*/ 4165675 w 10515600"/>
              <a:gd name="connsiteY6" fmla="*/ 0 h 5416094"/>
              <a:gd name="connsiteX7" fmla="*/ 4835690 w 10515600"/>
              <a:gd name="connsiteY7" fmla="*/ 0 h 5416094"/>
              <a:gd name="connsiteX8" fmla="*/ 5679910 w 10515600"/>
              <a:gd name="connsiteY8" fmla="*/ 0 h 5416094"/>
              <a:gd name="connsiteX9" fmla="*/ 6262823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185767 w 10515600"/>
              <a:gd name="connsiteY12" fmla="*/ 0 h 5416094"/>
              <a:gd name="connsiteX13" fmla="*/ 9029987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396162 h 5416094"/>
              <a:gd name="connsiteX17" fmla="*/ 10515600 w 10515600"/>
              <a:gd name="connsiteY17" fmla="*/ 2034051 h 5416094"/>
              <a:gd name="connsiteX18" fmla="*/ 10515600 w 10515600"/>
              <a:gd name="connsiteY18" fmla="*/ 2599726 h 5416094"/>
              <a:gd name="connsiteX19" fmla="*/ 10515600 w 10515600"/>
              <a:gd name="connsiteY19" fmla="*/ 3129295 h 5416094"/>
              <a:gd name="connsiteX20" fmla="*/ 10515600 w 10515600"/>
              <a:gd name="connsiteY20" fmla="*/ 3622756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8855783 w 10515600"/>
              <a:gd name="connsiteY23" fmla="*/ 5416094 h 5416094"/>
              <a:gd name="connsiteX24" fmla="*/ 8272869 w 10515600"/>
              <a:gd name="connsiteY24" fmla="*/ 5416094 h 5416094"/>
              <a:gd name="connsiteX25" fmla="*/ 7428650 w 10515600"/>
              <a:gd name="connsiteY25" fmla="*/ 5416094 h 5416094"/>
              <a:gd name="connsiteX26" fmla="*/ 6932838 w 10515600"/>
              <a:gd name="connsiteY26" fmla="*/ 5416094 h 5416094"/>
              <a:gd name="connsiteX27" fmla="*/ 6088619 w 10515600"/>
              <a:gd name="connsiteY27" fmla="*/ 5416094 h 5416094"/>
              <a:gd name="connsiteX28" fmla="*/ 5592808 w 10515600"/>
              <a:gd name="connsiteY28" fmla="*/ 5416094 h 5416094"/>
              <a:gd name="connsiteX29" fmla="*/ 4835690 w 10515600"/>
              <a:gd name="connsiteY29" fmla="*/ 5416094 h 5416094"/>
              <a:gd name="connsiteX30" fmla="*/ 3991471 w 10515600"/>
              <a:gd name="connsiteY30" fmla="*/ 5416094 h 5416094"/>
              <a:gd name="connsiteX31" fmla="*/ 3582762 w 10515600"/>
              <a:gd name="connsiteY31" fmla="*/ 5416094 h 5416094"/>
              <a:gd name="connsiteX32" fmla="*/ 2738542 w 10515600"/>
              <a:gd name="connsiteY32" fmla="*/ 5416094 h 5416094"/>
              <a:gd name="connsiteX33" fmla="*/ 1894323 w 10515600"/>
              <a:gd name="connsiteY33" fmla="*/ 5416094 h 5416094"/>
              <a:gd name="connsiteX34" fmla="*/ 1485613 w 10515600"/>
              <a:gd name="connsiteY34" fmla="*/ 5416094 h 5416094"/>
              <a:gd name="connsiteX35" fmla="*/ 902700 w 10515600"/>
              <a:gd name="connsiteY35" fmla="*/ 5416094 h 5416094"/>
              <a:gd name="connsiteX36" fmla="*/ 0 w 10515600"/>
              <a:gd name="connsiteY36" fmla="*/ 4513394 h 5416094"/>
              <a:gd name="connsiteX37" fmla="*/ 0 w 10515600"/>
              <a:gd name="connsiteY37" fmla="*/ 3983826 h 5416094"/>
              <a:gd name="connsiteX38" fmla="*/ 0 w 10515600"/>
              <a:gd name="connsiteY38" fmla="*/ 3490364 h 5416094"/>
              <a:gd name="connsiteX39" fmla="*/ 0 w 10515600"/>
              <a:gd name="connsiteY39" fmla="*/ 2816368 h 5416094"/>
              <a:gd name="connsiteX40" fmla="*/ 0 w 10515600"/>
              <a:gd name="connsiteY40" fmla="*/ 2142372 h 5416094"/>
              <a:gd name="connsiteX41" fmla="*/ 0 w 10515600"/>
              <a:gd name="connsiteY41" fmla="*/ 1648910 h 5416094"/>
              <a:gd name="connsiteX42" fmla="*/ 0 w 10515600"/>
              <a:gd name="connsiteY42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515600" h="5416094" fill="none" extrusionOk="0">
                <a:moveTo>
                  <a:pt x="0" y="902700"/>
                </a:moveTo>
                <a:cubicBezTo>
                  <a:pt x="-19339" y="382027"/>
                  <a:pt x="461614" y="-62174"/>
                  <a:pt x="902700" y="0"/>
                </a:cubicBezTo>
                <a:cubicBezTo>
                  <a:pt x="1262668" y="8044"/>
                  <a:pt x="1440695" y="-31846"/>
                  <a:pt x="1746919" y="0"/>
                </a:cubicBezTo>
                <a:cubicBezTo>
                  <a:pt x="2053143" y="31846"/>
                  <a:pt x="2032928" y="-12671"/>
                  <a:pt x="2242731" y="0"/>
                </a:cubicBezTo>
                <a:cubicBezTo>
                  <a:pt x="2452534" y="12671"/>
                  <a:pt x="2641794" y="-21752"/>
                  <a:pt x="2912746" y="0"/>
                </a:cubicBezTo>
                <a:cubicBezTo>
                  <a:pt x="3183699" y="21752"/>
                  <a:pt x="3189987" y="20419"/>
                  <a:pt x="3321456" y="0"/>
                </a:cubicBezTo>
                <a:cubicBezTo>
                  <a:pt x="3452925" y="-20419"/>
                  <a:pt x="3775727" y="742"/>
                  <a:pt x="4165675" y="0"/>
                </a:cubicBezTo>
                <a:cubicBezTo>
                  <a:pt x="4555623" y="-742"/>
                  <a:pt x="4540466" y="25386"/>
                  <a:pt x="4835690" y="0"/>
                </a:cubicBezTo>
                <a:cubicBezTo>
                  <a:pt x="5130914" y="-25386"/>
                  <a:pt x="5430015" y="14537"/>
                  <a:pt x="5679910" y="0"/>
                </a:cubicBezTo>
                <a:cubicBezTo>
                  <a:pt x="5929805" y="-14537"/>
                  <a:pt x="5992815" y="15277"/>
                  <a:pt x="6262823" y="0"/>
                </a:cubicBezTo>
                <a:cubicBezTo>
                  <a:pt x="6532831" y="-15277"/>
                  <a:pt x="6584465" y="-1217"/>
                  <a:pt x="6758634" y="0"/>
                </a:cubicBezTo>
                <a:cubicBezTo>
                  <a:pt x="6932803" y="1217"/>
                  <a:pt x="7223295" y="29394"/>
                  <a:pt x="7428650" y="0"/>
                </a:cubicBezTo>
                <a:cubicBezTo>
                  <a:pt x="7634005" y="-29394"/>
                  <a:pt x="7995773" y="8897"/>
                  <a:pt x="8185767" y="0"/>
                </a:cubicBezTo>
                <a:cubicBezTo>
                  <a:pt x="8375761" y="-8897"/>
                  <a:pt x="8805707" y="34597"/>
                  <a:pt x="9029987" y="0"/>
                </a:cubicBezTo>
                <a:cubicBezTo>
                  <a:pt x="9254267" y="-34597"/>
                  <a:pt x="9324614" y="-16829"/>
                  <a:pt x="9612900" y="0"/>
                </a:cubicBezTo>
                <a:cubicBezTo>
                  <a:pt x="10155739" y="86128"/>
                  <a:pt x="10564208" y="390468"/>
                  <a:pt x="10515600" y="902700"/>
                </a:cubicBezTo>
                <a:cubicBezTo>
                  <a:pt x="10506536" y="1129738"/>
                  <a:pt x="10511576" y="1179574"/>
                  <a:pt x="10515600" y="1396162"/>
                </a:cubicBezTo>
                <a:cubicBezTo>
                  <a:pt x="10519624" y="1612750"/>
                  <a:pt x="10523491" y="1748819"/>
                  <a:pt x="10515600" y="2034051"/>
                </a:cubicBezTo>
                <a:cubicBezTo>
                  <a:pt x="10507709" y="2319283"/>
                  <a:pt x="10516247" y="2386435"/>
                  <a:pt x="10515600" y="2599726"/>
                </a:cubicBezTo>
                <a:cubicBezTo>
                  <a:pt x="10514953" y="2813018"/>
                  <a:pt x="10537663" y="2917734"/>
                  <a:pt x="10515600" y="3129295"/>
                </a:cubicBezTo>
                <a:cubicBezTo>
                  <a:pt x="10493537" y="3340856"/>
                  <a:pt x="10505648" y="3444110"/>
                  <a:pt x="10515600" y="3622756"/>
                </a:cubicBezTo>
                <a:cubicBezTo>
                  <a:pt x="10525552" y="3801402"/>
                  <a:pt x="10536187" y="4161567"/>
                  <a:pt x="10515600" y="4513394"/>
                </a:cubicBezTo>
                <a:cubicBezTo>
                  <a:pt x="10500032" y="5008650"/>
                  <a:pt x="10187846" y="5431372"/>
                  <a:pt x="9612900" y="5416094"/>
                </a:cubicBezTo>
                <a:cubicBezTo>
                  <a:pt x="9285478" y="5425165"/>
                  <a:pt x="9106842" y="5381882"/>
                  <a:pt x="8855783" y="5416094"/>
                </a:cubicBezTo>
                <a:cubicBezTo>
                  <a:pt x="8604724" y="5450306"/>
                  <a:pt x="8395568" y="5391734"/>
                  <a:pt x="8272869" y="5416094"/>
                </a:cubicBezTo>
                <a:cubicBezTo>
                  <a:pt x="8150170" y="5440454"/>
                  <a:pt x="7650175" y="5418370"/>
                  <a:pt x="7428650" y="5416094"/>
                </a:cubicBezTo>
                <a:cubicBezTo>
                  <a:pt x="7207125" y="5413818"/>
                  <a:pt x="7054368" y="5412852"/>
                  <a:pt x="6932838" y="5416094"/>
                </a:cubicBezTo>
                <a:cubicBezTo>
                  <a:pt x="6811308" y="5419336"/>
                  <a:pt x="6283286" y="5378872"/>
                  <a:pt x="6088619" y="5416094"/>
                </a:cubicBezTo>
                <a:cubicBezTo>
                  <a:pt x="5893952" y="5453316"/>
                  <a:pt x="5785181" y="5416866"/>
                  <a:pt x="5592808" y="5416094"/>
                </a:cubicBezTo>
                <a:cubicBezTo>
                  <a:pt x="5400435" y="5415322"/>
                  <a:pt x="5118546" y="5450296"/>
                  <a:pt x="4835690" y="5416094"/>
                </a:cubicBezTo>
                <a:cubicBezTo>
                  <a:pt x="4552834" y="5381892"/>
                  <a:pt x="4334158" y="5455657"/>
                  <a:pt x="3991471" y="5416094"/>
                </a:cubicBezTo>
                <a:cubicBezTo>
                  <a:pt x="3648784" y="5376531"/>
                  <a:pt x="3714393" y="5419602"/>
                  <a:pt x="3582762" y="5416094"/>
                </a:cubicBezTo>
                <a:cubicBezTo>
                  <a:pt x="3451131" y="5412586"/>
                  <a:pt x="3139831" y="5440765"/>
                  <a:pt x="2738542" y="5416094"/>
                </a:cubicBezTo>
                <a:cubicBezTo>
                  <a:pt x="2337253" y="5391423"/>
                  <a:pt x="2190895" y="5414277"/>
                  <a:pt x="1894323" y="5416094"/>
                </a:cubicBezTo>
                <a:cubicBezTo>
                  <a:pt x="1597751" y="5417911"/>
                  <a:pt x="1581359" y="5415686"/>
                  <a:pt x="1485613" y="5416094"/>
                </a:cubicBezTo>
                <a:cubicBezTo>
                  <a:pt x="1389867" y="5416503"/>
                  <a:pt x="1024032" y="5431199"/>
                  <a:pt x="902700" y="5416094"/>
                </a:cubicBezTo>
                <a:cubicBezTo>
                  <a:pt x="528543" y="5413384"/>
                  <a:pt x="72262" y="4937846"/>
                  <a:pt x="0" y="4513394"/>
                </a:cubicBezTo>
                <a:cubicBezTo>
                  <a:pt x="19061" y="4384908"/>
                  <a:pt x="-14688" y="4099856"/>
                  <a:pt x="0" y="3983826"/>
                </a:cubicBezTo>
                <a:cubicBezTo>
                  <a:pt x="14688" y="3867796"/>
                  <a:pt x="23320" y="3727066"/>
                  <a:pt x="0" y="3490364"/>
                </a:cubicBezTo>
                <a:cubicBezTo>
                  <a:pt x="-23320" y="3253662"/>
                  <a:pt x="28367" y="3042836"/>
                  <a:pt x="0" y="2816368"/>
                </a:cubicBezTo>
                <a:cubicBezTo>
                  <a:pt x="-28367" y="2589900"/>
                  <a:pt x="26490" y="2414375"/>
                  <a:pt x="0" y="2142372"/>
                </a:cubicBezTo>
                <a:cubicBezTo>
                  <a:pt x="-26490" y="1870369"/>
                  <a:pt x="-12149" y="1868714"/>
                  <a:pt x="0" y="1648910"/>
                </a:cubicBezTo>
                <a:cubicBezTo>
                  <a:pt x="12149" y="1429106"/>
                  <a:pt x="-30083" y="1234771"/>
                  <a:pt x="0" y="902700"/>
                </a:cubicBezTo>
                <a:close/>
              </a:path>
              <a:path w="10515600" h="5416094" stroke="0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gradFill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 w="60325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C6D0C-A684-4F3B-AE69-8A105B06A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48800" cy="2279205"/>
          </a:xfrm>
          <a:solidFill>
            <a:schemeClr val="tx1"/>
          </a:solidFill>
        </p:spPr>
        <p:txBody>
          <a:bodyPr anchor="ctr">
            <a:noAutofit/>
          </a:bodyPr>
          <a:lstStyle/>
          <a:p>
            <a:pPr algn="ctr"/>
            <a:r>
              <a:rPr lang="en-IN" sz="7200" dirty="0">
                <a:solidFill>
                  <a:schemeClr val="bg1"/>
                </a:solidFill>
                <a:latin typeface="Algerian" panose="04020705040A02060702" pitchFamily="82" charset="0"/>
              </a:rPr>
              <a:t>Secure Random Number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D3979-F646-4883-A735-C46F396CF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8557" y="4516532"/>
            <a:ext cx="3271838" cy="59836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00B050"/>
                </a:solidFill>
                <a:latin typeface="Agency FB" panose="020B0503020202020204" pitchFamily="34" charset="0"/>
              </a:rPr>
              <a:t>#JavaTechShots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96063D-22E5-489C-A452-40EED8A40AF0}"/>
              </a:ext>
            </a:extLst>
          </p:cNvPr>
          <p:cNvSpPr/>
          <p:nvPr/>
        </p:nvSpPr>
        <p:spPr>
          <a:xfrm>
            <a:off x="0" y="2495549"/>
            <a:ext cx="330323" cy="17824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IN" sz="1400" dirty="0">
                <a:latin typeface="Bahnschrift" panose="020B0502040204020203" pitchFamily="34" charset="0"/>
              </a:rPr>
              <a:t>Java interview guide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A7A3131-C996-4F42-8761-82B3D73A01E4}"/>
              </a:ext>
            </a:extLst>
          </p:cNvPr>
          <p:cNvSpPr/>
          <p:nvPr/>
        </p:nvSpPr>
        <p:spPr>
          <a:xfrm rot="10800000">
            <a:off x="11883965" y="2495549"/>
            <a:ext cx="330323" cy="17824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IN" sz="1400" dirty="0">
                <a:latin typeface="Bahnschrift" panose="020B0502040204020203" pitchFamily="34" charset="0"/>
              </a:rPr>
              <a:t>Java interview guide</a:t>
            </a:r>
          </a:p>
        </p:txBody>
      </p:sp>
    </p:spTree>
    <p:extLst>
      <p:ext uri="{BB962C8B-B14F-4D97-AF65-F5344CB8AC3E}">
        <p14:creationId xmlns:p14="http://schemas.microsoft.com/office/powerpoint/2010/main" val="32583429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y+emoji Images, Stock Photos &amp; Vectors | Shutterstock">
            <a:extLst>
              <a:ext uri="{FF2B5EF4-FFF2-40B4-BE49-F238E27FC236}">
                <a16:creationId xmlns:a16="http://schemas.microsoft.com/office/drawing/2014/main" id="{D102A985-0100-46FE-88CF-BE401E7D3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8"/>
          <a:stretch/>
        </p:blipFill>
        <p:spPr bwMode="auto">
          <a:xfrm>
            <a:off x="5319713" y="1661432"/>
            <a:ext cx="2062162" cy="1767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3A810A-EFE4-4F58-8947-CE57E415C7FC}"/>
              </a:ext>
            </a:extLst>
          </p:cNvPr>
          <p:cNvSpPr/>
          <p:nvPr/>
        </p:nvSpPr>
        <p:spPr>
          <a:xfrm>
            <a:off x="1452564" y="485775"/>
            <a:ext cx="2062161" cy="14859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To Introduce Functional programming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261939E-96BE-4C6D-9FC2-341B2DA02369}"/>
              </a:ext>
            </a:extLst>
          </p:cNvPr>
          <p:cNvSpPr/>
          <p:nvPr/>
        </p:nvSpPr>
        <p:spPr>
          <a:xfrm>
            <a:off x="9110664" y="1390650"/>
            <a:ext cx="2062161" cy="1676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REPLACE ANANYMOUS OBJECT CREATION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8B2E092-08CB-4088-86F2-53723A12BE7F}"/>
              </a:ext>
            </a:extLst>
          </p:cNvPr>
          <p:cNvSpPr/>
          <p:nvPr/>
        </p:nvSpPr>
        <p:spPr>
          <a:xfrm>
            <a:off x="2947989" y="4600575"/>
            <a:ext cx="2062161" cy="1676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Language improvement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03C0B1C-48DF-48D2-AA66-412B5514D078}"/>
                  </a:ext>
                </a:extLst>
              </p14:cNvPr>
              <p14:cNvContentPartPr/>
              <p14:nvPr/>
            </p14:nvContentPartPr>
            <p14:xfrm>
              <a:off x="2484360" y="1304280"/>
              <a:ext cx="8927280" cy="4085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03C0B1C-48DF-48D2-AA66-412B5514D0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75000" y="1294920"/>
                <a:ext cx="8946000" cy="410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43239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C826C2-F279-4A34-8AC2-882F651B86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0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4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242731 w 10515600"/>
              <a:gd name="connsiteY3" fmla="*/ 0 h 5416094"/>
              <a:gd name="connsiteX4" fmla="*/ 2912746 w 10515600"/>
              <a:gd name="connsiteY4" fmla="*/ 0 h 5416094"/>
              <a:gd name="connsiteX5" fmla="*/ 3321456 w 10515600"/>
              <a:gd name="connsiteY5" fmla="*/ 0 h 5416094"/>
              <a:gd name="connsiteX6" fmla="*/ 4165675 w 10515600"/>
              <a:gd name="connsiteY6" fmla="*/ 0 h 5416094"/>
              <a:gd name="connsiteX7" fmla="*/ 4835690 w 10515600"/>
              <a:gd name="connsiteY7" fmla="*/ 0 h 5416094"/>
              <a:gd name="connsiteX8" fmla="*/ 5679910 w 10515600"/>
              <a:gd name="connsiteY8" fmla="*/ 0 h 5416094"/>
              <a:gd name="connsiteX9" fmla="*/ 6262823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185767 w 10515600"/>
              <a:gd name="connsiteY12" fmla="*/ 0 h 5416094"/>
              <a:gd name="connsiteX13" fmla="*/ 9029987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396162 h 5416094"/>
              <a:gd name="connsiteX17" fmla="*/ 10515600 w 10515600"/>
              <a:gd name="connsiteY17" fmla="*/ 2034051 h 5416094"/>
              <a:gd name="connsiteX18" fmla="*/ 10515600 w 10515600"/>
              <a:gd name="connsiteY18" fmla="*/ 2599726 h 5416094"/>
              <a:gd name="connsiteX19" fmla="*/ 10515600 w 10515600"/>
              <a:gd name="connsiteY19" fmla="*/ 3129295 h 5416094"/>
              <a:gd name="connsiteX20" fmla="*/ 10515600 w 10515600"/>
              <a:gd name="connsiteY20" fmla="*/ 3622756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8855783 w 10515600"/>
              <a:gd name="connsiteY23" fmla="*/ 5416094 h 5416094"/>
              <a:gd name="connsiteX24" fmla="*/ 8272869 w 10515600"/>
              <a:gd name="connsiteY24" fmla="*/ 5416094 h 5416094"/>
              <a:gd name="connsiteX25" fmla="*/ 7428650 w 10515600"/>
              <a:gd name="connsiteY25" fmla="*/ 5416094 h 5416094"/>
              <a:gd name="connsiteX26" fmla="*/ 6932838 w 10515600"/>
              <a:gd name="connsiteY26" fmla="*/ 5416094 h 5416094"/>
              <a:gd name="connsiteX27" fmla="*/ 6088619 w 10515600"/>
              <a:gd name="connsiteY27" fmla="*/ 5416094 h 5416094"/>
              <a:gd name="connsiteX28" fmla="*/ 5592808 w 10515600"/>
              <a:gd name="connsiteY28" fmla="*/ 5416094 h 5416094"/>
              <a:gd name="connsiteX29" fmla="*/ 4835690 w 10515600"/>
              <a:gd name="connsiteY29" fmla="*/ 5416094 h 5416094"/>
              <a:gd name="connsiteX30" fmla="*/ 3991471 w 10515600"/>
              <a:gd name="connsiteY30" fmla="*/ 5416094 h 5416094"/>
              <a:gd name="connsiteX31" fmla="*/ 3582762 w 10515600"/>
              <a:gd name="connsiteY31" fmla="*/ 5416094 h 5416094"/>
              <a:gd name="connsiteX32" fmla="*/ 2738542 w 10515600"/>
              <a:gd name="connsiteY32" fmla="*/ 5416094 h 5416094"/>
              <a:gd name="connsiteX33" fmla="*/ 1894323 w 10515600"/>
              <a:gd name="connsiteY33" fmla="*/ 5416094 h 5416094"/>
              <a:gd name="connsiteX34" fmla="*/ 1485613 w 10515600"/>
              <a:gd name="connsiteY34" fmla="*/ 5416094 h 5416094"/>
              <a:gd name="connsiteX35" fmla="*/ 902700 w 10515600"/>
              <a:gd name="connsiteY35" fmla="*/ 5416094 h 5416094"/>
              <a:gd name="connsiteX36" fmla="*/ 0 w 10515600"/>
              <a:gd name="connsiteY36" fmla="*/ 4513394 h 5416094"/>
              <a:gd name="connsiteX37" fmla="*/ 0 w 10515600"/>
              <a:gd name="connsiteY37" fmla="*/ 3983826 h 5416094"/>
              <a:gd name="connsiteX38" fmla="*/ 0 w 10515600"/>
              <a:gd name="connsiteY38" fmla="*/ 3490364 h 5416094"/>
              <a:gd name="connsiteX39" fmla="*/ 0 w 10515600"/>
              <a:gd name="connsiteY39" fmla="*/ 2816368 h 5416094"/>
              <a:gd name="connsiteX40" fmla="*/ 0 w 10515600"/>
              <a:gd name="connsiteY40" fmla="*/ 2142372 h 5416094"/>
              <a:gd name="connsiteX41" fmla="*/ 0 w 10515600"/>
              <a:gd name="connsiteY41" fmla="*/ 1648910 h 5416094"/>
              <a:gd name="connsiteX42" fmla="*/ 0 w 10515600"/>
              <a:gd name="connsiteY42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515600" h="5416094" fill="none" extrusionOk="0">
                <a:moveTo>
                  <a:pt x="0" y="902700"/>
                </a:moveTo>
                <a:cubicBezTo>
                  <a:pt x="-19339" y="382027"/>
                  <a:pt x="461614" y="-62174"/>
                  <a:pt x="902700" y="0"/>
                </a:cubicBezTo>
                <a:cubicBezTo>
                  <a:pt x="1262668" y="8044"/>
                  <a:pt x="1440695" y="-31846"/>
                  <a:pt x="1746919" y="0"/>
                </a:cubicBezTo>
                <a:cubicBezTo>
                  <a:pt x="2053143" y="31846"/>
                  <a:pt x="2032928" y="-12671"/>
                  <a:pt x="2242731" y="0"/>
                </a:cubicBezTo>
                <a:cubicBezTo>
                  <a:pt x="2452534" y="12671"/>
                  <a:pt x="2641794" y="-21752"/>
                  <a:pt x="2912746" y="0"/>
                </a:cubicBezTo>
                <a:cubicBezTo>
                  <a:pt x="3183699" y="21752"/>
                  <a:pt x="3189987" y="20419"/>
                  <a:pt x="3321456" y="0"/>
                </a:cubicBezTo>
                <a:cubicBezTo>
                  <a:pt x="3452925" y="-20419"/>
                  <a:pt x="3775727" y="742"/>
                  <a:pt x="4165675" y="0"/>
                </a:cubicBezTo>
                <a:cubicBezTo>
                  <a:pt x="4555623" y="-742"/>
                  <a:pt x="4540466" y="25386"/>
                  <a:pt x="4835690" y="0"/>
                </a:cubicBezTo>
                <a:cubicBezTo>
                  <a:pt x="5130914" y="-25386"/>
                  <a:pt x="5430015" y="14537"/>
                  <a:pt x="5679910" y="0"/>
                </a:cubicBezTo>
                <a:cubicBezTo>
                  <a:pt x="5929805" y="-14537"/>
                  <a:pt x="5992815" y="15277"/>
                  <a:pt x="6262823" y="0"/>
                </a:cubicBezTo>
                <a:cubicBezTo>
                  <a:pt x="6532831" y="-15277"/>
                  <a:pt x="6584465" y="-1217"/>
                  <a:pt x="6758634" y="0"/>
                </a:cubicBezTo>
                <a:cubicBezTo>
                  <a:pt x="6932803" y="1217"/>
                  <a:pt x="7223295" y="29394"/>
                  <a:pt x="7428650" y="0"/>
                </a:cubicBezTo>
                <a:cubicBezTo>
                  <a:pt x="7634005" y="-29394"/>
                  <a:pt x="7995773" y="8897"/>
                  <a:pt x="8185767" y="0"/>
                </a:cubicBezTo>
                <a:cubicBezTo>
                  <a:pt x="8375761" y="-8897"/>
                  <a:pt x="8805707" y="34597"/>
                  <a:pt x="9029987" y="0"/>
                </a:cubicBezTo>
                <a:cubicBezTo>
                  <a:pt x="9254267" y="-34597"/>
                  <a:pt x="9324614" y="-16829"/>
                  <a:pt x="9612900" y="0"/>
                </a:cubicBezTo>
                <a:cubicBezTo>
                  <a:pt x="10155739" y="86128"/>
                  <a:pt x="10564208" y="390468"/>
                  <a:pt x="10515600" y="902700"/>
                </a:cubicBezTo>
                <a:cubicBezTo>
                  <a:pt x="10506536" y="1129738"/>
                  <a:pt x="10511576" y="1179574"/>
                  <a:pt x="10515600" y="1396162"/>
                </a:cubicBezTo>
                <a:cubicBezTo>
                  <a:pt x="10519624" y="1612750"/>
                  <a:pt x="10523491" y="1748819"/>
                  <a:pt x="10515600" y="2034051"/>
                </a:cubicBezTo>
                <a:cubicBezTo>
                  <a:pt x="10507709" y="2319283"/>
                  <a:pt x="10516247" y="2386435"/>
                  <a:pt x="10515600" y="2599726"/>
                </a:cubicBezTo>
                <a:cubicBezTo>
                  <a:pt x="10514953" y="2813018"/>
                  <a:pt x="10537663" y="2917734"/>
                  <a:pt x="10515600" y="3129295"/>
                </a:cubicBezTo>
                <a:cubicBezTo>
                  <a:pt x="10493537" y="3340856"/>
                  <a:pt x="10505648" y="3444110"/>
                  <a:pt x="10515600" y="3622756"/>
                </a:cubicBezTo>
                <a:cubicBezTo>
                  <a:pt x="10525552" y="3801402"/>
                  <a:pt x="10536187" y="4161567"/>
                  <a:pt x="10515600" y="4513394"/>
                </a:cubicBezTo>
                <a:cubicBezTo>
                  <a:pt x="10500032" y="5008650"/>
                  <a:pt x="10187846" y="5431372"/>
                  <a:pt x="9612900" y="5416094"/>
                </a:cubicBezTo>
                <a:cubicBezTo>
                  <a:pt x="9285478" y="5425165"/>
                  <a:pt x="9106842" y="5381882"/>
                  <a:pt x="8855783" y="5416094"/>
                </a:cubicBezTo>
                <a:cubicBezTo>
                  <a:pt x="8604724" y="5450306"/>
                  <a:pt x="8395568" y="5391734"/>
                  <a:pt x="8272869" y="5416094"/>
                </a:cubicBezTo>
                <a:cubicBezTo>
                  <a:pt x="8150170" y="5440454"/>
                  <a:pt x="7650175" y="5418370"/>
                  <a:pt x="7428650" y="5416094"/>
                </a:cubicBezTo>
                <a:cubicBezTo>
                  <a:pt x="7207125" y="5413818"/>
                  <a:pt x="7054368" y="5412852"/>
                  <a:pt x="6932838" y="5416094"/>
                </a:cubicBezTo>
                <a:cubicBezTo>
                  <a:pt x="6811308" y="5419336"/>
                  <a:pt x="6283286" y="5378872"/>
                  <a:pt x="6088619" y="5416094"/>
                </a:cubicBezTo>
                <a:cubicBezTo>
                  <a:pt x="5893952" y="5453316"/>
                  <a:pt x="5785181" y="5416866"/>
                  <a:pt x="5592808" y="5416094"/>
                </a:cubicBezTo>
                <a:cubicBezTo>
                  <a:pt x="5400435" y="5415322"/>
                  <a:pt x="5118546" y="5450296"/>
                  <a:pt x="4835690" y="5416094"/>
                </a:cubicBezTo>
                <a:cubicBezTo>
                  <a:pt x="4552834" y="5381892"/>
                  <a:pt x="4334158" y="5455657"/>
                  <a:pt x="3991471" y="5416094"/>
                </a:cubicBezTo>
                <a:cubicBezTo>
                  <a:pt x="3648784" y="5376531"/>
                  <a:pt x="3714393" y="5419602"/>
                  <a:pt x="3582762" y="5416094"/>
                </a:cubicBezTo>
                <a:cubicBezTo>
                  <a:pt x="3451131" y="5412586"/>
                  <a:pt x="3139831" y="5440765"/>
                  <a:pt x="2738542" y="5416094"/>
                </a:cubicBezTo>
                <a:cubicBezTo>
                  <a:pt x="2337253" y="5391423"/>
                  <a:pt x="2190895" y="5414277"/>
                  <a:pt x="1894323" y="5416094"/>
                </a:cubicBezTo>
                <a:cubicBezTo>
                  <a:pt x="1597751" y="5417911"/>
                  <a:pt x="1581359" y="5415686"/>
                  <a:pt x="1485613" y="5416094"/>
                </a:cubicBezTo>
                <a:cubicBezTo>
                  <a:pt x="1389867" y="5416503"/>
                  <a:pt x="1024032" y="5431199"/>
                  <a:pt x="902700" y="5416094"/>
                </a:cubicBezTo>
                <a:cubicBezTo>
                  <a:pt x="528543" y="5413384"/>
                  <a:pt x="72262" y="4937846"/>
                  <a:pt x="0" y="4513394"/>
                </a:cubicBezTo>
                <a:cubicBezTo>
                  <a:pt x="19061" y="4384908"/>
                  <a:pt x="-14688" y="4099856"/>
                  <a:pt x="0" y="3983826"/>
                </a:cubicBezTo>
                <a:cubicBezTo>
                  <a:pt x="14688" y="3867796"/>
                  <a:pt x="23320" y="3727066"/>
                  <a:pt x="0" y="3490364"/>
                </a:cubicBezTo>
                <a:cubicBezTo>
                  <a:pt x="-23320" y="3253662"/>
                  <a:pt x="28367" y="3042836"/>
                  <a:pt x="0" y="2816368"/>
                </a:cubicBezTo>
                <a:cubicBezTo>
                  <a:pt x="-28367" y="2589900"/>
                  <a:pt x="26490" y="2414375"/>
                  <a:pt x="0" y="2142372"/>
                </a:cubicBezTo>
                <a:cubicBezTo>
                  <a:pt x="-26490" y="1870369"/>
                  <a:pt x="-12149" y="1868714"/>
                  <a:pt x="0" y="1648910"/>
                </a:cubicBezTo>
                <a:cubicBezTo>
                  <a:pt x="12149" y="1429106"/>
                  <a:pt x="-30083" y="1234771"/>
                  <a:pt x="0" y="902700"/>
                </a:cubicBezTo>
                <a:close/>
              </a:path>
              <a:path w="10515600" h="5416094" stroke="0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gradFill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 w="60325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C6D0C-A684-4F3B-AE69-8A105B06A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48800" cy="2279205"/>
          </a:xfrm>
          <a:solidFill>
            <a:schemeClr val="tx1"/>
          </a:solidFill>
        </p:spPr>
        <p:txBody>
          <a:bodyPr anchor="ctr">
            <a:noAutofit/>
          </a:bodyPr>
          <a:lstStyle/>
          <a:p>
            <a:pPr algn="ctr"/>
            <a:r>
              <a:rPr lang="en-IN" sz="7200" dirty="0">
                <a:solidFill>
                  <a:schemeClr val="bg1"/>
                </a:solidFill>
                <a:latin typeface="Algerian" panose="04020705040A02060702" pitchFamily="82" charset="0"/>
              </a:rPr>
              <a:t>Method reference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D3979-F646-4883-A735-C46F396CF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8557" y="4516532"/>
            <a:ext cx="3271838" cy="59836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00B050"/>
                </a:solidFill>
                <a:latin typeface="Agency FB" panose="020B0503020202020204" pitchFamily="34" charset="0"/>
              </a:rPr>
              <a:t>#JavaTechShots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96063D-22E5-489C-A452-40EED8A40AF0}"/>
              </a:ext>
            </a:extLst>
          </p:cNvPr>
          <p:cNvSpPr/>
          <p:nvPr/>
        </p:nvSpPr>
        <p:spPr>
          <a:xfrm>
            <a:off x="0" y="2495549"/>
            <a:ext cx="330323" cy="17824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Java interview guide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A7A3131-C996-4F42-8761-82B3D73A01E4}"/>
              </a:ext>
            </a:extLst>
          </p:cNvPr>
          <p:cNvSpPr/>
          <p:nvPr/>
        </p:nvSpPr>
        <p:spPr>
          <a:xfrm rot="10800000">
            <a:off x="11883965" y="2495549"/>
            <a:ext cx="330323" cy="17824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Java interview guide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D2F8495-6641-43D4-8DB9-3270253AC02C}"/>
                  </a:ext>
                </a:extLst>
              </p14:cNvPr>
              <p14:cNvContentPartPr/>
              <p14:nvPr/>
            </p14:nvContentPartPr>
            <p14:xfrm>
              <a:off x="1925640" y="2633400"/>
              <a:ext cx="6908400" cy="3481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D2F8495-6641-43D4-8DB9-3270253AC0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6280" y="2624040"/>
                <a:ext cx="6927120" cy="350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31927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A427E-E6B8-49B3-AAF1-6E8FA2246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We use </a:t>
            </a:r>
            <a:r>
              <a:rPr lang="en-US" dirty="0">
                <a:solidFill>
                  <a:srgbClr val="3A87CF"/>
                </a:solidFill>
                <a:latin typeface="Arial" panose="020B0604020202020204" pitchFamily="34" charset="0"/>
              </a:rPr>
              <a:t>lambda expressions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to create anonymous methods.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Sometimes, however, a lambda expression does nothing but call an existing method. 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 those cases, it's often clearer to refer to the existing method by name. </a:t>
            </a:r>
          </a:p>
          <a:p>
            <a:pPr marL="0" indent="0" algn="ctr">
              <a:buNone/>
            </a:pPr>
            <a:r>
              <a:rPr lang="en-US" sz="6600" b="1" dirty="0">
                <a:solidFill>
                  <a:srgbClr val="000000"/>
                </a:solidFill>
                <a:latin typeface="Arial" panose="020B0604020202020204" pitchFamily="34" charset="0"/>
              </a:rPr>
              <a:t>Method references</a:t>
            </a:r>
            <a:endParaRPr lang="en-IN" sz="66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CA053F-BB39-4EFB-8A38-69E5C13ECF81}"/>
                  </a:ext>
                </a:extLst>
              </p14:cNvPr>
              <p14:cNvContentPartPr/>
              <p14:nvPr/>
            </p14:nvContentPartPr>
            <p14:xfrm>
              <a:off x="38160" y="1764720"/>
              <a:ext cx="11931840" cy="312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CA053F-BB39-4EFB-8A38-69E5C13ECF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1755360"/>
                <a:ext cx="11950560" cy="314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68035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480B29-E82F-4F20-9509-480DDB9FA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E98EF8-43D3-47DF-978B-5E40E6D66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1890712"/>
            <a:ext cx="10563225" cy="3076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CD34BB7-551C-4F11-B92C-A3DE54272373}"/>
                  </a:ext>
                </a:extLst>
              </p14:cNvPr>
              <p14:cNvContentPartPr/>
              <p14:nvPr/>
            </p14:nvContentPartPr>
            <p14:xfrm>
              <a:off x="3515040" y="1929600"/>
              <a:ext cx="6706080" cy="2478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CD34BB7-551C-4F11-B92C-A3DE542723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05680" y="1920240"/>
                <a:ext cx="6724800" cy="249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22501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A839B7-82B6-40AD-B07D-1E555A1B6B30}"/>
              </a:ext>
            </a:extLst>
          </p:cNvPr>
          <p:cNvSpPr/>
          <p:nvPr/>
        </p:nvSpPr>
        <p:spPr>
          <a:xfrm>
            <a:off x="2762250" y="1857375"/>
            <a:ext cx="2952749" cy="8858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sz="2000" dirty="0">
                <a:solidFill>
                  <a:srgbClr val="00B050"/>
                </a:solidFill>
                <a:latin typeface="Algerian" panose="04020705040A02060702" pitchFamily="82" charset="0"/>
              </a:rPr>
              <a:t>Green Learner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6D8F24-5EB5-4D8E-AA13-03CC0B24222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DCDCDC"/>
              </a:clrFrom>
              <a:clrTo>
                <a:srgbClr val="DCDC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9449" y="2200275"/>
            <a:ext cx="2038350" cy="647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5E29B4-573B-4432-BEC0-30DA86A4E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337" y="3738562"/>
            <a:ext cx="2047875" cy="904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23901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C6A3-422B-43F7-928E-CF8AB5FB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Baskerville Old Face" panose="02020602080505020303" pitchFamily="18" charset="0"/>
              </a:rPr>
              <a:t>java.security.SecureRandom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30C9-57C4-49AD-BAFA-7F7E0727A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This class provides a cryptographically strong random number generator (RNG).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Uses CSPRNG(cryptographically strong pseudo random number generator)</a:t>
            </a:r>
          </a:p>
          <a:p>
            <a:pPr lvl="2"/>
            <a:r>
              <a:rPr lang="en-US" dirty="0" err="1">
                <a:latin typeface="Baskerville Old Face" panose="02020602080505020303" pitchFamily="18" charset="0"/>
              </a:rPr>
              <a:t>NativePRNG</a:t>
            </a:r>
            <a:endParaRPr lang="en-US" dirty="0">
              <a:latin typeface="Baskerville Old Face" panose="02020602080505020303" pitchFamily="18" charset="0"/>
            </a:endParaRPr>
          </a:p>
          <a:p>
            <a:pPr lvl="2"/>
            <a:r>
              <a:rPr lang="en-US" dirty="0">
                <a:latin typeface="Baskerville Old Face" panose="02020602080505020303" pitchFamily="18" charset="0"/>
              </a:rPr>
              <a:t>SHA1PRNG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Seeds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Every instance is initiated with some initial seed which changes every time we generate new value</a:t>
            </a:r>
            <a:endParaRPr lang="en-IN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7640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83C057-1752-4A6C-95C0-B7B03A93AD27}"/>
              </a:ext>
            </a:extLst>
          </p:cNvPr>
          <p:cNvSpPr/>
          <p:nvPr/>
        </p:nvSpPr>
        <p:spPr>
          <a:xfrm>
            <a:off x="1914525" y="123826"/>
            <a:ext cx="9210675" cy="15049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>
                <a:latin typeface="Algerian" panose="04020705040A02060702" pitchFamily="82" charset="0"/>
              </a:rPr>
              <a:t>java.util.Random</a:t>
            </a:r>
            <a:r>
              <a:rPr lang="en-IN" sz="2400" dirty="0">
                <a:latin typeface="Algerian" panose="04020705040A02060702" pitchFamily="82" charset="0"/>
              </a:rPr>
              <a:t> </a:t>
            </a:r>
            <a:r>
              <a:rPr lang="en-IN" sz="1050" dirty="0">
                <a:latin typeface="Algerian" panose="04020705040A02060702" pitchFamily="82" charset="0"/>
              </a:rPr>
              <a:t>vs</a:t>
            </a:r>
            <a:r>
              <a:rPr lang="en-IN" sz="2400" dirty="0">
                <a:latin typeface="Algerian" panose="04020705040A02060702" pitchFamily="82" charset="0"/>
              </a:rPr>
              <a:t> </a:t>
            </a:r>
            <a:r>
              <a:rPr lang="en-IN" sz="2400" dirty="0" err="1">
                <a:latin typeface="Algerian" panose="04020705040A02060702" pitchFamily="82" charset="0"/>
              </a:rPr>
              <a:t>Java.security.SecureRandom</a:t>
            </a:r>
            <a:endParaRPr lang="en-IN" sz="2400" dirty="0">
              <a:latin typeface="Algerian" panose="04020705040A02060702" pitchFamily="82" charset="0"/>
            </a:endParaRPr>
          </a:p>
          <a:p>
            <a:pPr algn="ctr"/>
            <a:endParaRPr lang="en-IN" sz="2400" dirty="0">
              <a:latin typeface="Algerian" panose="04020705040A02060702" pitchFamily="82" charset="0"/>
            </a:endParaRPr>
          </a:p>
          <a:p>
            <a:pPr algn="ctr"/>
            <a:r>
              <a:rPr lang="en-IN" sz="2400" dirty="0">
                <a:latin typeface="Algerian" panose="04020705040A02060702" pitchFamily="82" charset="0"/>
              </a:rPr>
              <a:t>=====================</a:t>
            </a:r>
          </a:p>
          <a:p>
            <a:pPr algn="ctr"/>
            <a:endParaRPr lang="en-IN" sz="2400" dirty="0">
              <a:latin typeface="Algerian" panose="04020705040A02060702" pitchFamily="8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1C7732D-1F37-4E5E-A5D6-E9857B5CAB41}"/>
              </a:ext>
            </a:extLst>
          </p:cNvPr>
          <p:cNvSpPr/>
          <p:nvPr/>
        </p:nvSpPr>
        <p:spPr>
          <a:xfrm>
            <a:off x="1685925" y="1943100"/>
            <a:ext cx="2181226" cy="7715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Size- </a:t>
            </a:r>
            <a:r>
              <a:rPr lang="en-IN" sz="1200" dirty="0">
                <a:latin typeface="Algerian" panose="04020705040A02060702" pitchFamily="82" charset="0"/>
              </a:rPr>
              <a:t>48 vs 128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3B5B55-2067-4251-979B-390FC3397D6B}"/>
              </a:ext>
            </a:extLst>
          </p:cNvPr>
          <p:cNvSpPr/>
          <p:nvPr/>
        </p:nvSpPr>
        <p:spPr>
          <a:xfrm>
            <a:off x="4210050" y="2657475"/>
            <a:ext cx="2400300" cy="7715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Breaking the code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A9BD416-3F8C-4D37-8DE2-1C5C9E8472DE}"/>
              </a:ext>
            </a:extLst>
          </p:cNvPr>
          <p:cNvSpPr/>
          <p:nvPr/>
        </p:nvSpPr>
        <p:spPr>
          <a:xfrm>
            <a:off x="4410076" y="4181475"/>
            <a:ext cx="1885950" cy="7715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security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AEE2279-ECCF-4CA6-97C4-24D5F7462213}"/>
              </a:ext>
            </a:extLst>
          </p:cNvPr>
          <p:cNvSpPr/>
          <p:nvPr/>
        </p:nvSpPr>
        <p:spPr>
          <a:xfrm>
            <a:off x="7515226" y="3467099"/>
            <a:ext cx="1885950" cy="7715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Seed generation</a:t>
            </a:r>
          </a:p>
        </p:txBody>
      </p:sp>
    </p:spTree>
    <p:extLst>
      <p:ext uri="{BB962C8B-B14F-4D97-AF65-F5344CB8AC3E}">
        <p14:creationId xmlns:p14="http://schemas.microsoft.com/office/powerpoint/2010/main" val="598169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C6A3-422B-43F7-928E-CF8AB5FB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30C9-57C4-49AD-BAFA-7F7E0727A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https://tersesystems.com/blog/2015/12/17/the-right-way-to-use-securerandom/</a:t>
            </a:r>
            <a:endParaRPr lang="en-IN" dirty="0"/>
          </a:p>
          <a:p>
            <a:r>
              <a:rPr lang="en-IN" dirty="0">
                <a:hlinkClick r:id="rId3"/>
              </a:rPr>
              <a:t>https://docs.oracle.com/javase/7/docs/api/java/security/SecureRandom.html</a:t>
            </a:r>
            <a:endParaRPr lang="en-IN" dirty="0"/>
          </a:p>
          <a:p>
            <a:r>
              <a:rPr lang="en-IN" dirty="0">
                <a:hlinkClick r:id="rId4"/>
              </a:rPr>
              <a:t>https://docs.oracle.com/javase/8/docs/technotes/guides/security/StandardNames.html#SecureRandom</a:t>
            </a:r>
            <a:endParaRPr lang="en-IN" dirty="0"/>
          </a:p>
          <a:p>
            <a:r>
              <a:rPr lang="en-IN" dirty="0">
                <a:hlinkClick r:id="rId5"/>
              </a:rPr>
              <a:t>https://docs.oracle.com/javase/8/docs/technotes/guides/security/SunProviders.html#SecureRandomImp</a:t>
            </a:r>
            <a:endParaRPr lang="en-IN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4584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C826C2-F279-4A34-8AC2-882F651B86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0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4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242731 w 10515600"/>
              <a:gd name="connsiteY3" fmla="*/ 0 h 5416094"/>
              <a:gd name="connsiteX4" fmla="*/ 2912746 w 10515600"/>
              <a:gd name="connsiteY4" fmla="*/ 0 h 5416094"/>
              <a:gd name="connsiteX5" fmla="*/ 3321456 w 10515600"/>
              <a:gd name="connsiteY5" fmla="*/ 0 h 5416094"/>
              <a:gd name="connsiteX6" fmla="*/ 4165675 w 10515600"/>
              <a:gd name="connsiteY6" fmla="*/ 0 h 5416094"/>
              <a:gd name="connsiteX7" fmla="*/ 4835690 w 10515600"/>
              <a:gd name="connsiteY7" fmla="*/ 0 h 5416094"/>
              <a:gd name="connsiteX8" fmla="*/ 5679910 w 10515600"/>
              <a:gd name="connsiteY8" fmla="*/ 0 h 5416094"/>
              <a:gd name="connsiteX9" fmla="*/ 6262823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185767 w 10515600"/>
              <a:gd name="connsiteY12" fmla="*/ 0 h 5416094"/>
              <a:gd name="connsiteX13" fmla="*/ 9029987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396162 h 5416094"/>
              <a:gd name="connsiteX17" fmla="*/ 10515600 w 10515600"/>
              <a:gd name="connsiteY17" fmla="*/ 2034051 h 5416094"/>
              <a:gd name="connsiteX18" fmla="*/ 10515600 w 10515600"/>
              <a:gd name="connsiteY18" fmla="*/ 2599726 h 5416094"/>
              <a:gd name="connsiteX19" fmla="*/ 10515600 w 10515600"/>
              <a:gd name="connsiteY19" fmla="*/ 3129295 h 5416094"/>
              <a:gd name="connsiteX20" fmla="*/ 10515600 w 10515600"/>
              <a:gd name="connsiteY20" fmla="*/ 3622756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8855783 w 10515600"/>
              <a:gd name="connsiteY23" fmla="*/ 5416094 h 5416094"/>
              <a:gd name="connsiteX24" fmla="*/ 8272869 w 10515600"/>
              <a:gd name="connsiteY24" fmla="*/ 5416094 h 5416094"/>
              <a:gd name="connsiteX25" fmla="*/ 7428650 w 10515600"/>
              <a:gd name="connsiteY25" fmla="*/ 5416094 h 5416094"/>
              <a:gd name="connsiteX26" fmla="*/ 6932838 w 10515600"/>
              <a:gd name="connsiteY26" fmla="*/ 5416094 h 5416094"/>
              <a:gd name="connsiteX27" fmla="*/ 6088619 w 10515600"/>
              <a:gd name="connsiteY27" fmla="*/ 5416094 h 5416094"/>
              <a:gd name="connsiteX28" fmla="*/ 5592808 w 10515600"/>
              <a:gd name="connsiteY28" fmla="*/ 5416094 h 5416094"/>
              <a:gd name="connsiteX29" fmla="*/ 4835690 w 10515600"/>
              <a:gd name="connsiteY29" fmla="*/ 5416094 h 5416094"/>
              <a:gd name="connsiteX30" fmla="*/ 3991471 w 10515600"/>
              <a:gd name="connsiteY30" fmla="*/ 5416094 h 5416094"/>
              <a:gd name="connsiteX31" fmla="*/ 3582762 w 10515600"/>
              <a:gd name="connsiteY31" fmla="*/ 5416094 h 5416094"/>
              <a:gd name="connsiteX32" fmla="*/ 2738542 w 10515600"/>
              <a:gd name="connsiteY32" fmla="*/ 5416094 h 5416094"/>
              <a:gd name="connsiteX33" fmla="*/ 1894323 w 10515600"/>
              <a:gd name="connsiteY33" fmla="*/ 5416094 h 5416094"/>
              <a:gd name="connsiteX34" fmla="*/ 1485613 w 10515600"/>
              <a:gd name="connsiteY34" fmla="*/ 5416094 h 5416094"/>
              <a:gd name="connsiteX35" fmla="*/ 902700 w 10515600"/>
              <a:gd name="connsiteY35" fmla="*/ 5416094 h 5416094"/>
              <a:gd name="connsiteX36" fmla="*/ 0 w 10515600"/>
              <a:gd name="connsiteY36" fmla="*/ 4513394 h 5416094"/>
              <a:gd name="connsiteX37" fmla="*/ 0 w 10515600"/>
              <a:gd name="connsiteY37" fmla="*/ 3983826 h 5416094"/>
              <a:gd name="connsiteX38" fmla="*/ 0 w 10515600"/>
              <a:gd name="connsiteY38" fmla="*/ 3490364 h 5416094"/>
              <a:gd name="connsiteX39" fmla="*/ 0 w 10515600"/>
              <a:gd name="connsiteY39" fmla="*/ 2816368 h 5416094"/>
              <a:gd name="connsiteX40" fmla="*/ 0 w 10515600"/>
              <a:gd name="connsiteY40" fmla="*/ 2142372 h 5416094"/>
              <a:gd name="connsiteX41" fmla="*/ 0 w 10515600"/>
              <a:gd name="connsiteY41" fmla="*/ 1648910 h 5416094"/>
              <a:gd name="connsiteX42" fmla="*/ 0 w 10515600"/>
              <a:gd name="connsiteY42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515600" h="5416094" fill="none" extrusionOk="0">
                <a:moveTo>
                  <a:pt x="0" y="902700"/>
                </a:moveTo>
                <a:cubicBezTo>
                  <a:pt x="-19339" y="382027"/>
                  <a:pt x="461614" y="-62174"/>
                  <a:pt x="902700" y="0"/>
                </a:cubicBezTo>
                <a:cubicBezTo>
                  <a:pt x="1262668" y="8044"/>
                  <a:pt x="1440695" y="-31846"/>
                  <a:pt x="1746919" y="0"/>
                </a:cubicBezTo>
                <a:cubicBezTo>
                  <a:pt x="2053143" y="31846"/>
                  <a:pt x="2032928" y="-12671"/>
                  <a:pt x="2242731" y="0"/>
                </a:cubicBezTo>
                <a:cubicBezTo>
                  <a:pt x="2452534" y="12671"/>
                  <a:pt x="2641794" y="-21752"/>
                  <a:pt x="2912746" y="0"/>
                </a:cubicBezTo>
                <a:cubicBezTo>
                  <a:pt x="3183699" y="21752"/>
                  <a:pt x="3189987" y="20419"/>
                  <a:pt x="3321456" y="0"/>
                </a:cubicBezTo>
                <a:cubicBezTo>
                  <a:pt x="3452925" y="-20419"/>
                  <a:pt x="3775727" y="742"/>
                  <a:pt x="4165675" y="0"/>
                </a:cubicBezTo>
                <a:cubicBezTo>
                  <a:pt x="4555623" y="-742"/>
                  <a:pt x="4540466" y="25386"/>
                  <a:pt x="4835690" y="0"/>
                </a:cubicBezTo>
                <a:cubicBezTo>
                  <a:pt x="5130914" y="-25386"/>
                  <a:pt x="5430015" y="14537"/>
                  <a:pt x="5679910" y="0"/>
                </a:cubicBezTo>
                <a:cubicBezTo>
                  <a:pt x="5929805" y="-14537"/>
                  <a:pt x="5992815" y="15277"/>
                  <a:pt x="6262823" y="0"/>
                </a:cubicBezTo>
                <a:cubicBezTo>
                  <a:pt x="6532831" y="-15277"/>
                  <a:pt x="6584465" y="-1217"/>
                  <a:pt x="6758634" y="0"/>
                </a:cubicBezTo>
                <a:cubicBezTo>
                  <a:pt x="6932803" y="1217"/>
                  <a:pt x="7223295" y="29394"/>
                  <a:pt x="7428650" y="0"/>
                </a:cubicBezTo>
                <a:cubicBezTo>
                  <a:pt x="7634005" y="-29394"/>
                  <a:pt x="7995773" y="8897"/>
                  <a:pt x="8185767" y="0"/>
                </a:cubicBezTo>
                <a:cubicBezTo>
                  <a:pt x="8375761" y="-8897"/>
                  <a:pt x="8805707" y="34597"/>
                  <a:pt x="9029987" y="0"/>
                </a:cubicBezTo>
                <a:cubicBezTo>
                  <a:pt x="9254267" y="-34597"/>
                  <a:pt x="9324614" y="-16829"/>
                  <a:pt x="9612900" y="0"/>
                </a:cubicBezTo>
                <a:cubicBezTo>
                  <a:pt x="10155739" y="86128"/>
                  <a:pt x="10564208" y="390468"/>
                  <a:pt x="10515600" y="902700"/>
                </a:cubicBezTo>
                <a:cubicBezTo>
                  <a:pt x="10506536" y="1129738"/>
                  <a:pt x="10511576" y="1179574"/>
                  <a:pt x="10515600" y="1396162"/>
                </a:cubicBezTo>
                <a:cubicBezTo>
                  <a:pt x="10519624" y="1612750"/>
                  <a:pt x="10523491" y="1748819"/>
                  <a:pt x="10515600" y="2034051"/>
                </a:cubicBezTo>
                <a:cubicBezTo>
                  <a:pt x="10507709" y="2319283"/>
                  <a:pt x="10516247" y="2386435"/>
                  <a:pt x="10515600" y="2599726"/>
                </a:cubicBezTo>
                <a:cubicBezTo>
                  <a:pt x="10514953" y="2813018"/>
                  <a:pt x="10537663" y="2917734"/>
                  <a:pt x="10515600" y="3129295"/>
                </a:cubicBezTo>
                <a:cubicBezTo>
                  <a:pt x="10493537" y="3340856"/>
                  <a:pt x="10505648" y="3444110"/>
                  <a:pt x="10515600" y="3622756"/>
                </a:cubicBezTo>
                <a:cubicBezTo>
                  <a:pt x="10525552" y="3801402"/>
                  <a:pt x="10536187" y="4161567"/>
                  <a:pt x="10515600" y="4513394"/>
                </a:cubicBezTo>
                <a:cubicBezTo>
                  <a:pt x="10500032" y="5008650"/>
                  <a:pt x="10187846" y="5431372"/>
                  <a:pt x="9612900" y="5416094"/>
                </a:cubicBezTo>
                <a:cubicBezTo>
                  <a:pt x="9285478" y="5425165"/>
                  <a:pt x="9106842" y="5381882"/>
                  <a:pt x="8855783" y="5416094"/>
                </a:cubicBezTo>
                <a:cubicBezTo>
                  <a:pt x="8604724" y="5450306"/>
                  <a:pt x="8395568" y="5391734"/>
                  <a:pt x="8272869" y="5416094"/>
                </a:cubicBezTo>
                <a:cubicBezTo>
                  <a:pt x="8150170" y="5440454"/>
                  <a:pt x="7650175" y="5418370"/>
                  <a:pt x="7428650" y="5416094"/>
                </a:cubicBezTo>
                <a:cubicBezTo>
                  <a:pt x="7207125" y="5413818"/>
                  <a:pt x="7054368" y="5412852"/>
                  <a:pt x="6932838" y="5416094"/>
                </a:cubicBezTo>
                <a:cubicBezTo>
                  <a:pt x="6811308" y="5419336"/>
                  <a:pt x="6283286" y="5378872"/>
                  <a:pt x="6088619" y="5416094"/>
                </a:cubicBezTo>
                <a:cubicBezTo>
                  <a:pt x="5893952" y="5453316"/>
                  <a:pt x="5785181" y="5416866"/>
                  <a:pt x="5592808" y="5416094"/>
                </a:cubicBezTo>
                <a:cubicBezTo>
                  <a:pt x="5400435" y="5415322"/>
                  <a:pt x="5118546" y="5450296"/>
                  <a:pt x="4835690" y="5416094"/>
                </a:cubicBezTo>
                <a:cubicBezTo>
                  <a:pt x="4552834" y="5381892"/>
                  <a:pt x="4334158" y="5455657"/>
                  <a:pt x="3991471" y="5416094"/>
                </a:cubicBezTo>
                <a:cubicBezTo>
                  <a:pt x="3648784" y="5376531"/>
                  <a:pt x="3714393" y="5419602"/>
                  <a:pt x="3582762" y="5416094"/>
                </a:cubicBezTo>
                <a:cubicBezTo>
                  <a:pt x="3451131" y="5412586"/>
                  <a:pt x="3139831" y="5440765"/>
                  <a:pt x="2738542" y="5416094"/>
                </a:cubicBezTo>
                <a:cubicBezTo>
                  <a:pt x="2337253" y="5391423"/>
                  <a:pt x="2190895" y="5414277"/>
                  <a:pt x="1894323" y="5416094"/>
                </a:cubicBezTo>
                <a:cubicBezTo>
                  <a:pt x="1597751" y="5417911"/>
                  <a:pt x="1581359" y="5415686"/>
                  <a:pt x="1485613" y="5416094"/>
                </a:cubicBezTo>
                <a:cubicBezTo>
                  <a:pt x="1389867" y="5416503"/>
                  <a:pt x="1024032" y="5431199"/>
                  <a:pt x="902700" y="5416094"/>
                </a:cubicBezTo>
                <a:cubicBezTo>
                  <a:pt x="528543" y="5413384"/>
                  <a:pt x="72262" y="4937846"/>
                  <a:pt x="0" y="4513394"/>
                </a:cubicBezTo>
                <a:cubicBezTo>
                  <a:pt x="19061" y="4384908"/>
                  <a:pt x="-14688" y="4099856"/>
                  <a:pt x="0" y="3983826"/>
                </a:cubicBezTo>
                <a:cubicBezTo>
                  <a:pt x="14688" y="3867796"/>
                  <a:pt x="23320" y="3727066"/>
                  <a:pt x="0" y="3490364"/>
                </a:cubicBezTo>
                <a:cubicBezTo>
                  <a:pt x="-23320" y="3253662"/>
                  <a:pt x="28367" y="3042836"/>
                  <a:pt x="0" y="2816368"/>
                </a:cubicBezTo>
                <a:cubicBezTo>
                  <a:pt x="-28367" y="2589900"/>
                  <a:pt x="26490" y="2414375"/>
                  <a:pt x="0" y="2142372"/>
                </a:cubicBezTo>
                <a:cubicBezTo>
                  <a:pt x="-26490" y="1870369"/>
                  <a:pt x="-12149" y="1868714"/>
                  <a:pt x="0" y="1648910"/>
                </a:cubicBezTo>
                <a:cubicBezTo>
                  <a:pt x="12149" y="1429106"/>
                  <a:pt x="-30083" y="1234771"/>
                  <a:pt x="0" y="902700"/>
                </a:cubicBezTo>
                <a:close/>
              </a:path>
              <a:path w="10515600" h="5416094" stroke="0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gradFill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 w="60325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C6D0C-A684-4F3B-AE69-8A105B06A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48800" cy="2279205"/>
          </a:xfrm>
          <a:solidFill>
            <a:schemeClr val="tx1"/>
          </a:solidFill>
        </p:spPr>
        <p:txBody>
          <a:bodyPr anchor="ctr">
            <a:noAutofit/>
          </a:bodyPr>
          <a:lstStyle/>
          <a:p>
            <a:pPr algn="ctr"/>
            <a:r>
              <a:rPr lang="en-IN" sz="7200" dirty="0">
                <a:solidFill>
                  <a:schemeClr val="bg1"/>
                </a:solidFill>
                <a:latin typeface="Algerian" panose="04020705040A02060702" pitchFamily="82" charset="0"/>
              </a:rPr>
              <a:t>Functional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D3979-F646-4883-A735-C46F396CF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8557" y="4516532"/>
            <a:ext cx="3271838" cy="59836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00B050"/>
                </a:solidFill>
                <a:latin typeface="Agency FB" panose="020B0503020202020204" pitchFamily="34" charset="0"/>
              </a:rPr>
              <a:t>#JavaTechShots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96063D-22E5-489C-A452-40EED8A40AF0}"/>
              </a:ext>
            </a:extLst>
          </p:cNvPr>
          <p:cNvSpPr/>
          <p:nvPr/>
        </p:nvSpPr>
        <p:spPr>
          <a:xfrm>
            <a:off x="0" y="2495549"/>
            <a:ext cx="330323" cy="17824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Java interview guide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A7A3131-C996-4F42-8761-82B3D73A01E4}"/>
              </a:ext>
            </a:extLst>
          </p:cNvPr>
          <p:cNvSpPr/>
          <p:nvPr/>
        </p:nvSpPr>
        <p:spPr>
          <a:xfrm rot="10800000">
            <a:off x="11883965" y="2495549"/>
            <a:ext cx="330323" cy="17824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Java interview guide</a:t>
            </a:r>
          </a:p>
        </p:txBody>
      </p:sp>
    </p:spTree>
    <p:extLst>
      <p:ext uri="{BB962C8B-B14F-4D97-AF65-F5344CB8AC3E}">
        <p14:creationId xmlns:p14="http://schemas.microsoft.com/office/powerpoint/2010/main" val="11237050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C6A3-422B-43F7-928E-CF8AB5FB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Functional interface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30C9-57C4-49AD-BAFA-7F7E0727A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49" y="2424685"/>
            <a:ext cx="6315075" cy="661416"/>
          </a:xfrm>
          <a:solidFill>
            <a:srgbClr val="00B050"/>
          </a:solidFill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Baskerville Old Face" panose="02020602080505020303" pitchFamily="18" charset="0"/>
              </a:rPr>
              <a:t>Only one abstract method in the interface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A0BF98-F36B-4F80-82C5-B968B2645AD3}"/>
              </a:ext>
            </a:extLst>
          </p:cNvPr>
          <p:cNvSpPr txBox="1">
            <a:spLocks/>
          </p:cNvSpPr>
          <p:nvPr/>
        </p:nvSpPr>
        <p:spPr>
          <a:xfrm>
            <a:off x="6172200" y="3815335"/>
            <a:ext cx="4500561" cy="661416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Baskerville Old Face" panose="02020602080505020303" pitchFamily="18" charset="0"/>
              </a:rPr>
              <a:t>Why they are introduced?</a:t>
            </a:r>
          </a:p>
        </p:txBody>
      </p:sp>
    </p:spTree>
    <p:extLst>
      <p:ext uri="{BB962C8B-B14F-4D97-AF65-F5344CB8AC3E}">
        <p14:creationId xmlns:p14="http://schemas.microsoft.com/office/powerpoint/2010/main" val="1676977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C826C2-F279-4A34-8AC2-882F651B86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0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4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242731 w 10515600"/>
              <a:gd name="connsiteY3" fmla="*/ 0 h 5416094"/>
              <a:gd name="connsiteX4" fmla="*/ 2912746 w 10515600"/>
              <a:gd name="connsiteY4" fmla="*/ 0 h 5416094"/>
              <a:gd name="connsiteX5" fmla="*/ 3321456 w 10515600"/>
              <a:gd name="connsiteY5" fmla="*/ 0 h 5416094"/>
              <a:gd name="connsiteX6" fmla="*/ 4165675 w 10515600"/>
              <a:gd name="connsiteY6" fmla="*/ 0 h 5416094"/>
              <a:gd name="connsiteX7" fmla="*/ 4835690 w 10515600"/>
              <a:gd name="connsiteY7" fmla="*/ 0 h 5416094"/>
              <a:gd name="connsiteX8" fmla="*/ 5679910 w 10515600"/>
              <a:gd name="connsiteY8" fmla="*/ 0 h 5416094"/>
              <a:gd name="connsiteX9" fmla="*/ 6262823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185767 w 10515600"/>
              <a:gd name="connsiteY12" fmla="*/ 0 h 5416094"/>
              <a:gd name="connsiteX13" fmla="*/ 9029987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396162 h 5416094"/>
              <a:gd name="connsiteX17" fmla="*/ 10515600 w 10515600"/>
              <a:gd name="connsiteY17" fmla="*/ 2034051 h 5416094"/>
              <a:gd name="connsiteX18" fmla="*/ 10515600 w 10515600"/>
              <a:gd name="connsiteY18" fmla="*/ 2599726 h 5416094"/>
              <a:gd name="connsiteX19" fmla="*/ 10515600 w 10515600"/>
              <a:gd name="connsiteY19" fmla="*/ 3129295 h 5416094"/>
              <a:gd name="connsiteX20" fmla="*/ 10515600 w 10515600"/>
              <a:gd name="connsiteY20" fmla="*/ 3622756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8855783 w 10515600"/>
              <a:gd name="connsiteY23" fmla="*/ 5416094 h 5416094"/>
              <a:gd name="connsiteX24" fmla="*/ 8272869 w 10515600"/>
              <a:gd name="connsiteY24" fmla="*/ 5416094 h 5416094"/>
              <a:gd name="connsiteX25" fmla="*/ 7428650 w 10515600"/>
              <a:gd name="connsiteY25" fmla="*/ 5416094 h 5416094"/>
              <a:gd name="connsiteX26" fmla="*/ 6932838 w 10515600"/>
              <a:gd name="connsiteY26" fmla="*/ 5416094 h 5416094"/>
              <a:gd name="connsiteX27" fmla="*/ 6088619 w 10515600"/>
              <a:gd name="connsiteY27" fmla="*/ 5416094 h 5416094"/>
              <a:gd name="connsiteX28" fmla="*/ 5592808 w 10515600"/>
              <a:gd name="connsiteY28" fmla="*/ 5416094 h 5416094"/>
              <a:gd name="connsiteX29" fmla="*/ 4835690 w 10515600"/>
              <a:gd name="connsiteY29" fmla="*/ 5416094 h 5416094"/>
              <a:gd name="connsiteX30" fmla="*/ 3991471 w 10515600"/>
              <a:gd name="connsiteY30" fmla="*/ 5416094 h 5416094"/>
              <a:gd name="connsiteX31" fmla="*/ 3582762 w 10515600"/>
              <a:gd name="connsiteY31" fmla="*/ 5416094 h 5416094"/>
              <a:gd name="connsiteX32" fmla="*/ 2738542 w 10515600"/>
              <a:gd name="connsiteY32" fmla="*/ 5416094 h 5416094"/>
              <a:gd name="connsiteX33" fmla="*/ 1894323 w 10515600"/>
              <a:gd name="connsiteY33" fmla="*/ 5416094 h 5416094"/>
              <a:gd name="connsiteX34" fmla="*/ 1485613 w 10515600"/>
              <a:gd name="connsiteY34" fmla="*/ 5416094 h 5416094"/>
              <a:gd name="connsiteX35" fmla="*/ 902700 w 10515600"/>
              <a:gd name="connsiteY35" fmla="*/ 5416094 h 5416094"/>
              <a:gd name="connsiteX36" fmla="*/ 0 w 10515600"/>
              <a:gd name="connsiteY36" fmla="*/ 4513394 h 5416094"/>
              <a:gd name="connsiteX37" fmla="*/ 0 w 10515600"/>
              <a:gd name="connsiteY37" fmla="*/ 3983826 h 5416094"/>
              <a:gd name="connsiteX38" fmla="*/ 0 w 10515600"/>
              <a:gd name="connsiteY38" fmla="*/ 3490364 h 5416094"/>
              <a:gd name="connsiteX39" fmla="*/ 0 w 10515600"/>
              <a:gd name="connsiteY39" fmla="*/ 2816368 h 5416094"/>
              <a:gd name="connsiteX40" fmla="*/ 0 w 10515600"/>
              <a:gd name="connsiteY40" fmla="*/ 2142372 h 5416094"/>
              <a:gd name="connsiteX41" fmla="*/ 0 w 10515600"/>
              <a:gd name="connsiteY41" fmla="*/ 1648910 h 5416094"/>
              <a:gd name="connsiteX42" fmla="*/ 0 w 10515600"/>
              <a:gd name="connsiteY42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515600" h="5416094" fill="none" extrusionOk="0">
                <a:moveTo>
                  <a:pt x="0" y="902700"/>
                </a:moveTo>
                <a:cubicBezTo>
                  <a:pt x="-19339" y="382027"/>
                  <a:pt x="461614" y="-62174"/>
                  <a:pt x="902700" y="0"/>
                </a:cubicBezTo>
                <a:cubicBezTo>
                  <a:pt x="1262668" y="8044"/>
                  <a:pt x="1440695" y="-31846"/>
                  <a:pt x="1746919" y="0"/>
                </a:cubicBezTo>
                <a:cubicBezTo>
                  <a:pt x="2053143" y="31846"/>
                  <a:pt x="2032928" y="-12671"/>
                  <a:pt x="2242731" y="0"/>
                </a:cubicBezTo>
                <a:cubicBezTo>
                  <a:pt x="2452534" y="12671"/>
                  <a:pt x="2641794" y="-21752"/>
                  <a:pt x="2912746" y="0"/>
                </a:cubicBezTo>
                <a:cubicBezTo>
                  <a:pt x="3183699" y="21752"/>
                  <a:pt x="3189987" y="20419"/>
                  <a:pt x="3321456" y="0"/>
                </a:cubicBezTo>
                <a:cubicBezTo>
                  <a:pt x="3452925" y="-20419"/>
                  <a:pt x="3775727" y="742"/>
                  <a:pt x="4165675" y="0"/>
                </a:cubicBezTo>
                <a:cubicBezTo>
                  <a:pt x="4555623" y="-742"/>
                  <a:pt x="4540466" y="25386"/>
                  <a:pt x="4835690" y="0"/>
                </a:cubicBezTo>
                <a:cubicBezTo>
                  <a:pt x="5130914" y="-25386"/>
                  <a:pt x="5430015" y="14537"/>
                  <a:pt x="5679910" y="0"/>
                </a:cubicBezTo>
                <a:cubicBezTo>
                  <a:pt x="5929805" y="-14537"/>
                  <a:pt x="5992815" y="15277"/>
                  <a:pt x="6262823" y="0"/>
                </a:cubicBezTo>
                <a:cubicBezTo>
                  <a:pt x="6532831" y="-15277"/>
                  <a:pt x="6584465" y="-1217"/>
                  <a:pt x="6758634" y="0"/>
                </a:cubicBezTo>
                <a:cubicBezTo>
                  <a:pt x="6932803" y="1217"/>
                  <a:pt x="7223295" y="29394"/>
                  <a:pt x="7428650" y="0"/>
                </a:cubicBezTo>
                <a:cubicBezTo>
                  <a:pt x="7634005" y="-29394"/>
                  <a:pt x="7995773" y="8897"/>
                  <a:pt x="8185767" y="0"/>
                </a:cubicBezTo>
                <a:cubicBezTo>
                  <a:pt x="8375761" y="-8897"/>
                  <a:pt x="8805707" y="34597"/>
                  <a:pt x="9029987" y="0"/>
                </a:cubicBezTo>
                <a:cubicBezTo>
                  <a:pt x="9254267" y="-34597"/>
                  <a:pt x="9324614" y="-16829"/>
                  <a:pt x="9612900" y="0"/>
                </a:cubicBezTo>
                <a:cubicBezTo>
                  <a:pt x="10155739" y="86128"/>
                  <a:pt x="10564208" y="390468"/>
                  <a:pt x="10515600" y="902700"/>
                </a:cubicBezTo>
                <a:cubicBezTo>
                  <a:pt x="10506536" y="1129738"/>
                  <a:pt x="10511576" y="1179574"/>
                  <a:pt x="10515600" y="1396162"/>
                </a:cubicBezTo>
                <a:cubicBezTo>
                  <a:pt x="10519624" y="1612750"/>
                  <a:pt x="10523491" y="1748819"/>
                  <a:pt x="10515600" y="2034051"/>
                </a:cubicBezTo>
                <a:cubicBezTo>
                  <a:pt x="10507709" y="2319283"/>
                  <a:pt x="10516247" y="2386435"/>
                  <a:pt x="10515600" y="2599726"/>
                </a:cubicBezTo>
                <a:cubicBezTo>
                  <a:pt x="10514953" y="2813018"/>
                  <a:pt x="10537663" y="2917734"/>
                  <a:pt x="10515600" y="3129295"/>
                </a:cubicBezTo>
                <a:cubicBezTo>
                  <a:pt x="10493537" y="3340856"/>
                  <a:pt x="10505648" y="3444110"/>
                  <a:pt x="10515600" y="3622756"/>
                </a:cubicBezTo>
                <a:cubicBezTo>
                  <a:pt x="10525552" y="3801402"/>
                  <a:pt x="10536187" y="4161567"/>
                  <a:pt x="10515600" y="4513394"/>
                </a:cubicBezTo>
                <a:cubicBezTo>
                  <a:pt x="10500032" y="5008650"/>
                  <a:pt x="10187846" y="5431372"/>
                  <a:pt x="9612900" y="5416094"/>
                </a:cubicBezTo>
                <a:cubicBezTo>
                  <a:pt x="9285478" y="5425165"/>
                  <a:pt x="9106842" y="5381882"/>
                  <a:pt x="8855783" y="5416094"/>
                </a:cubicBezTo>
                <a:cubicBezTo>
                  <a:pt x="8604724" y="5450306"/>
                  <a:pt x="8395568" y="5391734"/>
                  <a:pt x="8272869" y="5416094"/>
                </a:cubicBezTo>
                <a:cubicBezTo>
                  <a:pt x="8150170" y="5440454"/>
                  <a:pt x="7650175" y="5418370"/>
                  <a:pt x="7428650" y="5416094"/>
                </a:cubicBezTo>
                <a:cubicBezTo>
                  <a:pt x="7207125" y="5413818"/>
                  <a:pt x="7054368" y="5412852"/>
                  <a:pt x="6932838" y="5416094"/>
                </a:cubicBezTo>
                <a:cubicBezTo>
                  <a:pt x="6811308" y="5419336"/>
                  <a:pt x="6283286" y="5378872"/>
                  <a:pt x="6088619" y="5416094"/>
                </a:cubicBezTo>
                <a:cubicBezTo>
                  <a:pt x="5893952" y="5453316"/>
                  <a:pt x="5785181" y="5416866"/>
                  <a:pt x="5592808" y="5416094"/>
                </a:cubicBezTo>
                <a:cubicBezTo>
                  <a:pt x="5400435" y="5415322"/>
                  <a:pt x="5118546" y="5450296"/>
                  <a:pt x="4835690" y="5416094"/>
                </a:cubicBezTo>
                <a:cubicBezTo>
                  <a:pt x="4552834" y="5381892"/>
                  <a:pt x="4334158" y="5455657"/>
                  <a:pt x="3991471" y="5416094"/>
                </a:cubicBezTo>
                <a:cubicBezTo>
                  <a:pt x="3648784" y="5376531"/>
                  <a:pt x="3714393" y="5419602"/>
                  <a:pt x="3582762" y="5416094"/>
                </a:cubicBezTo>
                <a:cubicBezTo>
                  <a:pt x="3451131" y="5412586"/>
                  <a:pt x="3139831" y="5440765"/>
                  <a:pt x="2738542" y="5416094"/>
                </a:cubicBezTo>
                <a:cubicBezTo>
                  <a:pt x="2337253" y="5391423"/>
                  <a:pt x="2190895" y="5414277"/>
                  <a:pt x="1894323" y="5416094"/>
                </a:cubicBezTo>
                <a:cubicBezTo>
                  <a:pt x="1597751" y="5417911"/>
                  <a:pt x="1581359" y="5415686"/>
                  <a:pt x="1485613" y="5416094"/>
                </a:cubicBezTo>
                <a:cubicBezTo>
                  <a:pt x="1389867" y="5416503"/>
                  <a:pt x="1024032" y="5431199"/>
                  <a:pt x="902700" y="5416094"/>
                </a:cubicBezTo>
                <a:cubicBezTo>
                  <a:pt x="528543" y="5413384"/>
                  <a:pt x="72262" y="4937846"/>
                  <a:pt x="0" y="4513394"/>
                </a:cubicBezTo>
                <a:cubicBezTo>
                  <a:pt x="19061" y="4384908"/>
                  <a:pt x="-14688" y="4099856"/>
                  <a:pt x="0" y="3983826"/>
                </a:cubicBezTo>
                <a:cubicBezTo>
                  <a:pt x="14688" y="3867796"/>
                  <a:pt x="23320" y="3727066"/>
                  <a:pt x="0" y="3490364"/>
                </a:cubicBezTo>
                <a:cubicBezTo>
                  <a:pt x="-23320" y="3253662"/>
                  <a:pt x="28367" y="3042836"/>
                  <a:pt x="0" y="2816368"/>
                </a:cubicBezTo>
                <a:cubicBezTo>
                  <a:pt x="-28367" y="2589900"/>
                  <a:pt x="26490" y="2414375"/>
                  <a:pt x="0" y="2142372"/>
                </a:cubicBezTo>
                <a:cubicBezTo>
                  <a:pt x="-26490" y="1870369"/>
                  <a:pt x="-12149" y="1868714"/>
                  <a:pt x="0" y="1648910"/>
                </a:cubicBezTo>
                <a:cubicBezTo>
                  <a:pt x="12149" y="1429106"/>
                  <a:pt x="-30083" y="1234771"/>
                  <a:pt x="0" y="902700"/>
                </a:cubicBezTo>
                <a:close/>
              </a:path>
              <a:path w="10515600" h="5416094" stroke="0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gradFill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 w="60325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C6D0C-A684-4F3B-AE69-8A105B06A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48800" cy="2279205"/>
          </a:xfrm>
          <a:solidFill>
            <a:schemeClr val="tx1"/>
          </a:solidFill>
        </p:spPr>
        <p:txBody>
          <a:bodyPr anchor="ctr">
            <a:noAutofit/>
          </a:bodyPr>
          <a:lstStyle/>
          <a:p>
            <a:pPr algn="ctr"/>
            <a:r>
              <a:rPr lang="en-IN" sz="7200" dirty="0">
                <a:solidFill>
                  <a:schemeClr val="bg1"/>
                </a:solidFill>
                <a:latin typeface="Algerian" panose="04020705040A02060702" pitchFamily="82" charset="0"/>
              </a:rPr>
              <a:t>Functional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D3979-F646-4883-A735-C46F396CF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8557" y="4516532"/>
            <a:ext cx="3271838" cy="59836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00B050"/>
                </a:solidFill>
                <a:latin typeface="Agency FB" panose="020B0503020202020204" pitchFamily="34" charset="0"/>
              </a:rPr>
              <a:t>#JavaTechShots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96063D-22E5-489C-A452-40EED8A40AF0}"/>
              </a:ext>
            </a:extLst>
          </p:cNvPr>
          <p:cNvSpPr/>
          <p:nvPr/>
        </p:nvSpPr>
        <p:spPr>
          <a:xfrm>
            <a:off x="0" y="2495549"/>
            <a:ext cx="330323" cy="17824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Java interview guide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A7A3131-C996-4F42-8761-82B3D73A01E4}"/>
              </a:ext>
            </a:extLst>
          </p:cNvPr>
          <p:cNvSpPr/>
          <p:nvPr/>
        </p:nvSpPr>
        <p:spPr>
          <a:xfrm rot="10800000">
            <a:off x="11883965" y="2495549"/>
            <a:ext cx="330323" cy="17824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Java interview guide</a:t>
            </a:r>
          </a:p>
        </p:txBody>
      </p:sp>
    </p:spTree>
    <p:extLst>
      <p:ext uri="{BB962C8B-B14F-4D97-AF65-F5344CB8AC3E}">
        <p14:creationId xmlns:p14="http://schemas.microsoft.com/office/powerpoint/2010/main" val="26012908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3A810A-EFE4-4F58-8947-CE57E415C7FC}"/>
              </a:ext>
            </a:extLst>
          </p:cNvPr>
          <p:cNvSpPr/>
          <p:nvPr/>
        </p:nvSpPr>
        <p:spPr>
          <a:xfrm>
            <a:off x="97632" y="200025"/>
            <a:ext cx="6124574" cy="7143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Functions as first class citizens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261939E-96BE-4C6D-9FC2-341B2DA02369}"/>
              </a:ext>
            </a:extLst>
          </p:cNvPr>
          <p:cNvSpPr/>
          <p:nvPr/>
        </p:nvSpPr>
        <p:spPr>
          <a:xfrm>
            <a:off x="1028700" y="1052512"/>
            <a:ext cx="6124575" cy="7143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dirty="0">
                <a:solidFill>
                  <a:prstClr val="white"/>
                </a:solidFill>
                <a:latin typeface="Algerian" panose="04020705040A02060702" pitchFamily="82" charset="0"/>
              </a:rPr>
              <a:t>Pure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 </a:t>
            </a:r>
            <a:r>
              <a:rPr lang="en-IN" sz="2800" dirty="0">
                <a:solidFill>
                  <a:prstClr val="white"/>
                </a:solidFill>
                <a:latin typeface="Algerian" panose="04020705040A02060702" pitchFamily="82" charset="0"/>
              </a:rPr>
              <a:t>functions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8B2E092-08CB-4088-86F2-53723A12BE7F}"/>
              </a:ext>
            </a:extLst>
          </p:cNvPr>
          <p:cNvSpPr/>
          <p:nvPr/>
        </p:nvSpPr>
        <p:spPr>
          <a:xfrm>
            <a:off x="2014539" y="1904999"/>
            <a:ext cx="6124574" cy="7143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Higher order functions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3DC765-9DFB-491A-A693-58CB8C7A042C}"/>
              </a:ext>
            </a:extLst>
          </p:cNvPr>
          <p:cNvSpPr/>
          <p:nvPr/>
        </p:nvSpPr>
        <p:spPr>
          <a:xfrm>
            <a:off x="2802731" y="4402932"/>
            <a:ext cx="4283869" cy="20550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400" dirty="0">
                <a:latin typeface="Algerian" panose="04020705040A02060702" pitchFamily="82" charset="0"/>
              </a:rPr>
              <a:t>No State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400" dirty="0">
                <a:latin typeface="Algerian" panose="04020705040A02060702" pitchFamily="82" charset="0"/>
              </a:rPr>
              <a:t>No side effects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400" dirty="0">
                <a:latin typeface="Algerian" panose="04020705040A02060702" pitchFamily="82" charset="0"/>
              </a:rPr>
              <a:t>Immutable variables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400" dirty="0">
                <a:latin typeface="Algerian" panose="04020705040A02060702" pitchFamily="82" charset="0"/>
              </a:rPr>
              <a:t>Recursion over looping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D00F3D-FD9D-417F-89CB-9F91E71E0F18}"/>
              </a:ext>
            </a:extLst>
          </p:cNvPr>
          <p:cNvSpPr/>
          <p:nvPr/>
        </p:nvSpPr>
        <p:spPr>
          <a:xfrm>
            <a:off x="7705725" y="2214560"/>
            <a:ext cx="3990975" cy="1328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err="1">
                <a:latin typeface="Bahnschrift SemiBold Condensed" panose="020B0502040204020203" pitchFamily="34" charset="0"/>
              </a:rPr>
              <a:t>Func</a:t>
            </a:r>
            <a:r>
              <a:rPr lang="en-IN" dirty="0">
                <a:latin typeface="Bahnschrift SemiBold Condensed" panose="020B0502040204020203" pitchFamily="34" charset="0"/>
              </a:rPr>
              <a:t> takes one or more </a:t>
            </a:r>
            <a:r>
              <a:rPr lang="en-IN" dirty="0" err="1">
                <a:latin typeface="Bahnschrift SemiBold Condensed" panose="020B0502040204020203" pitchFamily="34" charset="0"/>
              </a:rPr>
              <a:t>func</a:t>
            </a:r>
            <a:r>
              <a:rPr lang="en-IN" dirty="0">
                <a:latin typeface="Bahnschrift SemiBold Condensed" panose="020B0502040204020203" pitchFamily="34" charset="0"/>
              </a:rPr>
              <a:t> as parameter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err="1">
                <a:latin typeface="Bahnschrift SemiBold Condensed" panose="020B0502040204020203" pitchFamily="34" charset="0"/>
              </a:rPr>
              <a:t>Func</a:t>
            </a:r>
            <a:r>
              <a:rPr lang="en-IN" dirty="0">
                <a:latin typeface="Bahnschrift SemiBold Condensed" panose="020B0502040204020203" pitchFamily="34" charset="0"/>
              </a:rPr>
              <a:t> return another </a:t>
            </a:r>
            <a:r>
              <a:rPr lang="en-IN" dirty="0" err="1">
                <a:latin typeface="Bahnschrift SemiBold Condensed" panose="020B0502040204020203" pitchFamily="34" charset="0"/>
              </a:rPr>
              <a:t>func</a:t>
            </a:r>
            <a:r>
              <a:rPr lang="en-IN" dirty="0">
                <a:latin typeface="Bahnschrift SemiBold Condensed" panose="020B0502040204020203" pitchFamily="34" charset="0"/>
              </a:rPr>
              <a:t> as a result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2884E7-0BE1-459D-B505-67EEA3D67C50}"/>
              </a:ext>
            </a:extLst>
          </p:cNvPr>
          <p:cNvSpPr/>
          <p:nvPr/>
        </p:nvSpPr>
        <p:spPr>
          <a:xfrm>
            <a:off x="6477000" y="691753"/>
            <a:ext cx="5086350" cy="91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>
                <a:latin typeface="Bahnschrift SemiBold Condensed" panose="020B0502040204020203" pitchFamily="34" charset="0"/>
              </a:rPr>
              <a:t>Execution of method has no side effects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>
                <a:latin typeface="Bahnschrift SemiBold Condensed" panose="020B0502040204020203" pitchFamily="34" charset="0"/>
              </a:rPr>
              <a:t>Return value only depends on the input params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FFB00D-90A3-47F7-AA5F-85A759DA61B7}"/>
              </a:ext>
            </a:extLst>
          </p:cNvPr>
          <p:cNvSpPr/>
          <p:nvPr/>
        </p:nvSpPr>
        <p:spPr>
          <a:xfrm>
            <a:off x="6072188" y="-22622"/>
            <a:ext cx="4548187" cy="576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>
                <a:latin typeface="Bahnschrift SemiBold Condensed" panose="020B0502040204020203" pitchFamily="34" charset="0"/>
              </a:rPr>
              <a:t>Instance of function can be creates like string, int and other variables</a:t>
            </a:r>
          </a:p>
        </p:txBody>
      </p:sp>
    </p:spTree>
    <p:extLst>
      <p:ext uri="{BB962C8B-B14F-4D97-AF65-F5344CB8AC3E}">
        <p14:creationId xmlns:p14="http://schemas.microsoft.com/office/powerpoint/2010/main" val="32407989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2" grpId="0" animBg="1"/>
      <p:bldP spid="7" grpId="0" animBg="1"/>
      <p:bldP spid="8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C826C2-F279-4A34-8AC2-882F651B86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0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4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242731 w 10515600"/>
              <a:gd name="connsiteY3" fmla="*/ 0 h 5416094"/>
              <a:gd name="connsiteX4" fmla="*/ 2912746 w 10515600"/>
              <a:gd name="connsiteY4" fmla="*/ 0 h 5416094"/>
              <a:gd name="connsiteX5" fmla="*/ 3321456 w 10515600"/>
              <a:gd name="connsiteY5" fmla="*/ 0 h 5416094"/>
              <a:gd name="connsiteX6" fmla="*/ 4165675 w 10515600"/>
              <a:gd name="connsiteY6" fmla="*/ 0 h 5416094"/>
              <a:gd name="connsiteX7" fmla="*/ 4835690 w 10515600"/>
              <a:gd name="connsiteY7" fmla="*/ 0 h 5416094"/>
              <a:gd name="connsiteX8" fmla="*/ 5679910 w 10515600"/>
              <a:gd name="connsiteY8" fmla="*/ 0 h 5416094"/>
              <a:gd name="connsiteX9" fmla="*/ 6262823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185767 w 10515600"/>
              <a:gd name="connsiteY12" fmla="*/ 0 h 5416094"/>
              <a:gd name="connsiteX13" fmla="*/ 9029987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396162 h 5416094"/>
              <a:gd name="connsiteX17" fmla="*/ 10515600 w 10515600"/>
              <a:gd name="connsiteY17" fmla="*/ 2034051 h 5416094"/>
              <a:gd name="connsiteX18" fmla="*/ 10515600 w 10515600"/>
              <a:gd name="connsiteY18" fmla="*/ 2599726 h 5416094"/>
              <a:gd name="connsiteX19" fmla="*/ 10515600 w 10515600"/>
              <a:gd name="connsiteY19" fmla="*/ 3129295 h 5416094"/>
              <a:gd name="connsiteX20" fmla="*/ 10515600 w 10515600"/>
              <a:gd name="connsiteY20" fmla="*/ 3622756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8855783 w 10515600"/>
              <a:gd name="connsiteY23" fmla="*/ 5416094 h 5416094"/>
              <a:gd name="connsiteX24" fmla="*/ 8272869 w 10515600"/>
              <a:gd name="connsiteY24" fmla="*/ 5416094 h 5416094"/>
              <a:gd name="connsiteX25" fmla="*/ 7428650 w 10515600"/>
              <a:gd name="connsiteY25" fmla="*/ 5416094 h 5416094"/>
              <a:gd name="connsiteX26" fmla="*/ 6932838 w 10515600"/>
              <a:gd name="connsiteY26" fmla="*/ 5416094 h 5416094"/>
              <a:gd name="connsiteX27" fmla="*/ 6088619 w 10515600"/>
              <a:gd name="connsiteY27" fmla="*/ 5416094 h 5416094"/>
              <a:gd name="connsiteX28" fmla="*/ 5592808 w 10515600"/>
              <a:gd name="connsiteY28" fmla="*/ 5416094 h 5416094"/>
              <a:gd name="connsiteX29" fmla="*/ 4835690 w 10515600"/>
              <a:gd name="connsiteY29" fmla="*/ 5416094 h 5416094"/>
              <a:gd name="connsiteX30" fmla="*/ 3991471 w 10515600"/>
              <a:gd name="connsiteY30" fmla="*/ 5416094 h 5416094"/>
              <a:gd name="connsiteX31" fmla="*/ 3582762 w 10515600"/>
              <a:gd name="connsiteY31" fmla="*/ 5416094 h 5416094"/>
              <a:gd name="connsiteX32" fmla="*/ 2738542 w 10515600"/>
              <a:gd name="connsiteY32" fmla="*/ 5416094 h 5416094"/>
              <a:gd name="connsiteX33" fmla="*/ 1894323 w 10515600"/>
              <a:gd name="connsiteY33" fmla="*/ 5416094 h 5416094"/>
              <a:gd name="connsiteX34" fmla="*/ 1485613 w 10515600"/>
              <a:gd name="connsiteY34" fmla="*/ 5416094 h 5416094"/>
              <a:gd name="connsiteX35" fmla="*/ 902700 w 10515600"/>
              <a:gd name="connsiteY35" fmla="*/ 5416094 h 5416094"/>
              <a:gd name="connsiteX36" fmla="*/ 0 w 10515600"/>
              <a:gd name="connsiteY36" fmla="*/ 4513394 h 5416094"/>
              <a:gd name="connsiteX37" fmla="*/ 0 w 10515600"/>
              <a:gd name="connsiteY37" fmla="*/ 3983826 h 5416094"/>
              <a:gd name="connsiteX38" fmla="*/ 0 w 10515600"/>
              <a:gd name="connsiteY38" fmla="*/ 3490364 h 5416094"/>
              <a:gd name="connsiteX39" fmla="*/ 0 w 10515600"/>
              <a:gd name="connsiteY39" fmla="*/ 2816368 h 5416094"/>
              <a:gd name="connsiteX40" fmla="*/ 0 w 10515600"/>
              <a:gd name="connsiteY40" fmla="*/ 2142372 h 5416094"/>
              <a:gd name="connsiteX41" fmla="*/ 0 w 10515600"/>
              <a:gd name="connsiteY41" fmla="*/ 1648910 h 5416094"/>
              <a:gd name="connsiteX42" fmla="*/ 0 w 10515600"/>
              <a:gd name="connsiteY42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515600" h="5416094" fill="none" extrusionOk="0">
                <a:moveTo>
                  <a:pt x="0" y="902700"/>
                </a:moveTo>
                <a:cubicBezTo>
                  <a:pt x="-19339" y="382027"/>
                  <a:pt x="461614" y="-62174"/>
                  <a:pt x="902700" y="0"/>
                </a:cubicBezTo>
                <a:cubicBezTo>
                  <a:pt x="1262668" y="8044"/>
                  <a:pt x="1440695" y="-31846"/>
                  <a:pt x="1746919" y="0"/>
                </a:cubicBezTo>
                <a:cubicBezTo>
                  <a:pt x="2053143" y="31846"/>
                  <a:pt x="2032928" y="-12671"/>
                  <a:pt x="2242731" y="0"/>
                </a:cubicBezTo>
                <a:cubicBezTo>
                  <a:pt x="2452534" y="12671"/>
                  <a:pt x="2641794" y="-21752"/>
                  <a:pt x="2912746" y="0"/>
                </a:cubicBezTo>
                <a:cubicBezTo>
                  <a:pt x="3183699" y="21752"/>
                  <a:pt x="3189987" y="20419"/>
                  <a:pt x="3321456" y="0"/>
                </a:cubicBezTo>
                <a:cubicBezTo>
                  <a:pt x="3452925" y="-20419"/>
                  <a:pt x="3775727" y="742"/>
                  <a:pt x="4165675" y="0"/>
                </a:cubicBezTo>
                <a:cubicBezTo>
                  <a:pt x="4555623" y="-742"/>
                  <a:pt x="4540466" y="25386"/>
                  <a:pt x="4835690" y="0"/>
                </a:cubicBezTo>
                <a:cubicBezTo>
                  <a:pt x="5130914" y="-25386"/>
                  <a:pt x="5430015" y="14537"/>
                  <a:pt x="5679910" y="0"/>
                </a:cubicBezTo>
                <a:cubicBezTo>
                  <a:pt x="5929805" y="-14537"/>
                  <a:pt x="5992815" y="15277"/>
                  <a:pt x="6262823" y="0"/>
                </a:cubicBezTo>
                <a:cubicBezTo>
                  <a:pt x="6532831" y="-15277"/>
                  <a:pt x="6584465" y="-1217"/>
                  <a:pt x="6758634" y="0"/>
                </a:cubicBezTo>
                <a:cubicBezTo>
                  <a:pt x="6932803" y="1217"/>
                  <a:pt x="7223295" y="29394"/>
                  <a:pt x="7428650" y="0"/>
                </a:cubicBezTo>
                <a:cubicBezTo>
                  <a:pt x="7634005" y="-29394"/>
                  <a:pt x="7995773" y="8897"/>
                  <a:pt x="8185767" y="0"/>
                </a:cubicBezTo>
                <a:cubicBezTo>
                  <a:pt x="8375761" y="-8897"/>
                  <a:pt x="8805707" y="34597"/>
                  <a:pt x="9029987" y="0"/>
                </a:cubicBezTo>
                <a:cubicBezTo>
                  <a:pt x="9254267" y="-34597"/>
                  <a:pt x="9324614" y="-16829"/>
                  <a:pt x="9612900" y="0"/>
                </a:cubicBezTo>
                <a:cubicBezTo>
                  <a:pt x="10155739" y="86128"/>
                  <a:pt x="10564208" y="390468"/>
                  <a:pt x="10515600" y="902700"/>
                </a:cubicBezTo>
                <a:cubicBezTo>
                  <a:pt x="10506536" y="1129738"/>
                  <a:pt x="10511576" y="1179574"/>
                  <a:pt x="10515600" y="1396162"/>
                </a:cubicBezTo>
                <a:cubicBezTo>
                  <a:pt x="10519624" y="1612750"/>
                  <a:pt x="10523491" y="1748819"/>
                  <a:pt x="10515600" y="2034051"/>
                </a:cubicBezTo>
                <a:cubicBezTo>
                  <a:pt x="10507709" y="2319283"/>
                  <a:pt x="10516247" y="2386435"/>
                  <a:pt x="10515600" y="2599726"/>
                </a:cubicBezTo>
                <a:cubicBezTo>
                  <a:pt x="10514953" y="2813018"/>
                  <a:pt x="10537663" y="2917734"/>
                  <a:pt x="10515600" y="3129295"/>
                </a:cubicBezTo>
                <a:cubicBezTo>
                  <a:pt x="10493537" y="3340856"/>
                  <a:pt x="10505648" y="3444110"/>
                  <a:pt x="10515600" y="3622756"/>
                </a:cubicBezTo>
                <a:cubicBezTo>
                  <a:pt x="10525552" y="3801402"/>
                  <a:pt x="10536187" y="4161567"/>
                  <a:pt x="10515600" y="4513394"/>
                </a:cubicBezTo>
                <a:cubicBezTo>
                  <a:pt x="10500032" y="5008650"/>
                  <a:pt x="10187846" y="5431372"/>
                  <a:pt x="9612900" y="5416094"/>
                </a:cubicBezTo>
                <a:cubicBezTo>
                  <a:pt x="9285478" y="5425165"/>
                  <a:pt x="9106842" y="5381882"/>
                  <a:pt x="8855783" y="5416094"/>
                </a:cubicBezTo>
                <a:cubicBezTo>
                  <a:pt x="8604724" y="5450306"/>
                  <a:pt x="8395568" y="5391734"/>
                  <a:pt x="8272869" y="5416094"/>
                </a:cubicBezTo>
                <a:cubicBezTo>
                  <a:pt x="8150170" y="5440454"/>
                  <a:pt x="7650175" y="5418370"/>
                  <a:pt x="7428650" y="5416094"/>
                </a:cubicBezTo>
                <a:cubicBezTo>
                  <a:pt x="7207125" y="5413818"/>
                  <a:pt x="7054368" y="5412852"/>
                  <a:pt x="6932838" y="5416094"/>
                </a:cubicBezTo>
                <a:cubicBezTo>
                  <a:pt x="6811308" y="5419336"/>
                  <a:pt x="6283286" y="5378872"/>
                  <a:pt x="6088619" y="5416094"/>
                </a:cubicBezTo>
                <a:cubicBezTo>
                  <a:pt x="5893952" y="5453316"/>
                  <a:pt x="5785181" y="5416866"/>
                  <a:pt x="5592808" y="5416094"/>
                </a:cubicBezTo>
                <a:cubicBezTo>
                  <a:pt x="5400435" y="5415322"/>
                  <a:pt x="5118546" y="5450296"/>
                  <a:pt x="4835690" y="5416094"/>
                </a:cubicBezTo>
                <a:cubicBezTo>
                  <a:pt x="4552834" y="5381892"/>
                  <a:pt x="4334158" y="5455657"/>
                  <a:pt x="3991471" y="5416094"/>
                </a:cubicBezTo>
                <a:cubicBezTo>
                  <a:pt x="3648784" y="5376531"/>
                  <a:pt x="3714393" y="5419602"/>
                  <a:pt x="3582762" y="5416094"/>
                </a:cubicBezTo>
                <a:cubicBezTo>
                  <a:pt x="3451131" y="5412586"/>
                  <a:pt x="3139831" y="5440765"/>
                  <a:pt x="2738542" y="5416094"/>
                </a:cubicBezTo>
                <a:cubicBezTo>
                  <a:pt x="2337253" y="5391423"/>
                  <a:pt x="2190895" y="5414277"/>
                  <a:pt x="1894323" y="5416094"/>
                </a:cubicBezTo>
                <a:cubicBezTo>
                  <a:pt x="1597751" y="5417911"/>
                  <a:pt x="1581359" y="5415686"/>
                  <a:pt x="1485613" y="5416094"/>
                </a:cubicBezTo>
                <a:cubicBezTo>
                  <a:pt x="1389867" y="5416503"/>
                  <a:pt x="1024032" y="5431199"/>
                  <a:pt x="902700" y="5416094"/>
                </a:cubicBezTo>
                <a:cubicBezTo>
                  <a:pt x="528543" y="5413384"/>
                  <a:pt x="72262" y="4937846"/>
                  <a:pt x="0" y="4513394"/>
                </a:cubicBezTo>
                <a:cubicBezTo>
                  <a:pt x="19061" y="4384908"/>
                  <a:pt x="-14688" y="4099856"/>
                  <a:pt x="0" y="3983826"/>
                </a:cubicBezTo>
                <a:cubicBezTo>
                  <a:pt x="14688" y="3867796"/>
                  <a:pt x="23320" y="3727066"/>
                  <a:pt x="0" y="3490364"/>
                </a:cubicBezTo>
                <a:cubicBezTo>
                  <a:pt x="-23320" y="3253662"/>
                  <a:pt x="28367" y="3042836"/>
                  <a:pt x="0" y="2816368"/>
                </a:cubicBezTo>
                <a:cubicBezTo>
                  <a:pt x="-28367" y="2589900"/>
                  <a:pt x="26490" y="2414375"/>
                  <a:pt x="0" y="2142372"/>
                </a:cubicBezTo>
                <a:cubicBezTo>
                  <a:pt x="-26490" y="1870369"/>
                  <a:pt x="-12149" y="1868714"/>
                  <a:pt x="0" y="1648910"/>
                </a:cubicBezTo>
                <a:cubicBezTo>
                  <a:pt x="12149" y="1429106"/>
                  <a:pt x="-30083" y="1234771"/>
                  <a:pt x="0" y="902700"/>
                </a:cubicBezTo>
                <a:close/>
              </a:path>
              <a:path w="10515600" h="5416094" stroke="0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gradFill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 w="60325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C6D0C-A684-4F3B-AE69-8A105B06A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48800" cy="2279205"/>
          </a:xfrm>
          <a:solidFill>
            <a:schemeClr val="tx1"/>
          </a:solidFill>
        </p:spPr>
        <p:txBody>
          <a:bodyPr anchor="ctr">
            <a:noAutofit/>
          </a:bodyPr>
          <a:lstStyle/>
          <a:p>
            <a:pPr algn="ctr"/>
            <a:r>
              <a:rPr lang="en-IN" sz="7200" dirty="0">
                <a:solidFill>
                  <a:schemeClr val="bg1"/>
                </a:solidFill>
                <a:latin typeface="Algerian" panose="04020705040A02060702" pitchFamily="82" charset="0"/>
              </a:rPr>
              <a:t>Lambda expression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D3979-F646-4883-A735-C46F396CF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8557" y="4516532"/>
            <a:ext cx="3271838" cy="59836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00B050"/>
                </a:solidFill>
                <a:latin typeface="Agency FB" panose="020B0503020202020204" pitchFamily="34" charset="0"/>
              </a:rPr>
              <a:t>#JavaTechShots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96063D-22E5-489C-A452-40EED8A40AF0}"/>
              </a:ext>
            </a:extLst>
          </p:cNvPr>
          <p:cNvSpPr/>
          <p:nvPr/>
        </p:nvSpPr>
        <p:spPr>
          <a:xfrm>
            <a:off x="0" y="2495549"/>
            <a:ext cx="330323" cy="17824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Java interview guide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A7A3131-C996-4F42-8761-82B3D73A01E4}"/>
              </a:ext>
            </a:extLst>
          </p:cNvPr>
          <p:cNvSpPr/>
          <p:nvPr/>
        </p:nvSpPr>
        <p:spPr>
          <a:xfrm rot="10800000">
            <a:off x="11883965" y="2495549"/>
            <a:ext cx="330323" cy="17824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Java interview guide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7DFCF30-6B81-44EE-B1B7-15D477BD0143}"/>
                  </a:ext>
                </a:extLst>
              </p14:cNvPr>
              <p14:cNvContentPartPr/>
              <p14:nvPr/>
            </p14:nvContentPartPr>
            <p14:xfrm>
              <a:off x="429480" y="897480"/>
              <a:ext cx="8367840" cy="4723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7DFCF30-6B81-44EE-B1B7-15D477BD01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120" y="888120"/>
                <a:ext cx="8386560" cy="474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54279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Sketchy_SerifHand">
      <a:majorFont>
        <a:latin typeface="The Serif Hand Black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6586</TotalTime>
  <Words>337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Agency FB</vt:lpstr>
      <vt:lpstr>Algerian</vt:lpstr>
      <vt:lpstr>Arial</vt:lpstr>
      <vt:lpstr>Bahnschrift</vt:lpstr>
      <vt:lpstr>Bahnschrift SemiBold Condensed</vt:lpstr>
      <vt:lpstr>Baskerville Old Face</vt:lpstr>
      <vt:lpstr>The Hand</vt:lpstr>
      <vt:lpstr>The Serif Hand Black</vt:lpstr>
      <vt:lpstr>SketchyVTI</vt:lpstr>
      <vt:lpstr>Secure Random Number generator</vt:lpstr>
      <vt:lpstr>java.security.SecureRandom</vt:lpstr>
      <vt:lpstr>PowerPoint Presentation</vt:lpstr>
      <vt:lpstr>References</vt:lpstr>
      <vt:lpstr>Functional interface</vt:lpstr>
      <vt:lpstr>Functional interface</vt:lpstr>
      <vt:lpstr>Functional programming</vt:lpstr>
      <vt:lpstr>PowerPoint Presentation</vt:lpstr>
      <vt:lpstr>Lambda expression</vt:lpstr>
      <vt:lpstr>PowerPoint Presentation</vt:lpstr>
      <vt:lpstr>Method reference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Random Number genrator</dc:title>
  <dc:creator>Arvind Maurya</dc:creator>
  <cp:lastModifiedBy>Arvind Maurya</cp:lastModifiedBy>
  <cp:revision>79</cp:revision>
  <dcterms:created xsi:type="dcterms:W3CDTF">2020-06-25T17:41:05Z</dcterms:created>
  <dcterms:modified xsi:type="dcterms:W3CDTF">2020-07-05T09:09:07Z</dcterms:modified>
</cp:coreProperties>
</file>