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787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774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018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9074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6795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4732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0118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817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317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20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979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5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1" r:id="rId6"/>
    <p:sldLayoutId id="2147483817" r:id="rId7"/>
    <p:sldLayoutId id="2147483818" r:id="rId8"/>
    <p:sldLayoutId id="2147483819" r:id="rId9"/>
    <p:sldLayoutId id="2147483820" r:id="rId10"/>
    <p:sldLayoutId id="2147483822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security/SecureRandom.html" TargetMode="External"/><Relationship Id="rId2" Type="http://schemas.openxmlformats.org/officeDocument/2006/relationships/hyperlink" Target="https://tersesystems.com/blog/2015/12/17/the-right-way-to-use-securerand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8/docs/technotes/guides/security/SunProviders.html#SecureRandomImp" TargetMode="External"/><Relationship Id="rId4" Type="http://schemas.openxmlformats.org/officeDocument/2006/relationships/hyperlink" Target="https://docs.oracle.com/javase/8/docs/technotes/guides/security/StandardNames.html#SecureRand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826C2-F279-4A34-8AC2-882F651B86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242731 w 10515600"/>
              <a:gd name="connsiteY3" fmla="*/ 0 h 5416094"/>
              <a:gd name="connsiteX4" fmla="*/ 2912746 w 10515600"/>
              <a:gd name="connsiteY4" fmla="*/ 0 h 5416094"/>
              <a:gd name="connsiteX5" fmla="*/ 3321456 w 10515600"/>
              <a:gd name="connsiteY5" fmla="*/ 0 h 5416094"/>
              <a:gd name="connsiteX6" fmla="*/ 4165675 w 10515600"/>
              <a:gd name="connsiteY6" fmla="*/ 0 h 5416094"/>
              <a:gd name="connsiteX7" fmla="*/ 4835690 w 10515600"/>
              <a:gd name="connsiteY7" fmla="*/ 0 h 5416094"/>
              <a:gd name="connsiteX8" fmla="*/ 5679910 w 10515600"/>
              <a:gd name="connsiteY8" fmla="*/ 0 h 5416094"/>
              <a:gd name="connsiteX9" fmla="*/ 6262823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185767 w 10515600"/>
              <a:gd name="connsiteY12" fmla="*/ 0 h 5416094"/>
              <a:gd name="connsiteX13" fmla="*/ 9029987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396162 h 5416094"/>
              <a:gd name="connsiteX17" fmla="*/ 10515600 w 10515600"/>
              <a:gd name="connsiteY17" fmla="*/ 2034051 h 5416094"/>
              <a:gd name="connsiteX18" fmla="*/ 10515600 w 10515600"/>
              <a:gd name="connsiteY18" fmla="*/ 2599726 h 5416094"/>
              <a:gd name="connsiteX19" fmla="*/ 10515600 w 10515600"/>
              <a:gd name="connsiteY19" fmla="*/ 3129295 h 5416094"/>
              <a:gd name="connsiteX20" fmla="*/ 10515600 w 10515600"/>
              <a:gd name="connsiteY20" fmla="*/ 3622756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8855783 w 10515600"/>
              <a:gd name="connsiteY23" fmla="*/ 5416094 h 5416094"/>
              <a:gd name="connsiteX24" fmla="*/ 8272869 w 10515600"/>
              <a:gd name="connsiteY24" fmla="*/ 5416094 h 5416094"/>
              <a:gd name="connsiteX25" fmla="*/ 7428650 w 10515600"/>
              <a:gd name="connsiteY25" fmla="*/ 5416094 h 5416094"/>
              <a:gd name="connsiteX26" fmla="*/ 6932838 w 10515600"/>
              <a:gd name="connsiteY26" fmla="*/ 5416094 h 5416094"/>
              <a:gd name="connsiteX27" fmla="*/ 6088619 w 10515600"/>
              <a:gd name="connsiteY27" fmla="*/ 5416094 h 5416094"/>
              <a:gd name="connsiteX28" fmla="*/ 5592808 w 10515600"/>
              <a:gd name="connsiteY28" fmla="*/ 5416094 h 5416094"/>
              <a:gd name="connsiteX29" fmla="*/ 4835690 w 10515600"/>
              <a:gd name="connsiteY29" fmla="*/ 5416094 h 5416094"/>
              <a:gd name="connsiteX30" fmla="*/ 3991471 w 10515600"/>
              <a:gd name="connsiteY30" fmla="*/ 5416094 h 5416094"/>
              <a:gd name="connsiteX31" fmla="*/ 3582762 w 10515600"/>
              <a:gd name="connsiteY31" fmla="*/ 5416094 h 5416094"/>
              <a:gd name="connsiteX32" fmla="*/ 2738542 w 10515600"/>
              <a:gd name="connsiteY32" fmla="*/ 5416094 h 5416094"/>
              <a:gd name="connsiteX33" fmla="*/ 1894323 w 10515600"/>
              <a:gd name="connsiteY33" fmla="*/ 5416094 h 5416094"/>
              <a:gd name="connsiteX34" fmla="*/ 1485613 w 10515600"/>
              <a:gd name="connsiteY34" fmla="*/ 5416094 h 5416094"/>
              <a:gd name="connsiteX35" fmla="*/ 902700 w 10515600"/>
              <a:gd name="connsiteY35" fmla="*/ 5416094 h 5416094"/>
              <a:gd name="connsiteX36" fmla="*/ 0 w 10515600"/>
              <a:gd name="connsiteY36" fmla="*/ 4513394 h 5416094"/>
              <a:gd name="connsiteX37" fmla="*/ 0 w 10515600"/>
              <a:gd name="connsiteY37" fmla="*/ 3983826 h 5416094"/>
              <a:gd name="connsiteX38" fmla="*/ 0 w 10515600"/>
              <a:gd name="connsiteY38" fmla="*/ 3490364 h 5416094"/>
              <a:gd name="connsiteX39" fmla="*/ 0 w 10515600"/>
              <a:gd name="connsiteY39" fmla="*/ 2816368 h 5416094"/>
              <a:gd name="connsiteX40" fmla="*/ 0 w 10515600"/>
              <a:gd name="connsiteY40" fmla="*/ 2142372 h 5416094"/>
              <a:gd name="connsiteX41" fmla="*/ 0 w 10515600"/>
              <a:gd name="connsiteY41" fmla="*/ 1648910 h 5416094"/>
              <a:gd name="connsiteX42" fmla="*/ 0 w 10515600"/>
              <a:gd name="connsiteY42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515600" h="5416094" fill="none" extrusionOk="0">
                <a:moveTo>
                  <a:pt x="0" y="902700"/>
                </a:moveTo>
                <a:cubicBezTo>
                  <a:pt x="-19339" y="382027"/>
                  <a:pt x="461614" y="-62174"/>
                  <a:pt x="902700" y="0"/>
                </a:cubicBezTo>
                <a:cubicBezTo>
                  <a:pt x="1262668" y="8044"/>
                  <a:pt x="1440695" y="-31846"/>
                  <a:pt x="1746919" y="0"/>
                </a:cubicBezTo>
                <a:cubicBezTo>
                  <a:pt x="2053143" y="31846"/>
                  <a:pt x="2032928" y="-12671"/>
                  <a:pt x="2242731" y="0"/>
                </a:cubicBezTo>
                <a:cubicBezTo>
                  <a:pt x="2452534" y="12671"/>
                  <a:pt x="2641794" y="-21752"/>
                  <a:pt x="2912746" y="0"/>
                </a:cubicBezTo>
                <a:cubicBezTo>
                  <a:pt x="3183699" y="21752"/>
                  <a:pt x="3189987" y="20419"/>
                  <a:pt x="3321456" y="0"/>
                </a:cubicBezTo>
                <a:cubicBezTo>
                  <a:pt x="3452925" y="-20419"/>
                  <a:pt x="3775727" y="742"/>
                  <a:pt x="4165675" y="0"/>
                </a:cubicBezTo>
                <a:cubicBezTo>
                  <a:pt x="4555623" y="-742"/>
                  <a:pt x="4540466" y="25386"/>
                  <a:pt x="4835690" y="0"/>
                </a:cubicBezTo>
                <a:cubicBezTo>
                  <a:pt x="5130914" y="-25386"/>
                  <a:pt x="5430015" y="14537"/>
                  <a:pt x="5679910" y="0"/>
                </a:cubicBezTo>
                <a:cubicBezTo>
                  <a:pt x="5929805" y="-14537"/>
                  <a:pt x="5992815" y="15277"/>
                  <a:pt x="6262823" y="0"/>
                </a:cubicBezTo>
                <a:cubicBezTo>
                  <a:pt x="6532831" y="-15277"/>
                  <a:pt x="6584465" y="-1217"/>
                  <a:pt x="6758634" y="0"/>
                </a:cubicBezTo>
                <a:cubicBezTo>
                  <a:pt x="6932803" y="1217"/>
                  <a:pt x="7223295" y="29394"/>
                  <a:pt x="7428650" y="0"/>
                </a:cubicBezTo>
                <a:cubicBezTo>
                  <a:pt x="7634005" y="-29394"/>
                  <a:pt x="7995773" y="8897"/>
                  <a:pt x="8185767" y="0"/>
                </a:cubicBezTo>
                <a:cubicBezTo>
                  <a:pt x="8375761" y="-8897"/>
                  <a:pt x="8805707" y="34597"/>
                  <a:pt x="9029987" y="0"/>
                </a:cubicBezTo>
                <a:cubicBezTo>
                  <a:pt x="9254267" y="-34597"/>
                  <a:pt x="9324614" y="-16829"/>
                  <a:pt x="9612900" y="0"/>
                </a:cubicBezTo>
                <a:cubicBezTo>
                  <a:pt x="10155739" y="86128"/>
                  <a:pt x="10564208" y="390468"/>
                  <a:pt x="10515600" y="902700"/>
                </a:cubicBezTo>
                <a:cubicBezTo>
                  <a:pt x="10506536" y="1129738"/>
                  <a:pt x="10511576" y="1179574"/>
                  <a:pt x="10515600" y="1396162"/>
                </a:cubicBezTo>
                <a:cubicBezTo>
                  <a:pt x="10519624" y="1612750"/>
                  <a:pt x="10523491" y="1748819"/>
                  <a:pt x="10515600" y="2034051"/>
                </a:cubicBezTo>
                <a:cubicBezTo>
                  <a:pt x="10507709" y="2319283"/>
                  <a:pt x="10516247" y="2386435"/>
                  <a:pt x="10515600" y="2599726"/>
                </a:cubicBezTo>
                <a:cubicBezTo>
                  <a:pt x="10514953" y="2813018"/>
                  <a:pt x="10537663" y="2917734"/>
                  <a:pt x="10515600" y="3129295"/>
                </a:cubicBezTo>
                <a:cubicBezTo>
                  <a:pt x="10493537" y="3340856"/>
                  <a:pt x="10505648" y="3444110"/>
                  <a:pt x="10515600" y="3622756"/>
                </a:cubicBezTo>
                <a:cubicBezTo>
                  <a:pt x="10525552" y="3801402"/>
                  <a:pt x="10536187" y="4161567"/>
                  <a:pt x="10515600" y="4513394"/>
                </a:cubicBezTo>
                <a:cubicBezTo>
                  <a:pt x="10500032" y="5008650"/>
                  <a:pt x="10187846" y="5431372"/>
                  <a:pt x="9612900" y="5416094"/>
                </a:cubicBezTo>
                <a:cubicBezTo>
                  <a:pt x="9285478" y="5425165"/>
                  <a:pt x="9106842" y="5381882"/>
                  <a:pt x="8855783" y="5416094"/>
                </a:cubicBezTo>
                <a:cubicBezTo>
                  <a:pt x="8604724" y="5450306"/>
                  <a:pt x="8395568" y="5391734"/>
                  <a:pt x="8272869" y="5416094"/>
                </a:cubicBezTo>
                <a:cubicBezTo>
                  <a:pt x="8150170" y="5440454"/>
                  <a:pt x="7650175" y="5418370"/>
                  <a:pt x="7428650" y="5416094"/>
                </a:cubicBezTo>
                <a:cubicBezTo>
                  <a:pt x="7207125" y="5413818"/>
                  <a:pt x="7054368" y="5412852"/>
                  <a:pt x="6932838" y="5416094"/>
                </a:cubicBezTo>
                <a:cubicBezTo>
                  <a:pt x="6811308" y="5419336"/>
                  <a:pt x="6283286" y="5378872"/>
                  <a:pt x="6088619" y="5416094"/>
                </a:cubicBezTo>
                <a:cubicBezTo>
                  <a:pt x="5893952" y="5453316"/>
                  <a:pt x="5785181" y="5416866"/>
                  <a:pt x="5592808" y="5416094"/>
                </a:cubicBezTo>
                <a:cubicBezTo>
                  <a:pt x="5400435" y="5415322"/>
                  <a:pt x="5118546" y="5450296"/>
                  <a:pt x="4835690" y="5416094"/>
                </a:cubicBezTo>
                <a:cubicBezTo>
                  <a:pt x="4552834" y="5381892"/>
                  <a:pt x="4334158" y="5455657"/>
                  <a:pt x="3991471" y="5416094"/>
                </a:cubicBezTo>
                <a:cubicBezTo>
                  <a:pt x="3648784" y="5376531"/>
                  <a:pt x="3714393" y="5419602"/>
                  <a:pt x="3582762" y="5416094"/>
                </a:cubicBezTo>
                <a:cubicBezTo>
                  <a:pt x="3451131" y="5412586"/>
                  <a:pt x="3139831" y="5440765"/>
                  <a:pt x="2738542" y="5416094"/>
                </a:cubicBezTo>
                <a:cubicBezTo>
                  <a:pt x="2337253" y="5391423"/>
                  <a:pt x="2190895" y="5414277"/>
                  <a:pt x="1894323" y="5416094"/>
                </a:cubicBezTo>
                <a:cubicBezTo>
                  <a:pt x="1597751" y="5417911"/>
                  <a:pt x="1581359" y="5415686"/>
                  <a:pt x="1485613" y="5416094"/>
                </a:cubicBezTo>
                <a:cubicBezTo>
                  <a:pt x="1389867" y="5416503"/>
                  <a:pt x="1024032" y="5431199"/>
                  <a:pt x="902700" y="5416094"/>
                </a:cubicBezTo>
                <a:cubicBezTo>
                  <a:pt x="528543" y="5413384"/>
                  <a:pt x="72262" y="4937846"/>
                  <a:pt x="0" y="4513394"/>
                </a:cubicBezTo>
                <a:cubicBezTo>
                  <a:pt x="19061" y="4384908"/>
                  <a:pt x="-14688" y="4099856"/>
                  <a:pt x="0" y="3983826"/>
                </a:cubicBezTo>
                <a:cubicBezTo>
                  <a:pt x="14688" y="3867796"/>
                  <a:pt x="23320" y="3727066"/>
                  <a:pt x="0" y="3490364"/>
                </a:cubicBezTo>
                <a:cubicBezTo>
                  <a:pt x="-23320" y="3253662"/>
                  <a:pt x="28367" y="3042836"/>
                  <a:pt x="0" y="2816368"/>
                </a:cubicBezTo>
                <a:cubicBezTo>
                  <a:pt x="-28367" y="2589900"/>
                  <a:pt x="26490" y="2414375"/>
                  <a:pt x="0" y="2142372"/>
                </a:cubicBezTo>
                <a:cubicBezTo>
                  <a:pt x="-26490" y="1870369"/>
                  <a:pt x="-12149" y="1868714"/>
                  <a:pt x="0" y="1648910"/>
                </a:cubicBezTo>
                <a:cubicBezTo>
                  <a:pt x="12149" y="1429106"/>
                  <a:pt x="-30083" y="1234771"/>
                  <a:pt x="0" y="902700"/>
                </a:cubicBezTo>
                <a:close/>
              </a:path>
              <a:path w="10515600" h="5416094" stroke="0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gradFill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 w="60325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C6D0C-A684-4F3B-AE69-8A105B06A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0" cy="2279205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  <a:latin typeface="Algerian" panose="04020705040A02060702" pitchFamily="82" charset="0"/>
              </a:rPr>
              <a:t>Secure Random Number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D3979-F646-4883-A735-C46F396C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8557" y="4516532"/>
            <a:ext cx="3271838" cy="59836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B050"/>
                </a:solidFill>
                <a:latin typeface="Agency FB" panose="020B0503020202020204" pitchFamily="34" charset="0"/>
              </a:rPr>
              <a:t>#JavaTechShots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96063D-22E5-489C-A452-40EED8A40AF0}"/>
              </a:ext>
            </a:extLst>
          </p:cNvPr>
          <p:cNvSpPr/>
          <p:nvPr/>
        </p:nvSpPr>
        <p:spPr>
          <a:xfrm>
            <a:off x="0" y="2495549"/>
            <a:ext cx="330323" cy="17824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N" sz="1400" dirty="0">
                <a:latin typeface="Bahnschrift" panose="020B0502040204020203" pitchFamily="34" charset="0"/>
              </a:rPr>
              <a:t>Java interview guide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7A3131-C996-4F42-8761-82B3D73A01E4}"/>
              </a:ext>
            </a:extLst>
          </p:cNvPr>
          <p:cNvSpPr/>
          <p:nvPr/>
        </p:nvSpPr>
        <p:spPr>
          <a:xfrm rot="10800000">
            <a:off x="11883965" y="2495549"/>
            <a:ext cx="330323" cy="17824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N" sz="1400" dirty="0">
                <a:latin typeface="Bahnschrift" panose="020B0502040204020203" pitchFamily="34" charset="0"/>
              </a:rPr>
              <a:t>Java interview guide</a:t>
            </a:r>
          </a:p>
        </p:txBody>
      </p:sp>
    </p:spTree>
    <p:extLst>
      <p:ext uri="{BB962C8B-B14F-4D97-AF65-F5344CB8AC3E}">
        <p14:creationId xmlns:p14="http://schemas.microsoft.com/office/powerpoint/2010/main" val="32583429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C6A3-422B-43F7-928E-CF8AB5FB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Baskerville Old Face" panose="02020602080505020303" pitchFamily="18" charset="0"/>
              </a:rPr>
              <a:t>java.security.SecureRandom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30C9-57C4-49AD-BAFA-7F7E0727A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This class provides a cryptographically strong random number generator (RNG).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Uses CSPRNG(cryptographically strong pseudo random number generator)</a:t>
            </a:r>
          </a:p>
          <a:p>
            <a:pPr lvl="2"/>
            <a:r>
              <a:rPr lang="en-US" dirty="0" err="1">
                <a:latin typeface="Baskerville Old Face" panose="02020602080505020303" pitchFamily="18" charset="0"/>
              </a:rPr>
              <a:t>NativePRNG</a:t>
            </a:r>
            <a:endParaRPr lang="en-US" dirty="0">
              <a:latin typeface="Baskerville Old Face" panose="02020602080505020303" pitchFamily="18" charset="0"/>
            </a:endParaRPr>
          </a:p>
          <a:p>
            <a:pPr lvl="2"/>
            <a:r>
              <a:rPr lang="en-US" dirty="0">
                <a:latin typeface="Baskerville Old Face" panose="02020602080505020303" pitchFamily="18" charset="0"/>
              </a:rPr>
              <a:t>SHA1PRNG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Seeds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Every instance is initiated with some initial seed which changes every time we generate new value</a:t>
            </a: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7640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83C057-1752-4A6C-95C0-B7B03A93AD27}"/>
              </a:ext>
            </a:extLst>
          </p:cNvPr>
          <p:cNvSpPr/>
          <p:nvPr/>
        </p:nvSpPr>
        <p:spPr>
          <a:xfrm>
            <a:off x="1914525" y="123826"/>
            <a:ext cx="9210675" cy="1504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latin typeface="Algerian" panose="04020705040A02060702" pitchFamily="82" charset="0"/>
              </a:rPr>
              <a:t>java.util.Random</a:t>
            </a:r>
            <a:r>
              <a:rPr lang="en-IN" sz="2400" dirty="0">
                <a:latin typeface="Algerian" panose="04020705040A02060702" pitchFamily="82" charset="0"/>
              </a:rPr>
              <a:t> </a:t>
            </a:r>
            <a:r>
              <a:rPr lang="en-IN" sz="1050" dirty="0">
                <a:latin typeface="Algerian" panose="04020705040A02060702" pitchFamily="82" charset="0"/>
              </a:rPr>
              <a:t>vs</a:t>
            </a:r>
            <a:r>
              <a:rPr lang="en-IN" sz="2400" dirty="0">
                <a:latin typeface="Algerian" panose="04020705040A02060702" pitchFamily="82" charset="0"/>
              </a:rPr>
              <a:t> </a:t>
            </a:r>
            <a:r>
              <a:rPr lang="en-IN" sz="2400" dirty="0" err="1">
                <a:latin typeface="Algerian" panose="04020705040A02060702" pitchFamily="82" charset="0"/>
              </a:rPr>
              <a:t>Java.security.SecureRandom</a:t>
            </a:r>
            <a:endParaRPr lang="en-IN" sz="2400" dirty="0">
              <a:latin typeface="Algerian" panose="04020705040A02060702" pitchFamily="82" charset="0"/>
            </a:endParaRPr>
          </a:p>
          <a:p>
            <a:pPr algn="ctr"/>
            <a:endParaRPr lang="en-IN" sz="2400" dirty="0">
              <a:latin typeface="Algerian" panose="04020705040A02060702" pitchFamily="82" charset="0"/>
            </a:endParaRPr>
          </a:p>
          <a:p>
            <a:pPr algn="ctr"/>
            <a:r>
              <a:rPr lang="en-IN" sz="2400" dirty="0">
                <a:latin typeface="Algerian" panose="04020705040A02060702" pitchFamily="82" charset="0"/>
              </a:rPr>
              <a:t>=====================</a:t>
            </a:r>
          </a:p>
          <a:p>
            <a:pPr algn="ctr"/>
            <a:endParaRPr lang="en-IN" sz="2400" dirty="0">
              <a:latin typeface="Algerian" panose="04020705040A02060702" pitchFamily="8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C7732D-1F37-4E5E-A5D6-E9857B5CAB41}"/>
              </a:ext>
            </a:extLst>
          </p:cNvPr>
          <p:cNvSpPr/>
          <p:nvPr/>
        </p:nvSpPr>
        <p:spPr>
          <a:xfrm>
            <a:off x="1685925" y="1943100"/>
            <a:ext cx="2181226" cy="7715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Size- </a:t>
            </a:r>
            <a:r>
              <a:rPr lang="en-IN" sz="1200" dirty="0">
                <a:latin typeface="Algerian" panose="04020705040A02060702" pitchFamily="82" charset="0"/>
              </a:rPr>
              <a:t>48 vs 128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3B5B55-2067-4251-979B-390FC3397D6B}"/>
              </a:ext>
            </a:extLst>
          </p:cNvPr>
          <p:cNvSpPr/>
          <p:nvPr/>
        </p:nvSpPr>
        <p:spPr>
          <a:xfrm>
            <a:off x="4210050" y="2657475"/>
            <a:ext cx="2400300" cy="7715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Breaking the code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9BD416-3F8C-4D37-8DE2-1C5C9E8472DE}"/>
              </a:ext>
            </a:extLst>
          </p:cNvPr>
          <p:cNvSpPr/>
          <p:nvPr/>
        </p:nvSpPr>
        <p:spPr>
          <a:xfrm>
            <a:off x="4410076" y="4181475"/>
            <a:ext cx="1885950" cy="7715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security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EE2279-ECCF-4CA6-97C4-24D5F7462213}"/>
              </a:ext>
            </a:extLst>
          </p:cNvPr>
          <p:cNvSpPr/>
          <p:nvPr/>
        </p:nvSpPr>
        <p:spPr>
          <a:xfrm>
            <a:off x="7515226" y="3467099"/>
            <a:ext cx="1885950" cy="7715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Seed generation</a:t>
            </a:r>
          </a:p>
        </p:txBody>
      </p:sp>
    </p:spTree>
    <p:extLst>
      <p:ext uri="{BB962C8B-B14F-4D97-AF65-F5344CB8AC3E}">
        <p14:creationId xmlns:p14="http://schemas.microsoft.com/office/powerpoint/2010/main" val="5981698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C6A3-422B-43F7-928E-CF8AB5FB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30C9-57C4-49AD-BAFA-7F7E0727A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https://tersesystems.com/blog/2015/12/17/the-right-way-to-use-securerandom/</a:t>
            </a:r>
            <a:endParaRPr lang="en-IN" dirty="0"/>
          </a:p>
          <a:p>
            <a:r>
              <a:rPr lang="en-IN" dirty="0">
                <a:hlinkClick r:id="rId3"/>
              </a:rPr>
              <a:t>https://docs.oracle.com/javase/7/docs/api/java/security/SecureRandom.html</a:t>
            </a:r>
            <a:endParaRPr lang="en-IN" dirty="0"/>
          </a:p>
          <a:p>
            <a:r>
              <a:rPr lang="en-IN" dirty="0">
                <a:hlinkClick r:id="rId4"/>
              </a:rPr>
              <a:t>https://docs.oracle.com/javase/8/docs/technotes/guides/security/StandardNames.html#SecureRandom</a:t>
            </a:r>
            <a:endParaRPr lang="en-IN" dirty="0"/>
          </a:p>
          <a:p>
            <a:r>
              <a:rPr lang="en-IN" dirty="0">
                <a:hlinkClick r:id="rId5"/>
              </a:rPr>
              <a:t>https://docs.oracle.com/javase/8/docs/technotes/guides/security/SunProviders.html#SecureRandomImp</a:t>
            </a: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4584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826C2-F279-4A34-8AC2-882F651B86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242731 w 10515600"/>
              <a:gd name="connsiteY3" fmla="*/ 0 h 5416094"/>
              <a:gd name="connsiteX4" fmla="*/ 2912746 w 10515600"/>
              <a:gd name="connsiteY4" fmla="*/ 0 h 5416094"/>
              <a:gd name="connsiteX5" fmla="*/ 3321456 w 10515600"/>
              <a:gd name="connsiteY5" fmla="*/ 0 h 5416094"/>
              <a:gd name="connsiteX6" fmla="*/ 4165675 w 10515600"/>
              <a:gd name="connsiteY6" fmla="*/ 0 h 5416094"/>
              <a:gd name="connsiteX7" fmla="*/ 4835690 w 10515600"/>
              <a:gd name="connsiteY7" fmla="*/ 0 h 5416094"/>
              <a:gd name="connsiteX8" fmla="*/ 5679910 w 10515600"/>
              <a:gd name="connsiteY8" fmla="*/ 0 h 5416094"/>
              <a:gd name="connsiteX9" fmla="*/ 6262823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185767 w 10515600"/>
              <a:gd name="connsiteY12" fmla="*/ 0 h 5416094"/>
              <a:gd name="connsiteX13" fmla="*/ 9029987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396162 h 5416094"/>
              <a:gd name="connsiteX17" fmla="*/ 10515600 w 10515600"/>
              <a:gd name="connsiteY17" fmla="*/ 2034051 h 5416094"/>
              <a:gd name="connsiteX18" fmla="*/ 10515600 w 10515600"/>
              <a:gd name="connsiteY18" fmla="*/ 2599726 h 5416094"/>
              <a:gd name="connsiteX19" fmla="*/ 10515600 w 10515600"/>
              <a:gd name="connsiteY19" fmla="*/ 3129295 h 5416094"/>
              <a:gd name="connsiteX20" fmla="*/ 10515600 w 10515600"/>
              <a:gd name="connsiteY20" fmla="*/ 3622756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8855783 w 10515600"/>
              <a:gd name="connsiteY23" fmla="*/ 5416094 h 5416094"/>
              <a:gd name="connsiteX24" fmla="*/ 8272869 w 10515600"/>
              <a:gd name="connsiteY24" fmla="*/ 5416094 h 5416094"/>
              <a:gd name="connsiteX25" fmla="*/ 7428650 w 10515600"/>
              <a:gd name="connsiteY25" fmla="*/ 5416094 h 5416094"/>
              <a:gd name="connsiteX26" fmla="*/ 6932838 w 10515600"/>
              <a:gd name="connsiteY26" fmla="*/ 5416094 h 5416094"/>
              <a:gd name="connsiteX27" fmla="*/ 6088619 w 10515600"/>
              <a:gd name="connsiteY27" fmla="*/ 5416094 h 5416094"/>
              <a:gd name="connsiteX28" fmla="*/ 5592808 w 10515600"/>
              <a:gd name="connsiteY28" fmla="*/ 5416094 h 5416094"/>
              <a:gd name="connsiteX29" fmla="*/ 4835690 w 10515600"/>
              <a:gd name="connsiteY29" fmla="*/ 5416094 h 5416094"/>
              <a:gd name="connsiteX30" fmla="*/ 3991471 w 10515600"/>
              <a:gd name="connsiteY30" fmla="*/ 5416094 h 5416094"/>
              <a:gd name="connsiteX31" fmla="*/ 3582762 w 10515600"/>
              <a:gd name="connsiteY31" fmla="*/ 5416094 h 5416094"/>
              <a:gd name="connsiteX32" fmla="*/ 2738542 w 10515600"/>
              <a:gd name="connsiteY32" fmla="*/ 5416094 h 5416094"/>
              <a:gd name="connsiteX33" fmla="*/ 1894323 w 10515600"/>
              <a:gd name="connsiteY33" fmla="*/ 5416094 h 5416094"/>
              <a:gd name="connsiteX34" fmla="*/ 1485613 w 10515600"/>
              <a:gd name="connsiteY34" fmla="*/ 5416094 h 5416094"/>
              <a:gd name="connsiteX35" fmla="*/ 902700 w 10515600"/>
              <a:gd name="connsiteY35" fmla="*/ 5416094 h 5416094"/>
              <a:gd name="connsiteX36" fmla="*/ 0 w 10515600"/>
              <a:gd name="connsiteY36" fmla="*/ 4513394 h 5416094"/>
              <a:gd name="connsiteX37" fmla="*/ 0 w 10515600"/>
              <a:gd name="connsiteY37" fmla="*/ 3983826 h 5416094"/>
              <a:gd name="connsiteX38" fmla="*/ 0 w 10515600"/>
              <a:gd name="connsiteY38" fmla="*/ 3490364 h 5416094"/>
              <a:gd name="connsiteX39" fmla="*/ 0 w 10515600"/>
              <a:gd name="connsiteY39" fmla="*/ 2816368 h 5416094"/>
              <a:gd name="connsiteX40" fmla="*/ 0 w 10515600"/>
              <a:gd name="connsiteY40" fmla="*/ 2142372 h 5416094"/>
              <a:gd name="connsiteX41" fmla="*/ 0 w 10515600"/>
              <a:gd name="connsiteY41" fmla="*/ 1648910 h 5416094"/>
              <a:gd name="connsiteX42" fmla="*/ 0 w 10515600"/>
              <a:gd name="connsiteY42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515600" h="5416094" fill="none" extrusionOk="0">
                <a:moveTo>
                  <a:pt x="0" y="902700"/>
                </a:moveTo>
                <a:cubicBezTo>
                  <a:pt x="-19339" y="382027"/>
                  <a:pt x="461614" y="-62174"/>
                  <a:pt x="902700" y="0"/>
                </a:cubicBezTo>
                <a:cubicBezTo>
                  <a:pt x="1262668" y="8044"/>
                  <a:pt x="1440695" y="-31846"/>
                  <a:pt x="1746919" y="0"/>
                </a:cubicBezTo>
                <a:cubicBezTo>
                  <a:pt x="2053143" y="31846"/>
                  <a:pt x="2032928" y="-12671"/>
                  <a:pt x="2242731" y="0"/>
                </a:cubicBezTo>
                <a:cubicBezTo>
                  <a:pt x="2452534" y="12671"/>
                  <a:pt x="2641794" y="-21752"/>
                  <a:pt x="2912746" y="0"/>
                </a:cubicBezTo>
                <a:cubicBezTo>
                  <a:pt x="3183699" y="21752"/>
                  <a:pt x="3189987" y="20419"/>
                  <a:pt x="3321456" y="0"/>
                </a:cubicBezTo>
                <a:cubicBezTo>
                  <a:pt x="3452925" y="-20419"/>
                  <a:pt x="3775727" y="742"/>
                  <a:pt x="4165675" y="0"/>
                </a:cubicBezTo>
                <a:cubicBezTo>
                  <a:pt x="4555623" y="-742"/>
                  <a:pt x="4540466" y="25386"/>
                  <a:pt x="4835690" y="0"/>
                </a:cubicBezTo>
                <a:cubicBezTo>
                  <a:pt x="5130914" y="-25386"/>
                  <a:pt x="5430015" y="14537"/>
                  <a:pt x="5679910" y="0"/>
                </a:cubicBezTo>
                <a:cubicBezTo>
                  <a:pt x="5929805" y="-14537"/>
                  <a:pt x="5992815" y="15277"/>
                  <a:pt x="6262823" y="0"/>
                </a:cubicBezTo>
                <a:cubicBezTo>
                  <a:pt x="6532831" y="-15277"/>
                  <a:pt x="6584465" y="-1217"/>
                  <a:pt x="6758634" y="0"/>
                </a:cubicBezTo>
                <a:cubicBezTo>
                  <a:pt x="6932803" y="1217"/>
                  <a:pt x="7223295" y="29394"/>
                  <a:pt x="7428650" y="0"/>
                </a:cubicBezTo>
                <a:cubicBezTo>
                  <a:pt x="7634005" y="-29394"/>
                  <a:pt x="7995773" y="8897"/>
                  <a:pt x="8185767" y="0"/>
                </a:cubicBezTo>
                <a:cubicBezTo>
                  <a:pt x="8375761" y="-8897"/>
                  <a:pt x="8805707" y="34597"/>
                  <a:pt x="9029987" y="0"/>
                </a:cubicBezTo>
                <a:cubicBezTo>
                  <a:pt x="9254267" y="-34597"/>
                  <a:pt x="9324614" y="-16829"/>
                  <a:pt x="9612900" y="0"/>
                </a:cubicBezTo>
                <a:cubicBezTo>
                  <a:pt x="10155739" y="86128"/>
                  <a:pt x="10564208" y="390468"/>
                  <a:pt x="10515600" y="902700"/>
                </a:cubicBezTo>
                <a:cubicBezTo>
                  <a:pt x="10506536" y="1129738"/>
                  <a:pt x="10511576" y="1179574"/>
                  <a:pt x="10515600" y="1396162"/>
                </a:cubicBezTo>
                <a:cubicBezTo>
                  <a:pt x="10519624" y="1612750"/>
                  <a:pt x="10523491" y="1748819"/>
                  <a:pt x="10515600" y="2034051"/>
                </a:cubicBezTo>
                <a:cubicBezTo>
                  <a:pt x="10507709" y="2319283"/>
                  <a:pt x="10516247" y="2386435"/>
                  <a:pt x="10515600" y="2599726"/>
                </a:cubicBezTo>
                <a:cubicBezTo>
                  <a:pt x="10514953" y="2813018"/>
                  <a:pt x="10537663" y="2917734"/>
                  <a:pt x="10515600" y="3129295"/>
                </a:cubicBezTo>
                <a:cubicBezTo>
                  <a:pt x="10493537" y="3340856"/>
                  <a:pt x="10505648" y="3444110"/>
                  <a:pt x="10515600" y="3622756"/>
                </a:cubicBezTo>
                <a:cubicBezTo>
                  <a:pt x="10525552" y="3801402"/>
                  <a:pt x="10536187" y="4161567"/>
                  <a:pt x="10515600" y="4513394"/>
                </a:cubicBezTo>
                <a:cubicBezTo>
                  <a:pt x="10500032" y="5008650"/>
                  <a:pt x="10187846" y="5431372"/>
                  <a:pt x="9612900" y="5416094"/>
                </a:cubicBezTo>
                <a:cubicBezTo>
                  <a:pt x="9285478" y="5425165"/>
                  <a:pt x="9106842" y="5381882"/>
                  <a:pt x="8855783" y="5416094"/>
                </a:cubicBezTo>
                <a:cubicBezTo>
                  <a:pt x="8604724" y="5450306"/>
                  <a:pt x="8395568" y="5391734"/>
                  <a:pt x="8272869" y="5416094"/>
                </a:cubicBezTo>
                <a:cubicBezTo>
                  <a:pt x="8150170" y="5440454"/>
                  <a:pt x="7650175" y="5418370"/>
                  <a:pt x="7428650" y="5416094"/>
                </a:cubicBezTo>
                <a:cubicBezTo>
                  <a:pt x="7207125" y="5413818"/>
                  <a:pt x="7054368" y="5412852"/>
                  <a:pt x="6932838" y="5416094"/>
                </a:cubicBezTo>
                <a:cubicBezTo>
                  <a:pt x="6811308" y="5419336"/>
                  <a:pt x="6283286" y="5378872"/>
                  <a:pt x="6088619" y="5416094"/>
                </a:cubicBezTo>
                <a:cubicBezTo>
                  <a:pt x="5893952" y="5453316"/>
                  <a:pt x="5785181" y="5416866"/>
                  <a:pt x="5592808" y="5416094"/>
                </a:cubicBezTo>
                <a:cubicBezTo>
                  <a:pt x="5400435" y="5415322"/>
                  <a:pt x="5118546" y="5450296"/>
                  <a:pt x="4835690" y="5416094"/>
                </a:cubicBezTo>
                <a:cubicBezTo>
                  <a:pt x="4552834" y="5381892"/>
                  <a:pt x="4334158" y="5455657"/>
                  <a:pt x="3991471" y="5416094"/>
                </a:cubicBezTo>
                <a:cubicBezTo>
                  <a:pt x="3648784" y="5376531"/>
                  <a:pt x="3714393" y="5419602"/>
                  <a:pt x="3582762" y="5416094"/>
                </a:cubicBezTo>
                <a:cubicBezTo>
                  <a:pt x="3451131" y="5412586"/>
                  <a:pt x="3139831" y="5440765"/>
                  <a:pt x="2738542" y="5416094"/>
                </a:cubicBezTo>
                <a:cubicBezTo>
                  <a:pt x="2337253" y="5391423"/>
                  <a:pt x="2190895" y="5414277"/>
                  <a:pt x="1894323" y="5416094"/>
                </a:cubicBezTo>
                <a:cubicBezTo>
                  <a:pt x="1597751" y="5417911"/>
                  <a:pt x="1581359" y="5415686"/>
                  <a:pt x="1485613" y="5416094"/>
                </a:cubicBezTo>
                <a:cubicBezTo>
                  <a:pt x="1389867" y="5416503"/>
                  <a:pt x="1024032" y="5431199"/>
                  <a:pt x="902700" y="5416094"/>
                </a:cubicBezTo>
                <a:cubicBezTo>
                  <a:pt x="528543" y="5413384"/>
                  <a:pt x="72262" y="4937846"/>
                  <a:pt x="0" y="4513394"/>
                </a:cubicBezTo>
                <a:cubicBezTo>
                  <a:pt x="19061" y="4384908"/>
                  <a:pt x="-14688" y="4099856"/>
                  <a:pt x="0" y="3983826"/>
                </a:cubicBezTo>
                <a:cubicBezTo>
                  <a:pt x="14688" y="3867796"/>
                  <a:pt x="23320" y="3727066"/>
                  <a:pt x="0" y="3490364"/>
                </a:cubicBezTo>
                <a:cubicBezTo>
                  <a:pt x="-23320" y="3253662"/>
                  <a:pt x="28367" y="3042836"/>
                  <a:pt x="0" y="2816368"/>
                </a:cubicBezTo>
                <a:cubicBezTo>
                  <a:pt x="-28367" y="2589900"/>
                  <a:pt x="26490" y="2414375"/>
                  <a:pt x="0" y="2142372"/>
                </a:cubicBezTo>
                <a:cubicBezTo>
                  <a:pt x="-26490" y="1870369"/>
                  <a:pt x="-12149" y="1868714"/>
                  <a:pt x="0" y="1648910"/>
                </a:cubicBezTo>
                <a:cubicBezTo>
                  <a:pt x="12149" y="1429106"/>
                  <a:pt x="-30083" y="1234771"/>
                  <a:pt x="0" y="902700"/>
                </a:cubicBezTo>
                <a:close/>
              </a:path>
              <a:path w="10515600" h="5416094" stroke="0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gradFill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 w="60325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C6D0C-A684-4F3B-AE69-8A105B06A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0" cy="2279205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  <a:latin typeface="Algerian" panose="04020705040A02060702" pitchFamily="82" charset="0"/>
              </a:rPr>
              <a:t>Functional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D3979-F646-4883-A735-C46F396C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8557" y="4516532"/>
            <a:ext cx="3271838" cy="59836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B050"/>
                </a:solidFill>
                <a:latin typeface="Agency FB" panose="020B0503020202020204" pitchFamily="34" charset="0"/>
              </a:rPr>
              <a:t>#JavaTechShots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96063D-22E5-489C-A452-40EED8A40AF0}"/>
              </a:ext>
            </a:extLst>
          </p:cNvPr>
          <p:cNvSpPr/>
          <p:nvPr/>
        </p:nvSpPr>
        <p:spPr>
          <a:xfrm>
            <a:off x="0" y="2495549"/>
            <a:ext cx="330323" cy="17824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Java interview guide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7A3131-C996-4F42-8761-82B3D73A01E4}"/>
              </a:ext>
            </a:extLst>
          </p:cNvPr>
          <p:cNvSpPr/>
          <p:nvPr/>
        </p:nvSpPr>
        <p:spPr>
          <a:xfrm rot="10800000">
            <a:off x="11883965" y="2495549"/>
            <a:ext cx="330323" cy="17824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Java interview guide</a:t>
            </a:r>
          </a:p>
        </p:txBody>
      </p:sp>
    </p:spTree>
    <p:extLst>
      <p:ext uri="{BB962C8B-B14F-4D97-AF65-F5344CB8AC3E}">
        <p14:creationId xmlns:p14="http://schemas.microsoft.com/office/powerpoint/2010/main" val="11237050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C6A3-422B-43F7-928E-CF8AB5FB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Functional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30C9-57C4-49AD-BAFA-7F7E0727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49" y="2424685"/>
            <a:ext cx="6315075" cy="661416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Baskerville Old Face" panose="02020602080505020303" pitchFamily="18" charset="0"/>
              </a:rPr>
              <a:t>Only one abstract method in the interface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A0BF98-F36B-4F80-82C5-B968B2645AD3}"/>
              </a:ext>
            </a:extLst>
          </p:cNvPr>
          <p:cNvSpPr txBox="1">
            <a:spLocks/>
          </p:cNvSpPr>
          <p:nvPr/>
        </p:nvSpPr>
        <p:spPr>
          <a:xfrm>
            <a:off x="6172200" y="3815335"/>
            <a:ext cx="4500561" cy="661416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Baskerville Old Face" panose="02020602080505020303" pitchFamily="18" charset="0"/>
              </a:rPr>
              <a:t>Why they are introduced?</a:t>
            </a:r>
          </a:p>
        </p:txBody>
      </p:sp>
    </p:spTree>
    <p:extLst>
      <p:ext uri="{BB962C8B-B14F-4D97-AF65-F5344CB8AC3E}">
        <p14:creationId xmlns:p14="http://schemas.microsoft.com/office/powerpoint/2010/main" val="16769778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826C2-F279-4A34-8AC2-882F651B86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242731 w 10515600"/>
              <a:gd name="connsiteY3" fmla="*/ 0 h 5416094"/>
              <a:gd name="connsiteX4" fmla="*/ 2912746 w 10515600"/>
              <a:gd name="connsiteY4" fmla="*/ 0 h 5416094"/>
              <a:gd name="connsiteX5" fmla="*/ 3321456 w 10515600"/>
              <a:gd name="connsiteY5" fmla="*/ 0 h 5416094"/>
              <a:gd name="connsiteX6" fmla="*/ 4165675 w 10515600"/>
              <a:gd name="connsiteY6" fmla="*/ 0 h 5416094"/>
              <a:gd name="connsiteX7" fmla="*/ 4835690 w 10515600"/>
              <a:gd name="connsiteY7" fmla="*/ 0 h 5416094"/>
              <a:gd name="connsiteX8" fmla="*/ 5679910 w 10515600"/>
              <a:gd name="connsiteY8" fmla="*/ 0 h 5416094"/>
              <a:gd name="connsiteX9" fmla="*/ 6262823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185767 w 10515600"/>
              <a:gd name="connsiteY12" fmla="*/ 0 h 5416094"/>
              <a:gd name="connsiteX13" fmla="*/ 9029987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396162 h 5416094"/>
              <a:gd name="connsiteX17" fmla="*/ 10515600 w 10515600"/>
              <a:gd name="connsiteY17" fmla="*/ 2034051 h 5416094"/>
              <a:gd name="connsiteX18" fmla="*/ 10515600 w 10515600"/>
              <a:gd name="connsiteY18" fmla="*/ 2599726 h 5416094"/>
              <a:gd name="connsiteX19" fmla="*/ 10515600 w 10515600"/>
              <a:gd name="connsiteY19" fmla="*/ 3129295 h 5416094"/>
              <a:gd name="connsiteX20" fmla="*/ 10515600 w 10515600"/>
              <a:gd name="connsiteY20" fmla="*/ 3622756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8855783 w 10515600"/>
              <a:gd name="connsiteY23" fmla="*/ 5416094 h 5416094"/>
              <a:gd name="connsiteX24" fmla="*/ 8272869 w 10515600"/>
              <a:gd name="connsiteY24" fmla="*/ 5416094 h 5416094"/>
              <a:gd name="connsiteX25" fmla="*/ 7428650 w 10515600"/>
              <a:gd name="connsiteY25" fmla="*/ 5416094 h 5416094"/>
              <a:gd name="connsiteX26" fmla="*/ 6932838 w 10515600"/>
              <a:gd name="connsiteY26" fmla="*/ 5416094 h 5416094"/>
              <a:gd name="connsiteX27" fmla="*/ 6088619 w 10515600"/>
              <a:gd name="connsiteY27" fmla="*/ 5416094 h 5416094"/>
              <a:gd name="connsiteX28" fmla="*/ 5592808 w 10515600"/>
              <a:gd name="connsiteY28" fmla="*/ 5416094 h 5416094"/>
              <a:gd name="connsiteX29" fmla="*/ 4835690 w 10515600"/>
              <a:gd name="connsiteY29" fmla="*/ 5416094 h 5416094"/>
              <a:gd name="connsiteX30" fmla="*/ 3991471 w 10515600"/>
              <a:gd name="connsiteY30" fmla="*/ 5416094 h 5416094"/>
              <a:gd name="connsiteX31" fmla="*/ 3582762 w 10515600"/>
              <a:gd name="connsiteY31" fmla="*/ 5416094 h 5416094"/>
              <a:gd name="connsiteX32" fmla="*/ 2738542 w 10515600"/>
              <a:gd name="connsiteY32" fmla="*/ 5416094 h 5416094"/>
              <a:gd name="connsiteX33" fmla="*/ 1894323 w 10515600"/>
              <a:gd name="connsiteY33" fmla="*/ 5416094 h 5416094"/>
              <a:gd name="connsiteX34" fmla="*/ 1485613 w 10515600"/>
              <a:gd name="connsiteY34" fmla="*/ 5416094 h 5416094"/>
              <a:gd name="connsiteX35" fmla="*/ 902700 w 10515600"/>
              <a:gd name="connsiteY35" fmla="*/ 5416094 h 5416094"/>
              <a:gd name="connsiteX36" fmla="*/ 0 w 10515600"/>
              <a:gd name="connsiteY36" fmla="*/ 4513394 h 5416094"/>
              <a:gd name="connsiteX37" fmla="*/ 0 w 10515600"/>
              <a:gd name="connsiteY37" fmla="*/ 3983826 h 5416094"/>
              <a:gd name="connsiteX38" fmla="*/ 0 w 10515600"/>
              <a:gd name="connsiteY38" fmla="*/ 3490364 h 5416094"/>
              <a:gd name="connsiteX39" fmla="*/ 0 w 10515600"/>
              <a:gd name="connsiteY39" fmla="*/ 2816368 h 5416094"/>
              <a:gd name="connsiteX40" fmla="*/ 0 w 10515600"/>
              <a:gd name="connsiteY40" fmla="*/ 2142372 h 5416094"/>
              <a:gd name="connsiteX41" fmla="*/ 0 w 10515600"/>
              <a:gd name="connsiteY41" fmla="*/ 1648910 h 5416094"/>
              <a:gd name="connsiteX42" fmla="*/ 0 w 10515600"/>
              <a:gd name="connsiteY42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515600" h="5416094" fill="none" extrusionOk="0">
                <a:moveTo>
                  <a:pt x="0" y="902700"/>
                </a:moveTo>
                <a:cubicBezTo>
                  <a:pt x="-19339" y="382027"/>
                  <a:pt x="461614" y="-62174"/>
                  <a:pt x="902700" y="0"/>
                </a:cubicBezTo>
                <a:cubicBezTo>
                  <a:pt x="1262668" y="8044"/>
                  <a:pt x="1440695" y="-31846"/>
                  <a:pt x="1746919" y="0"/>
                </a:cubicBezTo>
                <a:cubicBezTo>
                  <a:pt x="2053143" y="31846"/>
                  <a:pt x="2032928" y="-12671"/>
                  <a:pt x="2242731" y="0"/>
                </a:cubicBezTo>
                <a:cubicBezTo>
                  <a:pt x="2452534" y="12671"/>
                  <a:pt x="2641794" y="-21752"/>
                  <a:pt x="2912746" y="0"/>
                </a:cubicBezTo>
                <a:cubicBezTo>
                  <a:pt x="3183699" y="21752"/>
                  <a:pt x="3189987" y="20419"/>
                  <a:pt x="3321456" y="0"/>
                </a:cubicBezTo>
                <a:cubicBezTo>
                  <a:pt x="3452925" y="-20419"/>
                  <a:pt x="3775727" y="742"/>
                  <a:pt x="4165675" y="0"/>
                </a:cubicBezTo>
                <a:cubicBezTo>
                  <a:pt x="4555623" y="-742"/>
                  <a:pt x="4540466" y="25386"/>
                  <a:pt x="4835690" y="0"/>
                </a:cubicBezTo>
                <a:cubicBezTo>
                  <a:pt x="5130914" y="-25386"/>
                  <a:pt x="5430015" y="14537"/>
                  <a:pt x="5679910" y="0"/>
                </a:cubicBezTo>
                <a:cubicBezTo>
                  <a:pt x="5929805" y="-14537"/>
                  <a:pt x="5992815" y="15277"/>
                  <a:pt x="6262823" y="0"/>
                </a:cubicBezTo>
                <a:cubicBezTo>
                  <a:pt x="6532831" y="-15277"/>
                  <a:pt x="6584465" y="-1217"/>
                  <a:pt x="6758634" y="0"/>
                </a:cubicBezTo>
                <a:cubicBezTo>
                  <a:pt x="6932803" y="1217"/>
                  <a:pt x="7223295" y="29394"/>
                  <a:pt x="7428650" y="0"/>
                </a:cubicBezTo>
                <a:cubicBezTo>
                  <a:pt x="7634005" y="-29394"/>
                  <a:pt x="7995773" y="8897"/>
                  <a:pt x="8185767" y="0"/>
                </a:cubicBezTo>
                <a:cubicBezTo>
                  <a:pt x="8375761" y="-8897"/>
                  <a:pt x="8805707" y="34597"/>
                  <a:pt x="9029987" y="0"/>
                </a:cubicBezTo>
                <a:cubicBezTo>
                  <a:pt x="9254267" y="-34597"/>
                  <a:pt x="9324614" y="-16829"/>
                  <a:pt x="9612900" y="0"/>
                </a:cubicBezTo>
                <a:cubicBezTo>
                  <a:pt x="10155739" y="86128"/>
                  <a:pt x="10564208" y="390468"/>
                  <a:pt x="10515600" y="902700"/>
                </a:cubicBezTo>
                <a:cubicBezTo>
                  <a:pt x="10506536" y="1129738"/>
                  <a:pt x="10511576" y="1179574"/>
                  <a:pt x="10515600" y="1396162"/>
                </a:cubicBezTo>
                <a:cubicBezTo>
                  <a:pt x="10519624" y="1612750"/>
                  <a:pt x="10523491" y="1748819"/>
                  <a:pt x="10515600" y="2034051"/>
                </a:cubicBezTo>
                <a:cubicBezTo>
                  <a:pt x="10507709" y="2319283"/>
                  <a:pt x="10516247" y="2386435"/>
                  <a:pt x="10515600" y="2599726"/>
                </a:cubicBezTo>
                <a:cubicBezTo>
                  <a:pt x="10514953" y="2813018"/>
                  <a:pt x="10537663" y="2917734"/>
                  <a:pt x="10515600" y="3129295"/>
                </a:cubicBezTo>
                <a:cubicBezTo>
                  <a:pt x="10493537" y="3340856"/>
                  <a:pt x="10505648" y="3444110"/>
                  <a:pt x="10515600" y="3622756"/>
                </a:cubicBezTo>
                <a:cubicBezTo>
                  <a:pt x="10525552" y="3801402"/>
                  <a:pt x="10536187" y="4161567"/>
                  <a:pt x="10515600" y="4513394"/>
                </a:cubicBezTo>
                <a:cubicBezTo>
                  <a:pt x="10500032" y="5008650"/>
                  <a:pt x="10187846" y="5431372"/>
                  <a:pt x="9612900" y="5416094"/>
                </a:cubicBezTo>
                <a:cubicBezTo>
                  <a:pt x="9285478" y="5425165"/>
                  <a:pt x="9106842" y="5381882"/>
                  <a:pt x="8855783" y="5416094"/>
                </a:cubicBezTo>
                <a:cubicBezTo>
                  <a:pt x="8604724" y="5450306"/>
                  <a:pt x="8395568" y="5391734"/>
                  <a:pt x="8272869" y="5416094"/>
                </a:cubicBezTo>
                <a:cubicBezTo>
                  <a:pt x="8150170" y="5440454"/>
                  <a:pt x="7650175" y="5418370"/>
                  <a:pt x="7428650" y="5416094"/>
                </a:cubicBezTo>
                <a:cubicBezTo>
                  <a:pt x="7207125" y="5413818"/>
                  <a:pt x="7054368" y="5412852"/>
                  <a:pt x="6932838" y="5416094"/>
                </a:cubicBezTo>
                <a:cubicBezTo>
                  <a:pt x="6811308" y="5419336"/>
                  <a:pt x="6283286" y="5378872"/>
                  <a:pt x="6088619" y="5416094"/>
                </a:cubicBezTo>
                <a:cubicBezTo>
                  <a:pt x="5893952" y="5453316"/>
                  <a:pt x="5785181" y="5416866"/>
                  <a:pt x="5592808" y="5416094"/>
                </a:cubicBezTo>
                <a:cubicBezTo>
                  <a:pt x="5400435" y="5415322"/>
                  <a:pt x="5118546" y="5450296"/>
                  <a:pt x="4835690" y="5416094"/>
                </a:cubicBezTo>
                <a:cubicBezTo>
                  <a:pt x="4552834" y="5381892"/>
                  <a:pt x="4334158" y="5455657"/>
                  <a:pt x="3991471" y="5416094"/>
                </a:cubicBezTo>
                <a:cubicBezTo>
                  <a:pt x="3648784" y="5376531"/>
                  <a:pt x="3714393" y="5419602"/>
                  <a:pt x="3582762" y="5416094"/>
                </a:cubicBezTo>
                <a:cubicBezTo>
                  <a:pt x="3451131" y="5412586"/>
                  <a:pt x="3139831" y="5440765"/>
                  <a:pt x="2738542" y="5416094"/>
                </a:cubicBezTo>
                <a:cubicBezTo>
                  <a:pt x="2337253" y="5391423"/>
                  <a:pt x="2190895" y="5414277"/>
                  <a:pt x="1894323" y="5416094"/>
                </a:cubicBezTo>
                <a:cubicBezTo>
                  <a:pt x="1597751" y="5417911"/>
                  <a:pt x="1581359" y="5415686"/>
                  <a:pt x="1485613" y="5416094"/>
                </a:cubicBezTo>
                <a:cubicBezTo>
                  <a:pt x="1389867" y="5416503"/>
                  <a:pt x="1024032" y="5431199"/>
                  <a:pt x="902700" y="5416094"/>
                </a:cubicBezTo>
                <a:cubicBezTo>
                  <a:pt x="528543" y="5413384"/>
                  <a:pt x="72262" y="4937846"/>
                  <a:pt x="0" y="4513394"/>
                </a:cubicBezTo>
                <a:cubicBezTo>
                  <a:pt x="19061" y="4384908"/>
                  <a:pt x="-14688" y="4099856"/>
                  <a:pt x="0" y="3983826"/>
                </a:cubicBezTo>
                <a:cubicBezTo>
                  <a:pt x="14688" y="3867796"/>
                  <a:pt x="23320" y="3727066"/>
                  <a:pt x="0" y="3490364"/>
                </a:cubicBezTo>
                <a:cubicBezTo>
                  <a:pt x="-23320" y="3253662"/>
                  <a:pt x="28367" y="3042836"/>
                  <a:pt x="0" y="2816368"/>
                </a:cubicBezTo>
                <a:cubicBezTo>
                  <a:pt x="-28367" y="2589900"/>
                  <a:pt x="26490" y="2414375"/>
                  <a:pt x="0" y="2142372"/>
                </a:cubicBezTo>
                <a:cubicBezTo>
                  <a:pt x="-26490" y="1870369"/>
                  <a:pt x="-12149" y="1868714"/>
                  <a:pt x="0" y="1648910"/>
                </a:cubicBezTo>
                <a:cubicBezTo>
                  <a:pt x="12149" y="1429106"/>
                  <a:pt x="-30083" y="1234771"/>
                  <a:pt x="0" y="902700"/>
                </a:cubicBezTo>
                <a:close/>
              </a:path>
              <a:path w="10515600" h="5416094" stroke="0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gradFill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 w="60325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C6D0C-A684-4F3B-AE69-8A105B06A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0" cy="2279205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  <a:latin typeface="Algerian" panose="04020705040A02060702" pitchFamily="82" charset="0"/>
              </a:rPr>
              <a:t>Method reference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D3979-F646-4883-A735-C46F396C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8557" y="4516532"/>
            <a:ext cx="3271838" cy="59836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B050"/>
                </a:solidFill>
                <a:latin typeface="Agency FB" panose="020B0503020202020204" pitchFamily="34" charset="0"/>
              </a:rPr>
              <a:t>#JavaTechShots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96063D-22E5-489C-A452-40EED8A40AF0}"/>
              </a:ext>
            </a:extLst>
          </p:cNvPr>
          <p:cNvSpPr/>
          <p:nvPr/>
        </p:nvSpPr>
        <p:spPr>
          <a:xfrm>
            <a:off x="0" y="2495549"/>
            <a:ext cx="330323" cy="17824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Java interview guide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7A3131-C996-4F42-8761-82B3D73A01E4}"/>
              </a:ext>
            </a:extLst>
          </p:cNvPr>
          <p:cNvSpPr/>
          <p:nvPr/>
        </p:nvSpPr>
        <p:spPr>
          <a:xfrm rot="10800000">
            <a:off x="11883965" y="2495549"/>
            <a:ext cx="330323" cy="17824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Java interview guide</a:t>
            </a:r>
          </a:p>
        </p:txBody>
      </p:sp>
    </p:spTree>
    <p:extLst>
      <p:ext uri="{BB962C8B-B14F-4D97-AF65-F5344CB8AC3E}">
        <p14:creationId xmlns:p14="http://schemas.microsoft.com/office/powerpoint/2010/main" val="35754279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A839B7-82B6-40AD-B07D-1E555A1B6B30}"/>
              </a:ext>
            </a:extLst>
          </p:cNvPr>
          <p:cNvSpPr/>
          <p:nvPr/>
        </p:nvSpPr>
        <p:spPr>
          <a:xfrm>
            <a:off x="2762250" y="1857375"/>
            <a:ext cx="2952749" cy="885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2000" dirty="0">
                <a:solidFill>
                  <a:srgbClr val="00B050"/>
                </a:solidFill>
                <a:latin typeface="Algerian" panose="04020705040A02060702" pitchFamily="82" charset="0"/>
              </a:rPr>
              <a:t>Green Learner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6D8F24-5EB5-4D8E-AA13-03CC0B2422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CDCDC"/>
              </a:clrFrom>
              <a:clrTo>
                <a:srgbClr val="DCDC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9449" y="2200275"/>
            <a:ext cx="2038350" cy="64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E29B4-573B-4432-BEC0-30DA86A4E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337" y="3738562"/>
            <a:ext cx="2047875" cy="904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3901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480B29-E82F-4F20-9509-480DDB9F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501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2029</TotalTime>
  <Words>202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Agency FB</vt:lpstr>
      <vt:lpstr>Algerian</vt:lpstr>
      <vt:lpstr>Arial</vt:lpstr>
      <vt:lpstr>Bahnschrift</vt:lpstr>
      <vt:lpstr>Baskerville Old Face</vt:lpstr>
      <vt:lpstr>The Hand</vt:lpstr>
      <vt:lpstr>The Serif Hand Black</vt:lpstr>
      <vt:lpstr>SketchyVTI</vt:lpstr>
      <vt:lpstr>Secure Random Number generator</vt:lpstr>
      <vt:lpstr>java.security.SecureRandom</vt:lpstr>
      <vt:lpstr>PowerPoint Presentation</vt:lpstr>
      <vt:lpstr>References</vt:lpstr>
      <vt:lpstr>Functional interface</vt:lpstr>
      <vt:lpstr>Functional interface</vt:lpstr>
      <vt:lpstr>Method reference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Random Number genrator</dc:title>
  <dc:creator>Arvind Maurya</dc:creator>
  <cp:lastModifiedBy>Arvind Maurya</cp:lastModifiedBy>
  <cp:revision>50</cp:revision>
  <dcterms:created xsi:type="dcterms:W3CDTF">2020-06-25T17:41:05Z</dcterms:created>
  <dcterms:modified xsi:type="dcterms:W3CDTF">2020-06-28T09:27:27Z</dcterms:modified>
</cp:coreProperties>
</file>