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2" r:id="rId12"/>
    <p:sldId id="273" r:id="rId13"/>
    <p:sldId id="264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6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7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0" y="2432090"/>
            <a:ext cx="8573020" cy="2630368"/>
          </a:xfrm>
        </p:spPr>
        <p:txBody>
          <a:bodyPr>
            <a:normAutofit fontScale="90000"/>
          </a:bodyPr>
          <a:lstStyle/>
          <a:p>
            <a:r>
              <a:rPr lang="en-IN" sz="199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4400" dirty="0">
                <a:solidFill>
                  <a:srgbClr val="0070C0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549" y="5062458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3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sz="4400" dirty="0">
                <a:solidFill>
                  <a:srgbClr val="0070C0"/>
                </a:solidFill>
                <a:latin typeface="Algerian" panose="04020705040A02060702" pitchFamily="82" charset="0"/>
              </a:rPr>
              <a:t>Reimplement the Legacy Socket API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</a:t>
            </a:r>
            <a:r>
              <a:rPr lang="en-IN" sz="3200" dirty="0" err="1">
                <a:solidFill>
                  <a:srgbClr val="FFC000"/>
                </a:solidFill>
                <a:latin typeface="Algerian" panose="04020705040A02060702" pitchFamily="82" charset="0"/>
              </a:rPr>
              <a:t>NioSocketImpl</a:t>
            </a: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4542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Uncommit Unused Memory</a:t>
            </a:r>
            <a:br>
              <a:rPr lang="en-US" sz="4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7200" dirty="0">
                <a:solidFill>
                  <a:srgbClr val="FFC000"/>
                </a:solidFill>
                <a:latin typeface="Algerian" panose="04020705040A02060702" pitchFamily="82" charset="0"/>
              </a:rPr>
              <a:t>(ZGC)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937865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Dynamic CDS Archives</a:t>
            </a:r>
            <a:br>
              <a:rPr lang="en-US" sz="4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3200" dirty="0">
                <a:solidFill>
                  <a:srgbClr val="FFC000"/>
                </a:solidFill>
                <a:latin typeface="Algerian" panose="04020705040A02060702" pitchFamily="82" charset="0"/>
              </a:rPr>
              <a:t>(application class-data sharing)</a:t>
            </a:r>
            <a:endParaRPr lang="en-IN" sz="105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196223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E275-A835-4344-B09F-D8BE5391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A1754-B8B8-4EDA-8CC3-8B7250A0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feature evolved over several Java releases (10, 12, and </a:t>
            </a:r>
            <a:r>
              <a:rPr lang="en-US" sz="2400" b="1" dirty="0">
                <a:solidFill>
                  <a:srgbClr val="00B050"/>
                </a:solidFill>
              </a:rPr>
              <a:t>13</a:t>
            </a:r>
            <a:r>
              <a:rPr lang="en-US" dirty="0"/>
              <a:t>).</a:t>
            </a:r>
          </a:p>
          <a:p>
            <a:r>
              <a:rPr lang="en-US" dirty="0"/>
              <a:t>To execute a class’ bytecode, the JVM needs to perform a few preparatory steps.</a:t>
            </a:r>
          </a:p>
          <a:p>
            <a:pPr lvl="1"/>
            <a:r>
              <a:rPr lang="en-US" dirty="0"/>
              <a:t>Loading</a:t>
            </a:r>
          </a:p>
          <a:p>
            <a:pPr lvl="1"/>
            <a:r>
              <a:rPr lang="en-US" dirty="0"/>
              <a:t>Verification of bytecode</a:t>
            </a:r>
          </a:p>
          <a:p>
            <a:pPr lvl="1"/>
            <a:r>
              <a:rPr lang="en-US" dirty="0"/>
              <a:t>Pulling the classes into and internal data structure</a:t>
            </a:r>
          </a:p>
          <a:p>
            <a:r>
              <a:rPr lang="en-US" dirty="0"/>
              <a:t>This is </a:t>
            </a:r>
            <a:r>
              <a:rPr lang="en-US" dirty="0" err="1"/>
              <a:t>gonna</a:t>
            </a:r>
            <a:r>
              <a:rPr lang="en-US" dirty="0"/>
              <a:t> take time. Right?</a:t>
            </a:r>
          </a:p>
          <a:p>
            <a:r>
              <a:rPr lang="en-US" dirty="0"/>
              <a:t>Point here is – As long as the application’s JARs do not change, this class-data is always the same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B6C0D-FFA7-4A0F-8712-82BB16BB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57" y="375894"/>
            <a:ext cx="3288968" cy="3053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  <a:t>JDK13 support in </a:t>
            </a:r>
            <a:br>
              <a:rPr lang="en-US" sz="5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5400" dirty="0">
                <a:solidFill>
                  <a:srgbClr val="FF0000"/>
                </a:solidFill>
                <a:latin typeface="Algerian" panose="04020705040A02060702" pitchFamily="82" charset="0"/>
              </a:rPr>
              <a:t>IntelliJ Idea</a:t>
            </a:r>
            <a:br>
              <a:rPr lang="en-US" sz="44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246482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309A-FAE0-49E3-9531-32D0734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05C2-F06C-41A1-B4AE-AE097F15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8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9444-1F31-498F-93F6-8B317230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Released Data (GA)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D1D6-FA61-4975-9D7A-7FC58564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131820"/>
            <a:ext cx="10058400" cy="2059305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rgbClr val="00B0F0"/>
                </a:solidFill>
              </a:rPr>
              <a:t>17</a:t>
            </a:r>
            <a:r>
              <a:rPr lang="en-IN" sz="11500" baseline="30000" dirty="0">
                <a:solidFill>
                  <a:srgbClr val="00B0F0"/>
                </a:solidFill>
              </a:rPr>
              <a:t>th</a:t>
            </a:r>
            <a:r>
              <a:rPr lang="en-IN" sz="11500" dirty="0">
                <a:solidFill>
                  <a:srgbClr val="00B0F0"/>
                </a:solidFill>
              </a:rPr>
              <a:t> Sept 2019</a:t>
            </a:r>
          </a:p>
        </p:txBody>
      </p:sp>
    </p:spTree>
    <p:extLst>
      <p:ext uri="{BB962C8B-B14F-4D97-AF65-F5344CB8AC3E}">
        <p14:creationId xmlns:p14="http://schemas.microsoft.com/office/powerpoint/2010/main" val="30932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111-9526-4408-B754-6EA3B1EA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Major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095A-6850-449B-9B1F-8BA7486F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  <a:p>
            <a:r>
              <a:rPr lang="en-US" dirty="0"/>
              <a:t>Removed Features and Options</a:t>
            </a:r>
          </a:p>
          <a:p>
            <a:r>
              <a:rPr lang="en-US" dirty="0"/>
              <a:t>Deprecated Features and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2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010-1080-4024-9348-8127C87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B3F4-9648-495E-B426-1CB4C3A5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Added </a:t>
            </a:r>
            <a:r>
              <a:rPr lang="en-US" b="1" dirty="0" err="1"/>
              <a:t>FileSystems.newFileSystem</a:t>
            </a:r>
            <a:r>
              <a:rPr lang="en-US" b="1" dirty="0"/>
              <a:t>(Path, Map&lt;String, ?&gt;) Method</a:t>
            </a:r>
          </a:p>
          <a:p>
            <a:r>
              <a:rPr lang="en-IN" b="1" dirty="0"/>
              <a:t>Support for Unicode 12.1</a:t>
            </a:r>
          </a:p>
          <a:p>
            <a:r>
              <a:rPr lang="en-IN" b="1" dirty="0"/>
              <a:t>Added -</a:t>
            </a:r>
            <a:r>
              <a:rPr lang="en-IN" b="1" dirty="0" err="1"/>
              <a:t>XX:SoftMaxHeapSize</a:t>
            </a:r>
            <a:r>
              <a:rPr lang="en-IN" b="1" dirty="0"/>
              <a:t> Flag </a:t>
            </a:r>
          </a:p>
          <a:p>
            <a:r>
              <a:rPr lang="en-IN" b="1" dirty="0"/>
              <a:t>Uncommit Unused Memory</a:t>
            </a:r>
          </a:p>
          <a:p>
            <a:r>
              <a:rPr lang="en-US" b="1" dirty="0"/>
              <a:t>Maximum Heap Size Increased to 16TB</a:t>
            </a:r>
          </a:p>
          <a:p>
            <a:r>
              <a:rPr lang="en-US" b="1" dirty="0"/>
              <a:t>New </a:t>
            </a:r>
            <a:r>
              <a:rPr lang="en-US" b="1" dirty="0" err="1"/>
              <a:t>keytool</a:t>
            </a:r>
            <a:r>
              <a:rPr lang="en-US" b="1" dirty="0"/>
              <a:t> -</a:t>
            </a:r>
            <a:r>
              <a:rPr lang="en-US" b="1" dirty="0" err="1"/>
              <a:t>showinfo</a:t>
            </a:r>
            <a:r>
              <a:rPr lang="en-US" b="1" dirty="0"/>
              <a:t> -</a:t>
            </a:r>
            <a:r>
              <a:rPr lang="en-US" b="1" dirty="0" err="1"/>
              <a:t>tls</a:t>
            </a:r>
            <a:r>
              <a:rPr lang="en-US" b="1" dirty="0"/>
              <a:t> Command for Displaying TLS Configuration Information</a:t>
            </a:r>
          </a:p>
          <a:p>
            <a:r>
              <a:rPr lang="en-IN" b="1" dirty="0"/>
              <a:t>Switch Expressions (Preview)</a:t>
            </a: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2FA3-DEE5-4F88-90FF-95FF3CB0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Removed Features and Options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FE58-BE22-48AD-9CC1-CF84550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Removal of </a:t>
            </a:r>
            <a:r>
              <a:rPr lang="en-US" b="1" dirty="0" err="1"/>
              <a:t>awt.toolkit</a:t>
            </a:r>
            <a:r>
              <a:rPr lang="en-US" b="1" dirty="0"/>
              <a:t> System Property </a:t>
            </a:r>
          </a:p>
          <a:p>
            <a:r>
              <a:rPr lang="en-US" b="1" dirty="0"/>
              <a:t>Removal of Runtime Trace Methods</a:t>
            </a:r>
          </a:p>
          <a:p>
            <a:r>
              <a:rPr lang="en-US" b="1" dirty="0"/>
              <a:t>Removal of Old Features from </a:t>
            </a:r>
            <a:r>
              <a:rPr lang="en-US" b="1" dirty="0" err="1"/>
              <a:t>javadoc</a:t>
            </a:r>
            <a:r>
              <a:rPr lang="en-US" b="1" dirty="0"/>
              <a:t>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C43F-A6B5-43D4-AC13-E618315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Deprecated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8C56-D4C3-40B4-8725-F188EABC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Deprecated </a:t>
            </a:r>
            <a:r>
              <a:rPr lang="en-US" b="1" dirty="0" err="1"/>
              <a:t>rmic</a:t>
            </a:r>
            <a:r>
              <a:rPr lang="en-US" b="1" dirty="0"/>
              <a:t> Tool for Removal</a:t>
            </a:r>
          </a:p>
          <a:p>
            <a:r>
              <a:rPr lang="en-US" b="1" dirty="0"/>
              <a:t>Deprecated and Unsupported Swing Motif Look and Feel on macOS </a:t>
            </a:r>
          </a:p>
          <a:p>
            <a:r>
              <a:rPr lang="en-US" b="1" dirty="0"/>
              <a:t>Deprecated Java Options -</a:t>
            </a:r>
            <a:r>
              <a:rPr lang="en-US" b="1" dirty="0" err="1"/>
              <a:t>Xverify:none</a:t>
            </a:r>
            <a:r>
              <a:rPr lang="en-US" b="1" dirty="0"/>
              <a:t> and -</a:t>
            </a:r>
            <a:r>
              <a:rPr lang="en-US" b="1" dirty="0" err="1"/>
              <a:t>noverify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05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installation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 &amp;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environment setup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11189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  <a:t>String text block 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(preview)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405843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9AF3BDB7-672B-4684-9458-B152CA67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94" b="1050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C37E2D-A4AE-4E2F-BF54-E3CECA878DC7}"/>
              </a:ext>
            </a:extLst>
          </p:cNvPr>
          <p:cNvSpPr/>
          <p:nvPr/>
        </p:nvSpPr>
        <p:spPr>
          <a:xfrm>
            <a:off x="1181100" y="552450"/>
            <a:ext cx="10096500" cy="56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E616-2EA4-4DA2-BDF2-AD0B93DE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48" y="647700"/>
            <a:ext cx="8763001" cy="50958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13800" dirty="0">
                <a:solidFill>
                  <a:srgbClr val="00B050"/>
                </a:solidFill>
                <a:latin typeface="Algerian" panose="04020705040A02060702" pitchFamily="82" charset="0"/>
              </a:rPr>
              <a:t>Jdk-13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sz="7200" dirty="0">
                <a:solidFill>
                  <a:srgbClr val="0070C0"/>
                </a:solidFill>
                <a:latin typeface="Algerian" panose="04020705040A02060702" pitchFamily="82" charset="0"/>
              </a:rPr>
              <a:t>Switch expression</a:t>
            </a:r>
            <a:br>
              <a:rPr lang="en-IN" sz="73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rgbClr val="FFC000"/>
                </a:solidFill>
                <a:latin typeface="Algerian" panose="04020705040A02060702" pitchFamily="82" charset="0"/>
              </a:rPr>
              <a:t>(preview)</a:t>
            </a:r>
            <a:endParaRPr lang="en-IN" sz="2800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endParaRPr lang="en-IN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867BB-42C1-4920-A8A5-379C0AFBC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962" y="5826374"/>
            <a:ext cx="3724795" cy="383926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IN" b="1" dirty="0"/>
              <a:t>-- #</a:t>
            </a:r>
            <a:r>
              <a:rPr lang="en-IN" b="1" dirty="0" err="1"/>
              <a:t>greenlearner</a:t>
            </a:r>
            <a:r>
              <a:rPr lang="en-IN" b="1" dirty="0"/>
              <a:t> --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99A15CA1-ECF5-48C5-98A1-FE1625AAC8B1}"/>
              </a:ext>
            </a:extLst>
          </p:cNvPr>
          <p:cNvSpPr/>
          <p:nvPr/>
        </p:nvSpPr>
        <p:spPr>
          <a:xfrm>
            <a:off x="0" y="-839"/>
            <a:ext cx="723899" cy="381000"/>
          </a:xfrm>
          <a:prstGeom prst="wav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21603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3124"/>
      </a:dk2>
      <a:lt2>
        <a:srgbClr val="E8E5E2"/>
      </a:lt2>
      <a:accent1>
        <a:srgbClr val="80A9AA"/>
      </a:accent1>
      <a:accent2>
        <a:srgbClr val="7EA0BA"/>
      </a:accent2>
      <a:accent3>
        <a:srgbClr val="969DC7"/>
      </a:accent3>
      <a:accent4>
        <a:srgbClr val="BA817E"/>
      </a:accent4>
      <a:accent5>
        <a:srgbClr val="BC9B80"/>
      </a:accent5>
      <a:accent6>
        <a:srgbClr val="A9A273"/>
      </a:accent6>
      <a:hlink>
        <a:srgbClr val="A0795A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13124"/>
    </a:dk2>
    <a:lt2>
      <a:srgbClr val="E8E5E2"/>
    </a:lt2>
    <a:accent1>
      <a:srgbClr val="80A9AA"/>
    </a:accent1>
    <a:accent2>
      <a:srgbClr val="7EA0BA"/>
    </a:accent2>
    <a:accent3>
      <a:srgbClr val="969DC7"/>
    </a:accent3>
    <a:accent4>
      <a:srgbClr val="BA817E"/>
    </a:accent4>
    <a:accent5>
      <a:srgbClr val="BC9B80"/>
    </a:accent5>
    <a:accent6>
      <a:srgbClr val="A9A273"/>
    </a:accent6>
    <a:hlink>
      <a:srgbClr val="A0795A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13821</TotalTime>
  <Words>192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Bahnschrift Condensed</vt:lpstr>
      <vt:lpstr>Garamond</vt:lpstr>
      <vt:lpstr>SavonVTI</vt:lpstr>
      <vt:lpstr>Jdk-13 Introduction </vt:lpstr>
      <vt:lpstr>Released Data (GA)</vt:lpstr>
      <vt:lpstr>Major updates</vt:lpstr>
      <vt:lpstr>New Features</vt:lpstr>
      <vt:lpstr>Removed Features and Options </vt:lpstr>
      <vt:lpstr>Deprecated</vt:lpstr>
      <vt:lpstr>Jdk-13 installation  &amp;  environment setup </vt:lpstr>
      <vt:lpstr>Jdk-13 String text block  (preview) </vt:lpstr>
      <vt:lpstr>Jdk-13 Switch expression (preview) </vt:lpstr>
      <vt:lpstr>Jdk-13 Reimplement the Legacy Socket API (NioSocketImpl) </vt:lpstr>
      <vt:lpstr>Jdk-13 Uncommit Unused Memory (ZGC) </vt:lpstr>
      <vt:lpstr>Jdk-13 Dynamic CDS Archives (application class-data sharing) </vt:lpstr>
      <vt:lpstr>AppCDS</vt:lpstr>
      <vt:lpstr>Jdk-13 JDK13 support in  IntelliJ Idea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Jdk-13 Introduction </dc:title>
  <dc:creator>Arvind Maurya</dc:creator>
  <cp:lastModifiedBy>Arvind Maurya</cp:lastModifiedBy>
  <cp:revision>44</cp:revision>
  <dcterms:created xsi:type="dcterms:W3CDTF">2019-09-24T17:06:04Z</dcterms:created>
  <dcterms:modified xsi:type="dcterms:W3CDTF">2019-10-04T07:40:21Z</dcterms:modified>
</cp:coreProperties>
</file>