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3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2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4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6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2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6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71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7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84" r:id="rId5"/>
    <p:sldLayoutId id="2147483690" r:id="rId6"/>
    <p:sldLayoutId id="2147483691" r:id="rId7"/>
    <p:sldLayoutId id="2147483681" r:id="rId8"/>
    <p:sldLayoutId id="2147483682" r:id="rId9"/>
    <p:sldLayoutId id="2147483683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9AF3BDB7-672B-4684-9458-B152CA67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94" b="10506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E616-2EA4-4DA2-BDF2-AD0B93DE2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850" y="2432090"/>
            <a:ext cx="8573020" cy="2630368"/>
          </a:xfrm>
        </p:spPr>
        <p:txBody>
          <a:bodyPr>
            <a:normAutofit fontScale="90000"/>
          </a:bodyPr>
          <a:lstStyle/>
          <a:p>
            <a:r>
              <a:rPr lang="en-IN" sz="19900" dirty="0">
                <a:solidFill>
                  <a:srgbClr val="00B050"/>
                </a:solidFill>
                <a:latin typeface="Algerian" panose="04020705040A02060702" pitchFamily="82" charset="0"/>
              </a:rPr>
              <a:t>Jdk-13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sz="4400" dirty="0">
                <a:solidFill>
                  <a:srgbClr val="0070C0"/>
                </a:solidFill>
                <a:latin typeface="Algerian" panose="04020705040A02060702" pitchFamily="82" charset="0"/>
              </a:rPr>
              <a:t>Introduction</a:t>
            </a:r>
            <a:endParaRPr lang="en-IN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endParaRPr lang="en-IN" sz="4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867BB-42C1-4920-A8A5-379C0AFBC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0549" y="5062458"/>
            <a:ext cx="3724795" cy="383926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b="1" dirty="0"/>
              <a:t>-- #</a:t>
            </a:r>
            <a:r>
              <a:rPr lang="en-IN" b="1" dirty="0" err="1"/>
              <a:t>greenlearner</a:t>
            </a:r>
            <a:r>
              <a:rPr lang="en-IN" b="1" dirty="0"/>
              <a:t> --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3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94D8-8F28-4F35-B1CE-2361573B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154C-32E3-4721-97ED-3877D3EEE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Java12 -- </a:t>
            </a:r>
            <a:r>
              <a:rPr lang="en-IN" sz="2000" b="1" dirty="0">
                <a:solidFill>
                  <a:srgbClr val="00B050"/>
                </a:solidFill>
              </a:rPr>
              <a:t>break</a:t>
            </a:r>
            <a:r>
              <a:rPr lang="en-IN" dirty="0"/>
              <a:t> to return values</a:t>
            </a:r>
          </a:p>
          <a:p>
            <a:r>
              <a:rPr lang="en-IN" dirty="0"/>
              <a:t>Java 13 -- </a:t>
            </a:r>
            <a:r>
              <a:rPr lang="en-IN" sz="2000" b="1" dirty="0">
                <a:solidFill>
                  <a:srgbClr val="00B050"/>
                </a:solidFill>
              </a:rPr>
              <a:t>yield</a:t>
            </a:r>
            <a:r>
              <a:rPr lang="en-IN" dirty="0"/>
              <a:t> to return values</a:t>
            </a:r>
          </a:p>
          <a:p>
            <a:r>
              <a:rPr lang="en-IN" dirty="0"/>
              <a:t>New syntax : </a:t>
            </a:r>
            <a:r>
              <a:rPr lang="en-IN" dirty="0">
                <a:latin typeface="Arial Black" panose="020B0A04020102020204" pitchFamily="34" charset="0"/>
              </a:rPr>
              <a:t>“-&gt;” </a:t>
            </a:r>
            <a:r>
              <a:rPr lang="en-IN" dirty="0"/>
              <a:t>This is without fall-through</a:t>
            </a:r>
          </a:p>
          <a:p>
            <a:r>
              <a:rPr lang="en-IN" dirty="0"/>
              <a:t>Case and </a:t>
            </a:r>
            <a:r>
              <a:rPr lang="en-IN" dirty="0">
                <a:latin typeface="Arial Black" panose="020B0A04020102020204" pitchFamily="34" charset="0"/>
              </a:rPr>
              <a:t>“-&gt;” </a:t>
            </a:r>
            <a:r>
              <a:rPr lang="en-IN" dirty="0"/>
              <a:t>can’t be combined</a:t>
            </a:r>
          </a:p>
          <a:p>
            <a:r>
              <a:rPr lang="en-IN" dirty="0">
                <a:latin typeface="Arial Black" panose="020B0A04020102020204" pitchFamily="34" charset="0"/>
              </a:rPr>
              <a:t>“-&gt;” </a:t>
            </a:r>
            <a:r>
              <a:rPr lang="en-IN" dirty="0"/>
              <a:t>can be used with switch expression as well as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269848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CEC6-88DC-42AF-BE42-9F757B43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Garbage Collector (ZGC)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D670-AD38-4B6A-B421-B9E543A82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supposed to return unused memory to the OS</a:t>
            </a:r>
          </a:p>
          <a:p>
            <a:r>
              <a:rPr lang="en-US" dirty="0"/>
              <a:t>But currently it’s not returning the unused memory to OS even if the memory has not been used in a long time.</a:t>
            </a:r>
          </a:p>
          <a:p>
            <a:r>
              <a:rPr lang="en-US" dirty="0"/>
              <a:t>It’s problematic for applications which needs more memory. </a:t>
            </a:r>
          </a:p>
        </p:txBody>
      </p:sp>
    </p:spTree>
    <p:extLst>
      <p:ext uri="{BB962C8B-B14F-4D97-AF65-F5344CB8AC3E}">
        <p14:creationId xmlns:p14="http://schemas.microsoft.com/office/powerpoint/2010/main" val="44143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E275-A835-4344-B09F-D8BE5391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AppCDS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A1754-B8B8-4EDA-8CC3-8B7250A02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class-data sharing which enables dynamic archiving of classes at the end of application execution.</a:t>
            </a:r>
          </a:p>
          <a:p>
            <a:r>
              <a:rPr lang="en-US" dirty="0"/>
              <a:t>The archived classes would include all loaded application and library classes not present in the default, base-layer CDS archive.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674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D9B5-4C77-4548-B068-251414F7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AE340-BE9C-47CF-9439-2A0D2E52B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11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BDC9-443B-4F5D-BC09-6FF08A23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expression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2FDAE-9297-46D9-A58F-235AEF4D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53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9444-1F31-498F-93F6-8B317230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Released Data (GA)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0D1D6-FA61-4975-9D7A-7FC58564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3131820"/>
            <a:ext cx="10058400" cy="2059305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1500" dirty="0">
                <a:solidFill>
                  <a:srgbClr val="00B0F0"/>
                </a:solidFill>
              </a:rPr>
              <a:t>17</a:t>
            </a:r>
            <a:r>
              <a:rPr lang="en-IN" sz="11500" baseline="30000" dirty="0">
                <a:solidFill>
                  <a:srgbClr val="00B0F0"/>
                </a:solidFill>
              </a:rPr>
              <a:t>th</a:t>
            </a:r>
            <a:r>
              <a:rPr lang="en-IN" sz="11500" dirty="0">
                <a:solidFill>
                  <a:srgbClr val="00B0F0"/>
                </a:solidFill>
              </a:rPr>
              <a:t> Sept 2019</a:t>
            </a:r>
          </a:p>
        </p:txBody>
      </p:sp>
    </p:spTree>
    <p:extLst>
      <p:ext uri="{BB962C8B-B14F-4D97-AF65-F5344CB8AC3E}">
        <p14:creationId xmlns:p14="http://schemas.microsoft.com/office/powerpoint/2010/main" val="309327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1111-9526-4408-B754-6EA3B1EA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Major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7095A-6850-449B-9B1F-8BA7486F0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  <a:p>
            <a:r>
              <a:rPr lang="en-US" dirty="0"/>
              <a:t>Removed Features and Options</a:t>
            </a:r>
          </a:p>
          <a:p>
            <a:r>
              <a:rPr lang="en-US" dirty="0"/>
              <a:t>Deprecated Features and Options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52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0010-1080-4024-9348-8127C87A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4B3F4-9648-495E-B426-1CB4C3A5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Added </a:t>
            </a:r>
            <a:r>
              <a:rPr lang="en-US" b="1" dirty="0" err="1"/>
              <a:t>FileSystems.newFileSystem</a:t>
            </a:r>
            <a:r>
              <a:rPr lang="en-US" b="1" dirty="0"/>
              <a:t>(Path, Map&lt;String, ?&gt;) Method</a:t>
            </a:r>
          </a:p>
          <a:p>
            <a:r>
              <a:rPr lang="en-IN" b="1" dirty="0"/>
              <a:t>Support for Unicode 12.1</a:t>
            </a:r>
          </a:p>
          <a:p>
            <a:r>
              <a:rPr lang="en-IN" b="1" dirty="0"/>
              <a:t>Added -</a:t>
            </a:r>
            <a:r>
              <a:rPr lang="en-IN" b="1" dirty="0" err="1"/>
              <a:t>XX:SoftMaxHeapSize</a:t>
            </a:r>
            <a:r>
              <a:rPr lang="en-IN" b="1" dirty="0"/>
              <a:t> Flag </a:t>
            </a:r>
          </a:p>
          <a:p>
            <a:r>
              <a:rPr lang="en-IN" b="1" dirty="0"/>
              <a:t>Uncommit Unused Memory</a:t>
            </a:r>
          </a:p>
          <a:p>
            <a:r>
              <a:rPr lang="en-US" b="1" dirty="0"/>
              <a:t>Maximum Heap Size Increased to 16TB</a:t>
            </a:r>
          </a:p>
          <a:p>
            <a:r>
              <a:rPr lang="en-US" b="1" dirty="0"/>
              <a:t>New </a:t>
            </a:r>
            <a:r>
              <a:rPr lang="en-US" b="1" dirty="0" err="1"/>
              <a:t>keytool</a:t>
            </a:r>
            <a:r>
              <a:rPr lang="en-US" b="1" dirty="0"/>
              <a:t> -</a:t>
            </a:r>
            <a:r>
              <a:rPr lang="en-US" b="1" dirty="0" err="1"/>
              <a:t>showinfo</a:t>
            </a:r>
            <a:r>
              <a:rPr lang="en-US" b="1" dirty="0"/>
              <a:t> -</a:t>
            </a:r>
            <a:r>
              <a:rPr lang="en-US" b="1" dirty="0" err="1"/>
              <a:t>tls</a:t>
            </a:r>
            <a:r>
              <a:rPr lang="en-US" b="1" dirty="0"/>
              <a:t> Command for Displaying TLS Configuration Information</a:t>
            </a:r>
          </a:p>
          <a:p>
            <a:r>
              <a:rPr lang="en-IN" b="1" dirty="0"/>
              <a:t>Switch Expressions (Preview)</a:t>
            </a:r>
          </a:p>
          <a:p>
            <a:endParaRPr lang="en-US" b="1" dirty="0"/>
          </a:p>
          <a:p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1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2FA3-DEE5-4F88-90FF-95FF3CB0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Removed Features and Options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FE58-BE22-48AD-9CC1-CF8455072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Removal of </a:t>
            </a:r>
            <a:r>
              <a:rPr lang="en-US" b="1" dirty="0" err="1"/>
              <a:t>awt.toolkit</a:t>
            </a:r>
            <a:r>
              <a:rPr lang="en-US" b="1" dirty="0"/>
              <a:t> System Property </a:t>
            </a:r>
          </a:p>
          <a:p>
            <a:r>
              <a:rPr lang="en-US" b="1" dirty="0"/>
              <a:t>Removal of Runtime Trace Methods</a:t>
            </a:r>
          </a:p>
          <a:p>
            <a:r>
              <a:rPr lang="en-US" b="1" dirty="0"/>
              <a:t>Removal of Old Features from </a:t>
            </a:r>
            <a:r>
              <a:rPr lang="en-US" b="1" dirty="0" err="1"/>
              <a:t>javadoc</a:t>
            </a:r>
            <a:r>
              <a:rPr lang="en-US" b="1" dirty="0"/>
              <a:t> Tool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19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C43F-A6B5-43D4-AC13-E6183157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Deprecated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8C56-D4C3-40B4-8725-F188EABC4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Deprecated </a:t>
            </a:r>
            <a:r>
              <a:rPr lang="en-US" b="1" dirty="0" err="1"/>
              <a:t>rmic</a:t>
            </a:r>
            <a:r>
              <a:rPr lang="en-US" b="1" dirty="0"/>
              <a:t> Tool for Removal</a:t>
            </a:r>
          </a:p>
          <a:p>
            <a:r>
              <a:rPr lang="en-US" b="1" dirty="0"/>
              <a:t>Deprecated and Unsupported Swing Motif Look and Feel on macOS </a:t>
            </a:r>
          </a:p>
          <a:p>
            <a:r>
              <a:rPr lang="en-US" b="1" dirty="0"/>
              <a:t>Deprecated Java Options -</a:t>
            </a:r>
            <a:r>
              <a:rPr lang="en-US" b="1" dirty="0" err="1"/>
              <a:t>Xverify:none</a:t>
            </a:r>
            <a:r>
              <a:rPr lang="en-US" b="1" dirty="0"/>
              <a:t> and -</a:t>
            </a:r>
            <a:r>
              <a:rPr lang="en-US" b="1" dirty="0" err="1"/>
              <a:t>noverify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05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9AF3BDB7-672B-4684-9458-B152CA67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94" b="10506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C37E2D-A4AE-4E2F-BF54-E3CECA878DC7}"/>
              </a:ext>
            </a:extLst>
          </p:cNvPr>
          <p:cNvSpPr/>
          <p:nvPr/>
        </p:nvSpPr>
        <p:spPr>
          <a:xfrm>
            <a:off x="1181100" y="552450"/>
            <a:ext cx="10096500" cy="565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E616-2EA4-4DA2-BDF2-AD0B93DE2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848" y="647700"/>
            <a:ext cx="8763001" cy="50958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13800" dirty="0">
                <a:solidFill>
                  <a:srgbClr val="00B050"/>
                </a:solidFill>
                <a:latin typeface="Algerian" panose="04020705040A02060702" pitchFamily="82" charset="0"/>
              </a:rPr>
              <a:t>Jdk-13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sz="7300" dirty="0">
                <a:solidFill>
                  <a:srgbClr val="0070C0"/>
                </a:solidFill>
                <a:latin typeface="Algerian" panose="04020705040A02060702" pitchFamily="82" charset="0"/>
              </a:rPr>
              <a:t>installation</a:t>
            </a:r>
            <a:br>
              <a:rPr lang="en-IN" sz="73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IN" sz="7300" dirty="0">
                <a:solidFill>
                  <a:srgbClr val="0070C0"/>
                </a:solidFill>
                <a:latin typeface="Algerian" panose="04020705040A02060702" pitchFamily="82" charset="0"/>
              </a:rPr>
              <a:t> &amp; </a:t>
            </a:r>
            <a:br>
              <a:rPr lang="en-IN" sz="73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IN" sz="7300" dirty="0">
                <a:solidFill>
                  <a:srgbClr val="0070C0"/>
                </a:solidFill>
                <a:latin typeface="Algerian" panose="04020705040A02060702" pitchFamily="82" charset="0"/>
              </a:rPr>
              <a:t>environment setup</a:t>
            </a:r>
            <a:endParaRPr lang="en-IN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endParaRPr lang="en-IN" sz="4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867BB-42C1-4920-A8A5-379C0AFBC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1962" y="5826374"/>
            <a:ext cx="3724795" cy="383926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b="1" dirty="0"/>
              <a:t>-- #</a:t>
            </a:r>
            <a:r>
              <a:rPr lang="en-IN" b="1" dirty="0" err="1"/>
              <a:t>greenlearner</a:t>
            </a:r>
            <a:r>
              <a:rPr lang="en-IN" b="1" dirty="0"/>
              <a:t> --</a:t>
            </a:r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99A15CA1-ECF5-48C5-98A1-FE1625AAC8B1}"/>
              </a:ext>
            </a:extLst>
          </p:cNvPr>
          <p:cNvSpPr/>
          <p:nvPr/>
        </p:nvSpPr>
        <p:spPr>
          <a:xfrm>
            <a:off x="0" y="-839"/>
            <a:ext cx="723899" cy="381000"/>
          </a:xfrm>
          <a:prstGeom prst="wav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Arvind</a:t>
            </a:r>
          </a:p>
        </p:txBody>
      </p:sp>
    </p:spTree>
    <p:extLst>
      <p:ext uri="{BB962C8B-B14F-4D97-AF65-F5344CB8AC3E}">
        <p14:creationId xmlns:p14="http://schemas.microsoft.com/office/powerpoint/2010/main" val="111893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9AF3BDB7-672B-4684-9458-B152CA67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94" b="10506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C37E2D-A4AE-4E2F-BF54-E3CECA878DC7}"/>
              </a:ext>
            </a:extLst>
          </p:cNvPr>
          <p:cNvSpPr/>
          <p:nvPr/>
        </p:nvSpPr>
        <p:spPr>
          <a:xfrm>
            <a:off x="1181100" y="552450"/>
            <a:ext cx="10096500" cy="565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E616-2EA4-4DA2-BDF2-AD0B93DE2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848" y="647700"/>
            <a:ext cx="8763001" cy="50958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13800" dirty="0">
                <a:solidFill>
                  <a:srgbClr val="00B050"/>
                </a:solidFill>
                <a:latin typeface="Algerian" panose="04020705040A02060702" pitchFamily="82" charset="0"/>
              </a:rPr>
              <a:t>Jdk-13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sz="7300" dirty="0">
                <a:solidFill>
                  <a:srgbClr val="0070C0"/>
                </a:solidFill>
                <a:latin typeface="Algerian" panose="04020705040A02060702" pitchFamily="82" charset="0"/>
              </a:rPr>
              <a:t>String text block </a:t>
            </a:r>
            <a:br>
              <a:rPr lang="en-IN" sz="73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IN" sz="3200" dirty="0">
                <a:solidFill>
                  <a:srgbClr val="FFC000"/>
                </a:solidFill>
                <a:latin typeface="Algerian" panose="04020705040A02060702" pitchFamily="82" charset="0"/>
              </a:rPr>
              <a:t>(preview)</a:t>
            </a:r>
            <a:endParaRPr lang="en-IN" sz="2800" dirty="0">
              <a:solidFill>
                <a:srgbClr val="FFC000"/>
              </a:solidFill>
              <a:latin typeface="Algerian" panose="04020705040A02060702" pitchFamily="82" charset="0"/>
            </a:endParaRPr>
          </a:p>
          <a:p>
            <a:endParaRPr lang="en-IN" sz="4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867BB-42C1-4920-A8A5-379C0AFBC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1962" y="5826374"/>
            <a:ext cx="3724795" cy="383926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b="1" dirty="0"/>
              <a:t>-- #</a:t>
            </a:r>
            <a:r>
              <a:rPr lang="en-IN" b="1" dirty="0" err="1"/>
              <a:t>greenlearner</a:t>
            </a:r>
            <a:r>
              <a:rPr lang="en-IN" b="1" dirty="0"/>
              <a:t> --</a:t>
            </a:r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99A15CA1-ECF5-48C5-98A1-FE1625AAC8B1}"/>
              </a:ext>
            </a:extLst>
          </p:cNvPr>
          <p:cNvSpPr/>
          <p:nvPr/>
        </p:nvSpPr>
        <p:spPr>
          <a:xfrm>
            <a:off x="0" y="-839"/>
            <a:ext cx="723899" cy="381000"/>
          </a:xfrm>
          <a:prstGeom prst="wav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Arvind</a:t>
            </a:r>
          </a:p>
        </p:txBody>
      </p:sp>
    </p:spTree>
    <p:extLst>
      <p:ext uri="{BB962C8B-B14F-4D97-AF65-F5344CB8AC3E}">
        <p14:creationId xmlns:p14="http://schemas.microsoft.com/office/powerpoint/2010/main" val="405843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9AF3BDB7-672B-4684-9458-B152CA67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94" b="10506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C37E2D-A4AE-4E2F-BF54-E3CECA878DC7}"/>
              </a:ext>
            </a:extLst>
          </p:cNvPr>
          <p:cNvSpPr/>
          <p:nvPr/>
        </p:nvSpPr>
        <p:spPr>
          <a:xfrm>
            <a:off x="1181100" y="552450"/>
            <a:ext cx="10096500" cy="565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E616-2EA4-4DA2-BDF2-AD0B93DE2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848" y="647700"/>
            <a:ext cx="8763001" cy="50958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13800" dirty="0">
                <a:solidFill>
                  <a:srgbClr val="00B050"/>
                </a:solidFill>
                <a:latin typeface="Algerian" panose="04020705040A02060702" pitchFamily="82" charset="0"/>
              </a:rPr>
              <a:t>Jdk-13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sz="7200" dirty="0">
                <a:solidFill>
                  <a:srgbClr val="0070C0"/>
                </a:solidFill>
                <a:latin typeface="Algerian" panose="04020705040A02060702" pitchFamily="82" charset="0"/>
              </a:rPr>
              <a:t>Switch expression</a:t>
            </a:r>
            <a:br>
              <a:rPr lang="en-IN" sz="73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IN" sz="3200" dirty="0">
                <a:solidFill>
                  <a:srgbClr val="FFC000"/>
                </a:solidFill>
                <a:latin typeface="Algerian" panose="04020705040A02060702" pitchFamily="82" charset="0"/>
              </a:rPr>
              <a:t>(preview)</a:t>
            </a:r>
            <a:endParaRPr lang="en-IN" sz="2800" dirty="0">
              <a:solidFill>
                <a:srgbClr val="FFC000"/>
              </a:solidFill>
              <a:latin typeface="Algerian" panose="04020705040A02060702" pitchFamily="82" charset="0"/>
            </a:endParaRPr>
          </a:p>
          <a:p>
            <a:endParaRPr lang="en-IN" sz="4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867BB-42C1-4920-A8A5-379C0AFBC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1962" y="5826374"/>
            <a:ext cx="3724795" cy="383926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b="1" dirty="0"/>
              <a:t>-- #</a:t>
            </a:r>
            <a:r>
              <a:rPr lang="en-IN" b="1" dirty="0" err="1"/>
              <a:t>greenlearner</a:t>
            </a:r>
            <a:r>
              <a:rPr lang="en-IN" b="1" dirty="0"/>
              <a:t> --</a:t>
            </a:r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99A15CA1-ECF5-48C5-98A1-FE1625AAC8B1}"/>
              </a:ext>
            </a:extLst>
          </p:cNvPr>
          <p:cNvSpPr/>
          <p:nvPr/>
        </p:nvSpPr>
        <p:spPr>
          <a:xfrm>
            <a:off x="0" y="-839"/>
            <a:ext cx="723899" cy="381000"/>
          </a:xfrm>
          <a:prstGeom prst="wav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Arvind</a:t>
            </a:r>
          </a:p>
        </p:txBody>
      </p:sp>
    </p:spTree>
    <p:extLst>
      <p:ext uri="{BB962C8B-B14F-4D97-AF65-F5344CB8AC3E}">
        <p14:creationId xmlns:p14="http://schemas.microsoft.com/office/powerpoint/2010/main" val="3216039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3124"/>
      </a:dk2>
      <a:lt2>
        <a:srgbClr val="E8E5E2"/>
      </a:lt2>
      <a:accent1>
        <a:srgbClr val="80A9AA"/>
      </a:accent1>
      <a:accent2>
        <a:srgbClr val="7EA0BA"/>
      </a:accent2>
      <a:accent3>
        <a:srgbClr val="969DC7"/>
      </a:accent3>
      <a:accent4>
        <a:srgbClr val="BA817E"/>
      </a:accent4>
      <a:accent5>
        <a:srgbClr val="BC9B80"/>
      </a:accent5>
      <a:accent6>
        <a:srgbClr val="A9A273"/>
      </a:accent6>
      <a:hlink>
        <a:srgbClr val="A0795A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8733</TotalTime>
  <Words>226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 Black</vt:lpstr>
      <vt:lpstr>Bahnschrift Condensed</vt:lpstr>
      <vt:lpstr>Garamond</vt:lpstr>
      <vt:lpstr>SavonVTI</vt:lpstr>
      <vt:lpstr>Jdk-13 Introduction </vt:lpstr>
      <vt:lpstr>Released Data (GA)</vt:lpstr>
      <vt:lpstr>Major updates</vt:lpstr>
      <vt:lpstr>New Features</vt:lpstr>
      <vt:lpstr>Removed Features and Options </vt:lpstr>
      <vt:lpstr>Deprecated</vt:lpstr>
      <vt:lpstr>Jdk-13 installation  &amp;  environment setup </vt:lpstr>
      <vt:lpstr>Jdk-13 String text block  (preview) </vt:lpstr>
      <vt:lpstr>Jdk-13 Switch expression (preview) </vt:lpstr>
      <vt:lpstr>Points to remember</vt:lpstr>
      <vt:lpstr>Z Garbage Collector (ZGC)</vt:lpstr>
      <vt:lpstr>AppCDS</vt:lpstr>
      <vt:lpstr>Socket API</vt:lpstr>
      <vt:lpstr>Switch expression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Jdk-13 Introduction </dc:title>
  <dc:creator>Arvind Maurya</dc:creator>
  <cp:lastModifiedBy>Arvind Maurya</cp:lastModifiedBy>
  <cp:revision>33</cp:revision>
  <dcterms:created xsi:type="dcterms:W3CDTF">2019-09-24T17:06:04Z</dcterms:created>
  <dcterms:modified xsi:type="dcterms:W3CDTF">2019-09-30T18:44:04Z</dcterms:modified>
</cp:coreProperties>
</file>