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68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1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6450A1-21C9-423B-A271-7BE9CD32DDE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06E509-06A9-41A7-80DB-39A97A8B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99D72-2902-8321-EE38-D77A4ADC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30"/>
            <a:ext cx="12164028" cy="686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642E0-2194-EFA2-FD15-3033384E6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398"/>
            <a:ext cx="9144000" cy="23876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 err="1">
                <a:latin typeface="Algerian" panose="04020705040A02060702" pitchFamily="82" charset="0"/>
              </a:rPr>
              <a:t>Mindmap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latin typeface="Algerian" panose="04020705040A02060702" pitchFamily="82" charset="0"/>
              </a:rPr>
              <a:t>for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700" dirty="0">
                <a:solidFill>
                  <a:srgbClr val="FF0000"/>
                </a:solidFill>
                <a:latin typeface="Algerian" panose="04020705040A02060702" pitchFamily="82" charset="0"/>
              </a:rPr>
              <a:t>System Design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8DDB-A77F-CEDA-087D-360B0E734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552" y="4999174"/>
            <a:ext cx="9144000" cy="1655762"/>
          </a:xfrm>
          <a:solidFill>
            <a:srgbClr val="FFFF00"/>
          </a:solidFill>
        </p:spPr>
        <p:txBody>
          <a:bodyPr>
            <a:normAutofit fontScale="77500" lnSpcReduction="20000"/>
          </a:bodyPr>
          <a:lstStyle/>
          <a:p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lgerian" panose="04020705040A02060702" pitchFamily="82" charset="0"/>
              </a:rPr>
              <a:t>Setting the Context</a:t>
            </a:r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560A06-1B7F-46D7-4AAD-D4EDC9D92D19}"/>
              </a:ext>
            </a:extLst>
          </p:cNvPr>
          <p:cNvSpPr txBox="1">
            <a:spLocks/>
          </p:cNvSpPr>
          <p:nvPr/>
        </p:nvSpPr>
        <p:spPr>
          <a:xfrm>
            <a:off x="1781245" y="3645062"/>
            <a:ext cx="8768615" cy="18287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Setting the Roadmap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2D8B-52C4-2E84-1717-48D9185F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C626-779D-4796-0DB8-125E60D633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Possible solutions</a:t>
            </a:r>
          </a:p>
          <a:p>
            <a:r>
              <a:rPr lang="en-US" dirty="0"/>
              <a:t>Introducing</a:t>
            </a:r>
          </a:p>
          <a:p>
            <a:pPr lvl="1"/>
            <a:r>
              <a:rPr lang="en-US" dirty="0"/>
              <a:t>Rate limiter</a:t>
            </a:r>
          </a:p>
          <a:p>
            <a:pPr lvl="1"/>
            <a:r>
              <a:rPr lang="en-US" dirty="0"/>
              <a:t>Request throttling</a:t>
            </a:r>
          </a:p>
          <a:p>
            <a:pPr lvl="1"/>
            <a:r>
              <a:rPr lang="en-US" dirty="0"/>
              <a:t>Load shedding</a:t>
            </a:r>
          </a:p>
          <a:p>
            <a:r>
              <a:rPr lang="en-US" dirty="0"/>
              <a:t>Similarities</a:t>
            </a:r>
          </a:p>
          <a:p>
            <a:r>
              <a:rPr lang="en-US" dirty="0"/>
              <a:t>Difference</a:t>
            </a:r>
          </a:p>
          <a:p>
            <a:r>
              <a:rPr lang="en-US" dirty="0"/>
              <a:t>Real life industry examples</a:t>
            </a:r>
          </a:p>
        </p:txBody>
      </p:sp>
    </p:spTree>
    <p:extLst>
      <p:ext uri="{BB962C8B-B14F-4D97-AF65-F5344CB8AC3E}">
        <p14:creationId xmlns:p14="http://schemas.microsoft.com/office/powerpoint/2010/main" val="21201157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Tw Cen MT</vt:lpstr>
      <vt:lpstr>Droplet</vt:lpstr>
      <vt:lpstr>Mindmap for System Design 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Mindmap for System Design </dc:title>
  <dc:creator>Arvind Maurya</dc:creator>
  <cp:lastModifiedBy>Arvind Maurya</cp:lastModifiedBy>
  <cp:revision>2</cp:revision>
  <dcterms:created xsi:type="dcterms:W3CDTF">2024-01-21T12:51:53Z</dcterms:created>
  <dcterms:modified xsi:type="dcterms:W3CDTF">2024-02-10T07:20:05Z</dcterms:modified>
</cp:coreProperties>
</file>