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6CE0-AF5A-4D32-A6E5-A510A93F0F9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8A2D-98EA-4DE0-8434-D17E9AFE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blog/the-top-5-vector-datab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93F0-A06B-AAC5-CFBD-0469DFCC5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Vector Database</a:t>
            </a: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Introduction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25D0-F3FB-FE89-9B34-156C7498E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#nocodefarm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9290A4-1152-906D-C3D4-04E6AFF71501}"/>
              </a:ext>
            </a:extLst>
          </p:cNvPr>
          <p:cNvGrpSpPr/>
          <p:nvPr/>
        </p:nvGrpSpPr>
        <p:grpSpPr>
          <a:xfrm>
            <a:off x="8631000" y="4725049"/>
            <a:ext cx="1808151" cy="503804"/>
            <a:chOff x="8402649" y="5231833"/>
            <a:chExt cx="3415772" cy="10076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0E588F-0DF4-BFFB-B725-4947B8C73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860" y="5231833"/>
              <a:ext cx="3212561" cy="10076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E68A23-705C-DCC1-A42E-D515EB73D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153" y="5816357"/>
              <a:ext cx="279414" cy="2857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DAE0-86F2-FF04-30AC-8B9FF0DD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49" y="5424471"/>
              <a:ext cx="311166" cy="3111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4974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93F0-A06B-AAC5-CFBD-0469DFCC5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Vector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25D0-F3FB-FE89-9B34-156C7498E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0233-3C3D-2D08-DEFE-F9A242F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7A39-1625-3AF1-B948-A19D1E39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mathematics</a:t>
            </a:r>
            <a:r>
              <a:rPr lang="en-US" dirty="0"/>
              <a:t> and </a:t>
            </a:r>
            <a:r>
              <a:rPr lang="en-US" b="1" dirty="0"/>
              <a:t>physics</a:t>
            </a:r>
            <a:r>
              <a:rPr lang="en-US" dirty="0"/>
              <a:t>, a vector is a mathematical entity that represents a quantity with both magnitude and direction. </a:t>
            </a:r>
          </a:p>
          <a:p>
            <a:r>
              <a:rPr lang="en-US" dirty="0"/>
              <a:t>It is often used to describe physical quantities such as displacement, velocity, force, or any other measurable quantity that has both size and direction.</a:t>
            </a:r>
          </a:p>
          <a:p>
            <a:r>
              <a:rPr lang="en-US" dirty="0"/>
              <a:t>In computer science and data science, the concept of vectors is extended to represent data points in a multi-dimensional space.</a:t>
            </a:r>
          </a:p>
          <a:p>
            <a:r>
              <a:rPr lang="en-US" dirty="0"/>
              <a:t>For example, in machine learning, word embeddings or image features are often represented as vectors, enabling mathematical operations and comparisons.</a:t>
            </a:r>
          </a:p>
          <a:p>
            <a:r>
              <a:rPr lang="en-US" dirty="0"/>
              <a:t>Understanding vectors is fundamental in many areas of mathematics, physics, and computer science, and their versatile nature makes them a powerful tool for representing and analyzing various types of data.</a:t>
            </a:r>
          </a:p>
        </p:txBody>
      </p:sp>
    </p:spTree>
    <p:extLst>
      <p:ext uri="{BB962C8B-B14F-4D97-AF65-F5344CB8AC3E}">
        <p14:creationId xmlns:p14="http://schemas.microsoft.com/office/powerpoint/2010/main" val="288749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3907-E7F3-05DF-A2D2-0872CA16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Characteristics of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E394-E89A-1870-67BE-086A3D2B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Magnitude</a:t>
            </a:r>
            <a:r>
              <a:rPr lang="en-US" dirty="0"/>
              <a:t>: It represents its size or length and is denoted by a non-negative scalar. In physical terms, it could represent the amount or quantity of something.</a:t>
            </a:r>
          </a:p>
          <a:p>
            <a:r>
              <a:rPr lang="en-US" b="1" dirty="0"/>
              <a:t>Direction</a:t>
            </a:r>
            <a:r>
              <a:rPr lang="en-US" dirty="0"/>
              <a:t>: Vectors have a specific direction in space. This indicates the orientation or the way in which the vector is pointing. It could be specified using angles or with respect to a coordinate system.</a:t>
            </a:r>
          </a:p>
          <a:p>
            <a:r>
              <a:rPr lang="en-US" b="1" dirty="0"/>
              <a:t>Representation</a:t>
            </a:r>
            <a:r>
              <a:rPr lang="en-US" dirty="0"/>
              <a:t>: Vectors are commonly represented using ordered sets of numbers, often in a column or row format. In three-dimensional space, a vector might be represented as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b="1" dirty="0"/>
              <a:t>Notation</a:t>
            </a:r>
            <a:r>
              <a:rPr lang="en-US" dirty="0"/>
              <a:t>: Vectors are often denoted by boldface letters (like v) or with an arrow symbol over the variable (like </a:t>
            </a:r>
            <a:r>
              <a:rPr lang="en-US" dirty="0">
                <a:sym typeface="Wingdings" panose="05000000000000000000" pitchFamily="2" charset="2"/>
              </a:rPr>
              <a:t> v)</a:t>
            </a:r>
          </a:p>
          <a:p>
            <a:r>
              <a:rPr lang="en-US" b="1" dirty="0"/>
              <a:t>Operations</a:t>
            </a:r>
            <a:r>
              <a:rPr lang="en-US" dirty="0"/>
              <a:t>: Vectors support various mathematical operations, such as addition, scalar multiplication, dot product, and cross product. These operations allow for manipulation and analysis of vector quantities.</a:t>
            </a:r>
          </a:p>
        </p:txBody>
      </p:sp>
    </p:spTree>
    <p:extLst>
      <p:ext uri="{BB962C8B-B14F-4D97-AF65-F5344CB8AC3E}">
        <p14:creationId xmlns:p14="http://schemas.microsoft.com/office/powerpoint/2010/main" val="15795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93F0-A06B-AAC5-CFBD-0469DFCC5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Vector Data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25D0-F3FB-FE89-9B34-156C7498E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0233-3C3D-2D08-DEFE-F9A242F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Vector Data??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7A39-1625-3AF1-B948-A19D1E39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data refers to information that is represented as vectors, which are mathematical entities used to depict quantities with both magnitude and direction.</a:t>
            </a:r>
          </a:p>
          <a:p>
            <a:r>
              <a:rPr lang="en-US" dirty="0"/>
              <a:t>In the context of databases and computing, vector data often represents points or entities in a multi-dimensional space.</a:t>
            </a:r>
          </a:p>
        </p:txBody>
      </p:sp>
    </p:spTree>
    <p:extLst>
      <p:ext uri="{BB962C8B-B14F-4D97-AF65-F5344CB8AC3E}">
        <p14:creationId xmlns:p14="http://schemas.microsoft.com/office/powerpoint/2010/main" val="273636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3907-E7F3-05DF-A2D2-0872CA16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Characteristics of vector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E394-E89A-1870-67BE-086A3D2B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effectLst/>
                <a:latin typeface="Söhne"/>
              </a:rPr>
              <a:t>Multidimensional Representation: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Vectors have multiple dimensions, each corresponding to a different feature or attribute. For example, in a 3D vector (x,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y,z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, each dimension represents a spatial coordinate.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Magnitude and Direction: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Vectors have both magnitude (length) and direction. The values in each dimension contribute to the overall characteristics of the vector.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Application in Data Representation: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various fields, data such as text, images, or numerical features can be represented as vectors. For instance, in natural language processing, words or documents can be embedded into high-dimensional vectors, capturing semantic relationships.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Similarity and Distance Metrics: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Vector data allows for the calculation of similarity or distance between vectors. This is crucial in tasks like nearest neighbor search or recommendation systems, where finding similar vectors is a common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0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E34A-1576-15D1-7189-6A6E3E41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34D4-DB9F-10F1-D47C-08F38219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you represent colors in an image using RGB values, each pixel's color can be a vector (R, G, B).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machine learning, documents can be represented as vectors in a space where words are dimensions, capturing the semantic meaning of the text.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Vector data is versatile and finds applications in a wide range of fields, from computer vision to natural language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8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93F0-A06B-AAC5-CFBD-0469DFCC5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Graph </a:t>
            </a:r>
            <a:r>
              <a:rPr lang="en-US" sz="4000" dirty="0">
                <a:latin typeface="Algerian" panose="04020705040A02060702" pitchFamily="82" charset="0"/>
              </a:rPr>
              <a:t>vs</a:t>
            </a:r>
            <a:r>
              <a:rPr lang="en-US" sz="7200" dirty="0">
                <a:latin typeface="Algerian" panose="04020705040A02060702" pitchFamily="82" charset="0"/>
              </a:rPr>
              <a:t> Vector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25D0-F3FB-FE89-9B34-156C7498E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3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556-9241-A193-F727-27735B01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3E86-D7CD-BECF-05C5-969585E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Vector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Represents information in a multi-dimensional space using vectors. Each dimension corresponds to a specific feature or attribute. Vectors can be used to represent various types of data, such as numerical features, text embeddings, or spatial coordinates.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Graph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Represents relationships between entities using nodes and edges in a graph structure. Nodes typically represent entities, and edges represent connections or relationships between those 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6795-1B0C-D19A-4356-7767E699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FC8F-76DD-4413-FA74-E4B3D10C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Vector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Organized as vectors in a multi-dimensional space. The structure is typically flat, with no explicit connections between individual vectors.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Graph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Organized as a graph, with nodes and edges forming a network. The structure explicitly defines relationships between entities through connections.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9221-84D8-6626-5FD1-5F6EE4FC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39D4-AB66-E563-E746-72E68BB0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What is vector databases</a:t>
            </a:r>
          </a:p>
          <a:p>
            <a:r>
              <a:rPr lang="en-US" sz="2400" dirty="0"/>
              <a:t>What are the use-cases where it's used</a:t>
            </a:r>
          </a:p>
          <a:p>
            <a:r>
              <a:rPr lang="en-US" sz="2400" dirty="0"/>
              <a:t>What are some examples of Vector DB</a:t>
            </a:r>
          </a:p>
          <a:p>
            <a:r>
              <a:rPr lang="en-US" sz="2400" dirty="0"/>
              <a:t>Why they have become popular recently</a:t>
            </a:r>
          </a:p>
          <a:p>
            <a:r>
              <a:rPr lang="en-US" sz="2400" dirty="0"/>
              <a:t>One real life example to explain </a:t>
            </a:r>
          </a:p>
        </p:txBody>
      </p:sp>
    </p:spTree>
    <p:extLst>
      <p:ext uri="{BB962C8B-B14F-4D97-AF65-F5344CB8AC3E}">
        <p14:creationId xmlns:p14="http://schemas.microsoft.com/office/powerpoint/2010/main" val="20345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BC5-9D05-D72B-11BF-C5001DD7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224A-E618-CA53-8C58-B89884BC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Vector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Commonly used in tasks like machine learning, similarity search, and numerical analysis. Applications include natural language processing, image processing, and recommendation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Graph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Ideal for modeling and analyzing relationships, connections, and dependencies. Applications include social networks, knowledge graphs, and network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FE82-8B3D-9537-6C4A-B87CE1BD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38B4-B062-60D0-87B8-0AAA402B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Vector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Operations involve vector manipulation, such as calculating distances, finding nearest neighbors, or performing mathematical operations on vectors.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Graph Data: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Operations involve traversing the graph, identifying patterns, finding paths, and analyzing the structure of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6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11D5-0239-4A1E-BCE6-225CC2C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2C77-E418-2E82-DD0B-4ADC651A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While there can be overlap in certain applications, especially when dealing with data that can be represented both as vectors and graphs.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fundamental difference lies in the representation and organizational structure.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Vector data focuses on numerical representations in a multi-dimensional space, while graph data emphasizes the relationships between entities in a network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3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11A7-CBD9-75A5-48AF-18F310E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CA98-36D4-82F3-C111-31FC1981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to chat-</a:t>
            </a:r>
            <a:r>
              <a:rPr lang="en-US" dirty="0" err="1"/>
              <a:t>gpt</a:t>
            </a:r>
            <a:endParaRPr lang="en-US" dirty="0"/>
          </a:p>
          <a:p>
            <a:pPr lvl="1"/>
            <a:r>
              <a:rPr lang="en-US" dirty="0"/>
              <a:t>https://chat.openai.com/share/15d6324a-3717-49e6-bf1a-1d71684dc731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3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E48-134F-895B-DB4D-F6BB24AF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F3DE-6BEC-F85B-3108-E2C154C3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https://www.datacamp.com/blog/the-top-5-vector-databases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59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EA2C-4C9F-8110-B3BB-0392A25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dirty="0"/>
              <a:t>What is vector 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47D0-B7A4-96E6-FA67-EBF2F386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database is a specialized database designed for efficiently storing and querying vector data.</a:t>
            </a:r>
          </a:p>
          <a:p>
            <a:r>
              <a:rPr lang="en-US" dirty="0"/>
              <a:t>In this context, a vector represents information in a multi-dimensional space, often used to denote relationships and similarities between data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729F-B785-4C48-8C73-FCFF195F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16" y="4312648"/>
            <a:ext cx="6558934" cy="24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71C-4297-B4F9-E4C1-A379266E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Vector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DDCB-3A70-C1F9-AAFB-3F6D440B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r>
              <a:rPr lang="en-US" dirty="0"/>
              <a:t>: Vector databases are crucial for storing </a:t>
            </a:r>
            <a:r>
              <a:rPr lang="en-US" i="1" dirty="0"/>
              <a:t>embeddings</a:t>
            </a:r>
            <a:r>
              <a:rPr lang="en-US" dirty="0"/>
              <a:t> in machine learning tasks like natural language processing, where words or documents are represented as vectors.</a:t>
            </a:r>
          </a:p>
          <a:p>
            <a:r>
              <a:rPr lang="en-US" b="1" dirty="0"/>
              <a:t>Geospatial Analysis</a:t>
            </a:r>
            <a:r>
              <a:rPr lang="en-US" dirty="0"/>
              <a:t>: In applications involving maps and geographic data, vector databases are used to store spatial information efficiently.</a:t>
            </a:r>
          </a:p>
          <a:p>
            <a:r>
              <a:rPr lang="en-US" b="1" dirty="0"/>
              <a:t>Recommendation Systems</a:t>
            </a:r>
            <a:r>
              <a:rPr lang="en-US" dirty="0"/>
              <a:t>: They play a role in recommendation engines by storing and querying vectors that represent user preferences and item features.</a:t>
            </a:r>
          </a:p>
        </p:txBody>
      </p:sp>
    </p:spTree>
    <p:extLst>
      <p:ext uri="{BB962C8B-B14F-4D97-AF65-F5344CB8AC3E}">
        <p14:creationId xmlns:p14="http://schemas.microsoft.com/office/powerpoint/2010/main" val="12002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35EF-B893-015C-E02E-AE6BBE5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Vector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4FD2-B755-FDFD-2744-D834261E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Pinecone</a:t>
            </a:r>
            <a:r>
              <a:rPr lang="en-US" dirty="0"/>
              <a:t>:  It is a managed vector database platform that has been purpose-built to tackle the unique challenges associated with high-dimensional data.</a:t>
            </a:r>
          </a:p>
          <a:p>
            <a:r>
              <a:rPr lang="en-US" b="1"/>
              <a:t>Milvus</a:t>
            </a:r>
            <a:r>
              <a:rPr lang="en-US" dirty="0"/>
              <a:t>: An open-source vector database designed for similarity search and analytics tasks, often used in applications like image and video search.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3BE7B-8667-059B-2657-D1921113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89" y="2984464"/>
            <a:ext cx="6572588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A804-E2EB-BAAF-45CE-8B34CFB0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2F77-33DE-0970-EF37-086A383B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Advancements in AI and ML</a:t>
            </a:r>
            <a:r>
              <a:rPr lang="en-US" dirty="0"/>
              <a:t>: With the rise of machine learning and artificial intelligence, there's an increased need for efficient storage and retrieval of vector data.</a:t>
            </a:r>
          </a:p>
          <a:p>
            <a:r>
              <a:rPr lang="en-US" b="1" dirty="0"/>
              <a:t>Growing Applications</a:t>
            </a:r>
            <a:r>
              <a:rPr lang="en-US" dirty="0"/>
              <a:t>: As use cases like recommendation systems and geospatial analysis become more prevalent, the demand for specialized vector databases has surged.</a:t>
            </a:r>
          </a:p>
        </p:txBody>
      </p:sp>
    </p:spTree>
    <p:extLst>
      <p:ext uri="{BB962C8B-B14F-4D97-AF65-F5344CB8AC3E}">
        <p14:creationId xmlns:p14="http://schemas.microsoft.com/office/powerpoint/2010/main" val="396547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FBDF-C9A3-2F26-815D-5096600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Vector Database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B092-8478-5E14-E3B8-A8286075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322F0-3369-D3B5-0DCF-67C5BEE1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31" y="2725981"/>
            <a:ext cx="6029104" cy="416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16349-EA33-3550-45D3-D02F59DF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88" y="169082"/>
            <a:ext cx="6623390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79D4-1C1B-2F77-4EBA-301EC339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72BE-D6B7-BF87-B6D0-6869670D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consider a </a:t>
            </a:r>
            <a:r>
              <a:rPr lang="en-US" b="1" dirty="0"/>
              <a:t>recommendation system for movies</a:t>
            </a:r>
            <a:r>
              <a:rPr lang="en-US" dirty="0"/>
              <a:t>. </a:t>
            </a:r>
          </a:p>
          <a:p>
            <a:r>
              <a:rPr lang="en-US" dirty="0"/>
              <a:t>Each movie is represented as a vector in a high-dimensional space based on various features like genre, actors, and viewer ratings.</a:t>
            </a:r>
          </a:p>
          <a:p>
            <a:r>
              <a:rPr lang="en-US" b="1" dirty="0"/>
              <a:t>Vector Storage</a:t>
            </a:r>
            <a:r>
              <a:rPr lang="en-US" dirty="0"/>
              <a:t>: The vectors for all movies are stored in a vector database.</a:t>
            </a:r>
          </a:p>
          <a:p>
            <a:r>
              <a:rPr lang="en-US" b="1" dirty="0"/>
              <a:t>Use Case</a:t>
            </a:r>
            <a:r>
              <a:rPr lang="en-US" dirty="0"/>
              <a:t>: When a user expresses preferences, their preferences are converted into a vector. The vector database then efficiently retrieves movies with similar vectors, recommending those with features akin to the user's preferences.</a:t>
            </a:r>
          </a:p>
          <a:p>
            <a:r>
              <a:rPr lang="en-US" b="1" dirty="0"/>
              <a:t>Example Database</a:t>
            </a:r>
            <a:r>
              <a:rPr lang="en-US" dirty="0"/>
              <a:t>: A system like Milvus or </a:t>
            </a:r>
            <a:r>
              <a:rPr lang="en-US" dirty="0" err="1"/>
              <a:t>Faiss</a:t>
            </a:r>
            <a:r>
              <a:rPr lang="en-US" dirty="0"/>
              <a:t> facilitates quick and accurate retrieval of movie vectors.</a:t>
            </a:r>
          </a:p>
        </p:txBody>
      </p:sp>
    </p:spTree>
    <p:extLst>
      <p:ext uri="{BB962C8B-B14F-4D97-AF65-F5344CB8AC3E}">
        <p14:creationId xmlns:p14="http://schemas.microsoft.com/office/powerpoint/2010/main" val="168681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93F0-A06B-AAC5-CFBD-0469DFCC5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Few </a:t>
            </a:r>
            <a:r>
              <a:rPr lang="en-US" sz="7200" dirty="0" err="1">
                <a:latin typeface="Algerian" panose="04020705040A02060702" pitchFamily="82" charset="0"/>
              </a:rPr>
              <a:t>followups</a:t>
            </a:r>
            <a:r>
              <a:rPr lang="en-US" sz="7200" dirty="0">
                <a:latin typeface="Algerian" panose="04020705040A02060702" pitchFamily="82" charset="0"/>
              </a:rPr>
              <a:t>..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25D0-F3FB-FE89-9B34-156C7498E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2805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000000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301</TotalTime>
  <Words>1302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Calibri Light</vt:lpstr>
      <vt:lpstr>Rockwell</vt:lpstr>
      <vt:lpstr>Söhne</vt:lpstr>
      <vt:lpstr>Wingdings</vt:lpstr>
      <vt:lpstr>Atlas</vt:lpstr>
      <vt:lpstr>Vector Database Introduction</vt:lpstr>
      <vt:lpstr>Agenda</vt:lpstr>
      <vt:lpstr> What is vector database?</vt:lpstr>
      <vt:lpstr>Use Cases of Vector Databases</vt:lpstr>
      <vt:lpstr>Examples of Vector Databases</vt:lpstr>
      <vt:lpstr>Popularity Reasons</vt:lpstr>
      <vt:lpstr>How Does a Vector Database Work?</vt:lpstr>
      <vt:lpstr>Real-life Example</vt:lpstr>
      <vt:lpstr>Few followups..</vt:lpstr>
      <vt:lpstr>Vector</vt:lpstr>
      <vt:lpstr>Vector??</vt:lpstr>
      <vt:lpstr> Characteristics of vectors?</vt:lpstr>
      <vt:lpstr>Vector Data</vt:lpstr>
      <vt:lpstr>What is Vector Data??</vt:lpstr>
      <vt:lpstr> Characteristics of vector data?</vt:lpstr>
      <vt:lpstr>Example</vt:lpstr>
      <vt:lpstr>Graph vs Vector</vt:lpstr>
      <vt:lpstr>Representation</vt:lpstr>
      <vt:lpstr>Structure</vt:lpstr>
      <vt:lpstr>Use Cases</vt:lpstr>
      <vt:lpstr>Operations</vt:lpstr>
      <vt:lpstr>Final thoughts </vt:lpstr>
      <vt:lpstr>More examples ..</vt:lpstr>
      <vt:lpstr>More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Database Introduction</dc:title>
  <dc:creator>Arvind Maurya</dc:creator>
  <cp:lastModifiedBy>Arvind Maurya</cp:lastModifiedBy>
  <cp:revision>23</cp:revision>
  <dcterms:created xsi:type="dcterms:W3CDTF">2023-12-21T16:17:33Z</dcterms:created>
  <dcterms:modified xsi:type="dcterms:W3CDTF">2024-01-19T02:55:00Z</dcterms:modified>
</cp:coreProperties>
</file>