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  <p:sldId id="271" r:id="rId16"/>
    <p:sldId id="259" r:id="rId17"/>
    <p:sldId id="278" r:id="rId18"/>
    <p:sldId id="272" r:id="rId19"/>
    <p:sldId id="273" r:id="rId20"/>
    <p:sldId id="276" r:id="rId21"/>
    <p:sldId id="275" r:id="rId22"/>
    <p:sldId id="274" r:id="rId23"/>
    <p:sldId id="277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C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14T05:28:56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4641 6231 164 0,'0'0'90'0,"-19"83"-90"0,5-36-25 0,2-2-40 0</inkml:trace>
  <inkml:trace contextRef="#ctx0" brushRef="#br0" timeOffset="943.04">4162 6845 757 0,'0'0'18'0,"0"0"-14"0,0 0 48 16,0 0-2-16,0 0-22 15,0 0 15-15,-37-46-43 16,37 46-4-16,0 1-2 16,1 21-14-16,13 14 20 15,8 13 0-15,2 15 6 16,1 15-10-16,2 4 4 16,1 3 0-16,1-6 7 15,1-8-3-15,5-8-3 16,-3-10-1-16,-1-11-3 15,2-10 1-15,1-13 2 16,7-10 0-16,8-10 11 16,9-12-6-16,6-23 1 0,5-13-6 15,-2-9 7-15,-4-3-1 16,-4-5-4-16,-8-6-1 16,-12-4 10-16,-9-4-8 15,-11-1 5-15,-10 2 2 16,-6 5-7-16,-3 13 38 15,0 8-16-15,-6 19 11 16,-4 13 2-16,4 10-35 16,3 7 6-16,3 3-9 0,0 0-33 15,0 0-43 1,0 9-47-16,0 12 51 16,10 10 20-16,5-2-98 15,0-3-157-15</inkml:trace>
  <inkml:trace contextRef="#ctx0" brushRef="#br0" timeOffset="1500.79">6138 6570 812 0,'0'0'2'0,"0"0"8"0,-81-7-10 0,35 12 10 0,1 14-10 0,6 6 52 0,15 8-41 0,14 3-9 0,10 4-2 0,13 1-6 0,20-4 5 16,7-4-8-16,9-2 1 16,-2-1 6-16,-1-1 2 15,-10 6 0-15,-11 3 0 16,-10 7-2-16,-12 5 0 16,-3 1 2-16,-24-3 0 15,-19-5 6-15,-9-8 0 16,-5-4 25-16,-3-7-13 15,8-7-11-15,12-6-8 16,16-7 1-16,18-4-24 16,6-8-34-16,12-24-164 0</inkml:trace>
  <inkml:trace contextRef="#ctx0" brushRef="#br0" timeOffset="1829.23">6602 6457 865 0,'0'0'0'0,"0"0"-6"16,0 0 2-16,0 0 1 16,-72 86 3-16,61-31 17 15,4 7-6-15,3 9 11 0,2 1 4 16,2-5-22-1,0 0 12-15,5-8-8 0,12-4-7 16,7-9 26-16,6-7-20 16,6-10 4-16,9-9 11 15,11-5-16-15,12-10 4 16,9-5-10-16,11-10-6 16,12-24-26-16,10-11-71 15,4-10 18-15,-5-2-100 16,-23 8-237-16</inkml:trace>
  <inkml:trace contextRef="#ctx0" brushRef="#br0" timeOffset="2024.24">6997 6885 843 0,'0'0'5'0,"0"0"4"16,0 0 14-16,0 0-20 15,0 0 6 1,152-86-5-16,-64 50-4 0,-3 4-6 16,-16 4-27-16,-23 5-78 15,-27 3-60-15,-19 6-404 16</inkml:trace>
  <inkml:trace contextRef="#ctx0" brushRef="#br0" timeOffset="2189.35">6537 6585 585 0,'0'0'346'16,"0"0"-346"-1,-13-80-1-15,52 42-5 16,23-6 6-16,32-2-7 0,27 0 7 16,24 4-15-16,7 7-34 15,-7 5-97 1,-8 6-126-16</inkml:trace>
  <inkml:trace contextRef="#ctx0" brushRef="#br0" timeOffset="2469.05">7849 6430 748 0,'0'0'0'0,"0"0"0"16,0 0 6-16,0 0 20 16,26 110 37-16,-7-61-34 15,1 11-17-15,6 6 10 16,-4 5-21-16,-4-1 1 16,-3-1-2-16,-11-4-6 15,-4-5-17-15,0-10-57 0,-1-13-20 16,-12-20-37-16,-1-17-320 15</inkml:trace>
  <inkml:trace contextRef="#ctx0" brushRef="#br0" timeOffset="2931.37">7913 6535 667 0,'0'-101'59'0,"9"0"-47"15,25 3-12-15,15 15 0 0,11 13 25 16,6 16-19-16,4 16 5 15,3 16-11-15,-6 15-7 16,-6 7 1-16,-11 12 6 16,-9 16 0-16,-13 9-7 15,-14 8 4-15,-12 6 2 16,-2 1 1-16,-33 2 0 16,-18-2-4-16,-16-1 6 15,-11-5-2-15,-4-6 0 16,7-6 11-16,14-8-11 15,21-6 0-15,21-6 6 16,17-2-19-16,2-1 12 16,31 3 1-16,22 5-8 0,18 10 22 15,6 9-17 1,3 13 3-16,-4 8 0 16,-6 6-2-16,-10 2 2 0,-17-4 0 15,-10-7 0-15,-14-9 11 16,-11-11-5-16,-5-13 10 15,-3-10-14 1,0-6 25-16,0-6-22 0,0-1-4 16,3 0 6-16,1 0 2 15,1 0-11-15,7 0 2 16,0 0-14-16,1 0-18 16,-7 0-154-16</inkml:trace>
  <inkml:trace contextRef="#ctx0" brushRef="#br0" timeOffset="4587.39">4189 10503 908 0,'0'0'2'0,"0"0"5"0,0 0-6 0,0 0 20 0,0 0 6 0,0 0-25 0,-6-36-4 0,6 53-11 0,0 23-8 0,0 15 21 0,3 11 8 0,3 5-1 16,-6 0-4-16,0 6 8 16,0 1-22-16,0 1 11 15,-6-5-95-15,0 0 7 16,4-13-58-16,1-21-211 15</inkml:trace>
  <inkml:trace contextRef="#ctx0" brushRef="#br0" timeOffset="4883.96">4241 10140 669 0,'-31'-107'191'15,"16"14"-181"-15,15 12 1 0,27 18-11 16,22 12 0 0,15 13 0-16,12 12-1 0,9 16-9 15,5 10 10-15,-5 25-6 16,-12 24 3-16,-15 16-1 16,-22 10-2-16,-20 4-21 15,-16 0 25 1,-35-5-7-16,-28-2 9 0,-18-5 9 0,-11-8-6 15,-4-8 3 1,5-10-6-16,14-12-20 0,22-15-41 16,29-14-60-16,26-7-12 15</inkml:trace>
  <inkml:trace contextRef="#ctx0" brushRef="#br0" timeOffset="5547.46">5567 10107 972 0,'0'0'0'0,"0"0"-45"16,0 0 33-16,0 0-5 15,-17 86 17-15,3-33 0 16,1 3 1-16,2 9-4 15,4 5 0-15,1 0 3 16,-1-8-1-16,-1-17 1 16,2-18-2-16,0-11 1 15,3-11-19-15,1-5 7 16,-3 0 7-16,0-24 0 16,-2-15-21-16,-1-18-23 15,5-9 46-15,3-12-3 16,6-9-34-16,19-11 20 15,10-9-55-15,10-9 62 16,10 5 3-16,3 12 22 0,3 20 9 16,-1 21 37-1,-9 22-31-15,-7 13 4 0,-5 12-30 16,-3 11 2-16,-3 0-9 16,-2 11 7-1,-4 20 0-15,-9 13-2 0,-11 8 2 16,-7 7-1-16,-9-1 1 15,-24-3 0-15,-14-6 0 16,-11-3 0-16,-5-5 0 16,-1-6 0-16,7-8 2 15,9-5-4-15,12-8 2 16,14-5 0-16,6-3 0 0,16-3 0 16,0 1-8-16,4 3-6 15,17 5 8 1,12 6 6-16,10 8 23 0,5 7 0 15,4 4 11-15,5 10-14 16,-2 10-1 0,-1 10-6-16,1 5-7 15,-3 2-5-15,-5-4-1 0,-1-1 0 16,-6-4-1-16,2-8-62 16,-5-16-69-16,-7-24-49 15</inkml:trace>
  <inkml:trace contextRef="#ctx0" brushRef="#br0" timeOffset="5953.57">6696 9696 926 0,'0'0'0'0,"0"0"-48"0,0 0 33 0,-102 130 15 0,80-49 15 0,8 13-14 0,11 8 40 0,3 7-32 0,12-2-9 0,18-9 9 0,6-18-6 0,7-19-3 0,3-25 0 16,5-20 6-1,1-16-3-15,5-13-2 0,3-33 7 16,-2-19 3-16,-3-16-4 15,-13-10-6 1,-12-5-1-16,-17 1-27 0,-13 6 8 16,-16 13-1-16,-26 15 20 15,-16 13-7-15,-14 13 10 16,-10 11-6-16,9 14-20 16,7 10-9-16,20 7 18 15,25 21-61-15,21 6-80 16,7 2-21-16</inkml:trace>
  <inkml:trace contextRef="#ctx0" brushRef="#br0" timeOffset="6356.01">7455 9782 956 0,'0'0'0'16,"0"0"-3"-16,0 0-20 16,0 0 6-16,0 0-12 15,0 0 18-15,12 121 10 16,12-53 1-16,9 7 0 0,8 2 12 16,9-1-10-16,6-5 5 15,5-11-1-15,2-13 3 16,14-16-8-1,7-21-1-15,10-10 2 0,0-24-4 16,-7-19 2-16,-20-14 0 16,-13-11-9-16,-20-12 18 15,-13-10-12 1,-14-4 3-16,-7 4 0 0,-6 7-1 16,-18 8 1-16,2 15 0 15,1 18 0-15,5 15 6 16,8 16-15-16,5 10 8 15,3 1-87-15,6 0-137 16,18 15-51-16</inkml:trace>
  <inkml:trace contextRef="#ctx0" brushRef="#br0" timeOffset="8000.06">7485 9897 690 0,'0'0'49'0,"0"0"1"0,0 0-1 0,0 0 5 0,0 0-44 0,0 0-9 0,-2-4-2 0,2 10-3 0,0 16-3 0,5 14-1 0,8 10 16 16,-1 11 3-16,3 6-11 15,1 6 4-15,-2 7 6 16,1 7-7-16,-3-1-1 15,-1-3-2-15,-3-12-12 16,3-19-63-16,-3-16 19 16,3-20-105-16,-4-12-281 0</inkml:trace>
  <inkml:trace contextRef="#ctx0" brushRef="#br0" timeOffset="8631.35">7292 9752 708 0,'0'0'34'0,"0"0"-24"0,0 0-7 0,0 0 4 0,0 0-7 0,119-62 0 0,-35 41 11 0,22 3-6 0,13 4-5 0,13 6 5 0,4 7-2 0,-7 1-6 15,-12 12 0-15,-26 18 3 16,-27 11-7-16,-23 14 3 16,-27 10 4-16,-14 12-2 15,-27 9 3-15,-27 7-2 16,-23 1 1-16,-25-5 0 16,-20-10 13-16,-15-11-4 15,-10-8 29-15,-2-11 13 16,15-10-35-16,33-17 19 15,38-9-32-15,38-10 3 0,25-3-12 16,22-2-140-16,33-17 16 16,15-11-86-1</inkml:trace>
  <inkml:trace contextRef="#ctx0" brushRef="#br0" timeOffset="9458.93">8929 9699 906 0,'0'0'4'0,"0"0"5"0,0 0 12 0,0 0 5 0,0 0 1 0,0 0-27 0,0-10-14 16,1 35 2-16,10 18-5 0,10 18 16 0,4 10 1 0,3 7 0 0,7 2-3 15,5-5 4-15,6-12-1 16,5-15 9-16,9-23-5 15,7-21 3-15,15-6-7 0,4-36 3 16,2-19 7 0,-10-11-8-16,-11-6-2 15,-15-7 0-15,-19-2-7 16,-15-4 5-16,-18 4-25 16,0 11-16-16,-24 12 18 0,-9 24-11 15,-1 19 12-15,0 17-121 16,4 7-8-16,9 24-278 15</inkml:trace>
  <inkml:trace contextRef="#ctx0" brushRef="#br0" timeOffset="10029.29">9860 9536 927 0,'0'0'0'0,"79"-101"-55"15,-17 55 39-15,10 10 13 16,9 16 2-16,-4 14 1 16,5 6 0-16,-4 19 0 15,-4 13 0-15,-5 12 1 16,-9 9-3-16,-8 8-3 15,-12 5 5-15,-5 1-7 0,-13-7 8 16,-5-12-1 0,-12-14 0-16,-5-14 5 0,0-10-6 15,-2-5 2 1,-7-5 8-16,-2 0 34 0,3 0-25 16,-2-12-13-16,0-10 1 15,4-5-6-15,-3-5 0 16,3-3-17-1,-2 3 17-15,-2-1-4 16,-3 4 4-16,-7 5 0 0,-8 7 0 16,-11 7 8-16,-10 7-10 15,-8 3 2-15,0 1 0 16,5 18 9-16,7 6-5 16,9 9 11-16,13 8-14 0,12 7 9 15,11 7-10-15,5 2 1 16,29-1 2-16,21 3 22 15,21-1-23-15,23-2 3 16,14-4 6-16,5-10-11 16,-2-11-38-16,-14-18-41 15,-10-14-44-15,-8-8-108 16</inkml:trace>
  <inkml:trace contextRef="#ctx0" brushRef="#br0" timeOffset="10296.27">11676 9372 159 0,'0'0'667'0,"0"0"-667"0,0 0 31 0,0 0 14 0,0 0-18 0,0 0-27 0,16-31-23 0,-3 78 23 0,4 16 21 0,-5 17-11 0,-5 6 25 0,-4 3-15 0,-3-2 1 0,0-2-9 0,0-6-6 0,0-6 1 0,0-7-7 0,-1-13-6 0,1-14-32 15,0-16-25-15,0-18-67 16,0-5-72-16,8-30-77 16</inkml:trace>
  <inkml:trace contextRef="#ctx0" brushRef="#br0" timeOffset="10488.21">11340 9508 954 0,'0'0'0'0,"0"0"9"16,128-95-9-16,-22 49 51 15,22-5-11-15,15 3-24 16,1 3-13-16,-4 8-6 15,-22 13-33-15,-29 9-48 16,-26 6-46-16,-33 5-83 16</inkml:trace>
  <inkml:trace contextRef="#ctx0" brushRef="#br0" timeOffset="11537.81">3540 9649 505 0,'0'0'10'0,"0"0"17"0,0 0-22 0,0 0 25 0,0 0 9 0,0 0 11 0,-3-30 17 0,0 30-36 16,3 0-10-16,0 17-21 0,-5 33-6 0,-5 34 6 0,-5 40 31 0,-3 38 3 15,5 33 3 1,7 24-27-16,6 11 5 0,0-4 1 15,21-22-13-15,7-24-1 16,2-25-2-16,-2-20 1 16,-4-21-13-16,-6-23 5 15,-3-23-46-15,0-26-14 16,0-28-74-16,-5-17-83 16</inkml:trace>
  <inkml:trace contextRef="#ctx0" brushRef="#br0" timeOffset="14125.84">3564 9747 289 0,'0'0'18'0,"0"0"-18"0,0 0-15 0,0 0-4 0,0 0 19 0,0 0 36 0,-2-11 20 0,2 4 24 0,0 2-20 0,0-1-27 0,0 3 19 16,0 0-40-16,0 1-1 15,0-2-9-15,0-2 8 0,0-4-7 16,17-6 3-16,11-4-8 16,13-2 2-16,11-5 0 15,9-1 0 1,11-3 2-16,2 1 3 0,11 0 19 16,7 4-21-16,16-2 2 15,19-2-5-15,19-4 1 16,12-3-1-16,-3-2 0 15,-7 2 0-15,-12 2-2 16,-14 4 2-16,-7 3-5 0,-2 2 3 31,-2 4 4-31,4-1 3 0,1-1-5 16,6-3 2-16,11-1-2 16,15-3 3-16,4-3 9 0,2 1 23 15,1 0-17 1,-3 3 15-16,2 5-20 0,-4 5-5 15,-8 6 4-15,-9 7-5 16,-6 2-7 0,-5 3 0-16,-8-1 4 0,-7 0-8 15,-9-3 8-15,-13-1-3 16,-7-1-1-16,-4-2 8 16,3-2-10-16,11-4 2 15,15-1-2-15,7 0-4 16,2 4 8-16,-17 4-2 15,-18 3 0-15,-19 2 8 16,-11 2-13-16,1 2 5 0,7-1 0 16,16-2-4-16,18-1 4 15,11 0 0 1,7-1 1-16,-5 4 5 16,-14 1-9-16,-19 0 3 0,-20 0 0 15,-18 0-10-15,-10 0 10 16,-6 0 0-16,4 3-2 15,9 4 6-15,14 0-4 16,15-1 0-16,13-2 4 16,6-3 9-16,-1 1-12 15,-5-1 5-15,-9-1-6 16,-6 3 7-16,-6-2-9 16,1 1 2-16,14-1-4 15,15-1 2-15,26 0 2 0,17 0 0 16,21-11-2-1,12-6 7-15,-3-3-10 0,-13 3-1 16,-25 4 6 0,-31 5-7-16,-17 2 7 0,-17 4 0 15,-6 0-1 1,-2 1 8-16,-1 1-7 0,0 0 0 16,15 0 1-16,6 0-8 15,13 0 7-15,7-2 0 16,2 2-2-16,-3-1 3 15,-10 1-2-15,-10 0 1 16,-11 0 0-16,-8 0-3 16,-1 8 3-16,6 2 0 0,-1 1 1 15,1 0 6-15,-7-1-10 16,-11 0 3-16,-10-2 0 16,-9-1-7-16,-1 0 7 15,-4 1 0-15,3 5-4 16,-2 2-1-16,-1 5 2 15,-1 6 3-15,-1 2 0 16,-2 4-6-16,0 9 6 16,-3 7 0-16,-18 13 0 15,-10 16 1-15,-7 21-4 0,-4 7 3 16,-1 8 0 0,0 0 7-16,9-4-6 0,-2 1-1 15,2 2 8-15,1 2-5 16,3 0 8-1,0 3-11-15,-1-2 1 0,5-13 5 16,-2-10-3-16,3-20-3 16,5-21 3-16,8-17 4 15,6-12-12-15,5-6 5 16,1-8 0-16,0-3 0 16,0-3 0-16,0-2 0 15,0 0-2-15,0 0 12 16,0 0-7-16,0 0 0 15,0 0-2-15,0 0 9 0,0 0-10 16,0-2 0-16,0-1 0 16,0 3 1-16,0 0-5 15,0 0 2-15,-15 0-13 16,-15 0 9-16,-19-2 2 16,-27 1 4-1,-23-5-3-15,-17 0 9 16,-14-2-9-16,-10 0 3 0,0-1 0 15,-8 1 18-15,0 0-9 16,1-2 0-16,-5 0-9 16,-2-2 8-1,9-1-7-15,-7 1 4 0,-2 1-1 16,-10-2 10-16,-6 0-10 0,-3 1 0 16,0 0-4-1,6 5 6-15,7 6 7 0,2 1-13 16,12 0 0-16,4 0-3 15,2 0 7-15,10 0-4 16,0-7 0-16,-4-3 3 16,1-1-5-16,0-1 2 15,9 4 0-15,16 4 10 16,15 2-8-16,17 2 9 16,9 0-11-16,10 0-1 15,2 2-4 1,3 5 5-16,-2 0 0 0,-7 0-8 15,-9 4 0-15,-12 0 8 0,-8 3-1 16,-5 1 0-16,1-1-5 16,10 1 6-16,14-2 0 15,11 1-5-15,0 1 13 16,-2 5-8-16,-9 2 0 16,-3 0 3-1,-9 3-8-15,-9 5 5 0,-11 2 0 16,-2 2-4-16,-2 0 11 15,9-3-7-15,18-5 0 16,7-3 4-16,8 0-10 16,0 3 6-16,-2 1 0 15,-1 4-1-15,0 1 1 0,-3-1 0 16,4 0 0-16,2-3 0 16,9-4 2-16,10-1-2 15,9-1 0 1,1 2-7-16,-1 6 13 0,-3 8-12 15,-6 3 6-15,2 3 0 16,-2-2-7-16,5-4 11 16,4-5-4-16,5-3 0 15,4-3 3-15,3-1-3 16,-3 2 0-16,-1-1-11 16,-2 0 2-16,2-4 2 15,2-5 7-15,9-7-5 16,6-4 5-16,5-3-4 15,3-1 4-15,1-3 0 16,2 0-4-16,0 0 4 0,-1 0 0 16,-8 0 3-1,-7 0 0-15,-11 0-3 0,-12 0 0 16,-1 0-2-16,1 0-2 16,2 0 4-16,2 0 0 15,1 0 1-15,1 3 6 16,0 5-9-16,-7 2 2 15,-3-1-3-15,1 1 1 16,2-3 2-16,10-4 0 16,13 0 22-16,10-3-19 0,4 0 10 15,3 0-13 1,0 0-13-16,-1 0 13 0,-4 5-16 16,-5 5 16-16,-5 1-6 15,-3 3 6-15,-3-4-1 16,3-1 1-1,0-5-17-15,2-1-10 0,1-3-49 16,3 0-92 0,0-3-154-16</inkml:trace>
  <inkml:trace contextRef="#ctx0" brushRef="#br0" timeOffset="15208.03">3441 6426 674 0,'0'0'5'0,"0"0"-2"0,0 0 1 0,0 0 3 0,0 0-14 0,0 0 2 0,0 0 3 0,-14 100 2 0,14-24 21 0,0 22 1 0,4 15 12 0,5 18-21 15,-3 11 24-15,0 8-6 16,-3 5-13-16,3-4 4 0,0 0-22 16,3-8 4-1,3-12-4-15,10-13 5 16,5-22-21-16,3-25-15 16,-2-27 13-16,0-29-10 15,-3-15-33-15,0-45 13 0,0-27-12 16,-7-18-180-16</inkml:trace>
  <inkml:trace contextRef="#ctx0" brushRef="#br0" timeOffset="16185.02">3427 6313 445 0,'0'0'103'0,"0"0"-92"16,-39-96-16-16,27 67 5 15,0 2 0-15,6 7-1 16,0 7 11-16,6 3 20 16,0 2-30-16,0-3-4 0,9-6 0 15,19-10 0 1,13-10 3-16,14-13 1 0,14-6 0 16,11-3 2-1,11 4 11-15,12 3-8 0,16 1 16 16,26-1 3-1,32-5-4-15,34-4-14 0,26-2-2 16,14-4-5-16,16-3 1 16,7-5 0-1,10-2-1-15,1-2 6 0,1 1 3 16,1 5 27-16,-4 8-30 16,-10 7-4-16,-27 12-1 15,-35 10 0-15,-44 12 2 16,-30 8 1-1,-31 3-1-15,-18 1 8 0,-19 4-5 0,-11-4-4 16,-3 1-1-16,-1 0 4 16,-3-2 17-16,-4 5-15 15,-14 4-2-15,-8 2-3 16,-13 2 4-16,-7 0-10 16,2 0 4-16,-2 0-1 15,2 12-3-15,2 3 5 16,3 0 0-16,3 2-2 15,3 0 12-15,0 3-11 16,0 5 1-16,-2 8 0 16,-1 9 4-16,-6 9-2 15,-3 10 7-15,-3 11 24 16,3 10-32-16,-2 8 13 16,5 6-14-16,6 2 0 15,0 6 13-15,6 4-10 16,-1 16-3-16,3 12 8 15,1 9 4-15,0 10-13 0,-1-2 1 16,0-2 0-16,1-5-3 16,1-7 3-16,2-5 0 15,-4-12 0-15,2-18 12 16,-6-22-16-16,-5-27 4 16,-4-23 0-16,-4-16 0 15,-4-9 3-15,-2-6 0 16,0 0 22-16,0-1-24 0,0 0 17 15,0 2-18 1,0-2 1-16,0 0-12 16,0 0-26-16,1 0-20 15,-1 1-1-15,0-1-41 16,0 2 33-16,0-1 24 0,0-1-19 16,0 0-26-16,-13-4-245 15</inkml:trace>
  <inkml:trace contextRef="#ctx0" brushRef="#br0" timeOffset="17641.07">3937 8346 242 0,'0'0'72'0,"0"0"-68"0,0 0 3 0,0 0-7 0,0 0 0 0,-100 22 6 0,71-18-3 0,-2 3 59 0,-2 2-6 0,-4 2-20 0,0 1-12 0,1-1-20 0,6-2 5 0,8-5 58 0,10-2-55 15,6-2 23 1,4 0 6-16,2 0-37 0,0 0-4 16,0 0 0-16,0 0-9 15,0 1 4-15,5 0-21 16,10 2 25-16,10-1-1 16,11-2 2-16,18 0-10 15,14-16 14-15,16-5-4 16,19-7 4-16,21-3 1 15,22-7-5-15,22-7 4 16,22-5 1-16,10-1 12 16,9 4-14-16,4 8-1 15,0 4 11-15,-4 4-8 16,-3 0-5-16,-16-3 0 16,-13-1-8-1,-17 0 7-15,-6-5 2 0,-2-4 6 0,-3-2-7 16,0-5 7-16,-3 3-7 15,-19 3 0-15,-14 8-7 16,-24 7 2-16,-20 5 5 16,-12 5 0-16,-9 2 0 15,-2-1 5-15,2 1-5 16,0 2 0-16,6-4-2 16,11-3 2-16,8 0 2 15,9 2 6-15,-4 2-1 16,-9 3-2-16,-17 6 0 15,-21 4-5-15,-13 3 4 16,-12 2-2-16,-5 1 4 16,-1 0 18-16,0 0 1 0,2 0-20 15,-2 0-1-15,1 0-4 16,1 0 0-16,2 0-14 16,4 0 14-16,2 0 0 15,-2 0 0-15,-2 0 11 16,-5 0-16-16,-1 0 5 15,0 0 0-15,5 0 15 16,8 0-13-16,15-1-2 16,22-4 21-16,18 0-19 15,10-2 22-15,-2 3-24 0,-11 1 1 16,-15 2 2 0,-16 1-2-16,-13 0-1 0,-10 0 0 15,-9 0 9-15,-2 0-9 16,2 0 0-16,-2 0 3 15,7 0 8-15,10-2-4 16,11 2-7-16,14-1 27 16,3 1-23-16,-3 0 4 15,-11 0-8 1,-9 0 0-16,-13 0-1 0,-5 0 4 16,-2 0-3-16,-2 0 29 15,0 0-17-15,0 0 30 16,0 0-17-16,0 0-21 0,0 0 18 31,0 0-20-31,0 0 1 0,0 0-3 0,0 0 0 16,-10 0-26-1,-23 0-129-15,-20 0-289 0</inkml:trace>
  <inkml:trace contextRef="#ctx0" brushRef="#br0" timeOffset="18712.66">8972 6087 455 0,'0'0'0'0,"0"0"-16"0,82-1 16 0,-22-10 13 0,18-2 16 0,20-3 14 0,14-1-14 0,25-2-7 16,8 0-12-16,22 1-6 0,10-1 3 0,13 3-6 0,16 2-1 0,25-2 0 15,17-1-1-15,14-7 1 16,19-2 1-16,16-1 1 15,23 1 43-15,14 8-23 16,11 5-6-16,1 5 5 16,-1 5-18-16,-3 3-3 15,-7 0 0-15,-2 0 3 0,-15 6-1 16,-15 3-2-16,-23-2 0 16,-32-3 7-1,-25 2-1-15,-24-2-6 0,-32 0 0 16,-25 4-1-16,-27-3 1 15,-24 2 3-15,-15-1-3 16,-12 0 3-16,-12-2 2 16,-7-1-5-16,-8 1 0 15,-14-2 5-15,-9 0-4 16,-9-2 0-16,-5 0-1 16,0 0 26-16,0 2-24 15,0 1-3-15,0 2 1 16,0 4-119-16,-6-2-32 15,-6-7-163-15</inkml:trace>
  <inkml:trace contextRef="#ctx0" brushRef="#br0" timeOffset="19026.1">17333 4720 496 0,'0'0'0'0,"0"0"-44"0,0 0 25 0,0 0 14 0,0 0 4 0,0 0 1 0,17-3 0 0,-14 3-4 0,-1 7 4 0,-2-1-2 0,0-5-144 0</inkml:trace>
  <inkml:trace contextRef="#ctx0" brushRef="#br0" timeOffset="20065.23">19219 5000 587 0,'0'0'8'0,"0"0"-7"0,0 0-1 16,-30-81 0-16,-1 55 5 16,-16 1-2-16,-20-2-1 15,-13 2 6-15,-18 0-2 16,-13-1-8-16,-16 2 2 16,-15 4 0-16,-22 2 3 15,-16 4-2-15,-21 4-1 16,-12 4 0-16,0 5 2 15,13 1-5-15,27 0 3 16,37 16 0-16,39 7 16 16,28 8-14-16,24 6 0 0,16 9-2 15,16 9-7 1,13 4 1-16,1 5 5 0,33 3 1 16,26-1-6-16,20-1 13 15,21-5-7-15,22-3 3 16,20-7 4-16,14-8 0 15,15-6-7-15,4-3 1 16,4-6 2-16,1-3 1 16,-3-7 1-16,-1-7-5 15,-9-5 6-15,-9-5-10 16,-17 0 4-16,-21-11-11 16,-23-15 4-16,-30-6-8 15,-27-5 15-15,-25-1 8 0,-16 0 1 16,-21 0-4-16,-26 2-5 15,-10 1 0-15,-6 5-4 16,3 4 9-16,8 6-5 16,16 8 0-16,13 2 3 15,10 5-10-15,11 5 7 16,2 0-10 0,0 0-6-16,0 10-5 0,9 9 21 15,10 1 0-15,10-1-3 16,3 2 2-16,7 2 1 15,-3 3 0-15,-5 2 1 16,-9 6 0-16,-10 7 2 16,-9 6-3-16,-3 4 6 15,0 3 19-15,0 1-14 16,-3 4-3-16,-1 6 19 0,-1 6-26 16,-5 5 29-16,-3 4 0 15,-7 6-30-15,-5 7 40 16,-1 3-21-16,1 5-14 15,3-4-3-15,7 2 2 16,1 0-4-16,8-5 0 16,3 5 8-16,0-9-14 15,2-4 6-15,-1-15 0 16,1-22-4-16,-1-16 4 16,-2-19-73-16,-2-14-57 15,-7-15-38-15</inkml:trace>
  <inkml:trace contextRef="#ctx0" brushRef="#br0" timeOffset="20979.97">16983 5355 526 0,'0'0'0'0,"0"0"-7"0,0 0 7 0,0 0 0 0,0 0 1 15,80-9 51-15,-74 9-27 0,-6 0-2 0,0 0-23 0,0 12-2 0,0 16 1 0,0 15 1 0,0 13 0 16,-2 10 21-16,-11 12-10 16,-3 12 6-16,-1 9 16 15,-4 8-22-15,1 9 18 16,-3 1-21-16,-1 0-3 16,2-4 5-16,7-12-10 15,6-11 0-15,7-10 0 16,2-10 15-16,0-12-16 15,12-11 1-15,2-15 0 16,-4-15-1-16,-3-8 4 16,-4-8-3-16,-3-1 8 15,0 0 0-15,0 0-2 0,0 0-6 16,0 0 5-16,0 0-6 16,0 0 2-16,4 0-1 15,8 0 0-15,16 0-7 16,19 0 5-16,21 0 2 15,15 0 0-15,13 0-3 16,11 0 6-16,16 2-3 16,8 10 0-16,11 3 7 15,4 2-12-15,6-1 5 16,-6-6 0-16,-1-4-4 16,-15-3 4-16,-21-3 0 15,-18 0-9-15,-21 1 13 16,-12 3-6-16,-6 2 2 0,-4-1 0 15,-3 0-6-15,-8-3 10 16,-7 0-4-16,-11-2 0 16,-7 0 11-16,-9 0-9 15,-3 0 11-15,0 0 0 16,0 0 15-16,0 0-27 16,0 0-2-16,0 0-3 15,0 3-75-15,0 5-12 0,0 2 43 16,-9 1-53-1,-19-2-181-15</inkml:trace>
  <inkml:trace contextRef="#ctx0" brushRef="#br0" timeOffset="22312.15">12787 9864 100 0,'0'0'250'0,"0"0"-240"0,0 0-10 0,0 0 2 0,0 0-11 0,0 0-30 16,-78 1-119-16,51-1 128 0,1 0 30 0,3 0 91 0,7 0 44 0,6 0-63 15,5 0 3-15,5 0-9 16,0 0-54-16,0 0-12 16,0-1-2-16,0 1 0 15,0 0-2-15,0 0 4 16,0 0 8-16,0 0 8 16,0 0 20-16,0 0-3 0,0 0-31 15,0 0-4-15,0 0-2 16,6 0-1-16,16-3 5 15,10-2 6-15,11 0 12 16,5-4 5-16,7-1-9 16,14-1 17-16,14 0-21 15,20-3-4-15,19 1 16 16,21-1-20-16,16 0-2 16,11-1 0-16,7 4 11 15,2 1-15-15,9 3 4 16,14-1 0-16,14 3 20 15,12 2-14-15,3 0-3 16,4 3 3-16,-6 0 1 16,-8 0-14-16,-17 0 4 0,-27 0 3 15,-31 0 0-15,-31 0 3 16,-31 0-3-16,-25 0 0 16,-17 0 6-16,-19-3-9 15,-7-6 3-15,-6-1 0 16,2 0 13-16,2-1-12 15,6-2-1-15,12 4 0 16,11 2-6-16,15 3 2 16,8 2 4-16,-2 2-5 0,-9 0-2 15,-14 0 1 1,-19 0-13-16,-13 0 7 0,-9 0-58 16,0 0 36-16,-26 0-37 15,-9-4-360-15</inkml:trace>
  <inkml:trace contextRef="#ctx0" brushRef="#br0" timeOffset="23641.17">19149 8578 534 0,'0'0'10'16,"-167"-48"-15"-16,70 29 10 0,-2 3 6 0,5 3-1 0,8 5 7 0,9 3 10 0,8 5-16 0,3 0-2 0,2 12 3 0,-2 8-11 0,-3 12 17 0,-1 5-18 16,-1 7 0-16,3 6 0 15,6 2 3-15,7 3-3 16,8 3 0-16,9 1 6 0,15 2 11 15,11 3-17 1,11 3 1-16,1 4 6 16,11-1-5-16,18-3-2 15,10-9 0-15,14-8 6 0,13-8-7 16,18-9 2 0,22-9 3-16,14-4 15 0,18-6-15 15,6-3 1-15,2-1-5 16,4-3 3-1,-5-4-7-15,-1-3 7 0,1 0-3 16,-6-9 0-16,-11-16-18 16,-13-13 1-16,-24-10 17 15,-24-10-2-15,-21-7 2 0,-23-2 4 32,-22-7-1-32,-1 2 8 0,-32 3-11 15,-16 3-1-15,-8 4-16 0,0 4 0 16,6 8 12-16,10 11 5 15,9 12 0-15,11 9 7 16,9 9-4-16,5 5-3 16,4 1 0-16,2 3-49 15,0 0 4 1,0 3 13-16,9 11 32 0,10 2-6 16,5-1 10-16,-1 1-5 15,-1-1 1-15,-4-1 0 16,-8-1-4-16,-5 1 4 0,-3 2 0 15,-2 0 1-15,0 4 4 16,0 2-5 0,0 0 0-16,0 2 3 0,0 4-1 15,0 4-2 1,0 1 0-16,0 3 9 0,0 0-1 16,0 1-3-16,0 0-5 15,0-1 0-15,8 0 22 16,4 0-21-1,7 1 0-15,3 0 9 0,0-1 0 16,-1 4-9-16,-9 0 1 0,-8 5 1 16,-4-2 22-1,0 0-14-15,-6 0 2 0,-9 0 7 16,-3 2-17 0,-2 2 6-16,-2 7-8 0,-3 14 1 15,-5 8 24-15,-4 12-23 16,-6 9 20-16,-2 0-18 15,-3 1 4-15,2-11-7 16,9-13-2-16,5-9 0 16,9-10 11-16,5-7-7 15,-2-3-4-15,4-6 4 16,-2 2 6-16,-2 4-11 16,1-1 1-16,3 0 0 15,0-3-4-15,3-7 4 16,3-5 0-16,2-8 4 15,2-8-2-15,3-7-2 16,0-5 0-16,0-1 0 0,-1-5-5 16,-5-24-102-16,-8-15-166 15</inkml:trace>
  <inkml:trace contextRef="#ctx0" brushRef="#br0" timeOffset="25078.98">17740 9101 266 0,'0'0'142'0,"0"0"-87"0,0 0 6 0,0 0-38 0,0 0-18 0,0 0 33 0,0 0-33 0,0 0 15 0,0 0-20 0,0 12 2 0,0 12 3 16,0 13-5-16,0 12 14 16,0 18 17-16,-4 14-12 15,-11 12 29-15,-6 6-9 0,-4-1-33 16,-2-2 10 0,1-5-16-16,3-7 3 15,3-3-3-15,2 3 4 0,2 2-1 16,-1 5-3-16,7-1 0 15,4-8-2-15,6-11 4 16,0-17-1-16,0-15-1 16,0-8 2-16,0-7-5 15,0-3 3-15,0-1 0 16,0-3-1-16,0-4 5 16,0-3-4-16,0-5 0 15,0-2 3-15,0-2-4 16,0 1 1-16,0-1 0 15,0 1 8-15,0-1-7 16,0 5-1-16,0 3 0 0,0 7 1 16,-9 1-3-16,5-2 2 15,2-5 0-15,1-4-4 16,1-4 6-16,0-1-2 16,-2-1 0-16,2 0 4 15,0 1-7-15,-3 4 3 16,-2 1 0-16,1 6-1 15,-5 2 4-15,2 3-3 16,2 1 0-16,1-2 1 16,2-6-5-16,2-5 4 15,0-3 0-15,0-2 1 16,0 0 4-16,0 0-5 16,0 0 0-16,0 0 5 15,0 0-6-15,0 0 1 0,0 0-10 16,0 0 8-1,0 0-29-15,0 0 21 0,0 0 9 16,0 0-3-16,0 0-1 16,0 0 5-16,0 0 0 15,0 1-1-15,11 2-11 16,16 1 9 0,16 3 0-16,11 1 6 0,10 2-6 15,9 2 3-15,4-1 0 16,7 1 2-16,1-1 1 15,-3 0-3-15,0-1 6 0,-9-2 0 16,-4-1 4 0,-7 0-10-16,2-3 0 0,2-1 0 15,6-1 7 1,4-2-10-16,-6 0 3 0,-7 0 0 16,-8 0 1-16,-12 0-1 15,-7 0 0-15,-4 0 4 16,-3 0 2-16,1 0-6 15,3 0 0-15,0 0-1 16,0 0-5-16,-2 0 6 16,-3 0 0-16,-5 0 2 15,-7 0 8-15,-7 0-3 0,-5 0-5 16,-4 0 2-16,0 0 14 16,0 0 11-16,0 0-8 15,0 0-10-15,0 0-3 16,0 0-13-1,0 0 5-15,0 0-9 0,5 1 3 16,0 1-5-16,-1 2 11 16,3-1 0-16,-4-2 6 15,-1-1-9-15,-2 0 3 16,0 0 0-16,0 0-1 16,0 0 2-16,0 0-1 15,0 2 0-15,0-2-72 16,0 0-103-16,-6 0-141 0</inkml:trace>
  <inkml:trace contextRef="#ctx0" brushRef="#br0" timeOffset="31152.2">20221 4985 868 0,'0'0'0'15,"0"0"-8"-15,0 0 5 0,117-49 6 0,-43 35-3 0,25 1 33 0,19 3-20 0,10 2 7 0,5-1-18 0,-6-2 16 0,-12 3-15 0,-8-1-3 16,-12 5 0-16,-4 2-1 15,-1 2 5-15,-5 0-8 16,-6 0 2-16,-13 0-43 16,-23 0-1-16,-22 2-42 15,-21 1-84-15,-27-3-136 16</inkml:trace>
  <inkml:trace contextRef="#ctx0" brushRef="#br0" timeOffset="31499.24">19884 5586 664 0,'0'0'0'0,"0"0"0"16,-83 65-4-16,77-55 10 15,6-4-6-15,0 0 1 16,12 0 4-16,22 0 42 16,20-5-26-16,17-1 1 15,17 0-12-15,9-5 2 16,8-3-17-16,1-1 5 0,10 1 0 16,6-1-2-1,2-1 2-15,-2 3-5 0,-8 1 5 16,-14 1-34-16,-12 2 7 15,-18-2-42-15,-15 4 9 16,-19 0 33-16,-15 1-32 16,-18 0-94-16</inkml:trace>
  <inkml:trace contextRef="#ctx0" brushRef="#br0" timeOffset="31907.07">19610 6347 628 0,'0'0'43'0,"0"0"-39"16,0 0-8-16,0 0-1 15,0 0 5-15,0 0 23 16,-59 25-20-16,88-18 5 16,17 0 48-16,25-1-54 15,22-3 18-15,18-3-20 16,9 0 3-16,3 0 3 16,-4 0 0-16,-6 0-6 15,-7 0 1-15,-5 0 3 16,-10 1-4-16,-10-1 0 15,-10 0 0-15,-7 0-3 16,0 0 3-16,0 0-20 0,3-1-5 16,-4-1-29-16,-11 2 40 15,-9 0-51-15,-19 0-12 16,-19 2-84-16,-7 2-189 16</inkml:trace>
  <inkml:trace contextRef="#ctx0" brushRef="#br0" timeOffset="32405.99">19930 7053 572 0,'0'0'31'15,"0"0"-26"-15,0 0-5 0,0 0 34 0,0 0-5 0,0 0 14 0,-4 0-21 0,4 0-17 0,4 0 14 0,22 0-18 0,14 0 24 0,20 0 3 16,16 0-24-16,13 0 7 16,5-5-11-1,6-2 0-15,0 3 1 0,2 0 4 16,-4 1-5-16,-13 3 0 16,-12-3 1-16,-16 1-11 15,-14 0 10-15,-5-3 0 16,-5 0 5-16,-5-2-3 15,-1 3-2-15,-8-2 0 16,-5 2 3-16,-7 0-3 16,-3 1 0-16,-2-1 2 0,-2-3-4 15,0-8-86-15,0-5-480 16</inkml:trace>
  <inkml:trace contextRef="#ctx0" brushRef="#br0" timeOffset="34217.56">22346 4670 572 0,'0'0'1'0,"0"0"-1"0,0 0 28 0,0 0-23 0,0 0 52 0,0 0-14 0,0 0-34 0,3-36 10 0,-3 36-13 0,0 0 16 0,0 0 14 0,0 0-36 15,0 0 14-15,0 0-14 16,0 0 1-16,0 0-9 16,0 1 8-16,0 15 0 15,0 6 5-15,0 12 3 16,4 4-1-16,2 2-6 16,-1 3 6-16,-1 3-4 15,1 4 1 1,-1 5-4-16,-4 5 0 0,0-5-88 15,-7-13-140-15</inkml:trace>
  <inkml:trace contextRef="#ctx0" brushRef="#br0" timeOffset="35699.46">21882 5581 582 0,'0'0'14'0,"0"0"-1"0,0 0-13 0,0 0 16 0,0 0 17 0,0 0-7 0,79-63-26 0,-40 56 0 0,2-1 6 0,-2-2 3 0,-4 2 25 0,-12-1-17 15,-9 5-7-15,-8 1 26 16,-3 3-36 0,-3 0 2-16,0 0-2 0,1 0-1 15,4 0 0-15,-2 16-3 16,0 8 4-16,-3 7-6 16,0 3 7-16,0 2-1 15,-18 4 0-15,-3 1 14 16,-4 3-18-16,-1-1 4 15,6-3 0-15,4-8-4 16,12-7 4-16,4-5 0 16,0-8 0-16,17-4 10 15,15-5-10-15,20-3 0 0,14 0 3 16,13-3-1-16,3-5-2 16,-3-1-12-16,-8-2-72 15,-18-2-134-15</inkml:trace>
  <inkml:trace contextRef="#ctx0" brushRef="#br0" timeOffset="36486.25">21567 6452 540 0,'0'0'8'0,"0"0"-8"0,0 0 5 0,0 0-4 0,0 0 25 0,0 0-26 0,-3-39 2 0,11 33-2 0,3-2 0 0,3-2 4 0,4-1-3 0,-2-4 8 16,7 0 8 0,-3 3-17-16,0 2 23 0,2 2-21 15,-2 4-1-15,-1 3 16 16,-1 1-14-16,-4 0 0 15,-1 0-3-15,-6 7 4 16,-4 4-8-16,-1 5 4 16,-2 1 0-16,0 3-2 15,-9 0 2-15,-7 2 0 16,-3-1-1-16,2-1 9 16,-1-2-12-16,1-4 4 15,5-2-5-15,6-4-3 16,4-4 1-16,2 1-8 0,0-2 12 15,10-1-9 1,12 1 8-16,9 0 4 16,5 3 0-16,2 1 9 0,-3 4-9 15,-5 1 10-15,-7 1-10 16,-11 1 8-16,-6 1-7 16,-6 0-1-16,0 2 0 15,-9 8 1-15,-17 4 3 16,-5-1-3-16,-8 0-1 15,0-3-11-15,-5-2-5 16,5-5-151-16</inkml:trace>
  <inkml:trace contextRef="#ctx0" brushRef="#br0" timeOffset="36858.37">21792 7157 586 0,'0'0'62'0,"0"0"-60"0,0 0-2 0,0 0 5 0,0 0-1 0,0 0 19 0,44-30-23 0,-37 37 0 0,5 15 34 0,-2 3-27 0,0 6 4 0,-2 0-8 15,-2 3 4-15,-4 5 4 16,-2 1-10-16,0-1-1 16,0 1 0-16,-6-9 12 15,-4-6-24-15,3-3-3 16,3-8-23-16,-1-5 5 15,4-3-36-15,-1-6-25 16,-1 0-10 0</inkml:trace>
  <inkml:trace contextRef="#ctx0" brushRef="#br0" timeOffset="37192.83">21683 6965 624 0,'0'0'7'15,"0"0"-13"-15,0 0 6 16,-80 27 0-16,59 2 3 16,3 7 6-16,5 0-9 15,2-2 0-15,7-4 0 16,2-5 9-16,2-7-9 15,0-3 4-15,0-5 4 16,18-6 1-16,16-4 14 0,22 0 14 16,20-17-16-1,18-7 10-15,8-1-31 0,-1 2 0 16,-9 2-6-16,-19 5-40 16,-18 6-65-16,-22 3-86 15</inkml:trace>
  <inkml:trace contextRef="#ctx0" brushRef="#br0" timeOffset="43110.93">20752 9097 499 0,'0'0'49'0,"0"0"-49"0,0 0 0 0,0 0 35 16,0 0-33-16,0 0 0 0,0 0-2 0,0 3 3 0,0-3-6 0,0 0 3 0,0 0 0 0,0 0 24 15,0 0 0-15,0 0-1 16,0 0 9-1,0 0-27-15,0 0 26 0,0 0-10 16,0 0-8-16,0 0 25 16,0 0-27-16,0 0 1 15,5 0-2-15,9 0 2 16,15 0-12-16,19-7 0 0,19-3 0 16,18-1 10-16,9-1-7 15,5 2-3-15,-2 0 0 16,-2 1 9-16,-1 0-12 15,-1-2 3-15,-1 0 0 16,5 0-3-16,-3 1 8 16,-7 4-5-16,-10 2 0 15,-17 2 2 1,-21 2-7-16,-14 0 5 0,-11 0-4 16,-6 0-7-16,-3 0 3 15,1 0-10-15,0 0-9 16,0 0-47-16,0 0 15 15,-2 0-53-15,-4 2-42 16,-1 2-89-16</inkml:trace>
  <inkml:trace contextRef="#ctx0" brushRef="#br0" timeOffset="43578.28">20655 9897 295 0,'0'0'264'0,"0"0"-248"0,0 0-16 0,0 0 24 0,0 0 22 0,0 0-43 0,-1 6 5 0,22-6 5 0,16 0 18 0,11-3 17 0,9-7-36 0,10-1 0 0,10-2 16 0,6 1-24 0,8-3 2 16,3 2-6 0,3 2 4-16,7-1 2 0,2 1-6 15,4 1 0 1,1 1-1-16,-4 5-1 16,-10 0-1-16,-14 4-30 0,-18 0-60 15,-20 0-8-15,-17 0-163 16</inkml:trace>
  <inkml:trace contextRef="#ctx0" brushRef="#br0" timeOffset="43923.82">20153 10474 737 0,'0'0'0'16,"0"0"-49"-16,0 0 39 16,0 0 5-16,0 0 1 15,131 16 8-15,-33-17-2 16,29-15 17-16,16-2-12 0,12-2 33 31,4 3-16-31,-9 3-17 0,-11 7 9 16,-9 6-10-16,-7 1-6 15,-1 0 0-15,7 1-13 0,0 7-20 16,-5 2-52-16,-12 0-27 16,-29-2-81-16</inkml:trace>
  <inkml:trace contextRef="#ctx0" brushRef="#br0" timeOffset="44278.77">20712 11129 536 0,'0'0'20'15,"0"0"-9"-15,0 0-22 16,0 0 20-16,0 0-9 16,0 0 41-16,45 43-17 15,19-43 35-15,20 0-18 16,13-8-23-16,14 0 29 16,8 1-24-16,3 1-2 15,-3 2 4-15,2 2-20 16,3 0 4-16,4-3-9 15,2-3 1-15,-2-3-8 16,-9-6 7-16,-16 0-21 16,-18 0 5-16,-25 1-24 0,-26 2 2 15,-21-2-29-15,-13-4-31 16,-7-3-194-16</inkml:trace>
  <inkml:trace contextRef="#ctx0" brushRef="#br0" timeOffset="45404.35">22941 8521 695 0,'0'0'14'0,"0"0"-14"15,0 0 0-15,0 0 28 0,0 0-4 0,0 0-21 0,-1-8-3 0,1 19-9 0,0 11 8 0,0 4 1 0,0 6 0 0,0 4 3 0,0 0-3 0,0 6 0 16,-11 3 3 0,-7 9 10-16,-5 4-22 0,-4 6 9 15,0 1-90-15,6-9-44 16,5-9-297-16</inkml:trace>
  <inkml:trace contextRef="#ctx0" brushRef="#br0" timeOffset="45956.36">22576 9531 607 0,'0'0'46'16,"0"0"-41"-16,0 0-10 15,-11-91 3-15,11 74 2 0,8 6 16 16,12 5-16-1,10 2 0-15,8 4-1 0,0 0 4 16,3 1-5-16,-4 12 2 16,-7 6 0-16,-8 4 4 15,-7 4-3-15,-9 4-1 16,-6 4 0-16,0 4 6 16,-19 2-10-16,-11 2 4 15,-6 2 0-15,-4 1 5 16,-1 0-3-16,6-5 12 15,9-3 7-15,10-8-19 16,11-6 4-16,5-6-6 16,5-6 0-16,25-5 7 15,19-7 11-15,15 0 1 16,8-3-15-16,3-13-1 16,-4-2-6-16,-7-2-80 15,-3-1-50-15,-9-3-150 16</inkml:trace>
  <inkml:trace contextRef="#ctx0" brushRef="#br0" timeOffset="46522.51">22629 10188 544 0,'0'0'18'0,"0"0"1"0,0 0-18 0,0 0 31 0,0 0-17 0,0 0-9 0,93-58-10 0,-72 58 4 0,3 7 0 0,-1 9-1 0,-3 2 5 0,-7 2-10 16,-4 4 6 0,-9 0-1-16,0 2-8 15,-10 1 1-15,-12-1 8 16,0-4-1-16,3-5-8 0,5-6 4 15,6-5 5 1,5-2 0-16,3 1-5 0,0 0 7 16,0 3-2-16,6 0 0 15,12 0 0-15,2 2 0 16,2 1 0-16,0 1 5 16,-3-1 18-16,-5 0-22 15,-5-2 7-15,-4-1-8 16,-5 2 2-16,0 10 2 0,-4 4-1 15,-17 6 9 1,-9 1 7-16,-7-3-15 0,-5 2-8 16,2-2 0-16,7 0-112 15,9-10 23-15</inkml:trace>
  <inkml:trace contextRef="#ctx0" brushRef="#br0" timeOffset="46781.18">23220 10903 802 0,'0'0'0'0,"0"0"-30"0,0 0 25 16,12 89 5-1,-5-44 0-15,-2 1 0 0,1 1 17 16,-3 7-15-16,0-3-1 15,-1 0-1-15,-2-2 7 16,0-1-10-16,0 0 3 16,-8-3-35-16,-3-2-77 15,0-11 9-15,5-19-121 16</inkml:trace>
  <inkml:trace contextRef="#ctx0" brushRef="#br0" timeOffset="47212.94">23168 10892 673 0,'0'0'7'0,"0"0"8"15,0 0 42-15,0 0-23 16,0 0-24-1,0 0-10-15,-12-28-13 0,1 35 11 16,-9 11-4-16,-10 3 6 16,-8 2-6-16,-5-2 6 15,-2-1 0-15,-4-2-6 0,3-2-15 16,4-2 20-16,13-4-8 16,10-2-1-16,13-2 5 15,6-2-31 1,0 0 13-16,8 5 18 0,14 1 3 15,8 2 2-15,3 0 0 16,3 1 0-16,6-1 14 16,10-2-10-1,15-2 21-15,19-4 12 0,18-4-32 16,16 0 19-16,6 0-24 16,2 0 8-16,-7-5 0 15,-15-1-8-15,-21 3 0 16,-27 3 0-16,-34-1-95 0,-27-9-246 31</inkml:trace>
  <inkml:trace contextRef="#ctx0" brushRef="#br0" timeOffset="51990.07">22968 4217 667 0,'0'0'0'0,"0"0"-8"0,0 0 4 0,0 0-29 0,118-36 33 0,-72 47-4 0,0 14 13 0,-8 8-13 0,-10 5 4 0,-10 0 0 0,-8 2-1 0,-7-1 6 0,-3 1 0 16,0 8 37-16,-22 16-42 16,-17 18 34-16,-15 18 4 15,-10 15-20-15,-3 4 23 16,6-1-36-16,12-1 2 15,14-7 1-15,20-8 3 16,15-8-9-16,8-8-2 0,25-1 1 16,15-3 2-1,17-6 1-15,14-4-4 16,17-16 1-16,10-16-1 16,-2-17-26-16,-5-22 25 0,-11-1 1 15,-20-25-4-15,-15-17 4 16,-19-6 0-16,-9-12 5 15,-13-2 0-15,-5 3-5 16,-7 6 0-16,0 13 0 16,-10 7-9-16,-6 9 12 15,-2 7-3-15,4 7 7 16,0 9-3-16,-6 1-8 16,-8 17-2-16,-12 21 6 15,-1 17-5-15,5 16 10 0,6 8-5 16,8 2 0-1,7 1 3-15,0 6-7 0,5 3 4 16,-1 7 0 0,-3 7 1-16,1 0 6 15,-4 2-7-15,-2-1 0 0,2-4 9 16,1-10-13-16,-1-16 4 16,-2-17 0-16,-7-19-5 15,-8-11 10-15,-8-8-5 16,-11-1 0-16,-10-2-17 15,-3 6-32-15,-4-1-81 16,4-3-398-16</inkml:trace>
  <inkml:trace contextRef="#ctx0" brushRef="#br0" timeOffset="53062.71">23347 8414 570 0,'0'0'4'0,"0"0"-1"0,0 0-3 0,0 0 13 0,102-51-11 0,-73 51 16 0,3 0-6 0,3 13 1 0,0 6 2 0,-1 0-9 0,-1 2 0 0,-2 2 7 15,-6 1-11-15,-3 2 14 16,-8 10-16-16,-6 9 2 16,-8 12 28-1,0 10-7-15,-8 12 6 0,-11 9-1 16,1 6-24-16,3 10 9 16,9 4-13-16,6-1 0 15,0-1 3-15,22-7-1 16,11-7-2-16,12-6 1 15,12-9 5-15,13-6-12 16,12-12-12-16,3-15-3 16,-6-16 8-16,-6-16-18 15,-15-12 31-15,-7-6 0 16,-2-21-9-16,2-11 9 16,3-10 0-16,3-7 0 15,-5-9 4-15,-12-2-3 0,-12-2-1 16,-17 6 12-16,-11 8-5 15,-12 10 21-15,-23 12-28 16,-6 12 7-16,-2 15-6 16,2 5 3-1,5 22-3-15,6 24-1 0,8 16 1 16,7 14-2-16,8 13 1 16,2 4 0-16,5 3 24 0,0 4-7 15,0 5 14 1,0 7-6-16,5 11-16 0,2 1 0 15,-7 6-9-15,0-1 5 16,-6-8-7-16,-19-7 10 16,-3-12-8-16,-4-19 0 15,-2-12 5-15,-3-21-12 16,-11-16-35-16,-12-15 9 16,-13-19-15-16,-8-9-74 15,-4-35-118 1</inkml:trace>
  <inkml:trace contextRef="#ctx0" brushRef="#br0" timeOffset="55026.42">24100 4103 648 0,'0'0'12'0,"0"0"-12"0,0 0 0 0,0 0 42 0,0 0-18 0,0 0-10 0,0 0 2 0,-21-12-9 0,28 12 1 0,15-7-8 0,8 0 0 15,10-2 6-15,9 3-6 16,9 1 0-16,14 0 0 16,7 3 0-16,6 2 0 15,-3 0 0-15,-9 0 2 16,-7 0-8-16,-12 0 9 16,-10 0-3-16,-6 0 0 0,-4 0 7 15,0 0-12 1,1 2 5-16,-2 7 0 15,-1 1-10-15,-2 1 18 16,-3 2-8-16,-3 1 0 0,-6 1-1 16,-2 5-7-16,-1 6 8 15,0 6 0-15,-1 12 0 16,-4 11 4-16,-6 8 0 16,-1 15-4-16,-3 14 10 15,0 9-8-15,0 13-2 16,0 11 0-16,-9 7 14 15,-5 11-13-15,-6 7 6 16,-5 0 0-16,-4 7 1 16,1-3-4-16,3-7-4 15,1-7 1-15,3-12-1 16,5-15 0-16,3-13 0 16,2-18 0-16,0-9 8 0,-1-8-2 15,-3-12-6-15,3 3 0 16,1-11 1-16,3-5 2 15,3-7-3-15,2-12 0 16,3-9 5-16,0-7-11 16,0-5 10-16,0 2-4 15,0-2 22-15,0 0-13 16,0 0 13-16,0-3-22 16,0-1 15-16,0-1-24 0,0 5 9 15,0 0 0 1,0 0-4-16,0 0-3 0,0 0 7 15,-16 0 0-15,-12 0-5 16,-20 0 0-16,-22 7 5 16,-20 15 0-16,-21 3-2 15,-7 5 6-15,-3-2-5 16,9-3 1-16,14-4 0 16,17-4 11-16,18 0-1 15,19-5 8-15,18-4-5 16,13-2-4-16,8-3-8 15,4-2-1-15,1 0 1 16,0 1-12-16,0-2 11 0,0 0-26 16,-3 0-29-16,-5 0-113 15,-1-7-405 1</inkml:trace>
  <inkml:trace contextRef="#ctx0" brushRef="#br0" timeOffset="56850.92">24411 7940 660 0,'0'0'6'0,"0"0"2"0,0 0-8 0,0 0 3 0,0 0-2 0,0 0 5 0,109-59-6 0,-54 43 0 0,9 2 2 0,11 3-3 0,8 1 1 0,4 3 0 0,1 5 16 16,-5 2-11-16,-5 0-4 15,-2 0 0 1,-6 5 13-16,-6 8-17 0,-7 1 3 16,-8 4 0-16,-6 4-1 15,-5 5 2-15,-4 11-1 16,-3 12 0-16,-1 10 10 16,-3 10-2-16,-5 7-1 15,-8 7-3-15,-5 6 26 16,-8 4-17-16,-1 4 0 0,0 0 17 15,-9 4-30 1,-9 7 27-16,-7 5-27 0,1 3 2 16,2 3 9-16,2-4-6 15,9-4-4-15,5-4-1 16,4-11 6-16,2-4-13 16,0-12 7-16,0-8 0 15,0-2 1-15,-6-6 3 16,-7-6-4-16,-2-3 0 15,-2-3 4-15,4-6-10 16,-2 5 6-16,1-2 0 16,5-3-1-16,-1-3 3 0,4-6-2 15,3-10 0 1,0-6 5-16,3-4-13 0,-1-4 8 16,-1 0 0-16,-2 1 0 15,-5 6 6-15,-3 12-6 16,-3 0 0-16,0 4-4 15,1-3-1-15,3-9 5 16,3-3 0-16,5-7-3 16,2-2 9-16,-1-2-6 15,2 0 0-15,-1 6 0 16,-5 6-2-16,-3 3 2 16,-3 3 0-16,-4 4 0 0,0 0 8 15,0 1-14-15,1 2 6 16,3-7 0-16,2 1 0 15,2-3 0-15,2-2 0 16,2-6-2-16,1-1 12 16,0-1-14-16,0 0 4 15,-4 1 0-15,-3 9-5 16,-1 1 5-16,-4 7 0 16,-3 9 1-16,-2 2 8 15,-1 3-14-15,1-2 5 16,5-8 0-16,7-11-2 15,1-10 2-15,5-5 0 16,-1-3-1-16,2-2 9 16,-4 5-13-16,1 0 5 15,-4 1 0-15,-2 5-3 16,1 0 4-16,0-1-1 16,0-1 1-16,5-7 8 15,2-2-12-15,1-3 3 16,1-4 0-16,0 0 3 0,0-1-1 15,0 2-2-15,0-2 5 16,0 0 4-16,0 0-7 16,0 0-2-16,0 0 0 15,0 0-3-15,0 0 3 16,0 0 0-16,0 0 1 16,0 0 12-16,0 0-13 0,-6 0 4 15,-12-6-2 1,-16-8 11-16,-19-4-10 0,-15 1-3 15,-7 1 24-15,-4 3-17 16,3 1 27 0,6 4-30-16,11 2 2 0,18 2-4 15,17 2-1-15,12 2-1 16,11 0 0-16,1 0-5 16,0 0-17-16,0 0-19 15,0 0-3-15,0 0 15 16,0 0-43-16,0 0-33 15,0 0-8-15,9-4-32 16,7-13-57-16</inkml:trace>
  <inkml:trace contextRef="#ctx0" brushRef="#br0" timeOffset="60974.02">22034 4394 507 0,'0'0'17'0,"0"0"20"0,0 0-29 0,0 0 15 0,0 0-2 0,0 0-18 0,0 0-6 0,0 0 1 0,0 0 0 0,0 0-8 0,0 3 7 16,0 8 3-16,0 5 5 15,0 5 4-15,0 2-10 16,-1 5 1-16,1 0 0 15,0 1 8-15,0 2-8 16,0-1 0 0,0-1 3-16,0 0 6 0,0-3-13 15,4-7 4-15,5-2 0 16,2-6 0-16,0-4 2 16,3-4-2-16,5-3 14 15,4 0-10-15,11-6 21 16,14-12-18-16,11-8-2 15,13-6 12-15,5-3-17 0,4 0 0 16,3-1 7 0,-2 4-4-16,-6 4 18 15,-16 5-11-15,-22 9-9 16,-15 5 42-16,-13 7-29 0,-9 2 9 16,-1 0 6-1,0 0-26-15,0 0-2 0,0 0-1 16,0 0-2-16,0 0-7 15,0 0 9-15,0 0 0 16,0 0 0-16,0 0 8 16,0 0-12-16,0 0 4 15,0 0 0-15,0 0-7 16,0 0 9-16,0 0-2 16,0 0 0-16,0 0 6 15,0 0-9-15,0 0 3 16,0 0 0-16,0 0-1 15,0 0 8-15,0 0-6 0,0 0-1 16,0 0 3 0,0 0-7-16,0 0 4 0,0 0 0 15,0 0-3-15,0 0 5 16,0 0-2-16,0 0 0 16,0 0 6-16,0 0-10 15,0 0 4 1,0 0-16-16,0 0 4 0,0 0-87 15,-7 8-74-15,-12-7 3 16</inkml:trace>
  <inkml:trace contextRef="#ctx0" brushRef="#br0" timeOffset="62452.92">22346 8352 395 0,'0'0'184'0,"0"0"-167"0,0 0-7 0,0 0 46 0,0 0-28 0,0 0-14 0,0 0 27 0,4-55-39 0,-4 54-1 0,0 1 4 0,0 0-1 15,0 0-4-15,0 0 0 16,0 0 5-16,0 0-7 15,0 0 2-15,0 0 0 16,0 0-6-16,0 0 7 16,0 3-1-1,0 12 0-15,2 6 2 0,1 7-5 16,0 5 3-16,0 1 0 16,0 0 1-16,1-6-1 15,1-6 0-15,2-3 0 0,-1-6 5 16,5-2-9-16,5-3 4 15,11-1 0-15,13-1 16 16,14-3-10 0,11-3 1-16,13 0-7 0,10 0 4 15,6-13-6-15,9-5 2 16,8-11 0-16,2-6 8 16,-3-7-5-16,-5 1-3 15,-22 6 0-15,-20 9 6 16,-23 9 2-16,-19 7 8 15,-12 5 7-15,-8 2 23 16,1 0-36-16,-2 2 0 16,1 1-10-16,1-2 2 15,-2 1-11-15,0 0 9 0,0 1-7 16,0 0-4 0,-15 4-73-16,-22 14 28 15,-13 0-79-15,-8-4-207 0</inkml:trace>
  <inkml:trace contextRef="#ctx0" brushRef="#br0" timeOffset="74401.78">2452 11754 356 0,'0'0'10'0,"0"0"-10"0,0 0 12 0,0 0 24 0,0 0-11 0,0 0-10 0,0 0 60 0,-71-70-53 0,69 62-5 0,-1 0 25 0,2 4-28 16,-1 0-4-16,1 1 13 15,1 3-10 1,-2-3 31-16,2 3-20 15,0 0-20-15,0 0 32 0,0 0-20 16,-1 0-1-16,-1 0-15 16,2 0 9-16,-1 0-17 15,1 0 8-15,0 1-4 16,0 11 0-16,0 7-3 16,0 10 7-16,0 6 0 15,0 6 3-15,0 7-9 16,0 7 6-16,0 6 0 0,0 2 2 15,0-1-1 1,0 0-1-16,4-1 0 16,5-3 2-16,0-2-7 15,-3 0 5-15,2-1 0 16,-5-3 0-16,0-3 3 0,-3 0-3 16,0-4 0-1,0-1 2-15,0-3-5 0,3-7 3 16,1-4 0-16,2-5-1 15,0-4-5-15,0-1-1 16,0-3-5-16,0-4-18 16,1-2 21-16,-2-1-14 15,1-5-6-15,0 1 19 16,3-3-16-16,4-2 21 16,4-1-2-16,5 0 3 15,11 0-1-15,8 0 6 0,7-4-1 16,9-3 0-16,9 0 7 15,7 0-7 1,12 1 0-16,12-2 2 16,10 0-9-16,9-4 7 0,8-2 0 15,8 0-1-15,2 0 4 16,3 2-5-16,-1 3 2 16,4 0-16-16,11 2 11 15,2-3 3-15,9-1 2 0,-4-2-10 16,0-1 19-1,0 3-12-15,-3 1 3 0,5 3 0 16,4 1-1-16,0 2 1 16,6 0 0-16,-1 0-1 15,1-4 8-15,0 1-9 16,12-1 2-16,9-4 0 16,10-2-3-1,8-1 3-15,-1 0 0 0,-7 2 0 16,-2 3 8-16,0 3-1 15,0 1-7-15,5 2 5 16,-2-2 7-16,-1-1-12 16,-1-1 9-16,7-1 19 15,8-2-27-15,5 0 20 16,3-2-21-16,-5 2 6 16,-7 2-2-16,-1 2 2 15,2 3-1-15,1 1-5 0,2 0 6 16,-5-1-10-16,3-2 4 15,4 2 0-15,7-1 5 16,1 1-4-16,0 1-1 16,-7 1 0-16,-5 2 8 15,-1 0-13-15,3 0 5 16,4 0 0-16,-2 0-3 16,-3 0 3-16,7 3 0 15,0-1 1-15,10-1 5 16,2 0-10-16,-3 1 4 15,-3-1-1-15,-3 2-3 16,1 0 4-16,0-2 0 16,-3 0-2-16,-5-1 8 15,-2 3-12-15,-1 0 6 16,4 1 0-16,3 0-2 0,0 3 2 16,-5 2 0-1,2 2-2-15,-7 1 13 0,2-1-18 16,0 0 7-16,-9 2 0 15,-8 1-4-15,-5 3 4 16,-2 0 0-16,-1 0 0 16,2 1 2-1,-1 0-3-15,-2 2 1 0,-5 0 0 0,-2 0-5 16,1-2 10 0,-2-3-5-16,7 0 0 0,-6-4 5 15,-3 2-12-15,-9 0 7 16,-5-1 0-16,-2-1 2 15,-1-1-2-15,7 0 0 16,3-3 0-16,-1 2 0 16,1-2-2-16,-5 3 2 15,1-3 0-15,-2 0 1 16,-2-1-1-16,3-4 0 16,-5 3-4-16,-1-1 12 15,-2 3-12-15,-2 0 4 0,3 0 0 16,-3 0-1-1,2 0 3-15,2-3-2 0,0-1 0 16,0 0 3 0,-2 1-11-16,-5 2 8 0,-9 0 0 15,-5-2 0-15,-13-1 2 16,-12-2-2-16,-8-1 0 16,-12 0 4-16,-6 0-5 15,-3 0 1-15,-4-6 0 16,-3-2-3-16,0-1 3 15,-1-1 0-15,-4 0-2 16,-7-2-12-16,-11-1 13 16,-8-1 1-16,-5 2 0 15,-1-1 27-15,5 0-26 16,1 4 8-16,8 1-9 16,-1 1 5-16,-1-2-14 15,-5 0 9-15,-4-4 0 0,-3-1 1 16,-7 0 7-16,-8-2-8 15,-8 3 24 1,-7 1-7-16,-2 1 40 0,-4 1-48 16,-1 3-7-16,0-2 6 15,0 2-4-15,0-3-4 16,2-3 0-16,-1-2 0 16,-1-5-2-16,2-4 2 15,-2-4 0-15,3-6 0 16,3-10 7-16,4-8-10 15,2-11 3-15,4-12-3 16,2-9-10-16,0-9 8 0,5-8-1 16,2-9 1-16,6-10 4 15,5-4-7 1,4-2 8-16,1 7 0 0,-4 12-4 16,-6 7 4-16,-4 10 0 15,-7 4 0-15,-3 1 11 16,-4 3-14-16,-3 3 3 15,-4 6 0-15,-6 8 2 16,-2 13-2-16,-1 11 14 16,0 12-7-16,0 11 7 15,0 6-20-15,-1 5 6 16,1 4-3-16,-2 0-2 16,2 3 5-16,0 0 0 0,0-2-3 15,0 2 0 1,0 0-1-16,0 0-40 0,0 0-10 15,0 0 39 1,-1 0 0-16,1 0 9 16,-6 0-4-16,-8 0-70 0,-16 0-2 15,-16 3-54-15,-7-3-167 16</inkml:trace>
  <inkml:trace contextRef="#ctx0" brushRef="#br0" timeOffset="77201.92">14330 15550 632 0,'0'0'4'0,"0"0"29"0,0 0 5 0,0 0 17 0,0 0-9 0,0 0-6 0,0 0 21 0,-23-52-42 0,19 52-15 0,1 0 15 15,1 0-19-15,-2 6-8 16,-4 17 5-16,-6 17-2 16,-6 16 3-16,-2 11 2 15,1 1 0-15,3-2 5 16,2-6-4-16,5-7-1 15,5-7 1-15,1-7 7 16,4-5-14-16,1-4 6 16,0-7-7-16,0-3 2 15,0-8-12-15,0-6 1 16,0-6 9-16,0 0-13 0,0-2 20 16,0-23 11-1,6-19-10-15,6-20 13 0,7-14-10 16,4-9-4-1,7-8 0-15,10-5 3 0,8-3-5 16,7-2 2 0,2 4 0-16,-2 3-7 0,-4 8 10 15,-5 8-3-15,-1 9 0 16,-2 12 4-16,-6 13-7 16,-6 16 3-16,-10 16-5 0,-7 10-8 15,-7 6 13 1,2 0-1-16,5 9-5 0,3 18-7 15,4 16 7 1,0 16 6-16,0 10 0 0,-3 8-6 16,-2 4 9-1,1 0-3-15,1 0 0 0,2-5 5 16,2-1-9-16,3-2 4 16,0-2-22-16,2-4-30 15,-3-9-56-15,-5-8-4 16,-4-14-61-16</inkml:trace>
  <inkml:trace contextRef="#ctx0" brushRef="#br0" timeOffset="77509.95">14371 15646 216 0,'0'0'433'0,"0"0"-433"0,0 0 4 0,-83 23-4 0,78-20 0 0,5-2-5 0,0 1 2 0,3-1-12 0,23-1 15 0,14 0 14 0,17-6-3 0,13-11 6 0,9-4-17 0,2-2-14 0,1 1 13 0,-6 2-47 16,-6 2 5-16,-12 1-84 0,-13 1-181 15</inkml:trace>
  <inkml:trace contextRef="#ctx0" brushRef="#br0" timeOffset="78134.42">15496 15200 594 0,'0'0'33'0,"0"0"-12"0,0 0 24 15,0 0 1-15,0 0-46 16,0 0-14-16,0 36 10 16,0 0 4-16,0 7-4 15,7 1 4-15,9 6 0 16,0 1 0-16,4 2 5 16,-3 3-5-16,0 3 0 15,-1 0 0-15,-4 0-4 16,0-1 4-16,0-7 0 0,-3-10-2 15,-3-14 1 1,1-13 1-16,-4-8 0 16,-1-6 3-16,-2 0-2 15,1-19 7-15,-1-15-8 0,0-13-1 16,0-12-15-16,0-7 14 16,-16-12-31-16,-2-9-15 15,-6-11 37-15,3-6 3 16,5-2 8-16,6 4-1 15,10 8 8-15,0 14-8 16,28 13 1-16,15 14 0 16,8 15-5-16,7 13 5 15,3 10 0-15,-1 11-5 16,-2 4 11-16,-3 7-9 16,-7 21 3-16,-9 14-7 0,-18 12 1 15,-17 7 3 1,-4 5 2-16,-28-3-6 0,-20-1 14 15,-12-2-11-15,-4-4 4 16,-5 0-13-16,2-7-30 16,-1-8-146-16</inkml:trace>
  <inkml:trace contextRef="#ctx0" brushRef="#br0" timeOffset="79062.89">16574 15450 757 0,'0'0'7'0,"0"0"-7"0,0 0-3 0,0 0 0 0,0 0-14 0,0 0-1 0,0 0 13 0,0 70 8 0,0-33-3 0,0 0 0 0,0-1 5 15,0 2-5-15,0-1 0 16,0-1 3-16,0-4-6 16,0-10 7-16,0-7-4 15,0-10 0-15,0-5 10 16,0 0 6-16,-2-14 38 15,-5-18-52-15,0-16-4 0,0-10-3 16,7-7 5-16,0-7-4 16,15-4-5-1,7-3 8-15,3 0-19 0,1 10 2 16,0 8 13-16,-3 16 6 16,0 15-1-16,-8 13 0 15,-1 12-1 1,0 5-1-16,0 0-5 0,3 17 4 15,3 7-7-15,-1 7 10 16,2 8 0-16,0 8 0 16,-5 5 5-16,1 5-12 15,-7-1 7-15,-2-1 0 16,-4-4-7-16,-1-8 11 0,-2-9-4 16,-1-10 0-1,0-11-6-15,0-9-1 0,0-4 2 16,0-4 5-16,0-23 0 15,0-12-8-15,0-12-1 16,0-7 2-16,10-8 7 16,8-5-4-16,10 1 4 15,7 5 0-15,6 11-4 16,4 10 7-16,5 10-3 16,12 7 0-16,9 5 0 15,10 10 20-15,-2 9-3 16,-5 3 1-16,-9 22 7 15,-13 16-19-15,-9 10-4 0,-7 10-2 16,-5 7 1 0,-4 2-6-16,-5 2 5 0,-5-2 0 15,-2 1 0-15,-6 1-3 16,-8 8-36-16,-1 3-57 16,-4-4-135-16</inkml:trace>
  <inkml:trace contextRef="#ctx0" brushRef="#br0" timeOffset="79612.8">15379 16548 656 0,'0'0'0'0,"0"0"-1"0,-86 50-8 16,75-32 9-16,5-3 0 0,6-1-3 0,0-4-8 0,7-3 8 0,17-6 2 0,10-1 1 0,17-4 9 0,16-14 10 0,19-6-11 0,18-3 34 0,13-2-32 15,16-4 0-15,16-4-10 16,17-2 0-16,22-7 5 16,18-1 0-16,22-4-5 15,14-1 0-15,0 4-2 16,-19 4 2-16,-30 9 0 15,-37 8 0-15,-33 6 11 16,-29 9-8-16,-19 4 1 16,-17 2 8-16,-15 2-4 15,-17 0-8-15,-12 2 0 16,-9 1 0-16,-5 0 32 16,0-2 36-16,0-4-4 0,-11-1-64 15,-10-4-5 1,-9 4-25-16,-10 3-63 0,-9 5-45 15,-2 0 14-15,2 0-180 16</inkml:trace>
  <inkml:trace contextRef="#ctx0" brushRef="#br0" timeOffset="83744.42">16368 13356 658 0,'0'0'0'0,"0"0"0"0,-125-61-1 0,59 46 6 0,-7 2-5 0,-9 3 4 0,1 3 1 0,3 3 14 0,1 2-15 0,-4 2 5 0,-2 0 24 0,0 2-31 16,2 9 5-16,0 5-7 15,5 5 9-15,-2 3-13 16,7 4 6-16,5 6-2 16,0 7 12-16,1 8-4 15,-7 9-8-15,-9 8 0 16,-10 13 4-16,-8 9-12 0,-9 2 11 15,0 0-3 1,3-6 4-16,12-4 1 16,19-2-7-16,15 0 2 0,16-4-1 15,12 2-5-15,8 5 6 16,9 5 0-16,5 7-6 16,4 9 13-16,2 5-7 15,3 0 0-15,0 2 4 16,0-1-13-16,0-2 13 15,0 4-4-15,0 0 0 16,11 2 10-16,9 0-12 16,8-1 2-16,10 2-2 15,7-2-3-15,10-8 5 0,11-5 0 16,7-11 1-16,11-5 6 16,1-1-11-16,-2-3 4 15,-1-3 0-15,2 0-11 16,2 1 13-16,5-1-2 15,3-3 0-15,6-3 11 16,10-4-13-16,6-7 2 16,15-7 0-16,8-13 0 15,7-12 3-15,10-7-3 16,0-5 13-16,-1-3-10 16,-2-2 10-16,-8-4-13 15,-8-2 3-15,-1-3-2 0,-3 0 5 16,3-5-6-1,7-16 0-15,1-11 9 16,3-11-12-16,4-17 3 0,1-6 0 16,2-4 13-16,1 1-4 15,-8 6-7-15,-8 7-2 16,-18 5 9-16,-21 4-10 16,-15 4 1-16,-9-3 0 15,-6-1 8-15,3-9-4 16,-3-7-4-16,4-9 0 15,-5-11 13-15,-5-13-14 16,-4-12 1-16,-9-4 0 16,-9-1 4-16,-18 10 1 15,-14 7-5-15,-10 6 0 16,-15 1-6-16,-16-2 5 16,-3-2-6-16,-2-3-3 15,0-4 0-15,1-3 10 0,-1-3 0 16,-3 5 0-16,-8 13-7 15,-5 16 7 1,-8 15-10-16,-4 13 3 0,-6 5-5 16,-7 4-2-16,-3 4 13 15,-3-2-6 1,-1 1 2-16,1-3 0 0,-2-7 4 16,0-4 1-16,0-4 2 15,0-6 3-15,2 4-5 16,2 4 0-16,-6 9 8 15,-4 6-13-15,-6 10 5 0,-6 1 0 16,-7 1-2 0,-1 1 3-16,2 1-1 0,2-1 0 15,6 0 8-15,4 3-14 16,6 1 6-16,4 7 0 16,3 2-4-16,-5 1 6 15,-2 1-2-15,0-2 0 16,3-1 2-1,8-4-6-15,11-3 4 0,15 0 0 16,17 4 7-16,16 1-2 16,10 4 11-16,8 5-16 15,2 1 3-15,1 0-8 0,0 0-22 16,0 0-23 0,0 0 46-16,0 8-12 0,0 3 6 15,0 2-12 1,0 1-23-16,-2 5 13 0,-5-2-39 15,-11-3-67-15,-7-9-266 16</inkml:trace>
  <inkml:trace contextRef="#ctx0" brushRef="#br0" timeOffset="87140.3">3438 7079 298 0,'0'0'34'0,"0"0"-15"0,0 0 17 0,0 0 10 0,0 0-17 0,0 0 4 15,0 0 19-15,-13 0-27 0,7 0 6 0,0 0-31 0,-7 0 7 0,4 0-6 0,-3 0-1 16,-3 0 0 0,3 3 7-16,-3 1-1 0,-3 2 1 15,-4 1-7-15,-5-2 0 16,3 1 20-16,-7 1-16 16,-2 2 5-1,-4 4-9-15,-4 2 8 0,-3 2-11 16,-3 1 3-16,1 2 0 15,-3 0-3-15,1 1 6 16,0 3-3 0,-1 0 3-16,4 2 7 0,2 0-10 15,3 2 0-15,4 2 4 16,0 0 5-16,8 2-8 16,-1 4-1-16,1-2 0 0,1 5 3 15,-1 0-6-15,1 2 3 16,-3 2 0-16,-1-1 0 15,3 3 4 1,-2 0-4-16,0 2 0 0,9 1 8 16,2 4-13-16,1 5 5 15,1 6 0-15,1 10-3 16,-2 3 7-16,-3 3-4 16,-1 3 0-16,1 0 7 15,-3 4-11-15,0-1 4 16,6-3 0-16,3-4-1 0,6-7 4 15,5 1-3 1,1 1 0-16,-6 5 0 16,-3 8-1-16,-4 7 1 0,-4 5 0 15,-4 2-1-15,2-1 3 16,0-4-2-16,2-4 0 16,7-3 6-16,1-6-13 15,4-3 7-15,4-3 0 16,0 0-2-16,4 3 6 15,-2 5-4-15,-1 5 0 16,0 7 0-16,0 0-1 16,0 3 1-16,0-3 0 0,3 0-3 15,-3-3 8-15,3-7-5 16,0-4 0 0,0-4 0-16,0-4-3 15,0 1 3-15,9 0 0 0,2 6-5 16,2 2 12-16,-3 0-7 15,-1 1 0-15,0-3 0 16,-6 3-4-16,-1 0 4 16,-2-2 0-16,0-2 3 15,3-4-3-15,1-2 0 16,6-4-1-16,1-2 4 16,7-1-11-16,1-1 8 15,2 3 0-15,-1 0 3 0,-1 2 0 16,2-1-4-1,-3-4 1-15,4 1 0 0,0-1-5 16,4-2 5 0,-2-2 0-16,6 0 3 0,1-4 0 15,-1-1-3-15,3 0 0 16,-5-1 1 0,2 2-5-16,-3 0 4 0,1 1 0 15,2 1 0-15,1-1 8 16,2 2-11-16,9-4 3 15,1-3-2-15,5-6 0 16,4-1 2-16,0-2 0 16,2 0-1-16,-3 2 7 15,5-2-8-15,1-2 2 0,4-1 0 16,2-5-3-16,-2-4 3 16,9-5 0-16,3-3 2 15,6-2 4-15,2-1-10 16,-5-2 4-16,0 3 0 15,-4 1-1-15,-5 3 1 16,0 1 0-16,0 0 0 16,0-2 6-16,2-2-8 15,1-6 2-15,6-1 0 16,0-1-5-16,3-2 6 16,-3 0-1-16,-5 1 0 0,-3-1 6 15,-7 2-10 1,3 1 4-16,-3 0 0 15,-1 0-3-15,-2-2 3 16,-1 1 0-16,0-3 0 16,-2-2 5-16,0-3-5 0,-1-1 0 15,-5-2 1-15,0-1-5 16,-4-2 7-16,0 3-3 16,-6-1 0-16,3 4 7 15,-1 2-12-15,7 0 5 16,6 0 0-16,-1-1-5 15,-3-2 11-15,-6-3-6 0,-8 0 0 16,-6-2 0-16,-3-1-2 16,-9 0 2-1,3 1 0-15,-5-2 2 16,-4 1 3-16,-1-1-4 16,-1 0 8-16,-1 0-2 15,-2 0 0-15,-2 0-7 0,-2 0 1 16,1 0 9-16,-4 0-9 15,0 0 8 1,0 0-9-16,0 2-26 0,-7 3-40 16,-8 1-252-16,-9-5 236 15</inkml:trace>
  <inkml:trace contextRef="#ctx0" brushRef="#br0" timeOffset="87592.9">5523 14454 555 0,'0'0'7'0,"0"0"-4"0,0 0 1 0,0 0 16 0,0 0-6 0,0 0-8 0,-20-34-9 0,20 34 3 0,0 0-2 0,0 0-8 0,0 0 10 0,0 0 0 0,6 13-4 16,11 5 7-16,5 6-6 16,2 6 3-16,4 2 0 15,-4 4 11-15,2 0-4 16,-4-1-4-16,2-1-3 15,-2-1 7-15,1-4-5 16,-4-1-2-16,0-3 0 16,-5-6-3-16,-5-1 10 15,1-2-7-15,-4-2 0 16,-1-4 8-16,-4-3-9 16,1 0 1-16,-2 2 0 15,0 0-3-15,0 5-35 16,0 3-17-16,0 3-52 15,-2-4-246-15</inkml:trace>
  <inkml:trace contextRef="#ctx0" brushRef="#br0" timeOffset="88229.83">5114 15507 210 0,'0'0'33'0,"-83"62"-27"0,54-34 56 16,8-6 14-16,8-3-60 15,5-5 5 1,5-3-12-16,2-1-9 0,1 0 22 15,0 1-4-15,0 0 10 16,0 0-5-16,0-1-18 16,0 2-3-16,0-4-2 15,0 0-2-15,0-4-2 16,0-1 4-16,0-2 0 16,3-1-6-16,0 0 13 15,3 0-7-15,7-1 3 0,7-18 4 16,10-7 20-1,4-2-23-15,6 0-2 16,0 0 3-16,1 1 2 0,3 1-6 16,4-3-1-16,4-2 0 15,8 0-5 1,0 0 9-16,-7 3-4 16,-8 6 5-16,-12 3-2 0,-11 6-5 15,-8 3 2-15,-4 0 0 16,-1-1 3-16,-1-1 1 15,2-2-4-15,-1-2 3 16,0-3 8-16,4 4-13 16,-5 2 2-16,-4 6 0 15,-2 4 33-15,-2 3-17 16,0 0-8-16,0 0-8 0,0 0-7 16,0 0-32-16,0 2-51 15,0 5 28-15,6-2 30 16,4-5-78-16,7 0-43 15</inkml:trace>
  <inkml:trace contextRef="#ctx0" brushRef="#br0" timeOffset="89874.73">11591 10726 410 0,'0'0'0'16,"0"0"0"-16,0 0-2 0,0 0 7 0,0 0 1 0,0 0 34 0,-9-20-21 0,7 20 39 0,2 0-32 0,-3 0-25 0,3 0-2 0,0 0-1 15,-3 1 2-15,3 12-1 16,-3 1 3-16,0 3-2 16,-3 6 0-16,2 9 5 15,-4 11 8-15,1 9 2 16,-5 9-1-16,0 7-2 15,0 7 0-15,-1 3-7 16,-1-1-5 0,1 2 5-16,2-3 3 0,4 3-3 15,2-2 5-15,1-1 0 16,4-2 0-16,0-3-6 16,0 3 0-16,0-1 5 15,-3 0 10-15,-2-2-18 16,-2-2 7-16,-4-4-1 15,-2-3 3-15,1-2 0 16,2-3-10-16,1 0 1 16,1-2 4-16,4 5 0 0,2 4-5 15,2-2 1-15,0-1 10 16,0-8-16-16,0-3 5 16,0-2 0-1,0-3 1-15,0-3-1 0,0-2 0 16,0-4 0-16,0 1 8 15,-4 3-8-15,-2-1 0 16,6 5-1-16,0 0-5 16,0-1 10-1,0-2-4-15,6-7 0 0,-2-7 4 16,1-7-6-16,-4 0 2 16,1-5 0-16,-2-2-4 0,0-1 10 15,0-3-5 1,0-2-1-16,1 0 5 15,-1-3-17-15,3 3 12 0,-1 2 0 16,1 2-1 0,-2 3 3-16,1 6-2 0,-1-2 1 15,1-2 5-15,-2-3-9 16,0-8 3-16,0-2 0 16,0 0 1-16,0-3 2 15,0 0-3-15,0 0 0 16,0 0 13-16,0 0-21 15,0 0 8-15,2 0-53 0,-2 0-5 16,2 0-41-16,-2-6-60 16</inkml:trace>
  <inkml:trace contextRef="#ctx0" brushRef="#br0" timeOffset="90573.32">10819 13174 527 0,'0'0'28'0,"0"0"-27"0,0 0 4 0,0 0-8 0,0 0 3 0,0 0-16 0,-10-7 5 0,10 17 11 0,0 4 0 0,3 6 13 0,0 2-10 16,-2 8 17-16,2 2-4 16,0 3-16-16,6 4 19 15,3 1-19-15,9 4 4 16,0 0 3-16,9 1-6 16,0-4-1-16,-2-4 0 15,0-6 4-15,-4-9-4 0,-2-5 0 16,-5-6 0-1,-4-6 3-15,-2-4 0 16,-1-1-3-16,5 0 6 16,3-10-5-16,6-5 28 0,3-1-18 15,-2 0-8-15,6-3-3 16,-2 1 6-16,-3-4-6 16,3-3 1-16,-5-2 0 15,4-4 12-15,-1-1-4 16,-3-1-3-16,-2-2 18 15,-4 3-17-15,0-2 24 16,-1 1-14-16,3 1-10 0,3 1 10 16,0 4-14-1,0 7-3-15,-4 8 6 16,-8 4 5-16,-8 7-13 16,-3 1 2-16,0 0 0 0,0 0 8 15,0 0-5-15,0 0 0 16,0 0 32-16,0 0-12 15,0 0 12 1,0 0-31-16,0 0 5 0,0 0-6 16,0 0-3-16,0 0 0 15,0 0 0-15,0 0 3 16,0 0-10-16,0 0 4 16,0 0-19-16,-3 3 22 15,-9 11-70-15,-12 3-14 16,-12-3-86-16</inkml:trace>
  <inkml:trace contextRef="#ctx0" brushRef="#br0" timeOffset="98002.66">9488 7129 111 0,'0'0'99'0,"0"0"-61"0,0 0-24 0,0 0-9 0,0 0-5 0,0 0 0 0,0 0 0 0,0 0 4 0,-86-69-4 0,78 56 22 0,-1 3 10 0,-4 1-6 15,-2 2-13-15,-3 1-8 16,-3 2-5-16,3 0 5 15,5-1-5-15,1 3 33 16,3-2-27-16,7 0 51 16,-1 1-14-16,2-1-17 15,-1 1-2-15,1 3-22 16,1-1 9 0,0 1-11-16,0 0 4 0,0 0 4 0,0-2-8 15,0-2 6 1,7-9-5-16,28-5 1 0,18-9-2 15,19-2 0-15,15-4 3 16,8 0-11 0,7 0 8-16,6-4 0 0,3 0 1 15,1 2 7-15,-6 4-8 16,1 4 0-16,-5 4 0 16,-7 3-1-16,-7 5 1 15,-16 1 0-15,-17 4 0 16,-22 3 7-16,-12 3-11 15,-14 3 7 1,-5-1-3-16,-2 1 83 0,0-1-28 16,0 1-24-16,0-2-19 15,1 2-3-15,-1-2-4 16,2 1-5-16,-2 1 0 0,0-2 5 16,0 0 0-16,0 2-5 15,0-1 8-15,0 1 3 16,0 1-19-1,0 0 8-15,0 0-27 0,-12 6-10 16,-11 14-111-16,-8 4 46 16,-2-1-120-16</inkml:trace>
  <inkml:trace contextRef="#ctx0" brushRef="#br0" timeOffset="99021.61">12551 9078 167 0,'0'0'373'0,"0"0"-371"0,0 0 12 0,0 0 23 0,0 0-1 0,0 0 4 0,-9-2-17 0,9 2 7 0,0 0 2 16,0-1-25-16,0 1 37 0,0 0-31 15,0 0 0-15,0 0-1 16,0 0-7-16,0-2-8 15,0-1 3-15,17-5-16 16,17-4 15-16,20-3 1 16,11-3 0-1,10-2-4-15,10-1 11 0,11-2-8 16,4 1 1-16,2 1 0 16,-9 1-2-16,-14 5 2 0,-18 6 0 15,-19 1-3 1,-20 6 9-16,-11 0-6 15,-8 1 0-15,-2 1 0 0,1 0-3 16,-2 0 6 0,1 0-3-16,1 0 12 0,-2 0-10 15,0-2 12 1,0 2-14-16,0 0 3 0,1 0-3 16,-1-1 0-16,2 1 0 15,-2 0 0-15,0 0 8 16,0 0-12-16,0 0 4 15,0 0 0-15,0 0 4 16,0 0-3-16,0 0 0 16,0 0-1-16,0 0-28 15,-12 0-40-15,-17 10-86 0,-7-2-117 16</inkml:trace>
  <inkml:trace contextRef="#ctx0" brushRef="#br0" timeOffset="100254.03">7558 13507 447 0,'0'0'18'0,"0"0"-18"0,0 0 0 0,0 0 50 0,0 0-49 0,0 0 1 0,4-18-4 0,-4 18-6 0,3 0 7 0,-3 0 0 0,6 7 1 15,0 9 35-15,2 10-16 0,2 7-5 16,-1 6 8-16,3 6-19 16,1 4 18-1,-1 2-16-15,-1 6-2 16,4 0 10-16,-2 1-12 0,2-3 0 16,-3-7 2-16,1-7 6 15,-4-4-11-15,0-6 2 16,0-1 0-16,-3-4-3 15,0-2 3-15,0-2-1 16,-1-1-6-16,2-3-38 16,0-3 2-16,-2-8-171 15</inkml:trace>
  <inkml:trace contextRef="#ctx0" brushRef="#br0" timeOffset="100704.49">7377 14016 539 0,'0'0'60'0,"0"0"-60"16,0 0-45-16,0 0-17 15,0 0 57-15,0 0-6 16,15 67 20-16,9-31-9 16,6 5 7-16,3 1 1 15,1 0 1-15,5-4-4 16,1-6-5-16,-1-9 0 0,-2-13 5 16,-4-9-5-16,1-1 0 15,-2-20 6 1,1-14 34-16,-2-7-19 0,0-4 15 15,-7-1 19-15,-3 5-46 16,-11 3-1-16,-4 6-8 16,-4 8 1-16,-2 6-2 15,0 6 2-15,0 2-2 16,0 5 1-16,0 4-48 16,-3 1-10-16,-2 1-55 15,-4 11-256-15</inkml:trace>
  <inkml:trace contextRef="#ctx0" brushRef="#br0" timeOffset="101655.77">8883 14007 536 0,'0'0'0'0,"0"0"-33"0,0 0-27 0,0 0 60 0,0 0 2 0,128 12 18 0,-67-12 0 0,8 0-19 0,5 0 32 0,7 0-16 0,5-7-5 0,4-3 17 15,10-4-20-15,9-4 7 16,9-4 9-16,3 1-16 16,-8 5-1-16,-12 3-8 15,-17 6 0-15,-20 7 9 16,-12 0-9-16,-13 0 0 15,-3 0 2-15,1 7 6 16,2-4-16-16,4 0 8 16,-2-2-33-16,-4-1 17 15,-9 0-31-15,-15 0-70 16,-13 3-133-16</inkml:trace>
  <inkml:trace contextRef="#ctx0" brushRef="#br0" timeOffset="102035.4">8824 14543 518 0,'0'0'11'0,"0"0"-9"0,0 0-4 16,0 0-3-1,0 0-5-15,0 0 7 0,36 65 6 16,24-65 7-16,7-10 35 16,9-6-29-16,3-1 5 15,2 3-11-15,10 0-9 16,0 2 9-16,10-3-10 16,1 0 3-1,-1-1-5-15,2 2 6 0,-6 0 0 16,-8 3-4-16,-11 4 8 15,-9 1-10-15,-12 6 2 16,-11 0 0-16,-9 0 0 16,-6 0 0-16,1 0-14 15,-1 1 1-15,3 4-27 0,1-4 1 16,-2 1-77-16,-11-2-120 16</inkml:trace>
  <inkml:trace contextRef="#ctx0" brushRef="#br0" timeOffset="102474.84">8611 15193 632 0,'0'0'0'0,"0"0"-14"0,0 0-68 0,0 0 82 0,0 0-4 0,0 0 4 0,66 16 14 0,-26-16-8 0,11-2 35 0,8-8-14 0,13-4-19 16,7-1 20-16,8-1-25 0,11-1 4 15,5 0 0 1,3 0-3-16,1 0-3 16,-7 2-1-16,-4 1-4 15,-7 3 2-15,-7 2 2 0,-8 6 0 16,-12 2 5-16,-7 1-3 16,-10 0-4-16,-8 0-11 15,-4 6-34-15,-6-2 22 16,-1 0-35-16,-4-1-37 15,-6-3-96-15</inkml:trace>
  <inkml:trace contextRef="#ctx0" brushRef="#br0" timeOffset="102900.86">8714 15613 506 0,'0'0'0'15,"0"0"-56"-15,0 0 39 16,0 0 5-16,0 0 4 0,0 0 3 16,49 57 10-16,-13-54 1 15,9-3 21-15,10 0 2 16,12-5 7-16,12-10-18 16,9 0-9-16,9-1 11 15,5 2-17-15,-1 3 3 16,-4 2-6-1,-6 4 2-15,-6 1-8 0,-4 1 2 16,-8 1 4-16,-3 1-6 16,0-1-6-16,-3 1-50 15,-3-2-9-15,-4-1-29 16,-8 1-207-16</inkml:trace>
  <inkml:trace contextRef="#ctx0" brushRef="#br0" timeOffset="103314.17">8711 16419 374 0,'0'0'26'0,"106"0"-25"0,-39-10 0 0,9-2 16 0,-1-1-9 0,5 1-1 0,8-1 7 0,6 1-9 0,3 1 10 0,0 1-15 16,-4 0 0-16,-5 3-1 0,-5 3-11 16,-6 3-13-1,-13 1-53-15,-14 0-154 0</inkml:trace>
  <inkml:trace contextRef="#ctx0" brushRef="#br0" timeOffset="103700.25">8543 16865 499 0,'0'0'0'0,"0"0"-67"15,91 2 67-15,-22-8 0 16,12-10 24-16,13 0-7 16,3 2 12-16,0 1-9 15,0 4-11-15,-2 5 0 16,-2 1-3-16,-2 2-11 16,3-1 5-16,-5 1-25 15,2-2-21-15,-3 0-34 16,-8 0-77-16</inkml:trace>
  <inkml:trace contextRef="#ctx0" brushRef="#br0" timeOffset="104024.36">8829 17244 515 0,'0'0'0'0,"0"0"-2"15,0 0-57-15,0 0 53 16,0 0 6-16,110 23 4 15,-38-28 3-15,12-12-4 16,10 0 24-16,5 1-7 16,-5 8-20-16,-10 6 0 15,-11 2-22-15,-15 2-64 16,-11 11-112-16</inkml:trace>
  <inkml:trace contextRef="#ctx0" brushRef="#br0" timeOffset="104334.72">8872 17842 540 0,'0'0'205'0,"0"0"-205"16,0 0-135-16,0 0 115 15,0 0 18-15,82 13 4 16,-22-15 5-16,18-16 18 0,16-5-16 16,8 1 1-16,3 2-7 15,-7 1-3 1,-8 8-29-16,-13 4-34 15,-13-2-156-15</inkml:trace>
  <inkml:trace contextRef="#ctx0" brushRef="#br0" timeOffset="104669.56">9038 18097 638 0,'0'0'0'0,"0"0"-27"16,0 0 5-16,0 0 14 15,0 0 6-15,0 0 4 16,109 43-1-16,-48-43 39 15,22-20-19-15,19-7 13 16,14-4-15-16,11 0-18 16,0 1 5-16,-6 8-6 15,-8 8-19-15,-16 4-15 16,-15 4-48-16,-12 2-82 0,-12 1-185 16</inkml:trace>
  <inkml:trace contextRef="#ctx0" brushRef="#br0" timeOffset="109281.79">4769 10943 125 0,'0'0'137'0,"-85"-65"-111"0,43 36-26 0,5-1 1 0,10-2-8 0,5 2 2 0,7-3-2 0,8-1-102 0,4-5 59 0</inkml:trace>
  <inkml:trace contextRef="#ctx0" brushRef="#br0" timeOffset="110251.89">3289 7408 404 0,'0'0'2'0,"0"0"52"0,0 0 14 15,0 0-48-15,0 0 7 0,0 0-13 0,-97-21-13 0,29 31 20 0,-16 8-17 0,-13 5 26 0,-4 3-17 0,-5 7-11 0,-3 5 3 0,-3 3-1 0,-12 4 1 16,0 3-5-16,-8 3 5 0,-3 6-10 16,-3 3 5-1,3 5-3 1,7 3-1-16,15 0-46 0,19 1 9 15,19-5-15-15,23-7-15 16,19-10-4-16,22-11-41 16,11-9-82-16</inkml:trace>
  <inkml:trace contextRef="#ctx0" brushRef="#br0" timeOffset="110721.86">4174 10674 703 0,'0'0'3'0,"0"0"3"0,-100 0 5 0,57 4-11 0,-11 8 16 0,-10 9-16 0,-11 8 0 0,-14 7 2 0,-20 10 9 0,-13 4-15 0,-16 8 4 15,-17 3 0-15,-9 1-1 16,3 2 1-16,12-2 0 16,22-8-5-16,33-5-6 15,25-9 11-15,22-4-29 16,24-5-58-16,13-5-7 15,10-4-89-15</inkml:trace>
  <inkml:trace contextRef="#ctx0" brushRef="#br0" timeOffset="112635.12">3285 12971 470 0,'0'0'56'0,"0"0"-29"0,0 0-13 0,0 0 27 0,0 0-11 0,-91-63-26 0,76 61 5 0,3 0-3 0,4 2 7 0,0 0 9 0,2 0-13 0,1 0 4 16,-1 0-13-16,0 6 0 15,-7 18 0-15,-8 14-3 16,-5 14-4-16,-5 10 7 16,4 5 0-16,2 3-1 15,9 1 1-15,7 4 0 16,7 9-1-16,2 4 13 0,0 5-12 16,2 7 0-1,5 0 0-15,0 0-4 16,-4-1 8-16,-3-3-3 15,-1-4 3-15,-21-2 7 0,-8-1 1 16,-6-4-12 0,-4-1 0-16,-2-2-1 0,-6-3 6 15,-7-8-5-15,-5-8 6 16,-7-6 0-16,3-9-2 16,-6-8-4-16,1-7 0 15,-7-10 35-15,0-13-31 16,-3-10 6-16,0 0 1 15,4-24-4-15,1-8-7 16,-1 0 0-16,4-3 0 16,-1-2 0-16,9-1 0 15,13 0 0-15,14 0 0 0,9 0 6 16,18-2-14-16,9-2 8 16,0-3-3-16,16 1-4 15,14 4 7-15,6 7 0 16,7 6-5-16,8 7 13 15,0 7-17 1,-2 8 8-16,-3 5-8 0,-7 10 4 16,0 22-2-16,-2 16 7 15,2 16-4-15,-2 17 8 16,-1 17-7-16,-5 20 3 16,-4 15 0-16,0 6-6 15,-3 7 15-15,1-4-9 0,2 0 0 16,3-3 5-1,9-2-6-15,2 3 1 16,4-3 0-16,6-2-5 0,0-1 13 16,9-11-8-16,-2-7 0 15,1-11 4-15,1-11-8 16,0-13 4 0,-1-10 0-16,4-11-4 0,-2-10 10 15,-4-10-6-15,-11-8 0 16,-10-5-1-16,-15-10-8 15,-8-3 8-15,-5-6 1 16,-7-8-3-16,1 7-5 16,-2 6-46-16,0-3-81 0,-18-10-286 15</inkml:trace>
  <inkml:trace contextRef="#ctx0" brushRef="#br0" timeOffset="119725.62">26662 5586 721 0,'0'0'35'0,"0"0"5"0,0 0-15 0,0 0 54 0,0 0-10 0,0 0-67 0,0 0 5 0,9 2-7 0,-9 1-4 0,0 4-1 0,0 5 10 0,0 8 12 15,0 7 27-15,0 8-34 16,0 9 19-16,0 4-18 16,0 3-8-16,0-1 14 15,0-1-11-15,-5-2-6 16,1 3 0-16,-2-2 10 16,-3-3-20-16,3-6-26 15,-3-6-46-15,-1-11-11 16,-5-6-45-16,-7-16-48 15,-8-2-318-15</inkml:trace>
  <inkml:trace contextRef="#ctx0" brushRef="#br0" timeOffset="120032.67">26180 5541 737 0,'0'0'7'0,"0"0"-3"16,-104-46 21-16,64 46 3 16,-7 0 6-16,1 16-21 0,4 13 1 15,6 5-3 1,6 6 0-16,10 3 13 16,12 5-6-16,8-1-12 15,18-5 40-15,31-5-32 0,35-8 34 16,34-7 21-16,24-3-69 15,14-5 21-15,-4-5-21 16,-12-6-11 0,-13-3 3-16,-13 0-64 0,-17-16-19 15,-18-10-27-15,-21-9-103 16,-27-10-103-16</inkml:trace>
  <inkml:trace contextRef="#ctx0" brushRef="#br0" timeOffset="120471.5">25598 5168 622 0,'-122'32'0'0,"-8"20"0"16,-3 14 24-16,-2 9-1 15,11 7 47-15,21 13-25 16,24 12-26-16,29 8 23 15,28 11-28-15,22 1-5 16,14 0 7-16,39-2-9 16,26-5-7-16,24-8 0 15,29-14 3-15,24-12 0 16,34-15-1-16,20-10-2 0,29-16 30 16,15-18-26 15,5-23 25-31,1-8-29 0,-17-37 2 0,-25-18 9 0,-39-16-11 15,-49-14 0-15,-42-8-3 16,-42-12 15-16,-33-10-2 16,-13-10 4-16,-39-14 3 15,-37-18 27-15,-30-4-44 16,-41 0 1-16,-37 14-3 16,-34 24-1-16,-28 23-1 15,-11 22-3-15,-2 29-75 16,14 25-12-16,28 27-67 15,45 4-51-15</inkml:trace>
  <inkml:trace contextRef="#ctx0" brushRef="#br0" timeOffset="123789.92">21878 13126 545 0,'0'0'38'0,"0"0"11"0,0 0 8 0,0 0-16 0,0 0 10 0,0 0-13 0,0 0 20 0,0 0-10 0,0 0-45 0,0 0 0 0,0 0-3 0,0 0 0 15,-2 13-4 1,-1 7 4-16,0 9 0 0,3 5 1 16,0 2 4-16,0 4-5 15,0 1 0-15,0 0 4 16,0-2-8-1,0 0 9-15,5-4-5 0,-2 0 0 16,1-4 1 0,0-3-7-16,-1 0 6 0,3-5-27 15,-3-4-2-15,2-5-65 16,-1-6-12-16,2-8-37 16,-5-3-202-16</inkml:trace>
  <inkml:trace contextRef="#ctx0" brushRef="#br0" timeOffset="124264.62">21719 13082 224 0,'0'0'371'0,"0"0"-350"16,0 0-12-16,0 0 47 15,0 0-6-15,0 0-48 16,15-41-4-16,-24 41 2 16,-13 12 0-16,-17 3 5 15,-9 5-4-15,-10-2 6 16,-5 2-4-16,2 0 5 16,3 1 2-16,12 1-10 0,9 3 0 15,14 0-1 1,8-1 1-16,14 0 0 15,1 0-3-15,18-3 7 16,19-1-6-16,20-2 2 0,17-4 0 16,19-1 15-1,11-2-14-15,7 0 6 0,5 0 4 16,-7 1-4-16,-8-4 25 16,-18 0-14-16,-22-4-12 15,-17-3 8-15,-17 1-9 16,-13-2-5-16,-10 0 0 15,-4 0 4-15,0 0-5 16,0 0 1-16,0 0-16 0,0 0-24 16,0 0-42-16,0 0-9 15,-7-9-59 1</inkml:trace>
  <inkml:trace contextRef="#ctx0" brushRef="#br0" timeOffset="124868.05">22271 12865 604 0,'0'0'17'0,"-89"-54"-15"0,38 40 11 0,-16 4 6 0,-9 3-19 0,-12 3 0 0,0 3 0 0,-3 1 1 0,0 0 5 0,0 0 1 0,-2 12 9 0,9 5 15 0,6 6-13 0,6 5 17 0,5 10-29 15,4 7-3-15,2 7 10 16,6 5-12-16,6 1 1 16,8-2 5-16,8-1 5 0,11-1-17 15,10 2 5 1,12 2-5-16,5 4-2 15,29 4 5-15,20 5 2 0,17-2 9 16,22-4-4-16,17-9 13 16,14-10-11-1,13-13-6-15,5-10 28 0,12-6-28 16,1-11 6-16,1-6 5 16,1 0-2-16,-11-26-11 15,-11-7 1-15,-19-13 0 16,-24-4 6-16,-24-4-1 15,-22-1-2-15,-15 0 13 16,-14-6-16-16,-17-2 18 16,-2-5-18-16,-35-4 0 15,-24 3 12-15,-23 2-10 16,-22 3 6-16,-22 2-2 16,-11 3 7-16,-12 6-16 15,-2 6 3-15,8 11-1 16,11 9-14-16,18 14 9 0,22 13-37 15,14 0-25-15,20 21-128 16,18 2-115-16</inkml:trace>
  <inkml:trace contextRef="#ctx0" brushRef="#br0" timeOffset="130137.35">16174 6676 634 0,'0'0'9'0,"0"0"-14"0,0 0 5 0,0 0 0 0,0 0 27 0,0 0-5 0,0 0 1 0,1-33 7 0,-1 33-28 0,2 0 19 15,-2 0-7-15,0 0-12 0,0 0 11 0,0 0-13 16,0 0 0-16,0 0-5 15,0 0 3-15,0 0 0 16,0 0-5-16,1 6 7 16,1 4-1-16,-1-1 1 0,3 3 0 15,-1-4 0 1,0-2 8-16,2-2-12 16,-3-4 4-16,2 0 0 0,5 0 9 15,13-21 31 1,17-10-35-16,19-11-5 15,20-10 7-15,10-9-9 16,10-7 2-16,13-4 0 0,7-4-5 16,1 0 6-16,0-1-1 15,-7 4 0-15,-10 4 1 16,-10 6-6-16,-18 9 5 16,-21 14-9-16,-17 16 1 15,-17 11 8-15,-11 9 0 16,-7 3-2-16,-1 1-48 15,0 0 10-15,0 0-10 16,0 3-17-16,0 11 52 16,-9 7-12-16,-12 6-33 15,-7 1-65-15</inkml:trace>
  <inkml:trace contextRef="#ctx0" brushRef="#br0" timeOffset="131677.51">16299 10538 551 0,'0'0'2'0,"0"0"7"0,0 0 63 0,0 0-18 0,0 0-8 0,0 0-34 0,0 0-5 0,-27-17 23 0,27 17-18 0,0 0-1 0,0 0-11 0,0 0 6 0,0 0-13 16,0 0 7-16,10 0 0 15,6 0-4-15,7 0 12 16,16 0-7-16,21-14 25 16,25-20-19-16,31-11 22 15,28-10-23-15,18-3 2 16,13 0-6-16,1-4-2 16,-9 0 0-16,-12-2 0 15,-21 6 1-15,-29 11-7 16,-31 11 6-16,-33 15 0 15,-22 8 1-15,-16 8 6 16,-3 3-7-16,0 0 0 0,0 0-17 16,-5 2 15-16,0 0-39 15,-1 0-6-15,-5 0 21 16,-7 0-48-16,-7 3-20 16,-9 7-36-16,-8-2-113 15</inkml:trace>
  <inkml:trace contextRef="#ctx0" brushRef="#br0" timeOffset="134981.68">25559 6880 717 0,'0'0'0'0,"0"0"0"0,0 0 2 0,0 0 1 0,0 0 29 0,88-42-10 0,-46 42-7 0,17 0-11 0,18 0-4 0,17 11 0 0,23 3 23 15,21 2-20-15,17-2 3 16,13 2 12-16,0-1-13 15,-5-1 5-15,-16-3-10 16,-21-2 0-16,-20-2 0 16,-17-3 3-16,-8 1-3 15,1 0 0-15,-2 1 12 0,4-2-21 16,-4 0 9-16,-11 2 0 16,-14-2-1-16,-16 2 1 15,-14 0-5-15,-10 2-16 16,-9 0-68-1,-6 2-20-15,-7-3-58 0,-31-5-33 16</inkml:trace>
  <inkml:trace contextRef="#ctx0" brushRef="#br0" timeOffset="135409.93">25428 7414 502 0,'0'0'7'0,"0"0"-14"16,0 0-9-16,-28 87 16 15,64-63 49-15,26 0-21 16,38 2 25-16,30 1-32 15,34-2-8-15,21-1 26 16,6-1-28-16,6-1 12 16,-10-3 8-16,-13 1-31 0,-17-3 33 15,-24-4-28-15,-21-3-3 16,-29-6 15-16,-22-1-17 16,-19-3 8-16,-14 0-8 15,-8 0 16-15,-5 0-9 16,1 0-7-16,1 0 0 15,2 0-2-15,-4 0 5 16,-3-1-3-16,-8-1 0 16,-2 0 10-16,-2 2-24 15,0 0-13-15,-5-2-98 16,-25-8-143-16</inkml:trace>
  <inkml:trace contextRef="#ctx0" brushRef="#br0" timeOffset="140651.06">26004 4596 595 0,'0'0'16'0,"0"0"-16"0,0 0 0 0,0 0 25 0,0 0 5 0,0 0 11 0,0 0-41 0,109-62 18 0,-58 56-22 0,20 1 4 0,25 0 0 15,25 4 33-15,15-1-25 0,19 2 11 16,10-4-19 0,-1 0 8-16,-4-2-10 0,-23 1 3 15,-31 2-1 1,-27 0 0-16,-31 0 7 16,-18 0-7-16,-9 2 0 15,-1 1 5-15,-1 0-12 16,3 0 7-16,-4 3 0 0,-2 7 0 15,-4 4 4-15,0 3-8 16,-3 6 4-16,2 9 0 16,-1 6-4-16,3 7 4 15,1 6 0 1,-2 2-2-16,-3 8 9 0,-9 7-7 16,0 4 0-16,-9 3-1 15,-18-4-4-15,-4-7 10 16,-5-9-4-16,3-9 5 0,3-6-2 15,8-8 0-15,7-6-4 16,6-5 3 0,4-4-10-16,5-6 9 0,0-1-2 15,0-4 0-15,0-2 7 16,0-1-9-16,0-3 2 16,0 1 0-1,0-1 9-15,0 0-5 0,0 2 5 16,0-2 18-16,0 1-24 15,0-1 15-15,0 1-18 16,0-1 2-16,0 0-1 16,0 2 3-16,0-2-4 0,0 0 0 15,0 0 4-15,0 0-6 16,0 1 2-16,0 1 0 16,0-2-6-16,0 0 8 15,0 0-2 1,0 0 0-16,0 0 10 0,0 0-13 15,0 0 3-15,0 0 0 16,0 0 13-16,0 0-12 16,0 0 16-16,0 0-9 15,0 0 5 1,0 0-9-16,0 0-4 0,0 0 1 16,0 0 1-16,0 0 5 15,0 0-6-15,0 0-1 16,0 0 6-16,0 0-10 15,0 0 4-15,0 0 0 16,0 0 6-16,0 0-3 0,0 0 5 16,0 0 9-16,0 0-9 15,0 0 1-15,0 0-9 16,0 0 5-16,0 0 1 16,0 0-6-16,0 0 0 15,0 0-3-15,0 0 13 16,0 0-14-16,0 0 4 15,0 0 0-15,0 0 3 16,0 0-2-16,0 0-1 16,0 0 0-16,0 0 11 15,0 0-15-15,0 0 4 16,0 0 0-16,0 0-8 0,0 0 15 16,0 0-7-16,0 0 0 15,0 0 2-15,0 0-4 16,0 0 2-16,0 0 0 15,0 0-8-15,0 0 8 16,0 0-1-16,0 0-42 16,0 0-65-16,-4 0-59 15,-11-13-461-15</inkml:trace>
  <inkml:trace contextRef="#ctx0" brushRef="#br0" timeOffset="141999.26">27114 5294 689 0,'0'0'26'0,"0"0"-18"0,0 0 25 0,0 0 21 0,0 0-39 0,0 0 40 0,-3-33-34 16,3 33-6-16,0 0 16 0,0 0-30 0,0 0 15 0,0 0-14 0,0 0 7 0,0 0-12 15,0 0 3-15,0 0 0 16,0 3-6-16,0 14 0 15,2 9 6-15,6 3 0 16,-2 4 1-16,2 4-5 16,1-2 4-16,1 0 0 15,2-1 0-15,-1-4 10 16,1-5-13-16,-3-5 3 16,-2-6 0-16,2-3-4 15,-3-4 4-15,2-1 0 16,6-2 0-16,16-4 13 15,23 0-13-15,27 0 0 0,26-6 4 16,21-5-6-16,10-1 2 16,4-5 0-16,0-3 0 15,-14-3 14-15,-20 2-19 16,-32 4 5-16,-32 6 0 16,-23 4 5-16,-17 4 10 15,-3 2 41-15,0 1-40 16,0 0-3-16,0 0-22 15,0 0 9-15,0 0-10 16,0 0-2-16,0 0 4 16,0 0 2-16,0 0 1 0,0 0 4 15,0 0-4 1,0 0 5 0,0 0 0-16,0 0 6 0,0 0-2 0,0 0-1 15,0 0 6 1,0 0 0-16,0 0 9 0,0 0-15 15,0 0 0-15,0 0 25 16,0 0-26-16,0 0-1 16,0 0-1-16,0 0 12 15,0 0-18-15,0 0 6 16,0 0 0-16,0 0-5 16,0 0 7-16,0 0-2 15,0 0 0-15,0 0 7 16,0 0-7-16,0 0 0 15,0 0 2-15,0 0 14 0,0 0-11 16,0 0-4-16,0 0-1 16,0 0 10-1,0 0-16-15,0 0 6 0,0 0 0 16,0 0-5-16,0 0 8 16,0 0-3-16,0 0 0 15,0 0 8-15,0 0-8 16,0 0 0-16,0-2 0 15,0 2 18-15,0 0-17 16,0 0 6-16,0 0-3 16,0 0 2-16,0-1-12 0,0 1 6 15,0 0 0-15,0 0-5 16,0 0 8-16,0 0-3 16,0 0 0-16,0 0 12 15,0 0-22 1,0 0 10-16,0 0 0 0,0 0 1 15,0 0 7-15,0 0-8 16,0 0 0-16,0 0 6 16,0 0-17-16,0 0 11 15,0-1 0-15,0 1-2 16,0-2 4-16,0 2-2 16,0 0 0-16,0 0 11 15,0 0-22-15,0 0 11 16,0 0 0-16,0 0 0 0,0 0 0 15,0-1 0 1,0-1-1-16,0 1 9 16,1-2-13-16,-1 2 5 0,2-1 0 15,-2-1-5-15,0 2 10 16,0-1-5-16,0 2 0 16,0 0 5-16,0 0-14 15,1 0 9-15,-1 0 0 16,0 0-9-1,0 0 3-15,0 0-28 0,0 0-22 16,0 0-70-16,0-5-34 16,-1-18-294-16</inkml:trace>
  <inkml:trace contextRef="#ctx0" brushRef="#br0" timeOffset="148687.75">22209 6481 56 0,'0'0'80'0,"0"0"-61"0,0 0 11 0,0 0-23 0,19 75-7 0,-19-64-138 0</inkml:trace>
  <inkml:trace contextRef="#ctx0" brushRef="#br0" timeOffset="150515.28">13469 4617 653 0,'0'0'21'0,"-79"-48"-21"0,39 39 0 16,-2 5 10-16,-15 4-10 15,-18 8 0-15,-16 21 13 16,-10 12-6-16,-3 15 20 16,2 16-16-1,6 17 16-15,7 19 5 0,6 11-23 16,12 16 5-16,13 5-12 15,21 5 3-15,21-2-5 16,16 0 0-16,22-9 0 16,30-10 4-16,23-13-4 15,20-14 0-15,20-16-2 0,24-15 6 16,22-19-5-16,12-21 1 16,17-24 0-16,-3-7 0 15,0-38 0-15,-5-20-2 16,-4-16-1-16,-2-18-1 15,-7-22-6-15,-9-13 4 16,-21-14-12-16,-26 1 18 16,-32 8-5-16,-35 7 5 15,-35 7 0-15,-17 2 4 16,-44 2 6-16,-26 2 5 16,-22 10-12-16,-21 17 7 0,-26 21-9 15,-10 22 3 1,-9 21-4-16,-2 18 3 0,8 8-2 15,10 17-1-15,9 26 0 16,17 27-1-16,16 29 2 16,13 30-2-1,13 27 0-15,16 10 1 0,20 5-9 16,27-9 9-16,18-12 0 16,51-17-6-16,28-18-10 15,28-20 7-15,19-28-7 16,12-24-13-16,3-26 23 15,-5-17-13-15,-12-31 17 16,-16-30-5-16,-12-29 8 0,-16-18-1 16,-23-13 0-16,-31-6-39 15,-27 4 38 1,-62 6-4-16,-40 9 5 16,-36 15 20-16,-20 22-8 0,-18 27 15 15,-1 34 4-15,3 17-26 16,19 42 20-16,27 21-25 15,37 19 1-15,39 14-4 16,40 12-13-16,25 10-3 16,53 11-54-16,30-6-67 15,14-10-180-15</inkml:trace>
  <inkml:trace contextRef="#ctx0" brushRef="#br0" timeOffset="151626.03">15638 8050 545 0,'0'0'0'0,"0"0"-3"0,0 0 3 0,0 0 23 0,0 0 4 0,0 0-27 0,-118 3 31 0,68 5 21 0,-4 6-31 0,0 8 4 0,2 9-9 16,5 7-15-16,1 14 8 16,4 13-9-16,-2 15 0 0,1 26 8 15,-8 21-8 1,0 17 2-16,0 11 8 0,4-1-6 15,8-2-3-15,12-6-1 16,10-9 1-16,9-9-5 16,5-14 11-1,3-9-7-15,0-12 0 0,3-17-5 16,16-14 2-16,6-17-2 16,5-16-6-16,5-16 9 15,3-13-12-15,10-20-1 16,6-33 12-16,4-24-23 15,9-29 11-15,-4-21-26 16,-2-13-12-16,-10 0 39 16,-15 19 14-16,-19 25 31 15,-17 24 49-15,-10 22-30 16,-32 13-30-16,-12 15-3 16,-19 19-16-16,-19 7 7 0,-16 38-5 15,-13 26-3 1,-4 25 5-16,4 18-3 0,19 17 24 15,24 1-9-15,36 0-17 16,33-6 10-16,16-8-6 16,46-15-4-16,23-16 0 15,21-20-7 1,19-22 2-16,11-27-5 0,6-15 10 16,0-30-7-16,-2-29 7 15,-3-20-2-15,-9-23 1 0,-15-25-34 16,-21-19 4-1,-35-19-61-15,-33-6 6 0,-24 11 66 16,-55 18 20-16,-36 30 25 16,-27 32-10-16,-16 29 4 15,-4 28 23-15,3 23-12 16,4 15-12-16,7 34 10 16,13 26-10-16,16 28-5 15,17 34 5-15,28 21-16 16,30 13 17-16,29-9-18 15,49-20 0-15,45-25-2 16,36-32-1-16,19-34 2 16,11-36 0-16,-8-16 0 15,-10-46 7-15,-15-20-6 16,-21-19 3-16,-27-22 1 0,-37-6-5 16,-42-7-22-16,-39 9-5 15,-57 25-2-15,-44 33 27 16,-32 47 2-16,-21 25 0 15,-9 46-1-15,11 24 5 16,30 10-8-16,55 2 1 16,63-5-129-16,49-13-68 15</inkml:trace>
  <inkml:trace contextRef="#ctx0" brushRef="#br0" timeOffset="163283.74">19015 15648 762 0,'0'0'11'0,"0"0"-11"0,0 0 18 0,102-18 7 0,-25 10 3 0,27 1 0 0,21-3-4 0,22-1 6 0,21-3-13 0,12-2 1 0,17-2 31 0,14 2-15 0,4 5-7 16,-4 1-12-1,-9 6-10-15,-17 3 7 16,-20 1-12-16,-17 0 0 15,-18 8-3-15,-12 5 9 16,-14 2-12-16,-13 2-6 16,-14 2-56-16,-16-1-22 0,-21 3-35 15,-25-1-48-15,-15 1-62 16</inkml:trace>
  <inkml:trace contextRef="#ctx0" brushRef="#br0" timeOffset="163667.84">17437 16400 819 0,'-134'26'1'0,"35"11"6"16,33 1-7-16,33-1-26 15,28-1 14-15,11 1-25 16,48-4 12-16,34-5 23 16,33-7 2-16,34-8 4 15,33-10 19-15,30-3-2 16,26 0 14-16,23 0-12 16,17 0 2-16,10-3 11 15,0-1-9-15,1 4-3 16,-8 0-7-16,-16 0-15 15,-13 0 4-15,-21 4-6 16,-22 3 4-16,-25 2-4 16,-34-1 0-16,-30 2 0 0,-35-1-4 15,-32-2-62-15,-27-1-33 16,-31-6-45 0,-10-8-143-16</inkml:trace>
  <inkml:trace contextRef="#ctx0" brushRef="#br0" timeOffset="164622.84">19396 14774 588 0,'0'0'0'0,"0"0"-15"0,77-72 0 0,-66 61 15 0,-3 5 8 0,-7 3 3 0,-1 3-2 0,0 0-1 0,0 0-8 0,0 0 0 0,0 0 0 15,0 0 16-15,0 0 6 16,0 0 20-16,0 0-12 16,0 0-22-16,-9 12 9 0,-12 10-14 15,-11 15 7 1,-14 14 20-16,-9 9-21 16,-6 8 1-16,-4 7 4 0,-8 6-14 15,-11 15 30-15,-14 20-11 16,-13 16-1-16,-5 9 8 15,4-2-25-15,20 1 7 16,21-7-8-16,24-10 4 16,24-15-9-16,15-18 8 15,8-16-3 1,4-15 3-16,15-10-3 0,10-10 0 16,5-10 0-16,3-9 1 15,8-10-2-15,0-8 1 16,1-2 0-16,0 0 9 0,0-7-1 15,-2-1-4 1,-1 5-1-16,-4 3-3 0,-2 0 2 16,2 14-2-1,1 18 0-15,2 11-1 0,1 10 4 16,3 6-1-16,2 4-2 16,1-2 0-16,8 1 1 15,10 4-1-15,17 5 0 16,8 3 4-16,10-3-2 15,2-7-1-15,-4-12-1 16,-3-8 2-16,-12-10 12 16,-18-12-11-16,-15-7 0 15,-17-6 6-15,-17-6-7 16,-8-2 2-16,-7-1 0 0,-3 0-2 16,0 0 37-16,0 0-14 15,0 0-20 1,0 0-5-16,0 0-31 0,0 0-40 15,-5 2-70-15,-5-2-203 16</inkml:trace>
  <inkml:trace contextRef="#ctx0" brushRef="#br0" timeOffset="171800.6">21706 6794 261 0,'140'6'0'0</inkml:trace>
  <inkml:trace contextRef="#ctx0" brushRef="#br0" timeOffset="172271.84">22622 5841 64 0,'0'0'0'0,"-52"-95"-61"15</inkml:trace>
  <inkml:trace contextRef="#ctx0" brushRef="#br0" timeOffset="173473.04">22459 5195 307 0,'0'0'175'0,"0"0"-157"0,0 0 24 0,0 0 22 0,0 0-38 0,-15-73 28 0,11 62-8 0,-3 2-30 0,-2 2 28 0,-1 0-17 0,-6-2-19 0,-9 4 2 16,-11 4-10-1,-15 1 0-15,-10 0-3 16,-3 6-4-16,6 10-1 15,2 5 8-15,6 5 0 0,2 7-1 16,-1 9 5-16,1 5-8 16,3 12-8-16,3 10 12 15,1 8-11 1,4 6 16-16,4 6-5 0,9 9 0 16,13 4 3-16,11 4-9 15,9 7 0-15,33-1 3 16,21-6-7-16,22-10 13 15,19-14-3-15,8-20 0 16,6-17 14-16,-6-17-15 16,-6-17 1-16,0-11 0 15,-5-15-7-15,1-26 7 0,-1-16-14 16,-10-15 14 0,-12-14-20-16,-16-11 17 15,-19-15-5-15,-22-9 5 0,-22-3-9 16,-11-1 15-1,-32 10-3-15,-16 16 4 0,-12 17 2 16,-8 19 2-16,-6 16-1 16,-3 17 5-16,-2 14 6 15,6 15-17-15,0 3 1 16,3 35 7-16,8 22-6 16,6 22-6-16,13 13-1 0,18 12 4 15,19 2-2 1,17-3 2-16,10-10 0 0,29-21 0 15,12-23-3 1,14-23 2-16,2-21 1 16,6-8 0-16,-1-38 17 0,-4-24-12 15,-15-20 0 1,-19-11-5-16,-25 2-5 0,-18 10-27 16,-49 20-12-16,-39 23 25 15,-31 19-39-15,-23 20-9 16,-10 10-15-16,10 23-18 15,21 13-191-15</inkml:trace>
  <inkml:trace contextRef="#ctx0" brushRef="#br0" timeOffset="174570.87">15972 6965 465 0,'0'0'37'0,"0"0"-24"0,0 0-9 0,-30-83 44 0,14 60-16 0,-6-2 3 0,-5-2 23 15,-9-3-28-15,-3-1-8 0,-4 0 12 0,-2 3-31 0,-1 2 21 0,-3 5-17 0,-1 5 0 16,-5 4-4-16,0 5-3 16,-2 7 0-16,2 0 0 15,3 16-5-15,3 10-2 16,5 11 7-16,9 8-6 15,12 5-2-15,10 0 1 16,13-7-1-16,0-8-12 16,22-10-19-16,7-10 29 15,2-8-2-15,2-7 12 0,4-15 7 16,8-21-5 0,1-18 5-16,3-8-1 0,-5-7 4 15,-13 0-5 1,-16-2-1-16,-15-1-3 15,-5 0 20-15,-25 6-13 0,-5 9-8 16,-4 17 0-16,2 13 5 16,-2 14 8-16,-7 13-13 15,-8 7 0-15,-10 24-9 16,1 10 12-16,8 0-3 16,13 1 0-16,22-3-7 15,16-7-7-15,4-4 14 16,15-9-18-16,10-9 11 15,7-10-22-15,4-3 29 0,-1-22-2 16,-3-5 10 0,-10-4 0-16,-17 1-4 0,-5 9 2 15,-18 9-6-15,-20 15-21 16,-11 7 14-16,-12 31-48 16,-4 17-41-16,9 11 11 15,16 5-63-15,26 2-153 16</inkml:trace>
  <inkml:trace contextRef="#ctx0" brushRef="#br0" timeOffset="175384.09">17115 9454 635 0,'0'0'0'0,"0"-108"-4"0,-2 52 4 0,-14 7 0 0,-7 9 34 0,-6 13 9 0,-7 10 14 0,-6 11-5 0,-10 6-30 15,-6 6-7-15,0 20-15 0,1 16 0 0,3 19 1 0,10 11-1 16,5 9 0 0,11 2-3-1,6-3 16-15,12-1-22 0,10-5 9 0,3-11-18 16,30-12 17-16,19-14-19 16,14-16 19-1,11-14-7-15,3-7-2 0,-1-16 6 16,-9-17-2-16,-8-13 6 15,-6-10 3-15,-14-6 1 16,-13-3-3-16,-12 2 1 16,-16 5 12-16,-1 2-9 15,-22 9-5-15,-16 5 7 16,-8 12 6-16,-8 11-12 16,-5 15 14-16,-7 4-4 15,-4 24 0-15,0 18-9 0,4 16-2 16,10 7-2-16,20 6-4 15,20-2 6-15,16-4-3 16,36-9-19 0,29-15-34-16,16-18 35 15,9-23 0-15,0-5 19 16,-7-33-5-16,-12-17 7 0,-15-8 0 16,-21-10 4-16,-26-4 5 15,-14-2-9-15,-46 4 0 16,-31 16 2-1,-29 21 23-15,-22 24-22 0,-9 14 0 16,6 25-3-16,20 21-7 16,29 7-60-16,30-1-128 15</inkml:trace>
  <inkml:trace contextRef="#ctx0" brushRef="#br0" timeOffset="177032.92">23732 13786 331 0,'0'0'51'0,"0"0"-37"0,0 0 42 0,100-56-28 0,-54 43-20 0,17 5-8 0,11 0 34 0,4 1-28 0,4 0 32 0,-2 0 3 0,-3-1 14 15,-9 0 23-15,-12-2-30 0,-19 3-12 16,-16 3 11 0,-14 1-19-16,-5 0 45 0,1 0-12 15,4-3-39-15,7-1-9 16,9-1-13-16,12-1 0 15,11 1-2 1,15 2-4-16,9 3 0 0,-1 3 4 16,-5 0 0-16,-7 6-10 15,-5 11 12-15,-3 13 0 16,3 12-3-16,-1 16 7 16,0 12-12-16,-11 9 8 15,-10 7 0-15,-15 8-1 16,-15 10 1-16,-6 10 0 15,-27 10 5-15,-13 10 3 0,-8 12-9 16,-1 5 1-16,-2 1 0 16,8 1 5-16,12-5 1 15,7-2-3 1,8 0-3-16,5-4 10 0,-4 6-15 16,-3-2 5-1,-7-2 0-15,-5-9-3 0,-3-18 3 16,-4-4 0-16,1-8 0 15,-4-9 7-15,-6-6-7 16,-5-7 1-16,-1-6 2 16,1-6 10-1,6-3-12-15,7-11 1 0,5-4 0 0,5-8 10 16,1-1-9-16,-3-2-3 16,-9-6 5-16,-13 2 8 15,-23-5-13-15,-33 2 7 16,-42 1-5-1,-57 2 12-15,-60 2-11 0,-62 6-3 16,-62 6 0 0,-39 5 9-16,-17 9-9 0,8 9-1 15,45 5-26-15,72 5-87 16,83-10-40-16,86-14-158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14T05:32:21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12838 8540 521 0,'0'0'59'0,"0"0"-58"0,0 0-1 0,0 0 0 0,0 0 11 0,0 0-11 0,0 0 17 0,100-24 18 0,-48 14 0 0,6 0-4 0,6 3-15 0,0-1-12 0,5-2 22 15,3 0-25 1,5-2 5-16,1-2-6 16,2 1 1-16,-1-1-1 15,-5 1 0-15,-3-1 0 16,1-1 1-16,-4 1 5 0,0-2-6 16,-6 1 0-16,-2 0 5 15,-8-1-4-15,-7 2-1 16,1 0 0-16,-4 1 8 15,-2 3-7-15,-3 2-1 16,-5 2 0-16,-10 2-32 16,-7 4-22-16,-7 0-57 15,-8 0-49-15,0 10-25 16</inkml:trace>
  <inkml:trace contextRef="#ctx0" brushRef="#br0" timeOffset="447.95">13178 9514 486 0,'0'0'109'0,"0"0"-109"0,0 0-8 0,0 0 8 0,0 0 23 0,0 0 6 0,76-5 38 0,-24-9-58 0,12-3 3 0,12-4 2 0,11-1-2 0,14-7-12 15,8-3 0-15,11-3 0 16,1-5-1-16,1-2 1 16,0 2 0-16,-10 2 2 15,-12 4 4-15,-18 4-8 0,-18 4 2 16,-14 2-3 0,-7 4-3-16,-9 1 6 0,-6 1-3 15,-5 3 1-15,-4-1-47 16,-5-2-23-1,-4-3-66-15,-10-6-277 16</inkml:trace>
  <inkml:trace contextRef="#ctx0" brushRef="#br0" timeOffset="1490.72">13725 7867 493 0,'0'0'18'0,"0"0"16"0,0 0-13 0,0 0-5 0,0 0-16 0,0 0-3 0,47 7-1 15,-20 5 4-15,7 5 0 0,10-3 29 0,9 2-13 0,15-3 21 16,4-2 21-16,4 0-52 0,3 3 21 16,-1 5-26-1,2 5 5-15,-1 5-1 0,-1 7-1 16,2 0-4-16,1 2 0 16,-3-1 8-16,-7-5-13 15,-8-5 5-15,-11-4 0 16,-11-7-3-16,-10-7 6 15,-12-2-3-15,-8-4 0 16,-8-3 11-16,-3 0-9 16,0 0 44-16,0 0 17 15,0 0-19-15,0-4-44 16,-2-2 5-16,1-1 5 0,-1 3-4 16,2 3 2-1,0-1-8-15,0 2 0 0,0 0-10 16,-1 0 9-16,1 0 1 15,0 0-4-15,0 7-3 16,0 7 0-16,0 12 7 16,0 8 0-16,0 12-4 15,0 19 11-15,-5 12-7 16,-8 10 0-16,-7 8 6 16,6-1-9-16,5-4 3 15,6-4 0-15,3-4-3 16,0 0 5-16,9-3-2 15,2-6 0-15,0-5 4 16,-2-10-8-16,0-9 4 16,-5-8 0-16,1-8-2 0,-4-11 6 15,-1-7-4 1,2-7 0-16,-2-5 3 16,0 0-8-16,1-3 5 0,1 0 0 15,-1 0 3-15,2 0 1 16,3 0 4-16,4-9-8 15,0-6 5-15,0 1-14 16,2 1 9-16,-6 3-32 16,0 3-1-16,-6-3-95 15,0-3-128-15</inkml:trace>
  <inkml:trace contextRef="#ctx0" brushRef="#br0" timeOffset="15695.58">16256 7193 634 0,'0'0'4'0,"0"0"8"0,0 0-9 0,0 0 44 0,0 0 7 0,0 0-41 0,0 0 0 15,0 0 7-15,7-18-17 0,-7 18 22 0,0 0-25 0,-3 11 0 0,-10 11 5 16,-5 8-3-16,-1 7 2 15,-1 9 8-15,-1 6-7 16,-1 6 7-16,1 1-2 16,-3-1-9-16,2-4 20 15,4-4-20-15,3 1 4 0,7 1-4 16,5 3 3-16,3 5-4 16,0 3 0-16,0 0 1 15,8 4-3-15,11-1 7 16,5 1-5-16,8-7 0 15,5-5 5-15,6-7-8 16,5-6 3 0,3-6 0-16,4-5-4 0,1-9 4 15,-2-5 0-15,-2-10 0 16,-1-7-2-16,1 0-3 16,-1-13 1-16,-2-10 4 15,-5-8-8-15,-8-5 12 16,-11-2-4-16,-8-3 0 15,-9-2 3-15,-8 0-7 16,-4 0 4-16,-25 1 0 0,-11 7 0 16,-9 6 3-16,-8 7 0 15,-3 8 0-15,1 4 11 16,-2 9-19-16,5 1 5 16,6 0 0-16,9 13-12 15,13 2-13-15,10 5-41 16,12 2-37-16,6-7-91 15,3-5-164-15</inkml:trace>
  <inkml:trace contextRef="#ctx0" brushRef="#br0" timeOffset="16136.69">18192 7199 729 0,'0'0'5'0,"0"0"3"0,0 0-6 0,0 0 55 0,0 0-15 0,0 0-5 0,-60-55-37 0,60 75-18 0,0 15 15 0,0 11-2 16,-3 8 5-16,-5 5 19 16,2 3-12-16,-2-2 13 15,7 0-3-15,1 4-12 16,0 3 5-1,16 2-10-15,7 0 3 0,3-4-1 16,1-2 2-16,-3-6-4 16,-3-6 0-16,-3-4-17 15,-7-1-21-15,-4-6-40 16,-7-8-49-16,0-13-145 16</inkml:trace>
  <inkml:trace contextRef="#ctx0" brushRef="#br0" timeOffset="16928.12">17941 7095 730 0,'0'0'4'0,"-36"-72"7"15,23 46-10 1,6 10 20-16,1 7-2 16,3 5-13-16,2 4-7 0,-1 0 1 15,-2 0-11-15,-5 14 2 16,-9 13 7-16,-6 7 2 16,-8 2 2-16,-5-1 5 15,-3-2-7-15,-2-5 0 16,1-4 0-16,0 0 5 15,4-1-5-15,2 1 12 0,5 1-12 16,5-1 8 0,4 2-15-16,6-3 7 15,4 3 0-15,2 0 0 16,-1-1 2-16,2 3-2 0,-1-1 0 16,0 1 2-1,3-1-4-15,1-3 2 0,3-4 0 16,2-4-4-16,0-4 5 15,0-3-1-15,10 0 0 16,9-3 5-16,17-3-9 16,16-3 4-16,21-2 0 15,24-18 2-15,25-8 2 16,31-3-3-16,26-3-1 0,13 3 2 16,2 6-3-1,-24 8 1-15,-32 7 0 16,-46 4 0-16,-35 5 2 15,-30 1 4-15,-20-2 9 0,-5 2-5 16,-2 0 69 0,0 0-57-16,0 0-7 0,0 0 26 15,0 0-6-15,0 0-10 16,0 0-25-16,0 0 13 16,0 0-21-16,0 0 8 15,0 0-14-15,0 0 0 16,0 5-36-16,0 0 50 15,0-1 0-15,0-1-8 16,0-3 2-16,0 2 6 16,0-2 0-16,0 0 2 15,0 0 2-15,0 0-4 0,0 0 0 16,0 0-5 0,0 0 0-16,0 0-50 0,0 1-58 15,0 2-3-15,0-2 18 16,0-1-206-16</inkml:trace>
  <inkml:trace contextRef="#ctx0" brushRef="#br0" timeOffset="17938.7">19799 6485 560 0,'0'0'16'0,"0"0"-7"0,39-99 37 0,-37 79 55 0,-2 5-42 0,0 10-8 0,0 2-12 0,0 3-27 0,0 0-12 0,0 17-23 0,0 15 23 15,0 15-1-15,0 10 1 16,0 8 0-16,0 8 1 15,-5 6 7-15,-1 5 7 16,3 9-11-16,3 5-1 0,1-2-3 16,19-8 0-1,8-7 0-15,2-10 2 16,0-11-2-16,-6-12 0 16,-8-16 1-16,-8-12-7 15,-4-11 6-15,-4-6 0 16,0-3-5-16,0 0 10 0,0-10-3 15,0-19-2-15,-3-8-6 16,-5-10 2 0,0-4 4-16,3-3 0 0,4 2-12 15,1 6 17-15,0 3-5 16,0 8 0-16,18 6-5 16,10 4 1-16,11 10-8 15,13 7-2-15,7 8 4 16,7 5 10-16,1 16 0 15,-4 8 0-15,-5 4 6 16,-10 4-11-16,-11 2 5 0,-13 1 0 16,-7 1-5-16,-13-2 5 15,-4 1 0-15,0-2-2 16,-15-2 15-16,-13-7-13 16,-5-7 0-16,-10-3 0 15,-4-6 15-15,0-2-15 16,0-4-6-16,6-6-72 15,13-1-157-15</inkml:trace>
  <inkml:trace contextRef="#ctx0" brushRef="#br0" timeOffset="18203.93">21002 6992 789 0,'0'0'0'0,"0"0"-34"0,34 85 34 0,-15-39 37 0,-1 5-23 0,2 3 14 0,-5-4-24 0,-2-7 2 0,-7-11 2 0,-3-12-8 0,-1-12 0 0,-2-4 0 16,0-4-38-16,-8 0-9 15,-10-15-58-15,2-16-195 16</inkml:trace>
  <inkml:trace contextRef="#ctx0" brushRef="#br0" timeOffset="18383.93">21242 6467 492 0,'0'0'115'0,"0"0"-112"16,0 0 25-16,0 0-9 16,0 0-19-16,0 0-22 15,19-11-9-15,-2 46 0 0,-1 5-178 16</inkml:trace>
  <inkml:trace contextRef="#ctx0" brushRef="#br0" timeOffset="18775.99">21591 7249 768 0,'0'0'7'0,"0"0"26"16,51-92-2-16,-30 47 24 0,-1-6-22 15,3-6-24 1,-4-6-13-16,1-5 4 15,-3-3 0-15,-6 0-5 0,-6-1 5 16,-5 0-1-16,0 1-5 16,-10 2-6-16,-7 3 10 15,-1 2-10-15,1 5 12 16,4 8-12-16,4 13 16 16,3 11-4-16,3 14 0 15,1 9 6-15,2 4-16 16,0 4-16-16,0 20-28 15,0 19 46-15,8 13 8 16,2 12 0-16,1 7-3 0,-4 2 7 16,2 1-4-1,-1-3 0-15,2-3 1 16,8-5-14-16,6-4-56 0,6-12-41 16,7-12-100-16</inkml:trace>
  <inkml:trace contextRef="#ctx0" brushRef="#br0" timeOffset="19065.6">21606 6879 653 0,'0'0'16'0,"0"0"-16"0,0 0 0 16,0 0 38-16,84-54-5 0,-4 31-18 0,15 0-9 0,10 0 0 0,-5 3-8 0,-19 2 2 0,-23 1 0 0,-25 7 3 0,-17 2 2 0,-12 5 30 0,-4 1 13 16,0 1-45-16,0 1-3 15,-4 0-7-15,-14 0-80 16,-9 10-57-1,-4-2-124-15</inkml:trace>
  <inkml:trace contextRef="#ctx0" brushRef="#br0" timeOffset="19993.86">19908 8658 748 0,'0'0'106'0,"0"0"-106"0,0 0-3 0,0 0-19 16,0 0 22-16,0 0-8 0,39 99 21 0,-20-52-10 0,7 3-3 0,-3 3 0 0,1-1 2 0,-4-1 1 15,-1-1-3-15,-4 4 0 16,0 0-14-16,0 2-27 16,-2-5-82-1,1-12-36-15,-1-16-212 0</inkml:trace>
  <inkml:trace contextRef="#ctx0" brushRef="#br0" timeOffset="20233.34">20457 8506 487 0,'0'0'242'0,"0"0"-238"16,0 0-4-16,0 0 5 16,0 0-13-16,0 0 7 15,0 30 1-15,0 10 44 16,2 10-25-16,1 3-2 15,4 4-14-15,0 5 5 16,-1 3-8-16,-1 5 0 16,-2 3-36-16,-3-4-14 15,0-7-132-15</inkml:trace>
  <inkml:trace contextRef="#ctx0" brushRef="#br0" timeOffset="20642.93">19686 9111 789 0,'0'0'6'15,"0"0"-6"-15,0 0-7 0,0 0 2 16,0 0 2-1,0 0 6-15,92 97-3 0,-35-48 0 16,6 0 2-16,5-4-2 16,2-10 2-16,-1-8-2 15,-5-12 0-15,-3-14 9 16,0-1-7-16,1-23 0 16,0-14 0-16,1-11 23 15,-2-8-23-15,-3-8 3 16,-1-5-5-16,-8-1 9 15,-6 0-17-15,-13 3 8 16,-9 10 0-16,-7 11-5 16,-7 13 6-16,-2 15-2 15,-2 7-1-15,-3 9-49 0,0 2-18 16,0 10-241 0,-14 11 11-16</inkml:trace>
  <inkml:trace contextRef="#ctx0" brushRef="#br0" timeOffset="21093.14">19117 10319 641 0,'0'0'24'0,"0"0"-11"0,0 0-3 0,0 0 12 0,0 0-22 0,0 0 6 0,21 68 9 0,-3-19 18 0,1 7-12 0,1 0 23 16,1 0-29-16,1 1-2 0,-2 6-9 15,0 5 4-15,-2 4-9 16,-1 1 1-1,-1-5-22-15,-1-6-11 0,6-8-70 16,3-15-28-16,1-17-97 16</inkml:trace>
  <inkml:trace contextRef="#ctx0" brushRef="#br0" timeOffset="21491.92">19707 10202 820 0,'0'0'6'0,"0"-80"-12"16,25 36 8-16,17-1-2 16,13 2 0-16,6 13 3 15,2 10-10-15,-5 12 7 16,-6 8 0-16,-7 10 4 15,-9 17-4-15,-5 13 0 16,-7 8 0-16,-7 7 8 0,-7 2-9 16,-7 2 1-1,-3 0 0-15,-12 0 1 0,-12 0 2 16,-6-4-2 0,6-5-1-16,5-5 6 0,13-7-12 15,6-7 6-15,0-4 0 16,22-7-4-16,8-8 10 15,15-8-6-15,16-4 0 16,15-1 7-16,6-17-5 16,6-6-2-16,2-2-12 15,-4-7-41-15,-8-7-133 16</inkml:trace>
  <inkml:trace contextRef="#ctx0" brushRef="#br0" timeOffset="22070.28">21443 10515 792 0,'0'0'85'16,"-67"-100"-73"-16,33 38-9 0,1-4 4 0,5-3-7 0,7 1 6 0,12-1-1 0,9-2 2 0,1-1-7 0,20 5 0 0,4 3-1 0,1 7-18 15,2 8 13 1,4 11-11-16,-2 11-6 16,5 12 22-16,7 9-21 0,1 6 4 15,8 0 16-15,-5 17-17 16,-6 4 14-16,-15 10-8 15,-15 7-8-15,-10 7 17 16,-8 10 4-16,-27 5 0 16,-16 3 4-16,-10 3 7 15,-8-1 5-15,4 2 5 16,10-1-13-16,14 3 28 0,20 2-34 16,15-2-2-16,6-7 1 15,21-9 8 1,21-7-16-16,18-8 7 0,18-8-10 15,12-13 4-15,4-12 6 16,-5-5 0-16,-11-14 0 16,-11-16 4-16,-17-9-9 15,-19-8 5-15,-18-12-3 16,-13-6 0-16,-16-3 4 16,-26 3-1-16,-15 8 26 15,-8 8-23-15,-5 12 11 16,1 5-14-16,3 10-13 0,2 5-32 15,6 6-171 1</inkml:trace>
  <inkml:trace contextRef="#ctx0" brushRef="#br0" timeOffset="22785.76">23208 9435 893 0,'0'0'7'0,"0"0"2"0,0 0-18 0,0 0 0 0,0 0 9 0,8 84-7 0,-1-19 22 0,2 10-16 0,9 4 1 0,3-2 0 0,0-2 0 15,4-5 3-15,-4-11-3 16,-7-11 2-16,-7-12 7 16,-4-12-13-16,-3-5 4 15,0-9-22-15,0-5 5 16,0-5-14-1,0 0 31-15,0-11 2 0,0-17 1 16,0-8-6-16,3 0 2 16,9-3 1-16,6 3 1 15,4 3 2-15,8 5-3 16,9 4 0-16,7 8 9 16,11 8-17-16,5 7 8 0,1 1 0 15,-2 13 2-15,-10 12-2 16,-11 9 0-1,-12 8-2-15,-12 5 10 0,-11 2-15 16,-5 2 7-16,-14-6 0 16,-21-5 0-16,-14-8 6 15,-11-10-4 1,-1-5-2-16,4-9 0 0,10-8-44 16,17 0 8-16,16-22-167 15</inkml:trace>
  <inkml:trace contextRef="#ctx0" brushRef="#br0" timeOffset="23025.56">24294 9883 580 0,'0'0'141'0,"0"0"-129"0,0 0-12 0,38 95 58 0,-22-50-36 0,-1 4 17 0,0 4-26 16,-2-4 0-16,-2 2 6 0,-4-6-17 0,-4-8-2 0,-3-9 0 0,0-14-75 0,0-12-8 0,0-2-38 0,-3-27 10 16</inkml:trace>
  <inkml:trace contextRef="#ctx0" brushRef="#br0" timeOffset="23195.12">24658 9253 689 0,'0'0'0'0,"0"0"0"16,0 0 8-16,0 0-8 15,0 0-5-15,0 0-92 16,-1-9 58-16,5 64-25 15,1 13-154-15</inkml:trace>
  <inkml:trace contextRef="#ctx0" brushRef="#br0" timeOffset="23554.95">24912 10366 381 0,'0'0'193'0,"0"0"-170"15,64-110 21-15,-32 42 4 16,-3-11-47-16,0-9 11 16,-3-6 1-16,0-9-10 15,1-4 8-15,0 0-3 16,0 1-3-16,2 5 7 16,-2 5-12-16,1 12 10 15,-4 15 22-15,-7 19-28 16,-5 24 39-16,-8 14-27 0,-4 11-5 15,0 1-6-15,0 17-5 16,-13 28-6-16,-7 24-1 16,0 18 14-16,4 15-12 15,8 4 5-15,8 1 0 16,1-1 1-16,22-4 2 16,3-8-6-16,4-5 2 15,3-7-54-15,-2-7-17 16,4-16-102-16,-4-17-335 15</inkml:trace>
  <inkml:trace contextRef="#ctx0" brushRef="#br0" timeOffset="23858.65">24934 9871 786 0,'0'0'27'16,"0"0"24"-16,0 0-37 16,90-77-4-16,-2 53-7 15,27 4-1-15,10 5 15 16,1 5-16-16,-13 3-1 0,-24 3 0 16,-26 0 5-1,-27 0-10-15,-21 1 13 0,-12 0-7 16,-3-1 56-16,0-2-26 15,0-3-23-15,-12 1-8 16,-8 1-71-16,-8 2-9 16,-8 4-51-16,-2-3-69 15</inkml:trace>
  <inkml:trace contextRef="#ctx0" brushRef="#br0" timeOffset="26435.75">22334 5596 546 0,'0'0'9'0,"0"0"-9"0,-118-78 0 0,66 53 22 0,-9 3-20 0,-8-1 13 0,-4 2 34 0,0 3-33 0,-2-2 39 0,4 0-40 0,-1 1-8 15,-6 3 21-15,-5 0-15 16,-11 4-6-16,-9-1-7 16,-16 1 11-16,-8 4-19 0,-15-2 8 15,-7 1 0 1,0 1 2-16,-5-2-2 0,5 2 0 15,4 1 6-15,2 4 3 16,1 2-3 0,2 1-6-16,-7 0 0 0,-5 4 7 15,-6 9-7-15,-13 2 0 16,-5 2-3-16,-5 0 11 16,-2 1-11-16,3 1 3 15,6-3 0-15,17 1 0 16,17 0 0-16,21 2 0 15,14 1-2-15,10 2 12 16,4 6-15-16,1 5 5 0,2 3 0 16,6 7-5-1,6 0 8-15,9 2-3 0,9-1 0 16,6 3-10 0,5 2 9-16,0 5-10 0,3 3 11 15,0 0-10-15,2 4 10 16,3 1 0-16,2 6 0 15,1-1 3-15,2 4-7 16,-1 0 4-16,1-2 0 16,0 0-2-16,1-2 4 0,0 1-2 15,5-1 0 1,4-1 6-16,6 1-10 16,-1 6 4-16,-1 3 0 15,-4 3 3-15,-6-1 0 0,-7-4-1 16,-3 0 13-1,-1-1-11-15,4-1 4 0,7-3-7 16,8-2 3-16,9-4 6 16,4-1-7-16,3 3 0 15,-2 0 3-15,-2 1 3 16,-4 2-9-16,-6-1 0 16,-2 0 0-16,-3-1 0 15,-2-1 4-15,4-2-3 16,3-6-1-16,8 1 4 15,6-4-5-15,6 1 1 16,0 0 0-16,3-3-7 16,9-1 9-16,5-2-2 0,-4-2 0 15,2 0 3-15,-2-1-8 16,2 2 5-16,3 0 0 16,6 0-2-1,6 0 4-15,6-4-2 0,7-1 0 16,3-2 2-16,6 1-3 15,3-2 1-15,3-3-2 16,3-2-5-16,5-4 8 16,2-3-1-16,5-4 0 15,10 0 6-15,10-1-12 0,8-6 6 16,8-2 0 0,6-2-6-16,3-6 4 15,4-1 2-15,5-5-4 16,0-1 2-16,0 0-5 15,3 0 7-15,5-5 0 16,5-7 2-16,8-1-2 0,2-2 0 16,-1-3-1-16,3-3 4 15,-4-2-7-15,-7-1 4 16,-2-3 0-16,1-2 0 16,-1-4 2-16,7-4-2 15,3-4 0-15,0-1 1 16,5-5-8-16,0 0 7 15,-2-5-5-15,6 2 1 16,-4-2 8-16,-1 2-2 16,0 4-2-16,-10-1 1 15,-6 2-6-15,-8 1 5 0,-7-1 0 16,-6-2-3-16,-1-4 3 16,5-6 0-16,-3-5-1 15,4-4 9-15,-1-5-16 16,-8-1 6-16,-2 1 0 15,-10 5-3-15,-13 6 10 16,-12 6-5-16,-14 3 0 16,-9 1 4-16,-11 0-1 15,-5-2-3-15,-2-2 0 16,1 1 10-16,2-3-7 16,2 0-3-16,2-2 0 0,-5-1 6 15,0-2-8-15,-8-1 2 16,-4-3 0-16,-7-6 0 15,-5-3 6-15,-3-5-6 16,-6 0 4-16,-3 5 2 16,0 5 10-16,-2 5-16 15,-13 4 0-15,-4 2 3 16,-3 1 2-16,-4 1-6 16,2 0 1-16,-3-1 0 15,-1-3-6-15,-2-2 6 16,-1-1 0-16,-4 0-2 15,-6 3 6-15,-3 0-4 16,-6 2 0-16,-7 5 6 16,-1 0-10-16,-9 5 4 0,0 4 0 15,-1 2-1-15,-2 1 8 16,3-4-7-16,-3-6 0 16,6-1 1-1,6-1-4-15,5 3 3 0,6 7 0 16,3 4 9-16,3 4 0 15,-3 4-8-15,2 1-1 16,-2 5 3-16,-3 1-14 16,-2 1 12-16,-3 3-1 15,-7 2 0-15,-4 3 5 16,0 5-9-16,1 4 4 0,9 4-17 16,6 2 7-1,5 0-53-15,2 12-42 16,1 4-31-16,1-4-364 0</inkml:trace>
  <inkml:trace contextRef="#ctx0" brushRef="#br0" timeOffset="41653.21">17269 11790 508 0,'0'0'202'0,"0"0"-193"0,0 0 14 15,0 0 27-15,0 0-16 0,0 0-10 0,0 0-24 0,-35-42 4 0,35 41-4 0,0 1 0 0,9 0-3 0,5 0 3 0,13-1 0 0,17-3 6 16,24-9-6-16,21-8 9 15,22-6 3-15,14-7-4 16,9 2-11-16,-3 2 3 16,-16 6-5-16,-19 9-9 15,-32 8-30-15,-27 7-34 16,-21 0-54 0,-16 11-63-16,0 10-16 0</inkml:trace>
  <inkml:trace contextRef="#ctx0" brushRef="#br0" timeOffset="41926.11">17622 12509 617 0,'0'0'69'0,"0"0"-69"15,0 0-16-15,0 0 16 16,0 0 8-16,0 0 2 16,111-14 41-16,-32-20-37 0,22-6-5 15,13-5-8-15,5 2 9 16,-6 2-14-16,-13 4 4 16,-19 3-37-1,-22 3-5-15,-18-1-60 0,-25-4-65 16</inkml:trace>
  <inkml:trace contextRef="#ctx0" brushRef="#br0" timeOffset="42568.8">18091 11430 501 0,'0'0'11'15,"0"0"-5"-15,-94-85 41 16,82 69-20-16,6 5 34 0,3 5-26 16,1 5-11-16,2 0-24 15,0-1 4-15,-1 2-8 16,-1 0 4-16,2 0 0 16,-4 0-4-16,3 0 4 15,-1 0 0-15,1 0 0 16,1 0-5-16,0 0 4 15,0 0 0-15,0 0 1 16,0 0 6-16,0 0-4 16,0 0 0-16,0 0 18 15,0 0-15-15,0 0 20 16,0 0-3-16,0-1-5 0,0 1 7 16,0-2-21-1,0 2-1-15,0-1-2 0,0 1-3 16,0 0-1-16,0 0 2 15,0 0-13-15,8 8 13 16,10 11-3-16,14 9 5 16,14 10 0-16,12 10 6 15,11 17-13-15,2 13 7 16,8 9 0-16,-2 9-2 16,-2 6 2-16,-6 0 0 15,-8-2 0-15,-6-3 7 16,-7-7-11-16,-7-5 4 15,-7-7 0-15,-10-6 0 16,-9-5 3-16,-14-2-3 0,-1-1 0 16,-17-1 8-16,-18-2-15 15,-5-6 7-15,-1-9-11 16,6-10 7-16,12-11-6 16,13-8-20-16,10-4-40 15,0-10-68-15,21-3-95 16</inkml:trace>
  <inkml:trace contextRef="#ctx0" brushRef="#br0" timeOffset="-181480.42">7030 15962 783 0,'0'0'18'0,"0"0"-18"0,0 0 25 0,0 0-25 0,0 0 19 0,0 0-12 0,0 0-3 15,-20-107-8-15,70 50 3 0,18-15 1 0,20-8 1 0,6-3 2 0,2 4-6 0,0 8 3 0,-5 9 0 0,-5 9 9 31,-4 3-5-31,-9 5-4 0,-6 4 0 0,-16 4-5 16,-15 8-3-16,-13 1-9 16,-12 5-26-1,1 5-19-15,-9 5-59 0,-3 11 32 16,-2 2-23-16</inkml:trace>
  <inkml:trace contextRef="#ctx0" brushRef="#br0" timeOffset="-181111.98">7437 16174 406 0,'0'0'4'0,"0"0"-4"16,0 0 4-16,0 0 15 0,0 0-2 15,0 0 9-15,61 23 67 16,-15-68-39-16,17-18-7 16,20-14-17-16,13-11-19 15,4-1 4-15,10 2 3 16,-4 7-10-16,-7 6-14 16,-8 13 6-16,-17 13-1 15,-23 18 0-15,-19 13 2 0,-18 12 0 16,-11 4 7-1,-1 1-7-15,-1 0 29 16,1 0-7-16,-2 0-22 16,0 0 19-16,0 0-14 0,0 0-4 15,0 0-2-15,-8 0-72 16,-6 12-69-16,-5 7-54 16</inkml:trace>
  <inkml:trace contextRef="#ctx0" brushRef="#br0" timeOffset="-175538.61">13648 13490 732 0,'0'0'7'0,"0"0"-6"0,0 0 22 0,0 0-7 0,0 0 42 0,0 0-21 0,0 0-32 0,-18-42-3 0,18 42-2 0,0 0-2 16,0 0-3-16,0 0-3 0,0 7-1 16,0 14 9-16,6 15 0 15,4 18 14 1,5 15 1-16,0 19 8 0,-3 4-20 16,5 5 7-16,0-4-5 15,0-5-5-15,1 2-10 16,-3-7 0-16,1-1-106 15,-4-4 77-15,0-19-137 16,1-19-3-16</inkml:trace>
  <inkml:trace contextRef="#ctx0" brushRef="#br0" timeOffset="-174865.06">15155 13318 712 0,'0'0'0'0,"0"0"-28"0,44-96 22 0,-6 58-1 0,5 5 7 0,2 10 1 0,-5 11 7 0,-3 11-13 0,-2 1 5 0,-4 7 0 0,-6 15-1 16,-5 8 2-16,-16 11-1 15,-4 14 7-15,-10 12-3 16,-23 10 18 0,-1 2-15-16,1-4-7 0,10-10 17 15,9-18-12-15,9-17 2 16,5-13-6-16,3-14 8 15,33-3-9-15,28-23 33 16,27-22 16-16,21-13-20 16,7-4-29-16,-8 6 3 15,-12 9-3-15,-18 10-105 16,-29 11-84-16</inkml:trace>
  <inkml:trace contextRef="#ctx0" brushRef="#br0" timeOffset="-174070.98">17891 13226 800 0,'0'0'9'0,"0"0"-6"0,0 0-3 0,0 0 0 0,28-78-10 0,14 48 3 0,9 0 7 0,1 10 0 0,-9 10 3 16,-8 10 0-16,-9 1-3 0,-9 25 0 0,-5 12-9 16,-8 10 4-16,-4 6 5 15,-9 2 0-15,-13-5 8 16,-5-4-8-16,5-11 0 16,10-8 1-16,7-8 4 15,5-8-10-15,14-7 0 16,19-5 5-16,16 0 9 15,7-7-6-15,1-3 8 16,-6 5 8-16,-11 5-15 16,-10 8-3-16,-11 17-1 15,-7 9 0-15,-10 5-5 16,-2 5 12-16,-30 6-4 16,-21 5 2-16,-14 10 3 0,-10 3-16 15,-3-3-34-15,11-12-104 16,17-22-133-1</inkml:trace>
  <inkml:trace contextRef="#ctx0" brushRef="#br0" timeOffset="-173642.94">20815 13208 819 0,'0'0'11'0,"0"0"-8"0,0 0 3 0,0 0-6 0,0 0-14 0,0 0 14 0,73 69 2 0,-41-16 4 0,-1 7 35 15,-3 3-38-15,-1-1 4 0,-3 2-7 0,1 7-2 0,-2 2-10 16,1 2-58-16,-1-5-71 16,-9-19-25-16</inkml:trace>
  <inkml:trace contextRef="#ctx0" brushRef="#br0" timeOffset="-173352.56">20799 12953 358 0,'0'0'489'0,"0"0"-489"16,-99 9-31-16,57 39 15 16,-4 13 14-16,3 8-5 15,7 3 8-15,12 0-1 16,12-6 13-16,12-8-10 15,3-13 14-15,41-14-17 16,33-21 0-16,41-11 55 16,46-37-32-16,32-20-4 0,12-7-12 15,-12 6-7 1,-29 9-5-16,-40 11-141 16,-46 5-134-16</inkml:trace>
  <inkml:trace contextRef="#ctx0" brushRef="#br0" timeOffset="-169584.31">13153 14654 696 0,'0'0'7'0,"0"0"-7"0,0 0 0 0,0 0 1 0,0 0-1 0,0 0-3 0,0 0-1 0,0 0-1 0,9-6 2 0,8 16 3 0,-3 0 0 0,4-1-1 16,-6-1 1-16,-1-1 0 15,-1 2 5-15,-1-2 1 16,2 3-9-16,0-1 3 16,-2 3 0-16,4-1-1 15,4-3 1-15,5 1 0 16,9-3 5-16,10-5 2 15,11-1-7-15,9 0 0 16,6-4 0-16,5-9-3 16,-1-3 3-16,3 1-10 15,0-3 6-15,-2-1-4 16,-2 2 4-16,0 0 1 16,-2 3 3-16,6 0-5 0,0 2 5 15,-1-2 0 1,-2-2 0-16,-3 2 3 0,1-2-4 15,-4 2 1-15,1 2-3 16,0-1-3-16,-2 2 6 16,0-1 0-16,2 1-3 15,2-1 9-15,-1 1-9 16,2-1 3-16,0-1-1 16,-2-1-3-16,1 1 8 15,1 0-2-15,3 5-2 16,1 1-2-16,0 0 2 0,-1 1 0 15,3-1 0-15,5-1-4 16,6-3 4-16,7-1 0 16,-1-1-2-16,1 2 8 15,-1 0-6 1,-4 2 0-16,-3 2 0 0,-4 0-9 16,4 2 18-16,1-4-9 15,7 1 0-15,1-1-2 16,0 1 2-16,0-1 0 15,-2 2 5-15,-1-3-13 16,-9 3 15-16,-5-1-7 16,-7 0 0-16,-5 1 1 15,-4 1-1-15,-5 0 0 16,-3 2 0-16,-2-2-2 16,-1-1 2-16,5-2 0 15,1 2-1-15,1 0 11 0,-5 2-15 16,-7 2 5-16,-8 0-1 15,-5 2-5-15,-4 1 8 16,-3-2-2-16,5 2 0 16,6-4 4-16,6 0-6 15,7-3 2-15,3-3-1 16,-2 0-7-16,-3 2 11 16,-7-1-3-16,-4 2 5 15,-4 0 3-15,-4 0-13 0,0 1 5 16,-1 1 0-16,-3 1-2 15,-2-1 2 1,-4 1 0-16,-3 1 1 16,-3 1 6-16,-3-3-7 15,3 3 0-15,-2-3 0 16,7 1 2-16,2-2 2 0,5 1-4 16,6-3 1-16,0 4 6 15,3 1-9-15,-1 2 2 16,1 1-2-16,0 0-5 15,-1 0 7-15,0 0 0 16,3 0 3-16,2 0 7 16,3 3-13-16,4 2 3 15,5 0-4-15,1-2-4 16,1-1 8-16,-2 0 0 16,-5 2 1-1,-1-2 3-15,-6 0-5 0,-4 1 1 0,0 0 0 16,1 1-5-1,5 1 5-15,7-4 0 0,8 2-5 16,1 1 12-16,2-1-14 16,-1 1-43-16,-2-1 50 15,-4 1-9-15,-4 0 16 16,-6 3-7-16,-3-1 0 16,0 2 5-16,-1-1-9 15,3 2 4-15,3 1-8 16,4-3 7-16,1 0-5 0,0-4 6 15,-2-2 0 1,0-1 3-16,-3 0-3 0,-5 0 0 16,-2 0 0-16,0 0-5 15,-2-5 5 1,-1 1 0-16,6-1 2 0,1 1 5 16,5-2-14-16,3 1 7 15,3 0 0-15,4 0-2 16,-2 0 2-16,0 0 0 15,-4 3 2-15,-5 2 7 16,-4 0-9-16,1 0 0 0,-2 0 1 16,-2 0-3-1,-1 0 2-15,1 0 0 0,0 0 1 16,1-6 9-16,-2-1-10 31,-3 2 21-31,4-1-13 0,2 1 20 0,6 1-20 16,6-1 2-16,0 1-6 15,-2 1 7-15,-3 2-22 16,-6 0 11-16,-8-1 0 16,-9 2 7-16,-10-1-7 15,-7 1 0-15,-5 0-2 16,0 0 2-16,0 0-19 16,-14 0-56-16,-9 1-40 15,-4-1-40-15</inkml:trace>
  <inkml:trace contextRef="#ctx0" brushRef="#br0" timeOffset="-169133.22">21534 13500 621 0,'0'0'0'0,"0"0"0"0,0 0-4 0,0 0-11 0,0 0-8 0,0 0 11 0,79-23 6 0,-32 23-2 0,3 0 8 0,2 7 0 0,-2 10 13 16,0 1-6-16,1 2-6 15,-1 2-1-15,-5 1 1 16,-3 3 4-16,-3 4-5 16,-4 1 0-16,-7 2 6 15,-4 10 0-15,-2 3-6 16,-5 5 4-16,-1 7 0 16,-5-9 27-16,-4 2-31 15,-1-2 0-15,-6-4 10 0,0-4-8 16,0 5-2-1,-13-3 0-15,-4 1 3 0,-5 1-13 16,-7-1-12 0,-2-2-44-16,0-3-34 0</inkml:trace>
  <inkml:trace contextRef="#ctx0" brushRef="#br0" timeOffset="-168316.37">23438 12470 586 0,'0'0'14'0,"0"0"-4"0,0 0-10 0,0 0 14 0,0 0-11 0,0 0 14 0,0 0-5 0,0 0 2 0,0 0 11 0,-6 2-25 0,-12 8 9 15,-10 8-6-15,-6 0 5 16,-2 4 1-16,3 1-8 15,8-5 1-15,8 1 5 16,10-5-7-16,7 1-1 16,0 2 1-16,16 1-6 15,17 7 3-15,9 1 3 16,11 2 0-16,7 5-1 16,3-1 3-16,1 4-2 15,-1-1 0-15,-5 2 7 16,-5 1-12-16,-9 1 5 0,-10 1 0 15,-12-5 2 1,-13-3 2-16,-9-3-4 16,0-4 15-16,-12 0-7 0,-16 0 37 15,-12-3-27 1,-9-1-12-16,-5-1 7 16,-2-6-13-16,3-4-13 0,5-8-41 15,11-2-129-15,12-30-244 16</inkml:trace>
  <inkml:trace contextRef="#ctx0" brushRef="#br0" timeOffset="-167987.22">23393 12536 732 0,'0'0'1'0,"0"0"-1"0,0 0-11 0,64-86 6 0,2 61-4 0,13 1 4 0,3 1-1 0,-7 3 8 0,-14 5-2 0,-15 2 0 0,-16 5 12 0,-15 3 3 0,-8 5-14 0,-7 0 4 0,0 0 3 0,0 0-8 15,0 0-14-15,3 0-22 16,5 0-12-16,5 9 42 16,7 1-1-16,-1 2-27 15,-1 0-99-15,-3-6-329 16</inkml:trace>
  <inkml:trace contextRef="#ctx0" brushRef="#br0" timeOffset="-167383.6">25085 12362 781 0,'0'0'0'16,"0"0"-10"-16,0 0 10 0,0 0 0 15,-88-53 5-15,78 53-14 16,-1 6 5-16,2 15 4 16,5 11-7-16,1 11 14 15,3 6-7-15,0 9 1 16,9 8 11-16,3 3-19 16,4 6 7-16,1-3 0 15,5-4 10-15,5-5-6 16,5-7-4-16,7-6 0 15,2-11 6-15,0-10-9 16,-3-12 3-16,-9-7 0 16,-3-9 8-16,-7-1-4 15,1 0-4-15,-8-3 15 16,-1-11-11-16,-6-2 16 0,-5-2-18 16,0-3 3-16,-12 3 26 15,-16 1-20-15,-14 4 3 16,-6 7-14-16,-2 6-14 15,2 0 3-15,9 5-30 16,16 12-40 0,15 1-26-16,8-3-92 0,16-6-207 15</inkml:trace>
  <inkml:trace contextRef="#ctx0" brushRef="#br0" timeOffset="-166495.08">26254 12447 604 0,'0'0'19'0,"0"0"-13"0,0 0 37 0,0 0-6 0,0 0-35 0,0 0 17 0,-52-79-4 0,52 73 5 0,0-2-20 16,24 0 0-16,20-5-12 0,14-1-7 0,4 0 11 0,-2-1-2 15,-13 3 5-15,-14 0 5 16,-16 7-2-16,-8 4 11 16,-9 1-9-16,0 0 0 15,0 0-3-15,2 0-8 16,2 9 7-16,6 14 4 16,7 7 17-1,5 6-8-15,1 8 26 0,-1 9-20 16,-8 10-6-16,-5 9 31 0,-3 4-31 15,-4 0 2 1,-2-3-5-16,0-4 4 0,0-2-20 16,0-4 3-16,3-4-62 15,8-6-16-15,4-18-109 16</inkml:trace>
  <inkml:trace contextRef="#ctx0" brushRef="#br0" timeOffset="-165675.48">28397 12532 682 0,'0'0'21'0,"0"0"-14"0,-85-9 5 0,55 0 52 0,1-7-54 0,-4-5 38 0,1-6-8 0,6-4-23 0,3-2 15 0,5 1-29 0,6 0 0 0,6-3-2 0,6-1 5 16,0-4-12-16,12 2-6 16,12 2-13-16,3 9 14 15,-5 8 5-15,-4 13 6 16,-4 6-2-1,0 0-18-15,2 9 16 0,3 12-1 16,-2 6-13-16,-3 6 11 16,-9 5-1-16,-5 7 8 15,0 4-3-15,-15 9 2 16,-14 10 0-16,-5 10 1 16,-1 5 0-16,5 2 16 15,11-8-10-15,13-8-6 16,6-11 1-16,14-7 4 0,19-12-5 15,7-10 0-15,9-12 0 16,8-13 3-16,0-4-1 16,-2-10-2-1,-10-16 10-15,-14-7 1 16,-16-5-3-16,-15-7-8 0,-1-8 5 16,-34-2-16-16,-14 0-20 15,-17 6-13-15,-8 12 21 16,-6 16-35-16,5 18 1 15,10 3-85-15,16 2-240 16</inkml:trace>
  <inkml:trace contextRef="#ctx0" brushRef="#br0" timeOffset="-165031.65">30169 12464 659 0,'0'0'0'0,"-138"-106"-16"0,52 63 16 0,0 6 0 0,7 9 2 0,23 11 23 0,23 7-10 0,19 8 8 0,11 2-23 0,3 9-9 0,0 16 6 0,0 9 3 15,2 4 0-15,11 1-2 16,8 0 2-16,-1-4 0 16,8-5 0-16,5-5 9 15,10-8-10 1,6-7 1-16,6-7 0 0,2-3-1 15,-5-4 6-15,-8-10-5 16,-12-1 34 0,-11 7-24-16,-12 4 36 0,-4 4-17 15,-5 0-28-15,1 0 2 16,5 0-3-16,8 10 0 16,5 15-12-16,5 16 21 15,0 14-13-15,-5 11 4 16,-7 9 0-16,-7 5-2 0,-5 6 2 15,-9 3-23-15,-14-6-93 16,1-15-120 0</inkml:trace>
  <inkml:trace contextRef="#ctx0" brushRef="#br0" timeOffset="-164685.9">31356 12398 862 0,'0'0'0'0,"0"0"-14"0,0 0-5 0,0 0 12 0,0 0-13 0,0 0 18 0,19 74 2 0,-5-21 0 0,2 6 9 0,-7 4-8 0,-3 2 0 16,-6-2 9-16,0 0-3 0,-8 0-7 16,-11 4 0-1,4-3-12-15,10-3-18 16,5-8-99-16,29-14-33 15,16-13-182-15</inkml:trace>
  <inkml:trace contextRef="#ctx0" brushRef="#br0" timeOffset="-164347.86">31981 12672 715 0,'0'0'23'15,"0"0"-12"-15,0 0 29 16,0 0-4-16,-79-46-24 0,53 84-20 16,-2 17 16-16,1 10-7 15,11 0 8-15,6 3-4 32,10-5-5-32,0-6 0 0,13-9 2 0,20-13-1 15,15-12 0 1,14-18 3-16,6-5 44 15,-6-32-21-15,-13-19 16 0,-17-14 8 16,-15-11-50-16,-17-10 20 16,-4-9-21-16,-45 5-9 15,-35 11-17-15,-30 21-38 16,-33 30 24-16,-20 18-75 16,-9 9-137-16</inkml:trace>
  <inkml:trace contextRef="#ctx0" brushRef="#br0" timeOffset="-161665.72">15169 14611 928 0,'0'0'0'0,"0"0"-76"0,0 0 70 0,0 0-9 0,0 0 6 0,0 0 0 0,32 88 17 0,-10-48-8 0,7 1 0 0,4 2 8 0,5 7-12 16,4 5 4-16,3 1 0 15,10 4 2-15,9-7-1 16,12-6 1-16,3-12-2 16,6-11 4-16,-1-14-5 15,-2-10 1-15,0-9 0 16,-2-22 7-16,-6-9 0 0,-4-11 36 15,-7-6-17 1,-8 0-20-16,-11-2 12 0,-9 4-18 16,-7-1 0-16,-7-1 8 15,0-2-8-15,-5 0 0 16,-2 5-5-16,-2 10 4 16,-5 14-2-16,-4 14 0 15,-2 13-11-15,-1 3 9 16,0 10-90-16,0 21 11 15,0 10 64-15,0 2-129 16,0-7-137-16</inkml:trace>
  <inkml:trace contextRef="#ctx0" brushRef="#br0" timeOffset="-160724.96">17821 14611 590 0,'0'0'0'0,"0"0"0"0,0 0-1 0,0 0 7 0,0 0-6 0,0 0 4 0,-14-19 5 0,14 19 39 0,0 0-17 0,0 0 4 0,0 0-20 0,0 0-14 15,0 9-2-15,0 13-7 16,12 13 8-16,3 9 0 16,12 4 1-16,10 3-1 15,16-5 1-15,14-6 7 16,13-14-8-16,10-16 0 15,10-10 0-15,10-16 3 16,11-21-1-16,6-7-2 16,-5-5 0-16,-11-2-4 15,-20-3 1-15,-23-2 3 0,-20-3 0 16,-17-5 11 0,-13-3-10-16,-6-7 7 0,-7 2 12 15,-4 6-13 1,-1 11 10-16,0 15-8 0,0 12 9 15,-1 13 23 1,-4 6-33-16,2 3-3 0,0 6-5 16,3-1-8-16,0 1-1 15,0 0-72-15,0 11-72 16,0 12 92-16,0 1-118 0</inkml:trace>
  <inkml:trace contextRef="#ctx0" brushRef="#br0" timeOffset="-159807.62">20564 14517 737 0,'0'0'30'0,"0"0"-28"0,0 0 21 0,0 0-23 0,0 0 1 0,0 0-7 0,-6-10 6 0,6 10 0 0,0 0-2 0,0 0-10 0,0 13 11 16,9 18-10-16,8 16 11 15,2 13 15-15,5 9-13 16,4 6-1-1,7-1 4-15,7-5 7 0,11-9-14 16,7-10 2 0,9-14 0-16,6-11-3 0,9-13 5 15,10-12-2-15,11-4 8 16,7-32 3-16,4-17-7 16,-1-19-4-16,-1-11 0 15,-6-9 3-15,-11 1-3 16,-12 0 1-16,-19 5 0 0,-19 10 13 15,-17 14-5 1,-13 15 8-16,-13 12-9 0,-4 10 31 16,0 5-38-16,0 4 2 15,-1 6-3-15,-2 6 7 16,1 1-10-16,1 3 3 16,-1 0-15-16,-1 0 6 15,-10 6-74-15,-14 15-12 16,-21 9-11-16,-11-2-134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14T05:37:34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28775 2125 805 0,'0'0'16'0,"0"0"-16"0,0 0 36 0,0 0-14 0,0 0 10 0,0 0-16 15,0 0 2-15,-11-43 9 0,10 49-26 0,-2 15-1 0,-2 13 23 0,-2 11-14 16,1 11 25-16,-2 4-18 16,-1 9-10-1,-1 4 17-15,-3 8-18 0,0 4-4 16,2-2-1-16,3-5 0 16,5-11-17-16,3-8-3 15,0-10-46-15,0-13 24 16,0-12-87-16,6-14 53 0,3-10-62 15,1-18 74-15,0-20-73 16,-6-12-51-16,-4-2 151 16,-1-3 37-16,-22-6 71 15,-3-5 67-15,-3-6-34 16,-7-2-59-16,-1 1-11 16,-2 1-10-16,3 3 25 15,6 4 3-15,14 7-1 16,12 11-15-16,4 10-7 15,10 7-21-15,19 6-6 16,12 4-2-16,10 5 0 16,7 0-7-16,5 7 7 15,-2 5 0-15,-9 3-1 0,-12 0 4 16,-10 17-7-16,-12 10 4 16,-9 10 0-16,-7 8-2 15,-2 10 4-15,0 5-1 16,-14 4 4-16,-5 1 0 15,-3 0-6-15,-3-1 1 16,-3 2 0-16,-3-4 6 16,-8-1-3-1,-1-5-3-15,-1-9 0 0,1-8 0 16,15-9-2-16,10-12-3 16,12-7-6-16,3-4 11 15,1-1-18-15,19 3 18 0,2 5 3 16,7 7-3-16,6 10 26 15,1 7-14-15,3 4-12 16,1 5 23 0,3 1-21-16,-1 3-2 0,0 2 0 15,-2 5-39-15,-10-3-82 16,-9-6-157-16</inkml:trace>
  <inkml:trace contextRef="#ctx0" brushRef="#br0" timeOffset="578.25">29656 3123 563 0,'0'0'127'15,"0"0"-98"-15,0 0-23 0,0 0-2 0,0 0-4 0,-95-14 2 0,70 15 50 0,5 3-17 0,10 2 2 0,5-1-15 0,1 4-17 0,1 2-5 16,1 2 0-16,2-1 0 15,0-2-5-15,0-4 7 16,2-3-2-16,5-3 9 16,4 0-4-16,7-4 17 15,0-15-18-15,2-6 5 16,-3-3 0-16,-10-2-6 16,-7-1-2-16,-3 4 8 15,-24 0-6-15,-13 6 11 16,-12 4-14-16,-6 7 0 15,0 6 14-15,6 4-11 16,11 0 8-16,11 17-5 16,8 11 1-16,7 9-13 0,4 8 6 15,7 5 0 1,4-1 2-16,0-1-2 0,24-3 0 16,13-4 3-16,15-4 3 15,20-9-12 1,16-10-10-16,13-9-49 0,8-9-36 15,0-2-65-15,-7-20-92 16</inkml:trace>
  <inkml:trace contextRef="#ctx0" brushRef="#br0" timeOffset="1677.96">30290 2936 403 0,'0'0'266'15,"-44"-73"-205"-15,2 45-12 0,-9 8-10 16,-4 8 12-1,1 11-36-15,8 1 12 0,13 8-12 16,11 20-13-16,10 5-4 16,6 8 1-16,6 0-15 15,0-3 16-15,3-4-12 16,14-6-3 0,3-7 15-16,2-6-25 0,-2-8 21 15,-2-6-6-15,1-1 6 16,-2 0-1-16,-1 0 7 15,-2-1-2-15,-5 1 0 16,-2 5 3-16,-4 24-3 16,-3 13 18-16,0 14-7 15,0 12 21-15,0 6-23 16,-2 2 1-16,2 0 4 16,0-3-8-16,14-4-2 0,5-8-4 15,-1-13 3-15,0-14 10 16,0-14-5-16,3-10-4 15,6-10 17-15,6-3-9 16,6-27 15-16,5-17-26 16,-4-16 9-16,-2-6-5 15,-7-7-5-15,-1-2-10 16,-3 2 6-16,0 2-36 16,-2 7 7-16,0 5-17 15,2 5-15-15,-4 5 21 0,2 3-4 16,-3 0-2-1,-8 8 42-15,-4 1 8 0,-10 3 12 16,0 3 36-16,-13 3-3 16,-1 6 20-16,-2 7-20 15,4 6 12-15,2 7 18 16,2 2-56-16,5 3 22 16,-1 0-41-16,-6 20-7 15,-3 10 2-15,-2 13 6 16,4 2-1-16,6 3 0 15,5-3 9-15,0-1-11 16,0-5 2-16,10-6-1 0,5-6-13 16,7-9-1-16,4-5-39 15,7-11 7-15,4-2-23 16,5-1 6-16,6-21-5 16,-8-10-14-16,-4-4 76 15,-6-5 7-15,-5 1 5 16,-1 2 43-16,-8 4-20 15,1 6 20 1,-5 6 24-16,-2 6-31 0,-4 6 10 16,-3 7-12-16,-3 3 15 15,0 0-17-15,0 0-31 16,0 9-11-16,1 16 5 16,4 9 0-16,3 9 19 15,3-2-14-15,0 1-4 16,1-10 4-16,1-5 1 0,-1-7-12 15,1-9-2-15,1-4-43 16,7-7 4-16,4 0-7 16,8-17 19-16,4-16 9 15,1-4-33-15,-4-5 56 16,-7 1 1-16,-8 2 2 16,-10 7 3-16,-6 9 12 15,-3 8 27-15,0 6 23 16,0 8-27-16,0 1 20 15,0 0-46-15,0 0 0 16,0 10-24-16,0 11 14 16,0 10-2-16,0 4 13 15,2 3-7-15,5 0 4 16,2-2-10-16,-3-1 0 0,0-5-9 16,-3-5-9-1,-1-5-71-15,-1-14-72 0,-1-6-161 16</inkml:trace>
  <inkml:trace contextRef="#ctx0" brushRef="#br0" timeOffset="1866.65">31406 2594 580 0,'0'0'176'0,"0"0"-135"0,-6-73 13 0,5 68 11 0,1 5-65 0,0 11-13 0,0 30-118 0,-3 15 24 0,-1 11-168 0</inkml:trace>
  <inkml:trace contextRef="#ctx0" brushRef="#br0" timeOffset="2125.75">31497 2966 830 0,'0'0'63'0,"0"0"-27"16,0 0-22-16,0 0-14 0,0 0 9 16,0 0-9-1,61 75 29-15,-39-36-25 16,-5-2 18-16,-6-6-22 16,-4-10 1-16,-5-11-1 0,-2-6 1 15,0-4-1-15,0-8 10 16,0-21-9-16,0-14 8 15,0-15-9-15,24-13 0 16,14-5-2-16,7-2 0 16,4 11-25-16,2 12-10 15,3 21-43-15,0 20-29 16,-6 14-127-16</inkml:trace>
  <inkml:trace contextRef="#ctx0" brushRef="#br0" timeOffset="2907.65">32063 3045 677 0,'0'0'139'15,"0"0"-71"-15,0 0 14 16,0 0-19-16,0 0 5 16,0 0-66-16,-24-17-2 15,24 17-3-15,0 0-21 16,0 0 20-16,0 0-16 15,3 0 7-15,1 0 13 0,-1 0-9 16,3 0 9-16,2-11 0 16,3-5 3-16,-1-5 1 15,-3-3 0-15,-5-4 1 16,-2-1 17-16,-3 5-21 16,-16 6 34-16,-3 6-19 15,-4 9-13-15,-3 3 4 16,-2 7-7-16,1 19 0 15,5 11-4-15,8 7 0 16,15 3 2-16,2-1-2 16,17-1 3-16,13-5-12 15,4-6-7-15,7-6-25 16,-1-8-8-16,2-12-31 16,-2-8 13-16,0 0-1 15,-1-21-25-15,-5-7 43 16,-5-6 27-16,-10-3 27 0,-5-7 5 15,-4 1 4-15,0 1 37 16,-1 11 11 0,-2 11 24-16,-4 10 1 15,-2 5-17-15,-1 4-19 0,0 1 9 16,0 0-50-16,3 3-5 16,3 20 0-16,0 10 0 15,4 10 17-15,-1 3-14 16,2-3-3-16,-4-5 5 0,-1-10 0 15,-3-11-10 1,-1-9-1-16,-1-5-10 0,3-3 14 16,2-10 4-1,5-17-2-15,7-9 0 16,3-8-17-16,6-4 11 0,3 0-5 16,-1 3-5-16,0 8 8 15,-6 12 8 1,-2 7 0-16,-3 9 2 0,2 8 6 15,3 1-5-15,3 0 18 16,4 14-8 0,1 7 27-16,1 4-22 0,-4 4 2 15,-4-3-4-15,-5 1-8 16,-9-3-16-16,-10 0 1 16,0-3-73-16,-25-4-34 15,-9-9-242-15</inkml:trace>
  <inkml:trace contextRef="#ctx0" brushRef="#br0" timeOffset="4502.99">25579 6010 850 0,'-85'-27'0'0,"-2"11"-2"0,1 5 2 0,8 5 9 0,17 6 35 0,18 0-12 0,16 4 8 0,10 23-40 0,3 10 11 0,2 8-12 0,4 5 1 16,8-4 0-16,0 1-5 0,18-5 1 15,15-6-12 1,12-10-13-16,3-12-27 0,4-14 37 16,-3 0-1-16,-6-28 13 15,-8-11-2-15,-9-12 1 16,-6-9 7-16,-11-13 1 16,-5-14 0-1,-4-9-5-15,0-10 5 0,0-3 0 16,-10 2 6-16,-5-3-5 15,-2 2 30-15,0 12-3 16,1 20-20-16,5 24 52 16,5 25-24-16,3 17-5 15,1 9-9-15,2 1-22 16,0 33-11-16,6 21-8 0,18 25 19 16,9 17 11-1,7 12-4-15,8 8 5 0,0 3 27 16,1 9-33-1,-3-7 9-15,-6-8-15 0,1-19-12 16,-2-19 7-16,7-22-85 16,6-24-35-16,7-22-49 15,-2-11-240-15</inkml:trace>
  <inkml:trace contextRef="#ctx0" brushRef="#br0" timeOffset="4734.42">26337 5700 835 0,'0'0'49'0,"0"0"-15"0,0 0 10 0,0 0 45 0,0 0-89 0,0 0-23 0,-33 17 20 0,39 32 3 0,6 8 0 0,-3 4 4 0,0-2 4 0,0-8-14 0,-5-10 6 0,1-10-54 0,-1-10-13 16,-1-9-85-16,2-12-101 16</inkml:trace>
  <inkml:trace contextRef="#ctx0" brushRef="#br0" timeOffset="4880.76">26458 5348 748 0,'0'0'0'16,"0"0"-26"-16,0 0 23 16,0 0-74-16,0 0 23 15,-36 100-76-15,36-57-236 16</inkml:trace>
  <inkml:trace contextRef="#ctx0" brushRef="#br0" timeOffset="5211.81">26944 5427 632 0,'0'0'112'0,"0"0"-96"16,-91-4-11-16,55 15 28 16,0 11-5-1,8 10-19-15,9 5 8 0,17 6-17 16,2 0-2-16,24 0-5 15,13-4 7-15,8-2 0 16,6-4-6-16,-1-4-2 16,-5 1 6-16,-9-2 0 0,-10-1-4 15,-12 0 0 1,-9-3 6 0,-5-3 0-16,-12-4 17 0,-21 0-8 15,-12-2 14-15,-5-5-22 0,-1-4 9 16,11-6-20-1,17 0-8-15,17-11-50 0,8-12-171 16</inkml:trace>
  <inkml:trace contextRef="#ctx0" brushRef="#br0" timeOffset="5474.15">27618 5406 702 0,'0'0'39'0,"-147"49"-30"0,90-16 75 15,21 2-27-15,24 2-30 16,12 2-8-16,6 1-17 16,24-4 12-16,7-4-14 15,8-2 10-15,9-7-14 16,3-8 4-16,2-8-34 15,1-7-31-15,-5-1-78 16,-10-19-185-16</inkml:trace>
  <inkml:trace contextRef="#ctx0" brushRef="#br0" timeOffset="5786.76">28048 5407 718 0,'0'0'127'0,"0"0"-112"15,0 0 4 1,0 0 3-16,0 0-22 0,0 0 0 16,12 92 26-16,4-46-23 15,5 1-2-15,8-5 3 16,4-9 6-16,1-11-10 16,4-13 0-16,-2-9 4 15,0-9-8-15,-3-21 9 16,-5-15-5-16,-2-7 13 15,-8-7-9-15,-7-6-3 16,-6 3-1-16,-5 6 4 16,0 12-5-16,-6 13 1 15,-3 13 0-15,6 11-3 16,2 7 1-16,1 0-29 16,0 8-98-16,0 13-19 0,0 4-27 15</inkml:trace>
  <inkml:trace contextRef="#ctx0" brushRef="#br0" timeOffset="6138.13">28987 5118 685 0,'0'0'68'0,"-90"-12"-64"0,54 12 34 15,9 0 5-15,12 16-33 16,14 10 4-16,1 6-14 16,25 5 0-16,14 0-5 15,6 0 14-15,4-4-9 16,-9-2 0-16,-4-1 3 16,-7-1-9-16,-7 2 6 15,-8 0 0-15,-7-3-4 16,-7-1-3-16,-7-3-3 15,-21-7 4-15,-12-4 6 0,-9-7-5 16,-8-6 7 0,-2 0-2-16,3 0 0 0,14-9-3 15,22-3-58 1,20-6-121-16,19-4-361 0</inkml:trace>
  <inkml:trace contextRef="#ctx0" brushRef="#br0" timeOffset="6437.54">29480 5115 631 0,'0'0'26'0,"-110"-4"24"0,61 4 55 16,14 14-55-16,12 10-28 15,12 5-10-15,11 8-9 0,3 1-3 16,27-1 0-16,10-2 6 15,11-1-5-15,2 0-1 16,-3 0 0-16,-6 3-3 16,-12 3 8-1,-13 3-5-15,-11 1 0 0,-8-6 3 16,-23-4-9-16,-18-6 6 16,-13-12-9-16,-6-7-16 15,7-9-27-15,9-7 2 16,17-20-130-16,17-9-265 15</inkml:trace>
  <inkml:trace contextRef="#ctx0" brushRef="#br0" timeOffset="6650.06">29873 5129 397 0,'0'0'245'15,"0"0"-190"-15,0 0-15 0,0 0 1 16,0 0-13-16,0 0 78 15,42 99-62-15,-32-58-8 16,-7 3 6-16,-2-1-25 16,-1 0-11-16,0-3-6 0,-7-3-15 15,-9-7-46 1,2-13-115-16,1-17-175 16</inkml:trace>
  <inkml:trace contextRef="#ctx0" brushRef="#br0" timeOffset="6780.4">30119 4771 695 0,'0'0'16'16,"0"0"-1"-16,0 0-15 16,0 0-95-16,0 0-107 15</inkml:trace>
  <inkml:trace contextRef="#ctx0" brushRef="#br0" timeOffset="7740.49">30459 5135 911 0,'0'0'47'0,"0"0"3"0,0 0 31 16,0 0-81-16,0 0-7 15,0 0 7-15,-36 107 4 16,36-56 1-16,0-2-5 16,18-2 7-16,11-7-10 15,2-8 3-15,4-11-1 16,3-10-6-16,4-8-12 16,4-3 12-16,2-10-8 0,-1-15-5 15,-8-7 12 1,-10-8 3-16,-10-10 5 0,-15-10-6 15,-4-8 14 1,-13-1 3-16,-20 6 9 0,-6 13-14 16,-1 14 31-16,2 17-29 15,5 9-3-15,1 10-5 16,1 3-5-16,-3 23 2 16,2 11 0-16,9 10-5 15,10 4-1-15,10-1 9 16,3-1-3-16,11-6-2 15,13-10-46-15,1-13 23 16,5-14 7-16,1-6-8 0,7 0 22 16,4-19 7-1,2-5-1-15,-4-5 0 16,-2 0-9-16,-4-2 10 16,-4-5 0-16,0 3 7 0,-3 4-13 15,-5 8 13-15,-4 11-3 16,-8 6 19-16,-2 4-15 15,-1 0-3-15,5 7-4 16,2 13 4-16,2 4 30 16,1 3-18-1,-3-1-15-15,0 0 6 0,0-3-7 16,-3-6 4-16,-3-8-5 0,-2-6-5 16,-1-3-4-1,6 0 7-15,8-11-2 0,5-13-1 16,12-9-28-16,4-4 31 15,7-9 2-15,5-6 0 16,3 0 2-16,-6 3-2 16,-6 10 0-16,-14 14 20 15,-11 11-16-15,-5 10 14 16,-4 4-18-16,9 3-15 16,2 19 8-16,5 9 8 15,3 10-1-15,0 5 0 16,1 5-2-16,-3 4-7 15,0-3 6-15,-5-6-27 16,-6-14 21-16,-8-15-26 16,-2-9-18-16,-2-8 37 15,3-1 16-15,7-20 48 0,7-13-48 16,10-6 0-16,8-3 43 16,-2-1-14-16,-2 8-1 15,-8 6 15-15,-11 10-14 16,-4 9 12-16,-8 5-36 15,0 6 3-15,5 0-16 16,8 15-30-16,10 14-9 16,9 6-33-1,4 7-70-15,-3 1-151 0</inkml:trace>
  <inkml:trace contextRef="#ctx0" brushRef="#br0" timeOffset="8152.41">27362 6910 366 0,'0'0'418'0,"0"0"-418"0,0 0-50 0,142-99 47 0,-11 41 1 0,36-7 2 0,36-4 32 16,28 2-25-16,14 3 28 0,2 10-27 0,-17 9-2 0,-10 9 3 0,-22 4-1 16,-16 3-11-16,-18-1 3 15,-22 3-45-15,-27 6 13 16,-26 4-58-16,-27 8 21 0,-30 4 1 16,-25 5-81-1,-7 0-168-15</inkml:trace>
  <inkml:trace contextRef="#ctx0" brushRef="#br0" timeOffset="8476.76">28870 6754 507 0,'-101'53'73'15,"24"-7"-28"-15,25-10 26 16,24-18 6-16,17-8-20 15,11-6-33-15,11-4 10 16,44-4 4-16,47-20 80 16,50-13-61-16,44-8-51 15,27-9 7-15,8-8-12 0,-4 2-1 16,-25 3 0 0,-33 17-9-16,-45 14 4 0,-44 12 2 15,-36 7-32-15,-29 5-13 16,-12 2-24-16,-3 0 11 15,-13 7 28-15,-20 9-18 16,-12 1-51-16,-1-1-51 16,1-8-208-16</inkml:trace>
  <inkml:trace contextRef="#ctx0" brushRef="#br0" timeOffset="11281.53">29115 7154 922 0,'0'0'38'0,"0"0"-16"0,0 0 29 0,0 0-39 0,0 0 9 0,0 0-21 0,0 0-7 0,0 0 0 0,24 71 10 0,-5-28-3 0,2 7 0 15,4 10 5-15,1 7 4 16,1 1-9-16,1 1 1 16,2-7-1-16,3-2 6 15,-1-10-12-15,-2-8-47 16,-3-9 10-16,-5-12-18 16,-4-8-69-16,-1-9-33 15,-13-4-105-15</inkml:trace>
  <inkml:trace contextRef="#ctx0" brushRef="#br0" timeOffset="11604.76">28876 7632 811 0,'0'0'24'0,"0"0"-24"16,0 0-9-16,0 78 9 15,15-44 29-15,10 1-21 16,10 0 15-16,8-6 10 16,8-5-30-16,1-12 20 15,1-9-19-15,3-3 0 0,7-10 18 16,6-16-20-16,-1-10 0 16,-6-7 6-16,-10-9 9 15,-13-4-19-15,-10-6 2 16,-16 4-32-16,-8 6 29 15,-5 11-15-15,-6 13-3 16,-18 7-33-16,-7 8-34 16,-5 7-50-16,0 3-81 15</inkml:trace>
  <inkml:trace contextRef="#ctx0" brushRef="#br0" timeOffset="21518.18">24399 6086 744 0,'0'0'17'0,"0"0"-15"0,0 0-2 0,0 0 32 0,0 0-9 0,0 0-2 0,0 0-21 0,-20-39 0 0,20 39-6 0,0 0 6 15,0 0 0-15,0 8-12 16,15 20 12-16,9 16-4 15,3 18 4-15,-2 16 0 16,-1 5-1-16,2 0 6 16,-1-8-5-16,2-5 0 0,0-3 3 15,1 3-9-15,-4-1 6 16,0-3-6-16,-2-2 6 16,0-7-23-16,3-10 22 15,4-7-3-15,3-9-7 16,2-13 3-1,0-6 8-15,0-12 0 0,4 0-3 16,7-20 6-16,10-15-3 16,18-9 0-16,14-9 10 15,17-8-7-15,20-3-3 16,10-1 0-16,14 1 1 16,5 4 3-16,-4 6-7 15,-5 7 3-15,-9 4-2 16,-12 4 2-16,-16 6 0 15,-11 3 0-15,-13 8-1 0,-17 4 2 16,-15 4 1 0,-17 7-2-16,-16 1 1 0,-9 4-2 15,-8 2 6-15,-1 0 5 16,0-1 37-16,0 1-33 16,0 0 4-16,0 0-18 15,0 0 5-15,0 0-10 16,0 0 5-16,0 0 0 15,0 0 16-15,0 0-16 0,0 0 11 16,0 0-11 0,0 0 4-16,0 0-13 15,0 0-1-15,0 0-43 16,-9 0-39-16,-21 4-157 0</inkml:trace>
  <inkml:trace contextRef="#ctx0" brushRef="#br0" timeOffset="24170.78">26999 6463 793 0,'0'0'9'0,"0"0"-9"0,0 0 4 0,0 0-4 0,0 0 0 0,0 0 12 0,-15 1-24 0,15 1 10 0,0-1 2 0,0 3-6 0,0 0 10 16,11 5-4-16,-1 2 0 15,5 9 2-15,3 5 14 16,3 5-5-16,-2 1 4 16,1 2 5-16,-4 0-9 15,5 7-11-15,-3 0 0 0,-3 5 6 16,3-1-1-16,-5-4-2 16,3-5-3-1,0-4 2-15,-3-8 5 0,0-4-10 16,-2-7 3-16,-2-2 0 15,-3-6-6-15,-2 0 7 16,-1-3-1-16,2-1 0 16,-2 3 0-16,0-1-3 15,4-1-7-15,1 1-3 16,4-2 10-16,5 0-5 16,7-8 8-16,4-11-3 0,4-3 12 15,4-4-6 1,6-4-3-16,4 2 4 15,3-3 2-15,6-1-2 16,2 1-4-16,-2 1 0 16,-9 3 11-16,-8 8-14 0,-13 4 3 15,-12 10 0-15,-7 0 15 16,-6 5-6-16,0 0 20 16,0 0 9-16,0 0-33 15,0 0-4-15,0 0-1 16,0 0-5-16,0 0-5 15,0 0 4-15,0 0-3 16,0 0 7-16,0 0-16 0,0 0 17 16,0 0-13-1,0 0-11-15,0 0 21 16,0 0-20-16,0 0 1 16,0 0 6-16,0 0-64 15,-13 3-73-15,-10 2-174 0</inkml:trace>
  <inkml:trace contextRef="#ctx0" brushRef="#br0" timeOffset="24795.14">26568 7521 778 0,'0'0'0'0,"0"0"-32"0,0 0 32 0,0 0 19 0,0 0-15 0,0 0-4 0,-9 74 0 0,25-40 0 0,1-1 2 0,2-3 2 0,1-2 8 0,-4 2-1 0,0-1-3 15,0 8-5-15,0 4-3 16,-1-1 0-16,1 3 0 16,-4-6 4-1,1-1-4-15,-2 0 0 16,0-7-9-16,-3 0-14 0,-3-7-24 16,-5-6-104-16,0-7-133 15</inkml:trace>
  <inkml:trace contextRef="#ctx0" brushRef="#br0" timeOffset="25161.36">26522 8040 611 0,'0'0'0'0,"0"0"-39"16,28 86 34-16,-9-44 10 16,4 3-1-16,5-5 8 15,5-1-4-15,3-9-8 16,1-6 0-16,1-9-4 16,2-10 4-16,3-5 8 15,2-18-5-15,2-22 7 16,-5-11-6-16,-4-8 22 0,-10-4-3 15,-10 5-7-15,-8 7 2 16,-7 7 4 0,-3 8 0-16,0 5-20 0,-6 2 6 15,-3 4-12-15,-1 5 4 16,4 5-11-16,2 5 6 16,-3 7-69-16,-2 3-34 15,-5 0-219 1</inkml:trace>
  <inkml:trace contextRef="#ctx0" brushRef="#br0" timeOffset="26352.52">27413 8799 508 0,'0'0'0'0,"0"0"-17"0,0 0 17 0,-80 34 14 0,58-17 26 0,4 0 4 0,5-1-26 0,5-2 5 0,2 0-23 0,6 0 2 0,0 5 1 0,4 6 4 0,10 5 9 16,7 2 4-16,0 0-16 16,4-2 0-16,7-5-4 15,2-9 0-15,8-9 0 16,6-7 6-16,10-10 5 15,9-20 4-15,6-6-9 16,-1-4-5-16,-8 1-1 16,-12-3 0-16,-15 5 20 0,-13 1-8 15,-12 4 20-15,-12 2 16 16,0 2-25-16,-9 1 7 16,-15 2-15-16,-1 4-8 15,-5 2 11 1,-1 6-17-16,-4 4 3 0,1 5-4 15,-2 2 2-15,2 2-6 16,-1 0 4-16,3 9 0 16,3 2-5-16,5 3 6 15,4 2-1-15,5-1 0 16,1 2 3-16,5 0-8 16,3-2-4-16,2-1-3 15,0-4 9-15,1-2-4 0,1-3 7 16,1-2-4-1,1-1-16-15,0-2 8 16,0 0-9-16,0 0-5 0,0 0 23 16,0 0 1-16,0 0 2 15,0 0 27-15,0 0-11 16,0 0 16-16,0 0-19 16,0-5-7-16,-2 2-1 15,1 3-3-15,-1 0 0 16,1 0-2-16,-1 0-3 15,-1 0 1-15,-5 3-25 16,-5 10-33-16,-2 5-20 16,-1-3-82-16,5-2-152 15</inkml:trace>
  <inkml:trace contextRef="#ctx0" brushRef="#br0" timeOffset="27071.85">28587 9106 539 0,'0'0'9'0,"0"0"-1"0,0 0 12 0,-96-21 46 0,71 16-43 0,1 4 1 0,-2 1 17 0,1 0-24 0,0 0 5 0,0 0-4 0,-1 11-16 16,1 3 6-16,-2 1-8 0,-2 3 1 15,4 3-3 1,3 2 8-16,5 3-6 0,6 2 0 16,8 4-1-1,3 1-2-15,0 0-1 0,13-1 4 16,5-5 0-16,4-7 1 16,5-4-1-16,7-12 0 15,10-4 1-15,12-2-6 16,13-23 5-16,9-5 0 15,-4-1-4-15,-9 0 10 16,-16 6-5-16,-20 4-1 0,-11-2 7 16,-12 0 23-1,-6-4-7-15,0 1 6 0,-11-1-1 16,-6 4-4 0,-1 6-10-16,-2 5-4 15,0 3-2-15,-7 7-16 0,-7 2-2 16,-14 0-66-16,-8 10-79 15,-6 1-264-15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14T05:40:51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26464 3873 788 0,'0'0'16'0,"0"0"-15"16,0 0 12-16,-124-41-11 0,61 36 0 0,-7 1-2 0,-7-1 0 0,3 1 12 0,4 0 10 0,1 1-4 0,-3 3-2 0,-15 0-8 0,-10 0-10 0,-9 1 2 0,-12 12 0 0,-7 3-3 0,-12 3 8 0,-11 5-5 15,-3 2 0-15,-1 2 3 16,4 1-5-16,8 1 2 15,10-2 0-15,7 2 1 0,10 0 0 16,3 1-1 0,6 1 0-16,-1 4 7 0,7 1-9 15,5 7 2 1,8 1 0-16,12 4-4 0,9 1 4 16,10 4 0-16,14 0-1 15,7 2 1-15,9 5-4 16,8 5-1-16,9 3 5 15,7 1-8-15,0-2 8 16,13-5 0-16,18-1 0 16,16-2-4-16,15 1 2 15,19-2 1-15,19-6 1 16,17-5-2-16,16-12 6 0,13-8-4 16,11-6 5-1,13-11 8-15,11-6-14 16,7-5 1-16,3 0 0 0,-8-8-5 15,-8-10 10-15,-10-7-5 16,-4-1 0-16,-7-9-3 16,-9-4-1-16,-11 0-1 15,-18 2 1-15,-22 5-2 16,-22 4 6-16,-20 3 0 16,-16 1 4-16,-8 2 8 15,-1-2-4-15,-1-3 1 16,-1-5-9-16,-1-6 23 15,1-9-17-15,-4-8 17 16,-3-4-13-16,-5-2-5 16,-5 7 2-16,-5 9-7 15,-3 8 0-15,0 9-3 16,-3 7 7-16,-12 6-2 16,-4 2-2-16,-8 2 2 0,-8 1-7 15,-6 0 4-15,-1 0 1 16,0 2-6-16,2-2 12 15,7 0-6-15,-1 1 0 16,4-1 6-16,3 0-6 16,5 2 0-16,2-1 0 15,7 2 5-15,0 2-4 16,0-2-1-16,-1-3 0 16,0-2 11-16,-4-6-11 15,-1-4 0-15,-2-8 1 16,-3-1-9-16,1 0 15 15,4 6-7-15,2 5 0 0,6 9-25 16,5 5-20-16,3 5-79 16,0 1-71-16</inkml:trace>
  <inkml:trace contextRef="#ctx0" brushRef="#br0" timeOffset="1177.1">23114 5666 136 0,'0'0'300'0,"0"0"-294"0,0 0 12 0,0 0 28 0,0 0-28 0,0 0-15 0,6-37 9 0,15 18-11 0,0 4 39 0,-6 5-28 0,-8 4-2 0,-4 4 8 16,-3 2-9-16,0 0 28 15,0-3-3-15,2-3-10 0,2-4 1 16,5-6-25-1,6-2 0-15,6-2-3 16,3 2-5-16,0 3-4 16,-2 5-13-16,-7 5 4 15,-3 4 19-15,-5 1-19 0,0-1 13 16,-3-1 5-16,-1 1 3 16,3-4 0-16,-2 1 11 15,1 1-1-15,-1 2 7 16,-4 1-17-16,0 0-10 15,0 0 9-15,3 16 2 16,0 5 7-16,3 6 28 16,2-2-27-16,-2-1 8 15,0-1-14-15,-2-1-3 16,-1 6 24-16,0 11-17 16,-1 11 19-16,-2 19 4 15,0 19-13-15,1 8 24 16,5 3-34-16,4 1 0 0,8-3 6 15,5 7-11 1,7 7 2-16,1 7-4 0,5 8 6 16,1 9-7-16,-4 6 1 15,0-2 0-15,-4 0-3 16,-3-7-22-16,-7-11-32 16,-1-8-38-16,-4-20-95 15,0-24-234-15</inkml:trace>
  <inkml:trace contextRef="#ctx0" brushRef="#br0" timeOffset="2028.02">26301 5092 395 0,'0'0'6'0,"0"0"-1"0,0 0 6 0,75-86 70 0,-59 71-14 0,-5 3-38 0,-4 4 62 0,-4 3-54 0,0 0-2 0,-3 4 13 0,0 1-26 0,0 0-15 0,0 0-7 16,0 0-5-16,1 7 4 15,8 15-18-15,8 22 12 16,1 21 7-16,4 24 18 16,-3 23 17-16,-2 20 6 15,-2 22-31-15,-2 21 10 16,5 14-19-16,5 13 5 15,6 10 14-15,13 4-17 16,4 18 3-16,6 1-5 0,4-4 10 16,-5-9-22-16,-5-21-1 15,-10-17-40-15,-11-14-4 16,-18-22-75-16,-7-34-121 16</inkml:trace>
  <inkml:trace contextRef="#ctx0" brushRef="#br0" timeOffset="3020.25">23927 7765 527 0,'0'0'151'0,"0"0"-151"0,0 0-5 0,0 0-1 0,0 0 2 0,0 0 3 0,0 0-5 0,-4 25 8 0,4 4-2 0,9 5 5 0,1 8-2 0,5 8 19 0,2 8 1 15,2 13 5 1,0 8-3-16,-2 6-22 15,1-3 5-15,-3-10-8 0,1-5 0 16,1-6 0 0,0-7 1-16,-2-4-1 0,2-10 0 15,-2-5 4-15,1-6-9 16,-2-8-17-16,0-6-29 16,-2-15-86-16</inkml:trace>
  <inkml:trace contextRef="#ctx0" brushRef="#br0" timeOffset="4327.45">27107 8203 585 0,'0'0'1'0,"0"0"16"0,0 0 17 0,0 0-29 0,0 0 27 0,0 0-10 0,-3-27-16 0,3 21 4 0,0 0-10 0,0-1 29 0,0-3-21 15,-11-2-1-15,-13-2-9 0,-12 1 2 0,-17 5-7 0,-19 2 1 16,-19 4 3 0,-18 2-8-16,-14 0 3 0,-10 0-15 15,-6 0 21-15,0 0 2 16,2 0 0-16,6 3 5 15,1 4 4 1,4 5 7-16,3 2 2 0,0 3-15 16,6 5-3-16,3 5 0 15,10 1 0-15,11 3 2 16,14 1 0-16,17 0 1 16,9 2-3-16,7 3 3 0,3 3-8 15,-2 4 5-15,-1 4 0 16,-3 3-6-1,2-3 9-15,0-4-3 0,8-6 0 16,10-10-3-16,9-4-3 16,7-5 2-16,9 0-6 15,1-1 7-15,3 1-1 16,0 0 3-16,3 1-4 16,15-2-9-16,12 0 11 15,11-6-5-15,10-3 4 16,14-5-3-16,10-4 10 15,12 0-3-15,7-6 0 16,3-5 3-16,3-2-3 16,0 2 0-16,1-1 0 15,2 1-1-15,6 0 3 0,5 0-2 16,7-5 13-16,5-3-9 16,1-6 6-16,-6-3-10 15,-11-1 0-15,-14-3 5 16,-13-1-2-16,-6-4 3 15,3-3-5-15,6-2 1 16,8 1 8-16,6 6-9 16,-1 4 1-16,-11 5-1 15,-21 7 3-15,-18 2-8 16,-19 7 4-16,-16 1 0 16,-8 1 10-16,-6-1 3 15,0-1 11-15,0-1-3 16,-8 2-8-16,-4-3-8 15,-4 0-5-15,2 0 4 0,-2 2-8 16,4 0 4-16,-1 2 0 16,1 2-1-16,0-1 6 15,-5 0-4-15,2 2-1 16,-5-4 2-16,2 1-2 16,-2-2 0-16,1 1 12 15,4 2 13-15,2 3-7 16,5 2-5-16,5 1-11 15,3 1 11-15,0 0-22 16,0 0 9-16,0 0-2 0,0 0-4 16,0 0-2-1,0 0 6-15,0 0-12 0,-2 0-22 16,2 0 16-16,0 0-28 16,0 0-12-16,0 0-16 15,0 0-18-15,2 0-2 16,12-1 8-16,-1-5-205 15</inkml:trace>
  <inkml:trace contextRef="#ctx0" brushRef="#br0" timeOffset="5135.79">27126 8139 679 0,'0'0'18'0,"0"0"-16"0,0 0 2 0,0 0 4 0,-103 0 5 0,54 8-1 0,-14 5-11 0,-14 3 12 0,-6 4-13 0,-12 2 0 0,-11 0-2 0,-10 4 8 0,-8-3-6 0,-9-1 0 0,-3-2 1 0,-4 0-2 0,-3 0 1 15,3 2 0 1,-2 3 9-16,3 5-3 16,8 4-8-16,10 0 2 0,12-2 0 15,18-2 16-15,21-6-15 16,18-6 1-16,22-5 12 16,15-6-10-16,11-3-7 15,4-1 3-15,0 1-10 16,10 1 4-16,21-5 1 15,20 0 5-15,27-7 1 16,22-19 12-16,18-8-15 16,10-4 2-16,12-2 0 15,11 1 4-15,-1-2-4 16,1 0 0-16,-8 3-7 0,-17 4 19 16,-26 8-24-1,-32 7 8-15,-32 9-20 0,-28 6 8 16,-8 4 0-16,-35 0 16 15,-26 4 0-15,-28 13 2 16,-25 4-3-16,-17 3 1 16,-14 3 0-16,0 2 10 15,1 0 7-15,12 0-5 16,24 0 13-16,30-5-23 16,33-6 5-16,38-4-7 0,17-2-20 15,53-10 12 1,32-2 5-16,38-10-7 15,19-17 4-15,2 1-44 16,-14 0 31-16,-33 8 13 0,-39 7 6 16,-35 5-12-1,-33 5-2-15,-32 1 14 0,-38 0 0 16,-34 12-32-16,-26 4 18 16,-9 1 14-16,2-1 6 15,16-4 54-15,30-1-4 16,30-2-16-16,31-5-14 15,26 2-26-15,7 1-17 16,29-2-9-16,17 1 18 16,11-3 0-16,1-2 2 15,-6 1-27-15,-13 1-22 0,-18 1-55 16,-19 0-80-16</inkml:trace>
  <inkml:trace contextRef="#ctx0" brushRef="#br0" timeOffset="6690.69">10751 5578 837 0,'0'0'2'0,"0"0"-4"0,0 0-24 0,0 0 23 0,-13 82-5 0,12-10 8 0,1 19 24 0,0 14-21 0,6 8 13 0,5 4-15 0,2-10 10 0,-3-6-10 16,-1-13-1-16,-4-17-10 0,5-18-1 15,-2-19-47 1,4-24-77-16,4-14-86 0</inkml:trace>
  <inkml:trace contextRef="#ctx0" brushRef="#br0" timeOffset="7267.96">10859 5818 372 0,'0'0'450'0,"0"0"-450"0,0 0 7 15,-41-76-14-15,41 57 7 0,28-6-9 16,29-9 6 0,32-10 3-16,32-6 0 0,25-6 0 31,14 1 2-31,13 2-10 0,3 5 8 0,-2 3-11 16,-3 2 7-16,-16 5-21 15,-18 9 24-15,-25 9-2 16,-28 10-1-16,-23 10 0 15,-21 0 4-15,-15 0-6 16,-5 8 2-16,-7 8 8 16,5 8 0-16,6 11 13 15,3 13-8-15,1 13 31 16,6 10-27-16,4 13-4 16,2 12 6-16,8 8-15 15,1 11 13-15,3-1-13 16,3-7 0-16,-4-5-6 0,-3-13 6 15,-5-8 0-15,-4-5 0 16,-6-10 0 0,-5-11-4-16,-8-12 1 0,-9-14-28 15,-6-14 27-15,-5-5-5 16,-19-4 9-16,-28 4 27 16,-30 2-21-16,-29 4-6 15,-31 4 0 1,-29 7 5-16,-32 10 3 0,-28 10-8 0,-23 9 7 15,-6 2 3 1,19-8-3-16,47-12-7 0,59-16 0 16,57-10 4-16,49-12-14 15,24-10-11 1,45-21-209-16,16-10-176 0</inkml:trace>
  <inkml:trace contextRef="#ctx0" brushRef="#br0" timeOffset="7782.9">11913 8351 819 0,'0'0'7'0,"0"0"-7"0,0 0-9 0,0 0 3 0,0 0-19 0,-20 100 25 0,34-21 2 0,2 10 12 0,5 10-14 0,-1 1 0 0,-3-1 3 0,-6-5 2 0,-5-8-3 0,-6-9-2 0,0-8 0 0,0-9-8 0,0-14-41 0,0-19-148 0,0-24 49 0</inkml:trace>
  <inkml:trace contextRef="#ctx0" brushRef="#br0" timeOffset="8300.59">12029 8233 813 0,'0'0'0'0,"6"-121"-9"15,34 51 9-15,25-9-6 16,24-1 9-16,24 4-10 15,16 9 6-15,7 13 0 16,4 14-7-16,3 14 8 16,-6 10 0-16,-5 14 0 0,-10 2-9 15,-18 8 3 1,-17 17-8-16,-13 5 7 0,-16 4-2 16,-11 2 9-16,-10 4 0 15,-4 9 0 1,-9 13 10-16,-3 13-3 0,-4 14 12 15,2 14-14-15,3 4 27 16,3 2-27-16,5-6-3 16,3-7-1-16,1-4 13 15,1-6-19-15,-6-8 5 16,-3-9 0-16,-10-13-5 16,-7-11 5-16,-9-11 0 0,-3-7-3 15,-24-2 12-15,-19 1-10 16,-20 2 1-1,-22 2 0-15,-25 3 1 16,-26 8 5-16,-22 7-6 0,-18 3 18 16,2-2-18-16,14-5 47 15,20-7-35-15,28-10 0 16,27-7-24-16,19-6 12 16,24-9-58-16,22-5-35 15,15 0-138-15</inkml:trace>
  <inkml:trace contextRef="#ctx0" brushRef="#br0" timeOffset="8721.79">12678 10480 645 0,'0'0'42'0,"0"0"-42"0,0 0 0 0,0 0 38 15,0 0 5-15,0 0-19 0,-27-14-24 0,27 52-8 0,0 20 8 0,15 12 30 0,6 6-23 0,3 3 20 0,-6-1-23 0,3 3-2 0,-11-1-1 0,0 4 8 0,-5-1-13 0,-5-1 4 0,0-8-95 16,0-16 94-16,0-18-166 15,0-26 46-15,0-14-282 16</inkml:trace>
  <inkml:trace contextRef="#ctx0" brushRef="#br0" timeOffset="9216.79">12690 10380 884 0,'-6'-80'0'0,"6"6"-6"15,24-1 0-15,22-1-11 16,18-3 14-16,24-2-2 16,23-5 5-16,17 2 0 15,21 5 0-15,6 11 0 16,0 20-4-16,-9 19 1 16,-23 17 0-16,-22 12-1 15,-23 10-4-15,-18 18 0 16,-11 6 4-16,-6 6 4 0,-4 6 0 15,0 9 5-15,-5 15-13 16,-1 16 8-16,-2 17 0 16,1 11 26-16,-2 10-9 15,2 6 13-15,7-6-16 16,3-7-5-16,3-8-15 16,-2-15 6-16,2-8 0 15,-6-7 5-15,-5-7-2 16,0-8-6-16,-10-6-2 15,-6-9 1-15,-12-11-8 16,-6-9-11-16,-5-10 23 16,-26-8 8-16,-20-2 12 0,-22-4-12 15,-29 1 7 1,-31 7-14-16,-27 8 27 0,-28 13-15 16,-21 8-10-1,-10 10 20-15,-1 2-21 0,10 0 1 16,28-7-3-16,43-17-11 15,38-16-16-15,43-14-23 16,28-40-68-16,18-30-271 16</inkml:trace>
  <inkml:trace contextRef="#ctx0" brushRef="#br0" timeOffset="10102.62">9957 6508 755 0,'0'0'8'0,"0"0"10"0,0 0 14 0,0 0 9 0,0 0-30 0,0 0 17 0,0 0-3 0,-93 5-23 0,58 35-2 0,-9 9 0 0,3-1 4 0,15-5-13 0,13-11 9 0,13-7 0 0,4-1-6 0,28-1-10 0,17 0 14 16,15-5 2 0,11 0 0-16,10-1-13 0,-2-1 13 15,-7 2-6-15,-13 0 3 16,-17 2-15-16,-16-1 15 16,-21 3-6-16,-9 3 7 15,-21 11-1-15,-30 7 3 16,-15 4 0-16,-11-3 1 0,2-12-1 15,13-10-9-15,20-18-49 16,27-10-67 0,15-38-43-16</inkml:trace>
  <inkml:trace contextRef="#ctx0" brushRef="#br0" timeOffset="10307.43">10398 6710 949 0,'0'0'0'0,"0"0"-13"16,0 0 4-16,0 0 9 16,0 0-16-16,0 0 13 15,6 90 0 1,14-24 3-16,7 22 0 16,10 13 2-16,5 8-12 0,4 11 10 15,-1-4-134-15,-11-10-110 16</inkml:trace>
  <inkml:trace contextRef="#ctx0" brushRef="#br0" timeOffset="10837.15">10210 8567 901 0,'0'0'0'0,"0"0"-54"0,0 0 38 0,0 0 7 0,-105 79 9 0,76-32 0 0,7 5-3 0,13-3 6 0,9-1-7 0,3-5 3 0,28-3 1 0,15-3-4 0,8-7 5 0,3-5-1 0,11 1 0 16,-1 1 6-16,-2 3-8 15,-7 1 2-15,-15-3 0 16,-13 1-2-16,-12-4 3 16,-17 0-1-16,-1 4 10 15,-25 1-7-15,-24 7 18 0,-15 3-21 16,-5-4-7-1,3-6 2-15,14-14-66 0,19-16-103 16,20-26-220 0</inkml:trace>
  <inkml:trace contextRef="#ctx0" brushRef="#br0" timeOffset="11168.48">10660 8858 820 0,'0'0'0'16,"0"0"-11"-16,13-95 0 15,14 72 7-15,14 8-3 0,3 9 7 16,6 6 0-16,-3 16-2 16,-3 20-3-16,-12 12 2 15,-14 7 3-15,-12 6 0 16,-6 0 4-16,-2-4-4 15,-16-7 10-15,5-12 21 16,4-13-31-16,8-10 17 16,1-11-17-16,13-4 0 15,32-13 4-15,25-28-3 16,33-18 12-16,17-9-13 16,1 0-130-16,-16 9-258 15</inkml:trace>
  <inkml:trace contextRef="#ctx0" brushRef="#br0" timeOffset="11767.32">10655 10974 798 0,'0'0'10'0,"0"0"-2"0,0 0 26 0,0 0-12 0,0 0-12 0,0 0-10 0,-61 41 0 0,31 1-7 0,0 4 18 0,8-2-18 0,13 1 7 0,9-4 0 0,0-1-7 0,25-5 7 0,19-4 0 0,12-5-6 0,13-6 3 16,8 0-1-16,0 0 1 16,-6 3-2-16,-20 1-4 15,-15-2 9-15,-20 3 0 16,-16 3-3-16,0 4 14 15,-22 8-7-15,-17 1 33 16,-9-5-34-16,-4-3 10 16,1-9-11-16,6-10 1 0,11-11-3 15,13-6-85-15,8-36-106 16</inkml:trace>
  <inkml:trace contextRef="#ctx0" brushRef="#br0" timeOffset="12174.71">11097 11094 850 0,'0'0'0'0,"0"0"-36"0,0 0-3 15,25-106 11-15,14 73 17 16,10 10 9-16,-4 7 2 15,-2 12 0-15,-7 4-4 16,-9 11-3-16,-7 16 7 16,-9 5 0-16,-5 4 3 15,-6 1-5-15,0-1 2 16,-6-5 0-16,-7-4 12 16,2-10-11-16,5-4 8 15,3-5-9-15,3-1 3 16,0 0-10-16,11 0 7 15,11-3 0-15,8 2-6 16,4-2 14-16,7 3-8 16,3 6 0-16,0 7 6 0,-1 4 5 15,-9 11-5-15,-11 5-5 16,-22 3 11-16,-7 10-9 16,-45 6 5-16,-26 14-8 15,-23 9-14-15,-14-9-176 16</inkml:trace>
  <inkml:trace contextRef="#ctx0" brushRef="#br0" timeOffset="13475.34">9009 7413 850 0,'0'0'0'0,"0"0"0"0,0 0-2 0,0 0 0 0,0 0-4 0,0 0-16 0,54-85-5 0,19 36 16 0,5 0-6 0,-4 3-15 0,-17 8-65 0,-17 9-118 0</inkml:trace>
  <inkml:trace contextRef="#ctx0" brushRef="#br0" timeOffset="13701.06">9258 7116 175 0,'0'0'504'0,"0"0"-504"15,65-75-33-15,-9 47 33 16,3 12 20 0,-4 16-9-16,-6 14-14 0,-13 30 3 15,-12 18 0-15,-18 16-12 16,-6 12 6-16,-29 6-67 15,-17-1-77-15</inkml:trace>
  <inkml:trace contextRef="#ctx0" brushRef="#br0" timeOffset="14413.52">9336 9546 718 0,'0'0'1'16,"0"0"-1"-16,0 0 10 0,0 0-7 0,0 0 32 0,0 0-35 0,-33 0 0 0,33 0 2 0,8-10-2 0,20-12 0 0,18-13-4 0,15-8 16 15,13-8-17-15,6 0 5 16,-2 2-34-16,-2 4-45 16,-12-1-71-16,-13 3-167 15</inkml:trace>
  <inkml:trace contextRef="#ctx0" brushRef="#br0" timeOffset="14634.39">9748 9076 280 0,'0'0'443'0,"0"0"-443"16,0 0-35-1,0 0 35-15,101 6-2 0,-69 11 3 16,-6 11-1 0,-10 14 0-16,-12 16 9 0,-4 19-21 15,-23 11-8-15,-20 1-119 16</inkml:trace>
  <inkml:trace contextRef="#ctx0" brushRef="#br0" timeOffset="15112.08">9741 11620 684 0,'0'0'9'0,"0"0"-1"16,0 0-7-16,0 0 7 0,0 0 0 0,0 0-3 0,38-12 1 0,-11-13 48 0,10-5-25 0,5-4-19 0,3 2 7 0,0 7-14 0,-3 4-6 0,-5 7 1 0,-2 2-71 0,-3 2-19 0,-8 1-101 16,-3-5-219-16</inkml:trace>
  <inkml:trace contextRef="#ctx0" brushRef="#br0" timeOffset="15343.84">9985 11093 834 0,'0'0'32'0,"0"0"-32"16,0 0-35-16,0 0 32 16,81 19-5-16,-33 15 8 15,-2 17 0-15,-9 20 1 16,-15 25-1-16,-20 13-87 0,-10 6-385 15</inkml:trace>
  <inkml:trace contextRef="#ctx0" brushRef="#br0" timeOffset="17719.34">12864 5804 516 0,'0'0'32'0,"0"0"-21"0,0 0 24 0,0 0-9 0,0 0-15 0,0 0 15 0,-8 0-23 0,8 0-3 0,0 0 4 0,0 0 7 0,0 0-20 0,18 0 9 0,20-8 0 0,21-7 40 0,16-5-25 16,8-2-6-16,3 0-7 15,1 5 5-15,-1 3-7 0,2 3 0 16,-4 3 2-16,-1 2-10 16,2 2 9-1,3 1-1-15,11-2 0 0,10-5 10 16,28-5-14-16,15-2 6 15,18-2-2-15,12 1 11 16,-1 0-7-16,-2 3-4 16,-12 2 0-16,-2 5 5 15,-3-1-5 1,-6 2 0-16,3-2-2 0,-3-4-3 16,-1-3 8-16,1-2-3 15,-1-5 4-15,3-2 2 16,1-2-6-16,-11 1 0 0,-9 6-1 15,-24 1-5 1,-23 6 7-16,-17 2-1 0,-12 1 1 16,-2 0 8-16,4-1-14 15,13-2 5-15,7-2 0 16,7-2-2-16,10-3 6 16,9-1-4-16,5-3 0 15,5 3 12-15,-1 1-12 16,-6 4 3-16,-5 7 1 15,-7 0 18-15,-8 2-21 16,-7 2 2-16,-5-1 0 16,-7 0 7-16,-8-1-16 15,-1 0 6-15,2-1 0 0,14 0 6 16,11 1-5 0,8 2-1-16,11 0 0 0,-1 4 3 15,-6 0-12 1,-11 1 9-16,-17 0 0 0,-15 0-2 15,-7 0 11 1,-2 0-9-16,5 0 7 0,7 0 0 16,9 0-7-16,9 0 0 15,10 0 0-15,2-3 5 16,5-1-3-16,-1-2 10 16,-7 1 3-16,-4-1-13 15,-9 2 21-15,-6 0-23 16,-5-1 4-16,-3 2-4 15,0 1 1-15,0-1 0 16,-6 3-1-16,-6 0 9 16,-9 0-15-16,-8 0 6 0,-9 0 0 15,-6 0-1-15,-1 0 6 16,2 0-5-16,9 0 0 16,8-2 2-16,9 1-2 15,4 0 0-15,0 1 1 16,-3 0-6-1,-7 0 5-15,-6 0 0 0,1 0 0 16,3 0 6-16,4 2-7 16,6 0 1-16,9-1 0 15,3 1-6-15,1 0 9 0,-3 1-3 32,-4 2 0-32,-5-1 7 0,-2 1-12 15,-5 1 5-15,-5-2 0 16,-6 0-1-16,-7-1 10 0,-3 0-8 15,-4 0-1 1,3-3 10-16,8 0-10 0,7 0 4 16,5 0 4-16,0 0 17 15,-5-6-16-15,-10 3 0 16,-9 0 3-16,-12 2-7 16,-4 1 19-16,-2 0-24 15,0 0 3-15,0 0-7 16,0 0-8-16,0 0-48 15,0 0-55-15,-5-1-86 16,-16-5-63-16</inkml:trace>
  <inkml:trace contextRef="#ctx0" brushRef="#br0" timeOffset="18060.68">22095 4723 837 0,'0'0'8'0,"0"0"-8"0,0 0 0 0,0 0 5 0,0 0 1 0,0 0 28 0,108-27-33 0,-34 27 2 0,5 7 5 0,-7 10 0 0,-12 0-7 0,-11 1-1 0,-12-1 2 0,-7 3-15 0,-6 1 13 0,-11 4 0 0,-5 5 6 16,-8 7 1-16,0 11 6 15,-18 8 13-15,-12 8-15 16,-9 2 6-16,-5-2-17 16,-6-4 0-16,-10-2-2 15,-11-4-6-15,-23 0-40 16,-36-4-38-16,-27-13-212 15</inkml:trace>
  <inkml:trace contextRef="#ctx0" brushRef="#br0" timeOffset="19673.02">13742 8479 414 0,'0'0'7'0,"0"0"-11"0,0 0 10 0,0 0-5 0,0 0 28 0,0 0-28 0,-37 17 32 0,37-16-13 0,0-1-16 0,0 0 21 0,0 0-10 0,16 0 17 16,8 0 27-1,17-8-27-15,12-10 9 16,14-5-23-16,9-3-15 16,9 3 29-16,12-1-29 0,9-2 13 15,12-1-10 1,16-2 2-16,9-5-8 0,13-3 0 16,10-1 1-1,6-3-3-15,15 3 5 0,9 1-3 16,16 2 5-1,11 0-5-15,-1-3 0 0,2 0-3 16,-2-3 9-16,-1-1-13 16,-5-1 11-16,-3-1-4 15,-3 2 32-15,-6 4-7 16,2 2 3-16,-9 3-18 16,-6 3 3-16,-12 6 23 15,-26 6-32-15,-26 7-3 16,-27 4-1-16,-21 2 10 0,-16 3-14 15,-13-1 4 1,-8 0 0-16,-4 0-3 16,-5 0 4-16,-2-1-1 0,-3 1 0 15,-1-1 8-15,1 2-11 16,5 1 3-16,12 0 0 16,10-2-4-16,12-2 4 15,2-2 0-15,-2 0-3 16,0-3 5-16,-1 1-9 15,-2 2 5-15,0 0 2 16,2 3-1-16,2 1 1 0,7 0 0 16,12 0-1-16,13-3 11 15,11-1-11 1,10-4 1-16,0-3 0 0,-7-2-5 16,-16 2 15-1,-20 2-10-15,-14 0 18 0,-8 2-10 16,-3 0 11-16,-4 0-19 15,2 0 0 1,1-2 9-16,9-2-3 0,8-4-5 16,11-4 11-16,4-2-2 0,-1-1-7 15,-8 5-3 1,-8 3 0-16,-12 3 8 16,1 3-7-16,-3 1-1 15,4 2 0-15,5 1 7 0,10-3-17 16,12-3 10-16,10-6 0 15,7-1-2-15,2 1 2 16,-9 1 0-16,-10 1 0 16,-10 3 8-16,-8 1-9 15,-7 0 1-15,-5 2-3 16,-3-2 0-16,-3 1 6 16,-5 2 6-16,-7 1-9 15,-2 1 11-15,8 0-19 16,9-2 8-16,10-1 0 15,6 0-8-15,-5 0 8 16,-11 1 0-16,-15 2-4 0,-13 2 19 16,-14 3-21-16,-7 0 6 15,-2 2 0-15,0 1-13 16,0-2-22-16,0 2-15 16,0 0-30-1,0 0-86-15,-5 0-4 0,-14-2-117 16</inkml:trace>
  <inkml:trace contextRef="#ctx0" brushRef="#br0" timeOffset="20091.66">21688 6764 920 0,'0'0'0'0,"0"0"-24"0,0 0-2 0,125-11 26 0,-37 4 37 0,14 1-36 0,8 4 16 15,-4 2-17-15,-11 0 0 0,-14 0-3 0,-14 1 8 0,-13 10-5 0,-10 3 0 0,-8 4 5 16,-7 2-9-16,-7 2 4 16,-1 4 0-16,-5 4-7 15,-5 4 8-15,-5 4-1 16,-6 3 0-16,-8 4 8 16,-27 3-11-16,-22 2 3 15,-22 3 0-15,-24 0 9 16,-27-3-9-16,-34 0-73 15,-19-12-146-15</inkml:trace>
  <inkml:trace contextRef="#ctx0" brushRef="#br0" timeOffset="21705.26">14874 9897 518 0,'0'0'0'0,"0"0"-22"0,0 0 2 0,0 0 12 0,0 0 13 0,0 0-5 0,-47 34 14 0,45-34 18 0,2 1 8 0,0-1-38 0,0 0 3 0,0 0-6 0,0 2 4 0,0-2-3 16,0 1 0-16,0 2-3 15,0-1 0-15,0 0 3 16,0 1 0-16,0-1 6 0,0-2-2 16,0 0 18-16,0 0 5 15,0 0-21-15,0 0 31 16,0 0-23-16,12 0-14 15,13-2 41-15,12-11 0 16,13-4 12-16,7-2-27 16,5-1-17-1,6-1 16-15,4 0-25 0,12-1 2 16,10 2 14-16,9-2-13 16,3 1-1-16,3 1-2 15,-3 1 1-15,-2-1-7 16,2 3 6-16,3 0 0 0,-3 1 7 15,3 2 2-15,-3 3-8 16,2 0-1 0,5 0 3-16,4-2-4 0,4-3 1 15,2-2 0 1,-3-2-1-16,0 0 11 0,0-1-10 16,-2 0 0-16,-2 3 1 15,1 0-6-15,9 0 5 16,8 4 0-16,5 0 3 15,5-3-2-15,-6 2-1 16,-11-2 0-16,-13-2 3 16,-12 2-13-16,-8-1 13 15,2-3-3-15,5 1 4 16,8-3 4-16,10 1-8 16,5 1 0-16,8 0-1 15,1-1-6-15,-1 1 7 0,-1 2 0 16,-6 2-3-16,-4 1 11 15,-9 2-8-15,-3 0 0 16,-2 1 1 0,2-2-5-16,3-1 4 0,7-4 0 15,5-1-4-15,5 0 2 16,-1 2 2-16,-4 1-8 16,-9 6 4-16,-15 2-9 15,-9 0 13-15,-8 0 0 16,-1-1 0-16,4 0 12 15,4-2-18-15,9-4 6 16,1-3-12-16,0 0 3 0,-3-1-1 16,-8 3 10-16,-7 2-11 15,-9 5 20-15,-3 1-12 16,-3 2 3-16,-1-1 0 16,1 2-1-16,12-1 1 15,14 1 0-15,13 0 0 16,7-2 2-16,-4 2-4 15,-12-2-2-15,-15 4-17 16,-13-1 12-16,-15 1-7 16,-13 2 16-16,-4-1-5 15,-5-1 9-15,-8 3-10 16,-3 0 6-16,-7 0-21 16,-3 0 19-16,-2 1-44 0,3 1-15 15,0 0-1 1,3-3-22-16,6-3-15 0,1-1-8 15,-1-4-145-15</inkml:trace>
  <inkml:trace contextRef="#ctx0" brushRef="#br0" timeOffset="22376.66">22245 8373 886 0,'0'0'0'0,"0"0"-67"0,0 0 2 0,140-47 56 0,-69 36 1 0,2 3 15 0,-7 5-7 16,-7 2 6-16,-9 1 7 0,-11 0-8 0,-9 0-5 0,-3 1 1 0,-4 6-2 0,1 0 8 0,1 1-7 0,-3 2 0 0,-3 2 5 15,-2 2-12-15,-4 5 7 16,-3 4 0-16,2 5-5 15,-2 7 12 1,3-1-6-16,3 1-1 0,-3-4 12 16,5-5-13-16,-4-5 1 15,0-3 0-15,-3-4 7 16,-2-2-6 0,-5-3 0-16,-4-2 5 0,0 1 3 15,0 1-2-15,0 3-7 16,0 3 1-16,0 0 1 0,0 1 2 15,0-1-4-15,0 0 0 16,0-2 10 0,0 2-12-16,0-4 2 15,0 0 0-15,0 2-5 16,0 1 5-16,0 3 0 16,0 3 6-16,-1 2 6 0,-1 1-7 15,2-4-5-15,0 0 0 16,0-8 0-16,0-4 2 15,0-4-2-15,0-3 1 16,0 0 13-16,-11 0-10 16,-21 2-4-16,-23-2-43 0,-24 0-111 15,-14-15-457-15</inkml:trace>
  <inkml:trace contextRef="#ctx0" brushRef="#br0" timeOffset="26895.97">26583 4071 513 0,'0'0'23'0,"0"0"-19"0,0 0 23 0,0 0 33 0,0 0-12 0,0 0 29 0,-1-1-29 0,1 1-38 0,0 0 22 0,-2 0-29 0,2 0 4 0,0 0 5 0,-1 0-4 16,1 0-11-16,-2 0 3 15,2 0-8-15,-2 1-3 0,2 6 6 16,-1 7 5-16,-1 8-6 16,2 10 17-1,0 6-11-15,-1 5 0 0,1 4 1 16,0 1 0-16,0 0-1 16,0 0 0-16,0-5 2 15,1-1 7-15,2-6-13 16,1-5 4-16,-4-1 0 15,0-5-3-15,0-2 6 16,-2-3-3-16,-4-5 4 16,1-3 4-16,1-5-11 15,3-2 3-15,-2 2-23 0,-3 4-10 16,-6 1-84-16,-5-8-93 16</inkml:trace>
  <inkml:trace contextRef="#ctx0" brushRef="#br0" timeOffset="27947.52">28302 4576 916 0,'0'0'13'0,"0"0"-23"0,0 0 10 0,0 0-29 0,0 0 25 0,0 0 4 0,3 130 13 0,7-64 6 0,7-5-8 0,-4-14-13 0,2-13 2 0,-6-9 0 15,-3-13-2-15,-4-4 6 16,-1-6-4-16,-1-2 8 15,0 0-2-15,0-11 19 16,0-20-25-16,0-14 0 16,0-8-9-16,0-6 11 15,7 2-2-15,5 3 0 16,6 9 2-16,2 11-12 16,0 11 10-16,1 10 0 15,3 11-12-15,8 2 12 16,6 9 0-16,1 25-3 0,-2 12-3 15,-4 10 3-15,-6 4 3 16,-5-1 0-16,-8-9-3 16,-4-7 5-16,-5-10-2 15,-2-10 0-15,-3-10 1 16,0-7-4-16,0-5-18 16,0-1 21-16,0 0 15 15,0-20-14-15,0-15 4 16,0-13-5-16,10-11-11 15,9-5 8 1,5 3 3-16,1 11 0 0,-2 13 15 0,-2 17-13 16,-6 13 8-1,3 7-10-15,0 0-10 0,7 21 6 16,4 15-1-16,-1 9 5 16,-4 8-3-1,-8 4 3-15,-2-4-1 0,-5-2-55 16,0-10-97-1,4-17-51-15</inkml:trace>
  <inkml:trace contextRef="#ctx0" brushRef="#br0" timeOffset="28550.25">29249 4567 800 0,'0'0'14'15,"0"0"-12"-15,0 0 12 0,0 0-13 0,0 0-1 0,0 0 23 0,66 95-9 0,-24-51 11 0,8-5-25 0,5-9 0 0,-4-14 14 0,-2-8-14 16,-5-7-8-16,-10-1-16 16,-5-4-45-16,-6-15 44 15,-7-11 4-15,-3-7 19 16,0-4-3-16,3 0 10 16,5 3-2-16,-1 11 31 15,2 12-32-15,0 10 44 0,4 5-46 16,6 14 7-16,9 26 4 15,4 18-6-15,2 15 26 16,-2 10-20-16,-6 5-4 16,-11-3 4-16,-13-1-11 15,-15-3 0-15,-6-10 5 16,-36-10-5-16,-23-11-1 16,-19-16-65-16,-10-13-72 15,3-21-73-15</inkml:trace>
  <inkml:trace contextRef="#ctx0" brushRef="#br0" timeOffset="28891.64">30453 4486 646 0,'0'0'90'0,"-99"27"-90"16,47 3 1-16,5 10-1 16,16 11 12-16,14 7 1 15,17 5 8-15,9 2-17 0,34-5 3 16,16-6-7 0,10-3 10-16,-3-6-4 0,-8-5-6 15,-14-6 0-15,-16-7 2 16,-12-8 3-16,-14-5-6 15,-8-4 1-15,-33-3 0 16,-27-5 4-16,-20-2-4 16,-5 0-20-16,10-15 12 15,21-3-44-15,34-1-9 16,26-7-23-16,36-1-184 16</inkml:trace>
  <inkml:trace contextRef="#ctx0" brushRef="#br0" timeOffset="29431.66">31078 4875 689 0,'0'0'66'0,"0"0"-64"0,0 0 8 16,0 0 1-16,0 0 44 16,-83 7-11-16,26-7-12 15,-6 0-13-15,-1-18-8 16,10-11-9-1,13-8-2-15,18-10 5 0,20-4 2 16,3-3-7-16,31 4 0 16,14-1-12-16,14 2 14 15,5 3-4-15,3 11-6 16,-4 12 7-16,-5 16-10 16,-6 7 11-16,-7 16 0 15,-4 22-5-15,-5 14-1 16,-9 19 4-16,-13 15 2 0,-14 10 0 15,0 4-8 1,-29-5 8-16,-17-11 0 0,-18-11-2 16,-11-15-3-16,-4-17-14 15,2-16-25-15,8-17-6 16,14-8 33-16,16-10-13 16,18-20 30-16,20-10-7 15,1-7 8-15,25-1-3 16,9 1 2-16,5 7 0 15,1 7 27-15,1 9-11 16,-4 11 10-16,2 12 9 16,1 1-28-16,-3 19 4 0,1 18-11 15,-1 12 6 1,-3 12 2-16,-2 4-8 0,-7 0 0 16,-4-4 0-16,-11-6-23 15,-2-13-67-15,-4-18-73 16,-1-21-334-16</inkml:trace>
  <inkml:trace contextRef="#ctx0" brushRef="#br0" timeOffset="29708.21">31759 4592 200 0,'0'0'575'0,"0"0"-545"0,0 0-30 0,0 0 0 0,-9 81 5 0,-15-6 28 0,-6 11 17 0,-4 3-32 0,4-6-8 0,8-10 33 0,12-13-27 0,10-18 6 0,7-10 14 16,31-13-21-16,26-8 36 15,32-6-9-15,23-5-41 16,9 0-2-16,-5-5-5 15,-17-6-126-15,-27-4-88 16,-28-5-331-16</inkml:trace>
  <inkml:trace contextRef="#ctx0" brushRef="#br0" timeOffset="30350.89">28370 6688 950 0,'0'0'2'0,"0"0"-4"0,0 0 2 0,-103-42-8 0,38 46 3 0,-13 26 10 0,2 12 1 0,15 10 16 0,16 6-18 0,19 2 12 0,13 3-16 16,10-1 3-16,3-2-2 15,9-6 9-15,17-10-10 16,13-9 0-16,19-13 15 15,21-14-17-15,21-8 5 16,10-18 1-16,-1-22 10 16,-15-9-14-16,-21-12 10 15,-24-7 2-15,-22-2-5 16,-18-2-3-16,-9 4-4 16,-18 9 0-16,-29 8-6 15,-18 12 6-15,-9 11-7 0,-2 13-18 16,7 15-27-1,17 0 23-15,18 23-70 16,23 12-50-16,11 5 7 0,17-2-86 16</inkml:trace>
  <inkml:trace contextRef="#ctx0" brushRef="#br0" timeOffset="30694.75">28877 6914 860 0,'0'0'9'16,"0"0"4"-16,90 21-26 15,-38 1 26-15,4 7-3 0,-1 6-10 16,-7 9 7-16,-7 1-6 16,-10 1 7-16,-12-3-8 15,-11-4 0-15,-8-10-18 16,-13-10 8-16,-15-7-1 15,-4-12 8-15,1-2-3 0,6-23 12 16,10-14-6 0,10-12 0-16,5-11 7 15,20-13-15-15,21-4 8 16,13 4 0-16,9 16-11 0,2 18 11 16,1 17 0-16,-2 14-12 15,-1 10-96 1,-7 0-31-16,-2 18-56 15</inkml:trace>
  <inkml:trace contextRef="#ctx0" brushRef="#br0" timeOffset="31106.59">30126 6836 686 0,'0'0'6'15,"0"0"34"-15,-89-59 17 16,58 55-2-16,-2 4-15 16,-5 11-31-16,-1 20 7 0,2 10-16 15,7 13 0-15,13 7 7 16,12-1-2-16,5-1-5 16,6-8 0-16,18-10 6 15,7-11-9-15,4-13 3 16,7-8-11-16,5-9 10 15,1-5-28-15,-2-20 1 16,-9-8 16-16,-10-9-7 16,-9-7 16-16,-9-8 3 15,-7-2 0-15,-2 5 4 0,0 12-3 16,0 16 24-16,-2 14 36 16,1 9-31-16,-1 3-16 15,-1 4-14 1,-4 24-19-16,-1 18 14 0,4 13 5 15,4 7-4-15,0-1-50 16,20-5-62-16,10-13-14 16,2-15-70-16</inkml:trace>
  <inkml:trace contextRef="#ctx0" brushRef="#br0" timeOffset="32024.88">30589 6934 359 0,'0'0'237'0,"107"-84"-219"0,-49 66 13 16,-5 14 43 0,-9 4-56-16,-9 11-14 15,-10 20 11-15,-2 13-11 0,-4 11-4 16,-3 7 0 0,-2 0 16-16,-7-8-23 0,-4-13 7 15,-3-16 0-15,0-12 0 16,0-9 9-16,0-4-9 15,0 0 0-15,-3-15-25 16,-4-15 6-16,1-11-42 16,3-6 50-16,-2-5-2 15,0 0 0-15,-5 3 4 16,0 5 2-16,-3 14 14 16,-2 10 21-16,1 10 36 0,2 10-18 15,-3 0-6 1,-6 22-39-16,-5 19 11 15,-1 15 17-15,6 10-22 0,12 6 20 16,9 2-26-16,0-2 0 16,22-1 14-16,10-5-4 15,3-7-10-15,9-5-1 16,8-11 6-16,6-10-3 16,6-15-3-16,5-10 0 15,1-8 0-15,-3-23-19 16,-6-16-6-16,-4-14-21 15,-8-12-10-15,-4-11 16 0,-8-14-18 16,-7-12 25 0,-6-10 27-16,-8-2-8 15,-4 3 14-15,-3 9 15 16,-1 15 17-16,-5 19 53 0,-3 20-29 16,0 20 33-16,0 15-28 15,0 10-43-15,-2 3-16 16,-11 30-2-16,-10 25-12 15,-8 28 4-15,1 19 8 16,6 15 0-16,9 13 11 16,11-4 1-16,4-2-6 15,0-13-6-15,19-17 1 16,13-12-4-16,11-17 7 16,3-18-4-16,9-15 16 0,11-17-8 15,10-15-6-15,16-3-2 16,7-29-36-16,0-11 27 15,-2-15-35-15,-14-10-10 16,-14-4 33-16,-20-1 4 16,-26 2 17-16,-18 9 0 15,-7 6 3-15,-27 9 48 16,-14 12-44-16,-4 15 3 16,1 16 13-16,7 4-20 15,11 27 4-15,13 13-7 16,14 12 0-16,1 2 9 15,22 0-7-15,17 0 0 16,10-7 12-16,5-5-6 0,-2-10-6 16,-4-10-2-16,-9-7-15 15,-9-8-14-15,-14-7-102 16,-16 0-143-16</inkml:trace>
  <inkml:trace contextRef="#ctx0" brushRef="#br0" timeOffset="32332.12">29977 8537 811 0,'0'0'90'0,"0"0"-90"0,0 0 0 0,142-52 0 0,-9 16 42 0,35 0-4 0,26 4 0 0,20-3-17 0,2 6-8 0,-10 8-14 0,-31 10 1 0,-42 8-18 0,-38 3 15 0,-39 0-54 16,-26 1-31-1,-26 10-57-15,-7 3-122 0,-38-2-7 16</inkml:trace>
  <inkml:trace contextRef="#ctx0" brushRef="#br0" timeOffset="32597.15">30123 8887 737 0,'0'0'23'16,"0"0"-23"-16,0 0 12 15,0 0-12-15,81 10 112 16,17-13-42-16,41-10-29 0,33-2-41 16,13-1 12-16,1 1-14 15,-21 1 2-15,-32 4-4 16,-38 7-4-16,-40 3-47 15,-31 0-14-15,-24 0-54 16,-8 0-112-16,-35 0-40 16</inkml:trace>
  <inkml:trace contextRef="#ctx0" brushRef="#br0" timeOffset="35668.28">27329 10503 725 0,'0'0'55'0,"0"0"-4"0,0 0 35 0,0 0-5 0,0 0-42 0,0 0-23 0,0 0-16 0,4-38-28 0,-4 77 24 0,0 19 4 0,0 8 0 15,-4 10 0-15,4-1 7 16,0-7-9-16,0-6 2 15,0-11 0-15,-1-12-14 16,-5-6 11-16,-7-10 3 16,-3-7 0-16,0-7-28 15,-5-9-7-15,0-3 32 0,1-28-8 16,1-20 7 0,6-18-34-16,2-21 34 15,8-16-2-15,3-20 6 16,0-5-9-16,5 4 9 0,16 12 0 15,7 21 42-15,5 24-28 16,4 19-12-16,-2 18 1 16,-4 17 4-16,-7 14-14 15,-2 2 4-15,-4 24-8 16,0 21 2-16,0 21 10 16,-8 17-2-16,-1 18-57 15,-3 2-115-15,0-8-71 16</inkml:trace>
  <inkml:trace contextRef="#ctx0" brushRef="#br0" timeOffset="35888.33">27071 10899 968 0,'0'0'18'0,"0"0"-18"0,0 0-25 0,136-86 12 0,-47 62 6 0,7 9 7 0,-4 5-71 0,-5 6-23 0,-8-1-102 0,-17-2-277 0</inkml:trace>
  <inkml:trace contextRef="#ctx0" brushRef="#br0" timeOffset="36460.94">27754 10696 880 0,'0'0'42'0,"0"0"-42"15,0 0-7-15,0 0-10 16,0 0 17-16,-6 111 0 16,24-61 13-16,12-2-11 15,7-3-2-15,7-6 0 16,6-9-2-16,4-10 2 15,-2-12-20-15,2-8-15 0,-5 0-24 16,-9-21 38-16,-13-11-21 16,-10-13 32-16,-14-11 7 15,-3-5 6-15,-2-2 0 16,-10 5 9-16,3 14 1 16,5 12 68-16,1 15-25 15,3 10-21-15,0 7-8 16,0 0-27-16,0 10-10 15,9 21 1-15,13 14 7 16,8 13-4-16,6 6 6 16,2-5 0-16,4-7-2 15,1-14 6-15,-2-14-4 16,-5-14 0-16,-2-10 5 16,5-17-20-16,4-25 15 15,2-22-47-15,-1-16 33 0,-5-18-11 16,-4-16 13-1,-5-13 5-15,-4-1 0 0,-6 2 4 16,-10 20 6-16,-8 25-2 16,-2 24 44-16,0 26-16 15,0 18 19-15,0 13-30 16,-5 4-18-16,1 35-7 16,-1 24-3-16,5 25 10 15,0 19-4-15,23 17 6 16,8 2-4-16,2-3-57 15,-3-11-58-15,-11-23-49 16,-19-18-269-16</inkml:trace>
  <inkml:trace contextRef="#ctx0" brushRef="#br0" timeOffset="36656.46">28570 10533 909 0,'0'0'0'0,"0"0"-55"0,142-98 54 0,-65 74-21 0,7 7 11 0,1 10-61 0,-1 7-35 0,-8 0 13 0,-9 9-56 0,-15 5-42 0</inkml:trace>
  <inkml:trace contextRef="#ctx0" brushRef="#br0" timeOffset="36923.8">29351 10445 125 0,'0'0'154'0,"0"0"-19"15,0 0-30-15,0 0-58 16,0 0 0-16,-26 97 74 16,1-46-46-16,2 5-23 15,7 3-49-15,13 1 15 16,3-2-14-16,21-8-2 16,18-6 7-16,14-11-1 15,10-12 4-15,4-14-4 0,0-7-3 16,-8-9 14-1,-12-17-18-15,-11-14 8 16,-16-8 6-16,-13-11-6 0,-7-4-6 16,-26-4-3-16,-21 2-13 15,-16 10 9-15,-13 10-3 16,-9 14 6-16,-1 15-3 16,8 16-60-1,14 0-67-15,16 9-128 0</inkml:trace>
  <inkml:trace contextRef="#ctx0" brushRef="#br0" timeOffset="37425.87">29804 10551 814 0,'0'0'64'0,"0"0"-14"0,0 0-38 0,0 0-12 0,0 0 0 0,0 0-15 0,21 94 15 0,-2-36 3 0,2 0 5 0,-1-2-8 0,1-5 15 0,-4-7-20 0,-5-7 5 16,-2-7-9-16,-3-7 4 15,-3-6-116-15,2-14-120 16</inkml:trace>
  <inkml:trace contextRef="#ctx0" brushRef="#br0" timeOffset="37953.28">30179 10455 915 0,'0'0'0'0,"0"0"-4"15,0 0-27-15,0 0 26 16,0 0 8-16,22 87-6 15,-15-40 3-15,1 5 0 16,0 1 8-16,5 1-8 16,-1-5 0-16,1-6 0 15,-4-14 10-15,-3-12-13 0,-3-8 3 16,-1-8 0 0,-2-1 20-16,0 0-9 15,0-15 8-15,0-15-19 16,1-12-2-16,2-7-5 0,6-7 7 15,4 0-2-15,8 4-7 16,7 4 9-16,1 12 0 16,-2 14 0-16,-3 12-4 15,0 9-2-15,1 1-1 16,3 7 7-16,5 19-3 16,4 14 3-16,2 8 0 15,1 11-1-15,-5 8 4 16,-10 7-11-16,-8 1-31 15,-8-10-168-15,-1-20-373 16</inkml:trace>
  <inkml:trace contextRef="#ctx0" brushRef="#br0" timeOffset="38265.72">31269 10465 855 0,'0'0'34'0,"0"0"-29"0,0 0 11 0,0 0 2 0,0 0-15 0,-110 56-5 0,65 1 2 0,12 7 0 0,17 5-1 0,16 5 1 0,4-2 0 0,28-3 0 0,8-8-8 16,12-12-14-16,6-14-66 15,6-18-62-15,-2-17-70 16</inkml:trace>
  <inkml:trace contextRef="#ctx0" brushRef="#br0" timeOffset="38589.42">31523 10589 879 0,'0'0'0'0,"0"0"0"15,0 0 4-15,0 0-3 16,113 11 4-16,-70 24-2 16,-2 13 11-16,-5 9-20 15,-4 3 6-15,-6 2 0 16,-10-5-2-16,-10-11 5 15,-6-13-3-15,0-13 0 16,-5-12 1-16,-8-8 6 16,0-1 4-16,-4-20-4 15,5-12 14-15,6-10-18 16,6-11 0-16,8-10-3 16,26-6 2-16,20-3-10 0,7 5-30 15,3 14-54 1,-4 21-14-16,-14 18-82 0,-8 15-179 15</inkml:trace>
  <inkml:trace contextRef="#ctx0" brushRef="#br0" timeOffset="38948.75">32239 10680 750 0,'0'0'59'16,"0"0"9"-16,0 0 7 0,0 0-64 15,0 0-7-15,0 0-8 16,-28 30 0 0,28-2 4-16,0 1-7 0,7-4 16 15,12-4-9-15,3-8 0 16,0-10-15-16,-1-3 5 16,-2-10 3-16,-6-19-3 15,-5-8 1-15,-8-9-33 16,-2-2 29-1,-23-1 2-15,-3 4 11 0,-2 5 1 16,7 12 6-16,7 14 27 16,7 10 25-16,1 4-53 0,-2 22-6 15,-2 19-10 1,-1 16 10-16,7 6-1 0,6 8 1 16,5 2 0-16,20 2-5 15,15-3-20-15,6-7-37 16,6-15-79-16,-5-20-77 15</inkml:trace>
  <inkml:trace contextRef="#ctx0" brushRef="#br0" timeOffset="40019.91">32563 10687 752 0,'0'0'39'0,"0"0"-4"16,0 0 2-16,0 0-28 15,0 0-9-15,0 0-9 0,25 78 9 16,-10-20 12 0,-2 2-3-16,-3-1-10 0,-3-12 1 15,-7-12-1-15,0-15 0 16,0-9 1-16,0-8 0 16,0-3-4-16,0-1 11 15,0-21-22-15,0-12 1 16,3-6-7-1,9-6 12-15,5-1 6 16,6 3 3-16,6 5-6 0,-3 12 7 16,4 12-7-16,-3 10 6 15,-2 5-10-15,0 0 4 16,-3 20 6-16,-3 7 0 16,-1 10 6-16,-6 5 1 0,-3 2-1 15,-3-1-6-15,1-3 0 16,-4-7-2-16,0-10 2 15,0-9 0 1,-1-7 1-16,-1-7 11 0,1 0-12 16,1 0 0-16,4 0-13 15,5-17 6-15,3-5-37 16,6-10 44-16,1-4-13 16,-4 1 3-16,1 2 10 15,-5 9 1-15,-2 10 6 16,-3 9 23-16,1 4-30 15,8 1 0-15,6 0 1 0,6 0 13 16,4 4-5-16,-1 3 4 16,-3 0-9-1,-3 1 10-15,-5 5-9 16,7 5-3-16,-4 6-2 16,0 4 5-16,-3 1-6 0,-6-9 1 15,-5-8 0-15,-6-6-3 16,-2-6 6-16,0 0 17 15,-2-17 25-15,2-14-42 16,0-6-4-16,-1-7 1 16,1 1-23-16,-3 2 19 15,0 3-26-15,0 8 30 0,0 7 0 16,-5 10 5 0,1 4-9-16,4 6 4 15,-3 3-2-15,-5 1-5 16,-5 15-3-16,-5 8 10 15,0 3 0-15,1 6 4 16,4 4-8-16,7 1 4 0,6 0 0 16,0 1-1-16,18-4 2 15,9-2-1 1,7-10 3-16,-7-8 10 0,6-9-13 16,-3-6 6-16,4-7-2 15,-1-21 24-15,-3-10-27 16,-5-11 0-16,2-11-1 15,2-6-7-15,0-10 1 16,-2-7-33-16,-6-9 2 0,-11 3 34 16,-10 9-6-1,0 13 9-15,-4 21 28 0,-14 15-27 16,6 11 31-16,3 9-10 16,3 6-12-16,3 5 19 15,-1 2-29-15,-5 26-8 16,-3 21 6-16,-2 25 4 15,4 17 20-15,8 10-22 16,2 3 4-16,0-4-3 16,9-7 2-16,-1-4-3 15,-8-9 0-15,0-13-35 16,-15-21-103-16,-7-20-280 16</inkml:trace>
  <inkml:trace contextRef="#ctx0" brushRef="#br0" timeOffset="40370.58">33623 10779 949 0,'0'0'0'0,"0"0"13"0,124-75 4 0,-77 63-17 0,-13 9 2 0,-12 3-14 0,-14 17-84 0,-1 14-178 0</inkml:trace>
  <inkml:trace contextRef="#ctx0" brushRef="#br0" timeOffset="40425.44">32561 11758 951 0,'0'0'97'0,"90"-35"-78"0,15 1-19 0,31-9 54 0,20-3-1 0,8 1-6 0,-6 4-44 0,-22 10 2 0,-35 12-5 0,-32 10-41 0,-31 9-66 0,-29 0-109 0,-9 2-247 0</inkml:trace>
  <inkml:trace contextRef="#ctx0" brushRef="#br0" timeOffset="64103.51">20251 6057 67 0,'0'0'78'0,"0"0"-67"0,0 0 6 0,0 0-14 0,0 0-3 0,0 0 17 0,-80 33-16 0,65-24-1 0,0-1 0 0,-3 1 4 0,3-3 12 15,3-1-5-15,2-4 31 0,4-1 33 16,3 0-2-1,1 0 6-15,2 0-32 0,0 0-40 16,0 0 24 0,0 0-31-16,0 0 4 0,0 0-4 15,0 0 6-15,0 0 4 16,0 0 25-16,0 0-3 16,0 0 27-16,0 0-23 15,0 0-9-15,0 0 6 16,0 0-30-16,0 0 4 0,0 0-7 15,0 0 4 1,0 0-12 0,0 0 8-16,14-4 0 0,9-6 10 15,12-1-9-15,8-2 5 16,2 0-6-16,2 1 19 0,4-1-25 16,4-1 6-16,5 1 0 15,4 1 4-15,0 0 0 16,-4-1-4-16,-5 3 0 15,-5-2 0-15,-1 0-4 16,1 1 4-16,4-4 0 16,10-1-1-16,6-1 5 15,-1 0-4-15,0 5 0 16,-5 3 8-16,-6 2-16 16,-3 3 8-16,-3 0 0 0,1 0 0 15,4-3 5 1,1-1-5-16,6 0 0 15,3-2 6-15,9 1-10 16,0 1 4-16,3 1 0 0,-6 0-1 16,-3 1 5-16,0-1-4 15,-2 0 0-15,0-1 0 16,2-1 0 0,-1 1 0-16,1-4 0 0,2 4 4 15,2-2 7-15,0 2-11 16,-4 2 0-16,0 2 1 15,-6 1-7-15,-5 3 6 16,1 0 0-16,0 0 2 16,-1-1 6-16,0-2-13 15,2-3 5-15,0-2-3 0,4-1-4 16,3-1 7-16,3 0 0 16,7 0 0-16,0 2 2 15,1 1-2-15,-2 1 0 16,-1 2 1-16,-4-1-5 15,-2 0 4-15,2 1 0 16,1 0 5-16,2 1 3 16,3 2-11-16,-3 1 3 15,-5 0 0-15,-9 0-6 16,-4 0 6-16,1 0 0 16,2 0 1-16,0 1 7 15,2-1-8-15,1 0 0 16,3 0 1-16,4 0-9 15,0-1 8-15,2-3 0 0,-3 2 0 16,-6 1 7-16,-3 1-7 16,-6 0 0-16,4 0 5 15,5 0-13-15,5-2 8 16,7-1 0 0,-1-4 0-16,5 0 6 0,2-1-8 15,1 0 2-15,1 1-4 16,-2 2-5-16,-3-1 12 15,-4 1-3-15,2-1 0 16,-1-1 8-16,1-1-8 0,2-1 0 16,2-1 0-1,2 0-4-15,-3 2 4 16,-3-2 0-16,-10 0 2 16,-13 2 4-16,-9-2-6 0,-5 3 0 15,-2-3 2-15,0 3 19 16,1-2-20-16,-1 2 8 15,0 0 7-15,-1 0-8 16,-3 0 7-16,-5 3-15 16,-2 1 4-16,-7 1 4 15,-4 0-7-15,-2-1-1 16,1 0 8-16,4-1 1 16,1-2-12-16,5 2 3 15,-3 1 0-15,-8 1-4 16,-4 0 4-16,-7 2-3 15,-2 0-8-15,0 0-76 0,-6 0-93 16,-21 0-323-16</inkml:trace>
  <inkml:trace contextRef="#ctx0" brushRef="#br0" timeOffset="65585.86">22654 7940 199 0,'0'0'463'0,"0"0"-463"0,0 0 0 0,0 0 8 0,0 0 10 0,0 0 19 0,20 0-26 0,-2-8-8 0,10-5 41 0,11-1-43 0,6-3 4 16,10 0 16-16,6-1-19 15,7-1 10-15,6 2-12 16,1 0 6 0,-1 5-2-16,-2-2 0 0,-2 2-3 0,7-2-1 15,6 0 12 1,8-2-19-16,5 2 7 0,1 0 0 15,-1 2 7 1,-4-1-5-16,-4 2-2 0,-2 1 0 16,-4 0 9-16,-5 0-10 15,-4 1 1-15,-4 1 0 16,-6 1-1-16,-2-1 5 16,2-2-4-16,4-2 4 15,7 1 9-15,4 1-11 16,1-1-2-16,1 1 1 15,-2-1 1-15,1-2 5 0,-3 2-6 16,-1 2-1 0,-7-1 6-1,1 2-10-15,1-2 4 0,3 0 0 0,-1 0-2 16,1-1 8 0,0-3-6-16,0 0 0 15,-1 0 3-15,-1 1-7 0,-2-1 4 16,-6 3 0-16,-2-1-2 15,-1 3 5-15,-2-1-3 16,-2 0 0-16,-2 2 6 16,0 0-12-16,1 1 6 15,0 0 0-15,3 1 3 16,3 2 2-16,1-2-4 16,0 4-1-16,-1-1 8 15,-8-1-10-15,-4 1 2 0,-6-1 0 16,0 0-3-1,-1-1 6-15,-3 1-3 16,-3 1 0-16,-9 2 9 0,-3-2-11 16,0 1 2-16,-1 1 0 15,4 0 9-15,-1-1-2 16,-1 2-7-16,0 0 5 16,-1 0 5-16,-2 0-4 15,-2 0-6-15,-1 0 0 16,0 0 9-16,1 0-5 0,1 0-4 15,4 3 6 1,-1-2 6-16,0 1 3 0,-5-2-14 16,-5 0 10-1,-2 1 26-15,-6-1-25 0,-2 0 20 16,-1 0-11 0,-1 0-11-16,-2 0 11 0,1 0-21 15,1 0 3-15,-1 0 4 16,1 0-1-16,-1 0-6 15,-1 0 0-15,0 0 12 16,0 0 2-16,0 0-14 16,0 0 0-16,0 0 34 15,0 0-26-15,0 0 8 16,0 0-15-16,0 0 15 16,0 0-19-16,0 0 3 15,0 0-3-15,0 0-6 16,0 0-36-16,0 0-27 15,-7-3-69-15,-24-11-242 0</inkml:trace>
  <inkml:trace contextRef="#ctx0" brushRef="#br0" timeOffset="67618.87">13409 6210 110 0,'0'0'501'0,"0"0"-495"0,0 0-6 0,0 0 0 0,0 0 0 0,52-85 0 0,-26 66 18 0,-1 2 2 0,2 1-15 0,-6 5 34 0,0 1-23 16,-1 1-15-16,0 1 17 15,5-6-15-15,10-4-3 16,11-7 18-16,16-8-13 15,10-2 6-15,10-3-9 16,2 7 4-16,4 5 10 16,0 5-16-16,-2 4 0 15,-1 1 1-15,-5 4 6 16,2-2-9-16,4-2 2 0,8-3-3 16,9-2 0-16,1 1 3 15,2-3 0-15,-4 3-2 16,-1 2 10-16,-7 2-11 15,-4 4 3 1,-3 3 0-16,-4 0-1 0,-3 2 1 16,-2-1 0-16,4-2-1 15,6-1 8-15,7-3-12 16,7 0 5-16,-3 0 0 16,-1-1-3-16,-6 4 3 15,-8 1 0-15,-3 0-2 16,-8 2 13-16,3-1-13 15,1 0 2-15,4 0 0 16,-2-1-7-16,6-1 7 0,3-1 0 16,6 2-2-1,3 2 11-15,-1 0-13 0,-7-1 4 16,-4 4 0 0,-5-1-4-16,-3 1 4 0,2-3 0 15,3 1-1-15,9-1 11 16,10-1-15-16,2 1 5 15,2 0 0-15,-3 0-4 16,-4 1 5-16,-3 0-1 16,-4-1 0-16,-8 1 7 0,-2 1-8 15,1-1 1 1,-2 0 0-16,3-2 32 16,3-1-30-16,8 0 5 15,3 1 4-15,4 2 4 0,1 1-18 16,0 1 3-16,1 0 0 15,4 1 9-15,-1 1-5 16,0-2-4-16,-3 0 1 16,-1-2 13-16,0 2-14 15,1 0 0-15,-1 4 4 16,-1 1 9-16,-7 0-10 16,-3 0-3-16,0 0 0 15,1 0 7-15,4 0-11 16,6 0 4-16,-1-2 0 0,5-3-1 15,-2-2 1 1,0 0 0-16,-2 1 0 0,-8 3 11 16,-9 2-17-16,-12-1 6 15,-13 2 0-15,-13-2-1 16,-6-3 6-16,-8 1 4 16,-5 0 6-16,-1-2-4 15,-1 0-8-15,-4 0-3 16,-3-1 0-16,-8 2 0 15,-7 1 7-15,-2 1-7 16,-2 2 0-16,0 1-13 0,-31 0-59 16,-25 0-242-1</inkml:trace>
  <inkml:trace contextRef="#ctx0" brushRef="#br0" timeOffset="69031.61">14109 8318 545 0,'0'0'16'0,"0"0"-16"0,0 0 0 0,0 0-1 0,0 0 1 0,0 0 0 0,0 0-4 0,-60 0 13 0,53 0-9 0,2 0 16 16,1 0-12-16,2 0 19 0,2 0-13 16,0 0 3-16,0 0-9 15,0 0 2-15,0 0-12 16,6-3 12 0,12-6-6-16,12-5 54 15,12-3-47-15,12-3 14 16,15-4 3-16,12-3-18 0,13-3 9 15,12 1-15-15,10-4 0 16,8 2 11-16,4 4-11 16,-1 2 9-16,-4 5-6 15,-3 2 9-15,7 1-23 16,5-3 11-16,6-1 0 16,9-2 5-16,3-1-5 15,1 2 0-15,3-1 0 16,-2 2 12-16,3 1-13 15,5 1 2-15,-1-1 4 0,-2 0 15 16,-9 0-20 0,-7-2 2-16,-6-1-1 0,-3 1 12 15,0-1-20-15,2 0 7 16,8 5 0-16,1 0 9 16,3 1-4-16,2 0 4 15,-5-1 0-15,-4-1-2 16,-7-1 12-16,-9 2-19 15,-11 0 5-15,-2 1 11 16,-4 2-14-16,1 0 1 16,1 1-3-16,-1 0 13 0,-4 0-16 15,-4 1 3 1,-6 2 0-16,-12 0 2 0,-10 4-1 16,-12 1-1-16,-8 3 0 15,-8 2 13-15,-1 1-18 16,0 0 5-16,8 0 0 15,16 0 2-15,18 0 2 16,15 0-2-16,6 0-2 16,-3 0 10-16,-10 0-24 15,-13 0 14-15,-13 0 0 0,-11 0 0 16,-6 0 6 0,0-2-6-16,10 2 0 15,5-1 5-15,6-1-10 0,1 1 5 16,-5 1 0-1,-8-2-2-15,-14 1 6 0,-15 0-4 16,-13-1 0 0,-8 1 4-16,-8 1-7 0,0 0 3 15,0 0-10-15,0 0 4 16,0 0-79-16,0 0-53 16,-19 0-165-16</inkml:trace>
  <inkml:trace contextRef="#ctx0" brushRef="#br0" timeOffset="70840.55">14682 10351 694 0,'0'0'1'0,"0"0"-2"0,0 0-3 0,0 0 2 0,0 0-13 0,0 0 15 0,15 0 0 0,-8 0 5 0,5-1-1 0,3-2-4 15,6-2 2-15,9-1 7 16,10-2-3-16,14-2-3 16,13-1-3-16,12-5 19 15,10-1-18-15,7-3 11 16,1-1-7-16,4 0 1 15,7 0-4-15,-5-2-2 16,-2 4 0-16,2-3 3 0,-1 1 0 16,5-2-3-1,8 0 0-15,6-3 3 0,6-2-3 16,8 0 7-16,12 1 10 16,5 0-12-16,6 2 4 15,6 0-10-15,-1-1 1 16,-1 2 0-16,4 0-9 15,-4 1 10-15,6 1-1 16,0 0 0-16,1 1 9 16,4 2-9-16,-3-1 0 15,3 3 0-15,1 0 2 16,5 0-1-16,-1 0-1 16,3-1 1-16,-4 1 9 15,-7 3-10-15,-10 1 0 16,-13 3-3-16,-8 5-2 0,-3 3 6 15,-2 2-1-15,-4 0 3 16,-1 0 1-16,-9 0-6 16,-5-2 2-16,-7-3 0 15,-7 2-5-15,-10 1 5 16,-10 2 0-16,-13 0-1 16,-9 0 12-16,-10 0-13 15,-6 0 2-15,-1 4 0 16,-1-3 7-16,12-1 4 15,3 0-7-15,3 0 9 16,0-1 0-16,-3-8-14 16,-9 1 1-16,-3-2 0 0,0 3 1 15,2-1 1-15,8 3 11 16,6-1 7-16,7 1-10 16,6 1-10-16,2-3 0 15,-5 1 0-15,-6-1-3 16,-6 0 3-16,-9 1 0 15,-5 1 0-15,-5 0 10 16,0 2-11-16,2 2 1 16,2-2 0-16,-1 0-5 15,-3-2 9-15,-6-3-4 16,-5-1 10-16,-4-3-1 16,-6 3 16-16,0-4 1 15,1 2-17-15,7-1 11 16,2 1-20-16,6 4 0 0,-1 0 0 15,-3 2 9 1,-5 1-15-16,-4-1 6 0,-4-1 0 16,-3-2 0-16,0-2 4 15,-1 0-4-15,-4 0 9 16,0 3 6-16,-2 3 1 16,-2-1-16-16,2 1 5 15,3 0-9-15,-2 0 4 16,0 1 0-16,-5 1 1 15,-2 1 15-15,1 0-15 16,-2 1 10-16,0-2 0 16,0 1 43-16,0-1-46 15,0 2 14-15,0 0-2 16,0 0-8-16,0 0-6 0,0 0-6 16,0 0 0-16,0 0-13 15,0 0 15-15,0 0-2 16,0 0 0-16,0 0 12 15,0 0-22-15,0 0 10 16,0 0 0-16,0 0 14 16,0 0-10-16,0 0 4 15,0-1 12-15,0 0-9 16,0-1-3-16,0-3-8 0,0-2 2 16,3-2-5-1,-2-1 4-15,-1-1-2 16,0 0-28-16,-23-2-155 15,-24-4-177-15</inkml:trace>
  <inkml:trace contextRef="#ctx0" brushRef="#br0" timeOffset="73685.03">25230 4166 627 0,'0'0'17'0,"0"0"-19"0,0 0 2 0,0 0 0 0,0 0 64 0,0 0-20 0,-28-43-5 0,19 32-22 0,-5-2-6 0,-5 2-6 0,-8 0-5 0,-11 2 0 0,-12 1-6 0,-11 0 8 15,-11 3-2-15,-10-2 0 16,0 1 10-16,-6 3-19 15,1 2 9-15,-2-1 0 16,-1 2-3-16,4 0 3 16,2 0 0-16,1 9-4 15,-2 1 1-15,-5 1-4 16,-4 1 7-16,-6 0 0 16,-6 4-7-16,0 0 12 15,6 4-5-15,11 3 0 16,10 1-2-16,9 2-9 15,5 3 11-15,3 2 0 16,4 3-3-16,3 1 3 0,2 4 0 16,4 3 0-1,3 0 2-15,6 3-9 0,4-3 7 16,9 2 0-16,5 2-7 16,9 1 7-16,6-2 0 15,7-1-7-15,0-6 6 16,3-3-13-16,15 0 14 15,7-5 0-15,13 0-9 16,6-2 9-16,13-7 0 16,15-4-1-16,16-5 7 15,19-7 2-15,17-5-8 16,15 0 0-16,7 0 4 16,3 0 2-16,-1 0-6 15,1 0 0-15,-3 2 7 16,5-1-14-16,-1-1 7 0,6 0 0 15,2 0 4-15,3-6-1 16,3-6-3-16,-3-3 0 16,-14 0 10-16,-10 0-10 15,-15-1 2-15,-11 1 8 16,-6 0 31-16,-3-3-29 16,8-1 22-16,9-7-22 15,10-5 6-15,2-4-17 16,-7-8-1-16,-21-2-1 0,-22 1-9 15,-25 5 12 1,-20 2-2-16,-12 5 0 16,-15-1 5-16,-9-2-24 15,-8-6 13-15,-31-4-30 16,-20-4 29-16,-26-1-22 0,-27-1 11 16,-21 5 6-16,-19 5 4 15,-9 4 0-15,-6 9 8 16,-2 4 0-16,5 7 13 15,2 7-13-15,5 6 10 16,5 4-9-16,-3 0 9 16,1 11-4-16,-7 16-6 15,-4 12 0-15,2 11-3 16,4 10-1-16,19 11-13 16,22 8 13-16,23 8 4 15,25 9-15-15,22 7 15 0,12 2-1 16,11 0-11-16,10-1 13 15,13-3-3-15,2-2 2 16,33-6-10-16,24-10-4 16,20-13 14-16,20-14 0 15,17-14-1-15,12-19 4 16,12-16-3-16,9-7 0 16,12-18 7-16,3-16-14 15,7-10 7-15,0-9 0 16,-9-14-4-16,-12-12-6 15,-11-11-7-15,-22-6 9 16,-22-5 8-16,-31-2 8 16,-32 2 0-16,-25 7 7 0,-11 8-3 15,-45 11-8 1,-28 9-5-16,-21 5 1 16,-24 9-5-16,-19 8-6 0,-13 12 11 15,-16 12 0-15,-7 15-5 16,-6 5 11-1,9 22-6-15,22 17 0 0,26 14 0 16,38 5-6-16,37 10 6 16,35 1 0-16,18 2-3 15,48-5-12-15,35-9 15 16,32-10 0 0,22-19 6-16,20-16-8 0,7-12 2 15,-6-7 0-15,-16-28-7 16,-23-16-4-16,-28-11 6 15,-34-10-25-15,-35 0 20 0,-22 3-2 16,-49 5 11-16,-33 8 1 16,-33 8 15-16,-21 9-12 15,-6 9 11-15,7 11 37 16,26 11-39-16,30 8 30 16,31 0-42-16,30 25 0 15,18 11-3-15,27 7-19 16,33 9 19-16,22-4-23 15,16-2-6-15,5-10 26 16,-7-9-32-16,-16-10 27 0,-26-9 2 16,-30-8 10-1,-20 0-1-15,-4-12 64 0,-30-13-58 16,-5-4-5 0,-6 0-1-16,5 5-7 0,4 5 1 15,8 4-53-15,12 1-122 16</inkml:trace>
  <inkml:trace contextRef="#ctx0" brushRef="#br0" timeOffset="75172.09">27044 3437 150 0,'0'0'137'0,"0"0"-33"0,0 0-10 0,0 0-25 0,0 0-22 0,0 0 34 0,-6-17-36 0,6 16-9 0,0-2 9 0,0 0-44 0,0 0 42 0,0 0-3 0,0 2-30 0,0 1 33 0,0 0-34 0,0 0 5 15,0 0-14 1,0 0-6-16,0 11 6 0,0 11-11 15,3 9 11-15,5 9-4 16,3 7 9 0,0 2-5-16,-1 2 10 0,2-1 3 15,-1-5-14-15,-4-4 1 16,3-4 0-16,-4-4-1 16,4-4 9-16,-4-7-8 15,1-6 0-15,-1-8 9 16,-6-7-9-16,1-1 0 15,-1 0 1-15,0 0 34 16,0 0 4-16,0 0 14 16,0-4-17-16,0-4-25 15,0-2-12-15,0 2 1 0,0 2-18 16,0 3 8-16,0 3-72 16,0 0-41-16,-4 0-71 15,-11 0-242 1</inkml:trace>
  <inkml:trace contextRef="#ctx0" brushRef="#br0" timeOffset="76794.75">27092 6128 649 0,'0'0'53'0,"0"0"-49"0,0 0 4 0,0 0-1 0,0 0 52 0,0 0-11 0,0-1-38 0,0 1-2 0,0 0-8 0,3 18-4 0,4 9 2 0,4 12 4 0,0 11 18 0,0 3 10 0,0 5-22 15,-1-1 14-15,-3 0-16 16,-1 0 3-16,-1-3-9 16,1-5 8-16,-2-7-12 15,-1-9 4-15,0-8 0 16,-1-8-8-16,1-4 4 0,0-5-56 16,0 0-72-16,1-8-13 15,-1 0-268-15</inkml:trace>
  <inkml:trace contextRef="#ctx0" brushRef="#br0" timeOffset="77724.28">27644 7713 711 0,'0'0'36'0,"0"0"-16"0,0 0 68 0,0 0-60 0,0 0 47 0,0 0-56 0,0-7-11 0,0 7-1 0,3 15-7 0,3 21 0 0,4 17 52 0,5 14-39 0,3 9 29 0,0 3-14 0,0 1-28 0,0-1 31 0,-2-13-27 16,-2-12 0-16,-2-13 2 15,-2-17 8-15,-4-10-19 16,-3-8 5-16,-3-6 0 15,0 0-3-15,0 0 3 16,-5-23-46-16,-21-24-185 16</inkml:trace>
  <inkml:trace contextRef="#ctx0" brushRef="#br0" timeOffset="85083.43">27229 3310 638 0,'0'0'178'0,"0"0"-155"0,0 0-26 0,-36-73 7 0,32 60 4 0,-1 3 57 0,2 6-60 0,3 0 13 0,0 1-18 0,0 0 0 0,9-1 2 0,32-3 0 16,29-2-2-16,34 2 0 15,12 4 11-15,-4 3-17 16,-16 0 6-16,-23 10 0 15,-21 8-3-15,-13 1 6 16,-11 8-3-16,-8 5 0 16,-3 9-2-16,-6 10-3 15,-3 14 5-15,-3 11 0 16,-5 9-1-16,0 6 3 0,0 4-2 16,-10 5 0-1,-8 8 7-15,-6 3-12 0,-4 6 5 16,-5 3 0-16,0 5-1 15,2 8 4-15,7 1-3 16,6 6 0-16,9-2 9 16,8-5-14-1,1 7 5-15,0-5 0 0,1 2-1 16,8 12 7-16,6-2-6 16,0 6 0-16,3 3 11 15,-2-6-15-15,-2 5 4 16,-7 1 0-16,-1 3 0 15,3 0 2-15,0-6-2 16,5-8 0-16,2-13 7 16,-1-8-13-16,-3-6 6 15,-9-7 0-15,-3-6-2 0,-2-5 2 16,-17-2 0-16,-6-8-1 16,-3-7 6-16,0-12-11 15,0-12 6-15,3-15 0 16,8-15-12-16,5-5 14 15,5-6-2-15,-5 1 2 16,-3 5 11-16,-7 5 10 16,-11 4-19-16,-6 1 0 15,-12 1 12-15,-2-5-14 16,0 1 1-16,-2-3-3 16,-3 2 7-16,-5 1-12 15,-6-2 5-15,-8 1-15 16,-17-1-4-16,-15-2-31 0,-22-1-80 15,-13-12-131-15</inkml:trace>
  <inkml:trace contextRef="#ctx0" brushRef="#br0" timeOffset="106789.72">21166 6521 600 0,'0'0'7'0,"0"0"17"0,0 0-23 0,0 0 38 0,0 0 30 0,0 0-52 0,0 0 1 0,0 0-10 0,-6 0-7 0,6 0 37 0,0 0-38 0,0-5 2 16,25-15 5-16,23-15-5 15,28-19-2-15,22-10 0 16,19-8 3-16,19-6-6 15,8-2 3-15,1-1 0 16,-11 8-3-16,-22 11 9 16,-23 17-12-16,-23 12 1 15,-19 12-36-15,-19 5 17 16,-12 6-17-16,-11 5 28 16,-5 1 2-16,0 2-54 15,-18 2-100-15</inkml:trace>
  <inkml:trace contextRef="#ctx0" brushRef="#br0" timeOffset="107327.15">21762 5980 637 0,'0'0'0'0,"0"0"-2"0,0 0 1 16,0 0 1-1,-80-44 41-15,77 39-31 16,3-2-7-16,0 1-3 0,0-1 1 16,0-6-5-16,14-3 1 15,11-6 3-15,11-2-8 16,8-3 8-16,7-1 0 15,4 1 8-15,0 3-3 16,-2 7 7-16,-8 9-12 16,-8 6 4-16,-4 2-8 15,-5 3 5-15,-1 11-1 16,-3 1 1-16,-2 3 12 16,2 7-15-16,-2 13 2 15,4 14 0-15,2 15 5 16,2 9 0-16,1 0 7 15,-3-4-4-15,-1-10 2 16,-7-8-10-16,-4-9 0 16,-8-9 2-16,-5-7-6 0,-3-8 11 15,0-4-7-15,0-6 4 16,0-3 7-16,0-3-11 16,-5 2 0-16,-7 3-14 15,-6 1 5-15,-1 3-75 16,-4-7-35-16,4-7-154 15</inkml:trace>
  <inkml:trace contextRef="#ctx0" brushRef="#br0" timeOffset="114370.9">23336 4368 480 0,'0'0'64'0,"0"0"-62"0,0 0 18 0,0 0 1 0,0 0-16 0,-26-73 66 0,24 69-15 0,1 1-39 0,1 1 12 0,0 2-25 0,0 0 5 0,-2 0-9 16,2 5-11 0,0 19 0-16,0 18 11 0,12 18 0 15,9 10 32 1,9 15-32-16,7 6 12 0,8 3-12 16,6 2 11-1,1-2-13-15,-1 4 2 0,1 9 0 16,0 8 5-16,1 10-1 15,2 10-4-15,4 11 0 16,7 3-80-16,1-4 51 16,-6-15-93-16,-13-31-26 15,-15-33-134-15</inkml:trace>
  <inkml:trace contextRef="#ctx0" brushRef="#br0" timeOffset="114925.15">23576 5274 225 0,'0'0'4'16,"65"86"18"-16,-20-39-15 15,8-6 5-15,10-7 13 16,9-9-7-16,8-9 56 16,13-15-48-16,14-1 1 15,20-25 29-15,9-16-51 16,0-13 12-16,-13-9 0 15,-17-12-12-15,-18-10 24 16,-13-14-26-16,-11-9 1 16,-4-15 3-16,-7 3-4 15,-9 5-3-15,-13 9 0 16,-15 18 6-16,-16 11-5 16,-4 10-1-16,-33 11 0 15,-11 11 8-15,-7 14-6 16,-3 9-2-16,4 14 0 15,4 8 7-15,4 1-20 16,1 25 13-16,2 12 0 0,3 14-2 16,3 17 7-16,4 16-5 15,7 16 0-15,9 18 1 16,12 4-17-16,5-5 6 16,24-9-33-16,18-16-7 15,15-14-36-15,4-15 5 16,1-22-84-16</inkml:trace>
  <inkml:trace contextRef="#ctx0" brushRef="#br0" timeOffset="115465.67">24976 4543 611 0,'0'0'0'0,"-134"19"-57"0,70 25 31 0,7 15-3 0,15 13 29 0,23 14-4 0,19 8-3 0,6 4 5 0,36 1-4 0,19-9-15 0,15-14-22 0,3-17 25 0,-2-22-4 0,-6-20 3 0,-10-17-2 15,-9 0 21-15,-9-27 8 0,-5-8-6 16,-13-13 27-1,-13-10-27-15,-12-8 0 16,-12-8 21-16,-19-2-18 16,-13 3 18-16,-9 7 22 0,-7 10-18 15,-7 19 23-15,-5 22-44 16,-7 15 24-16,-6 34-26 16,-3 25 8-16,7 18-14 15,13 9 2-15,22 2-6 16,31-1-4-16,15-10 10 15,37-12-16-15,23-11 14 16,11-18-22-16,7-16 5 16,-5-19-24-16,-10-1-6 15,-14-29 33-15,-15-13 2 0,-16-13 12 16,-13-9-3-16,-5-4-17 16,-14 1 12-16,-20 6 2 15,-14 11 8-15,-11 18 48 16,-12 13-43-16,-3 13 0 15,-7 6-10-15,-5 18-19 16,-4 16-16-16,-4 7-169 16</inkml:trace>
  <inkml:trace contextRef="#ctx0" brushRef="#br0" timeOffset="116020.9">22019 5540 357 0,'0'0'18'0,"0"0"-15"0,0 0-4 0,0 0 1 0,0 0 0 0,0 0 5 0,102 38 26 0,-47-3-3 0,7 6 17 0,10 10-32 15,4 11 10-15,2 17-21 0,-1 11 5 16,1 12 7-16,-2 8-11 16,-1-3-3-1,1 2 4-15,0 1-4 0,3-2-7 16,-6-7-91 0,-9-18-95-16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14T05:43:31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24012 7370 370 0,'0'0'0'0,"0"0"-145"0,-82 14 131 0,57-10 14 0,5-1 24 0,6 0 55 0,6-3 11 0,7 1 11 0,1-1-72 0,0 0-10 0,0 0-11 0,0 0 7 15,7 0 29-15,14 0 3 16,15-8 35-1,12-6-29-15,11-2-20 0,8 1 20 16,5-1-33-16,4 1-7 16,15-1 6-16,12-2-10 15,12-2-7-15,9-4-2 16,-2 1 5-16,-12 2-14 16,-22 3 9-16,-28 6 0 15,-26 4 5-15,-20 6 5 16,-12 2-5-16,-2 0 55 15,0 0-46-15,0-5 11 16,-5 0-25-16,-7-3-59 16,-3 1 30-16,2 5-44 0,-7 0-23 15,-5-1-71 1,-12-5-232-16</inkml:trace>
  <inkml:trace contextRef="#ctx0" brushRef="#br0" timeOffset="830.56">20132 6511 546 0,'0'0'65'0,"0"0"-7"0,0 0 2 0,0 0 22 0,0 0 12 0,0 0-47 0,0 0 39 0,0 0-30 0,0 0-49 16,0 0 46-16,0 0-53 0,13-5 2 0,33-13-7 15,31-10 6 1,43-9-1-16,33-2 0 0,12-4 6 16,5 1-12-16,-18 2 6 15,-26 8-4-15,-34 8-2 16,-32 9-11-16,-30 8 3 16,-18 4-14-16,-11 3-34 15,-1 0 51-15,0 0-54 16,0 4-54-16,-16 14-25 15,-16 9 59-15,-14 3-52 16,-10 2-135-16</inkml:trace>
  <inkml:trace contextRef="#ctx0" brushRef="#br0" timeOffset="1266.45">20059 6886 660 0,'0'0'13'0,"-106"49"14"0,82-37 34 16,18-10-14-16,6-2 5 16,40-10-37-16,39-20-6 15,45-14 77-15,42-11-64 16,25-5-1-16,9 3-10 16,-8 4 3-16,-28 7-23 15,-30 9 9-15,-35 9 0 16,-36 10 5-16,-29 8 3 15,-19 4-8-15,-12 6 12 16,-3 0 0-16,0 0 23 16,0 0-35-16,0 0 0 15,0 0-1-15,0 0-1 16,0 0-14-16,0 0-23 0,0 0-20 16,0 0 56-16,0 1-17 15,0 1 20-15,0 1-10 16,0-3 18-16,0 0-8 15,0 0 0-15,0 0 3 16,0 0-13-16,0 0 10 16,0 0-14-16,0 0 11 15,0 0-58-15,0 1-28 16,0-1-79-16,0 0-117 16</inkml:trace>
  <inkml:trace contextRef="#ctx0" brushRef="#br0" timeOffset="4310.68">9244 7559 555 0,'0'0'1'0,"0"0"2"0,0 0-3 0,0 0 6 0,0 0 26 0,0 0-4 0,0 0-3 0,-17-7 29 0,17 7-12 0,0 0 13 0,0 0-38 0,0-3-8 16,21-8-18-16,28-10 8 16,29-10 1-1,23-8 14-15,13-3-12 0,8 2 0 16,-4 6-2-16,-5-1 12 16,-5 6-15-16,7 0 3 15,7 0 0-15,3-2 0 16,2 0 1-16,-7 0-1 15,-17 1 0-15,-17 5 5 16,-22 5-11-16,-19 7 6 16,-21 6 0-16,-14 3 0 15,-7 4 6-15,-1 0 18 16,-2 0 7-16,1 0-21 0,-1 0-20 16,2 0 4-16,-1 0-66 15,5 0-55-15,0 6-178 16,-2-2 1-16</inkml:trace>
  <inkml:trace contextRef="#ctx0" brushRef="#br0" timeOffset="5530.96">19465 7678 211 0,'0'0'304'0,"0"0"-285"0,0 0-15 0,0 0 27 0,0 0-8 0,0 0-16 0,0 0 5 0,-2 0-12 0,2 0 3 0,0 0 1 0,0 0-4 0,0 0 0 16,6 0-2-16,17 0 9 16,14 0 4-1,21-4 21-15,24-9-5 16,21-6 19-16,20-2-30 16,13-4 9-16,8-2-14 0,8-2-1 15,7 2-10-15,-4-2 0 16,-3 2 0-16,-9 2-1 15,-15 3 3-15,-13 2-2 16,-22 5 0-16,-22 5 8 16,-22 5-15-16,-17 2 7 15,-13 2 0-15,-7-1-1 16,-4 2 2-16,-4 0-1 16,-2 0 0-16,1 0 6 15,-3 0-9-15,0 0 3 0,0 0 0 16,0 0 24-16,0 0-23 15,0 0 16-15,0 0-15 16,0 0 10-16,0 0-18 16,0 0 6-16,0 0 0 15,0 0-6-15,0 0-4 16,0 0-47-16,0 3-38 16,0 1-16-16,0-4-126 15</inkml:trace>
  <inkml:trace contextRef="#ctx0" brushRef="#br0" timeOffset="7171.32">23108 7689 333 0,'0'0'268'0,"0"0"-228"0,0 0-18 0,0 0 53 0,0 0-4 0,0 0-36 0,-12-1 24 0,12 1-43 0,0 0-16 0,0-2 12 0,18-2-12 0,25 0 0 0,31-3 0 16,30-2 16-16,23-1-22 15,6-1 6-15,-3 1 0 16,-14-1-2-16,-22 2 8 15,-21 1-6 1,-28 2 0-16,-20 2 9 0,-16 1-9 16,-7 0 15-16,-2-1 34 0,0 0 0 15,0-2-43-15,0 3 2 16,0 3-8-16,0 0-35 16,0 0-63-16,-8 0-103 15,-8 0-116-15</inkml:trace>
  <inkml:trace contextRef="#ctx0" brushRef="#br0" timeOffset="19697.59">14250 8464 1042 0,'0'0'27'0,"0"0"-11"0,0 0-16 0,0 0 0 0,0 0 5 0,0 0-5 0,14 114 0 0,4-65 7 0,-3 0-2 0,0 0-3 0,-8-7-4 0,-5-2-60 15,-2-9-98-15,0-12-65 16,-6-12-413-16</inkml:trace>
  <inkml:trace contextRef="#ctx0" brushRef="#br0" timeOffset="19879.72">14203 8541 945 0,'0'0'72'0,"0"0"-48"0,0 0 58 16,0 0-82-16,0 0-6 15,0 0 0-15,107 38 6 16,-38-8-2-16,4 0 2 0,0-1-15 16,-6-4-39-16,-4-5-69 15,-8-5-34-15,-12-13-45 16,-13-2-338-16</inkml:trace>
  <inkml:trace contextRef="#ctx0" brushRef="#br0" timeOffset="20097.96">14698 8449 719 0,'0'0'62'0,"0"0"4"0,-28-71 54 16,26 65 1-16,1 5-65 15,1 1-33-15,0 7-23 0,0 22-19 16,19 18 19-16,6 13 6 16,4 7-3-16,-3 2 10 15,-3-3-11-15,-2-1 0 16,-3-7-2-1,0-6-46-15,1-10-41 0,1-16-121 16,4-21-166-16</inkml:trace>
  <inkml:trace contextRef="#ctx0" brushRef="#br0" timeOffset="20398.66">15058 8602 972 0,'0'0'42'0,"0"0"-9"0,0 0-28 16,0 0-5 0,0 0-2-16,12 93 2 0,18-49 7 15,6-6 0-15,2-10-7 16,-4-11 0-16,-5-10 1 16,-10-7-2-16,-1-8 7 15,-3-24-5-15,0-10 3 16,-8-13-4-16,-7-5-6 15,0 2-35-15,-15 5-19 16,-1 14 53-16,5 16-13 16,5 12 16-16,6 10-20 15,0 1-105-15,3 14-60 16,13 14 143-16,0 9-121 0</inkml:trace>
  <inkml:trace contextRef="#ctx0" brushRef="#br0" timeOffset="21033.38">15514 8609 809 0,'0'0'45'0,"0"0"87"16,0 0-39-16,0 0-8 16,0 0-85-16,0 0-3 15,2-12 2-15,11 31-12 0,8 4 13 16,3 1 0-1,-5-5 1-15,1-3-5 16,-8-5 4-16,-4-4-1 0,-2-2-14 16,-2-5-58-16,-3 0 16 15,2 0 25-15,2-3 23 16,2-16 3 0,5-9 9-16,0-6-3 0,4-1 25 15,-4 4-13 1,1 8 26-16,-5 8 1 0,-3 6-27 15,-2 6 8-15,1 3-20 16,2 0 0-16,6 0-3 16,3 0 1-16,7 10 2 0,3 2 0 15,1 2 0 1,-2 0-4-16,0-2 4 0,-2 2 0 16,-3-4-1-16,-7-3-3 15,-3-2-10 1,-2-4-13-16,-3-1-27 0,-3 0 44 15,5 0-14-15,3-13 23 16,6-9-12-16,2-10 21 16,3-4-8-16,0 2 1 15,2 3 6-15,-3 7 16 16,-3 9-22-16,-2 5 8 16,-3 4 3-16,0 5-9 15,2 1-3-15,2 0 0 16,4 8 0-16,5 9 10 15,1 4-2-15,-1 4 8 16,3-4 1-16,-3-2-14 16,-2-2-3-16,-4-4 0 15,-1-4 1-15,-5-5-1 0,-2-4 0 16,0 0-10-16,1-6-29 16,5-11-44-16,4-6-111 15,2-3-97-15</inkml:trace>
  <inkml:trace contextRef="#ctx0" brushRef="#br0" timeOffset="21501.7">16609 8064 706 0,'0'0'21'0,"0"0"86"16,0 0-11-16,-13-76 14 0,13 74-36 0,0 2-56 0,0 0-18 0,0 13-21 0,7 20 21 0,14 13 16 0,0 14-8 0,3 3 11 0,0-1-8 0,-5-3-7 0,-5-9 10 15,-5-5-11-15,-4-8-3 16,-3-8 0-16,-2-9-15 16,0-9-7-16,0-7 1 15,0-4-12-15,1 0 28 16,6-12 5-16,0-16 0 15,9-12-1-15,14-5-7 16,7-2 5-16,12 5 3 0,3 13-9 16,-2 10 1-16,-5 13 5 15,0 6 3-15,-3 13-5 16,-5 18 13-16,-3 8-4 16,-10 6 3-16,-16-1-7 15,-8 2 39-15,-15-4-28 16,-24-5-2-16,-13-8-5 15,-2-9-4-15,9-9-9 16,15-8-17-16,20-3-34 16,10-11-26-16,21-17-160 15,12-7-210-15</inkml:trace>
  <inkml:trace contextRef="#ctx0" brushRef="#br0" timeOffset="21861">17281 8321 582 0,'0'0'96'0,"0"0"7"15,0 0 16-15,0 0-44 16,0 0-45 0,0 0 4-16,0 14-31 0,0 6-3 15,0 3 2-15,0-1-1 16,4-2-1-16,19-3 0 16,5-5-4-16,3-3-3 15,-1-8-10-15,0-1-19 16,-5-1 35-16,-5-18-19 15,-4-3 20-15,-7-6 0 0,-9-3 6 16,0-1-6-16,-4 6 3 16,-17 5-2-16,-7 8 27 15,-8 10-17-15,-6 3-2 16,-6 4-9-16,5 18 3 16,5 6 13-16,13 6-16 15,10 7 0 1,14-1-4-16,1 4 9 0,15-2-10 15,17-4 4-15,15-6-40 16,8-10-13-16,8-9-79 16,-4-12-79-16,-11-1-232 15</inkml:trace>
  <inkml:trace contextRef="#ctx0" brushRef="#br0" timeOffset="22110.95">17645 8308 780 0,'0'0'5'0,"0"0"1"16,0 0-6-16,0 0 0 16,89 25 13-16,-54 11 1 15,0 5 15-15,-3 0-20 16,-8-7-2-16,-9-11 12 16,-10-8-10-16,-3-11-1 15,-2-4 40-15,0-3 14 16,0-21 8-16,0-11-64 0,3-13 3 15,15-13-10 1,12-12 1-16,4-3-22 16,3 8-18-16,-10 16-46 15,-4 22-16-15,-16 15-90 0</inkml:trace>
  <inkml:trace contextRef="#ctx0" brushRef="#br0" timeOffset="22979.76">14899 9875 432 0,'0'0'537'0,"0"0"-524"0,0 0 45 0,0 0-4 0,0 0-31 0,0 0-23 0,-67 49-2 0,57-6 2 0,7 0 0 0,3-2 0 0,0-6 2 0,0-8 0 16,0-7 1-16,0-11-3 0,0-5 3 15,0-4-19 1,0 0 14-16,0-24-10 0,3-19 8 15,12-17-50 1,5-15 51-16,-1-3-3 0,-3 2 11 16,-4 12-5-16,-4 19 11 15,-4 17-10-15,2 15 40 16,-3 9-38-16,3 3-3 16,6 1-2-16,10 1-7 15,13 23 0-15,8 15 11 16,9 14-2-16,6 10 5 15,0 11-5-15,-1 1 5 16,-6-1-5-16,-11-5-79 16,-19-9-89-16,-17-15-231 0</inkml:trace>
  <inkml:trace contextRef="#ctx0" brushRef="#br0" timeOffset="23167.92">14977 10112 1109 0,'0'0'0'0,"0"0"-18"15,0 0 12-15,103-72 2 16,-22 43-1-16,17 0-6 16,13-2-94-16,-3 1-20 15,-9-1-67-15,-21-1-82 16</inkml:trace>
  <inkml:trace contextRef="#ctx0" brushRef="#br0" timeOffset="23379.53">15650 9642 620 0,'0'0'106'0,"0"0"22"15,0 0-19-15,0 0-8 16,0 0-30 0,0 0-39-16,-70-71-18 0,70 71-14 15,4 13-12-15,23 17 11 16,11 13 2-16,8 12 4 15,2 6-3-15,-2-2 13 16,-4-4-16 0,-7-4 1-16,-5-7-29 15,-3-7-50-15,-5-10-88 0,-5-17-110 16,-5-10-304-16</inkml:trace>
  <inkml:trace contextRef="#ctx0" brushRef="#br0" timeOffset="23854.67">15914 9353 850 0,'0'0'67'0,"0"0"-51"15,0 0 73-15,0 0-40 16,0 0-48-16,0 0-2 16,30 26-5-16,10 28 6 15,8 9 30-15,-2 2-27 16,-1 2 6-16,-6-1-9 15,-5-1 5-15,-6-7-2 16,-5-11-3-16,-7-14 0 0,-5-12 0 16,-4-11 3-16,-6-7-6 15,-1-3 1 1,0 0 2-16,0-11 14 0,0-15-14 16,0-7-25-16,0-6 20 15,0 2-8-15,0-2-3 16,0 4-12-16,16 4 6 15,10 5 18 1,13 8-1-16,12 7-8 0,10 7 10 16,5 4 6-16,-2 3-2 15,-1 19-1-15,-8 8 0 0,-6 4-1 16,-12 1 1-16,-12-3 0 16,-17 1-2-16,-8-4 10 15,-36 1 4-15,-20-5 0 16,-10-2-7-1,-1-5-3-15,4-5-2 0,11-3-26 16,16-6-22-16,14-4-60 16,17 0-114-16</inkml:trace>
  <inkml:trace contextRef="#ctx0" brushRef="#br0" timeOffset="24342.72">16293 9928 492 0,'0'0'136'0,"0"0"-91"0,0 0 107 0,0 0-44 0,0 0-67 0,0 0 7 0,-15 0-31 0,15 0-12 0,0 0-10 0,0 14-3 0,14 9 8 16,9 11 19-16,10 10-7 16,6 6 5-16,7 7-15 15,2 4 4-15,0-4-3 16,-6 0-3-16,-5-6-39 0,-4-5-71 15,-6-15-77-15,-5-17-282 16</inkml:trace>
  <inkml:trace contextRef="#ctx0" brushRef="#br0" timeOffset="24829.03">16597 9319 836 0,'0'0'136'15,"0"0"-128"-15,0 0 14 16,0 0 22-16,0 0-37 16,0 0-7-16,-22-15-27 0,40 47 27 15,6 8 0-15,1 10 2 16,2-1 17-16,-2 2-18 15,-1 1 4-15,-2 1-5 16,-3-5 8-16,0-3-12 16,-4-10 4-16,-3-9 0 15,-5-11-4-15,-4-8-1 16,-1-7-8-16,-2 0 11 16,0-13 4-16,0-15 0 15,0-6-2-15,0-1 0 16,0 2 0-16,0 4 0 15,9-2-3-15,12 4 3 0,4 3-15 16,3 6 11 0,2 8 4-16,-2 7 0 0,-2 3-6 15,2 7 9-15,4 17-3 16,6 10 0-16,6 8 5 16,2 5-4-16,2-1-1 15,-2-2 0-15,-6-3-5 16,-3-6 5-16,-2-5-55 15,-2-13-139-15,1-12 20 16</inkml:trace>
  <inkml:trace contextRef="#ctx0" brushRef="#br0" timeOffset="26076.7">17582 9516 734 0,'0'0'20'0,"0"0"53"0,-107-32 5 0,80 32-23 0,3 0-26 0,5 4-13 0,3 19-13 0,3 5-1 0,4 4-2 0,5 4 0 0,4-3 7 0,0 1-16 0,10-1 9 0,13-4-6 0,2-3-1 0,2-9-7 0,0-9-10 0,-2-8 4 15,2 0-19-15,-2-10 23 16,-3-14-27-16,-2-4 14 0,-4-8 27 16,-8-3 4-1,-5 3 4-15,-3 3 25 0,0 9 27 16,0 10 23-16,0 6-26 16,0 5-39-1,0 3 6-15,0 0-22 0,0 3-8 16,0 19-7-16,18 12 10 15,4 7 0-15,12 1 5 16,2-2 0-16,3-8-4 16,0-11-24-16,1-12-20 15,-6-9-8-15,-1-7-42 16,-2-23 0-16,-5-10-14 0,-7-10 8 16,-8-4 104-16,-11-5 1 15,0-10 54-15,-9-10-3 16,-11-5-21-16,-3 8 18 15,0 14-12-15,5 20 41 16,5 18 42-16,8 12-81 16,4 7 8-16,-1 5-39 15,2 0-8-15,0 13-7 16,0 22-15-16,16 19 22 16,1 12 34-16,2 7-27 15,1 5 4-15,1-2 2 16,-3-7-9-16,1-6 10 0,-3-14-14 15,-6-15 0 1,-6-13-8-16,-2-11 0 16,1-10-25-16,7 0-13 0,6-21 15 15,10-15-18-15,7-7-17 16,4-1 57-16,2 7 1 16,5 8-1-1,-2 10 9-15,0 12 0 0,-2 7 9 16,-4 1-8-16,-5 19 0 15,-4 7 4-15,-6 5 21 16,-10 5-14-16,-10 4-2 0,-1 0 18 16,-27 0-26-16,-16-3 8 15,-14-7-10 1,-2-7 0-16,5-11-7 16,17-11 9-16,14-2-2 0,19-8 0 15,4-14-8 1,17-7 6-16,19-2-7 0,9 0 2 15,10 0 3-15,8 3 6 16,1 1-2-16,1 0 0 16,-6 3-1-16,-7-3 1 15,-7 0 0-15,-5-11 0 16,-7-8 0-16,-5-15 0 16,-8-9-7-16,-8-5 3 15,-8 0-17-15,-4 9 21 0,-3 6-9 16,-18 9 9-1,-2 7 38-15,0 7-14 0,4 10 12 16,7 10 8-16,5 7-39 16,4 6 11-16,3 3-16 15,-2 1 0-15,2 0-5 16,-2 16-9-16,2 19 11 16,0 16 1-16,0 11 4 15,0 2 9-15,18 4 0 16,7-2-1-16,4-1 20 15,10-7-29-15,4-7 15 16,5-14-13-16,3-13 3 16,4-14 4-16,3-10-6 15,2-2 2-15,-2-23-6 16,-5-12-18-16,-9-9-14 16,-10-11-9-16,-13-4-1 0,-12 4 19 15,-8 6-39-15,-1 10 28 16,0 8 16-16,-6 9-62 15,-4 8-74-15,-2 7-109 16</inkml:trace>
  <inkml:trace contextRef="#ctx0" brushRef="#br0" timeOffset="26312.55">18655 9299 835 0,'0'0'58'0,"0"0"-51"0,0 0 13 0,0 0 28 0,0 0-12 0,0 0-36 15,119-38 6-15,-37 21-12 0,9 1 6 0,-3 3-27 0,-7 4-7 0,-7 0-64 0,-2 2-51 0,4-1-146 0</inkml:trace>
  <inkml:trace contextRef="#ctx0" brushRef="#br0" timeOffset="26595.2">19859 9000 628 0,'0'0'150'16,"0"0"-141"-16,-85-51 72 15,52 44-51-15,0 7 23 16,8 0-24-16,8 8-25 16,7 18-3-16,7 8-1 15,3 8 0-15,18 3 1 16,16 3 4-16,6 4 6 16,1 4-11-16,-6-5 1 15,-12-1 3-15,-13-8-1 16,-10-3 0-16,-22-2 2 15,-33 0-5-15,-22 0-3 16,-18-2-67-16,-11-2-131 16,-4-7-390-16</inkml:trace>
  <inkml:trace contextRef="#ctx0" brushRef="#br0" timeOffset="30359.18">14270 11355 645 0,'0'0'255'0,"0"0"-244"0,0 0-11 0,0 0 2 0,0 0-9 0,0 0 8 0,113-13-1 0,-58 10 0 0,8 1 0 0,6-3-6 0,8 0 6 16,10-1 0-16,7 0-2 0,9 2 5 15,6 1-3-15,10 0 0 16,7 3 7-16,8-1-10 15,6 1 3-15,2-1 0 16,10-1 0-16,4-1 4 16,6-1-4-16,9 0 0 15,1 0-1-15,8 1 1 16,4-1 0-16,2 0 1 16,7-2-3-16,-2 0 3 15,-2 1-1-15,-1 0 0 16,-3 2 2-16,-1 1-2 0,-2 0 0 15,-2-1 0-15,-5 0-3 16,1 2 3 0,-6 0 0-16,5-2-1 15,-3 1 6-15,2-2-9 0,0 0 4 16,-8-2-1-16,-1-1-1 16,-8 2 4-16,-5 1-1 15,0-1-1-15,-3 0 4 16,5 2-9-1,3-1 5-15,1 0 0 0,8-1-7 16,4 0 4-16,0 0 3 16,6 2 0-16,-6-1 0 0,0 1-6 15,-3 0 3-15,-3 1 3 16,0 2 3-16,-2 0-2 16,3 0-1-16,-1 0 0 15,1 0 6 1,4 0-11-16,-1 0 5 0,2 0-1 15,-2 0 1-15,1 0 6 16,-2 0 6-16,-6 0 3 16,0 1-14-16,-6 2 11 15,-7-2-12 1,1 1 0-16,-6-1 10 0,-2 2-8 16,-9 0-2-16,-5 0 0 15,-13 0 7-15,-16 1-6 16,-23-1-1-16,-25 0 0 15,-20-2-4-15,-19 0 2 16,-10-1-30-16,-1 3-11 0,0 0-97 16,-15-3-76-1</inkml:trace>
  <inkml:trace contextRef="#ctx0" brushRef="#br0" timeOffset="31217.57">16502 11826 245 0,'0'0'759'0,"0"0"-718"0,0 0-39 0,0 0 45 0,0 0-18 0,0 0-25 0,0-7 2 0,0 23-6 0,7 9 0 0,4 11 14 0,1 3-10 0,1 3 5 16,0 0-9-16,-3 8-7 15,-3-1 5-15,3 2-116 16,2-7-89-16,4-14-74 16</inkml:trace>
  <inkml:trace contextRef="#ctx0" brushRef="#br0" timeOffset="31569.42">16902 11790 1026 0,'0'0'0'0,"0"0"-37"16,0 0 22-16,117-68 15 16,-70 68-10-16,3 0 12 15,-1 14-2-15,-7 14 0 16,-9 10 1-16,-14 7-6 15,-14 4 5-15,-5 0 0 0,-18-3-3 16,-13-2 5-16,-5-6-2 16,-1-6 0-16,5-3 7 15,10-8-13-15,9-8 6 16,10-6 0 0,3-4-2-16,9-3 11 0,31 0 1 15,23 0 18-15,20-12-23 16,10 3-10-16,-1 0 1 15,-8 1-91-15,-8-1-140 16</inkml:trace>
  <inkml:trace contextRef="#ctx0" brushRef="#br0" timeOffset="32066.12">18164 12293 910 0,'0'0'20'0,"0"0"-4"16,-90-108 23-16,71 63 13 15,16-4-13-15,3 2-18 16,24 1-1-16,15 7-20 16,4 6 0-16,-6 11-1 15,-9 9 1-15,-8 5-7 16,-5 5 7-16,-5 3-15 0,1 0 5 15,-5 0-20-15,-3 13 7 16,-3 8 19-16,-5 11-4 16,-25 11 8-1,-16 9 1-15,-2 3-1 0,1 0 13 16,14-2-9-16,15-3-4 16,18-5 0-16,0-5 5 15,33-10-8-15,15-4 3 16,13-12 0-16,9-14 22 15,3 0-22-15,-6-28 8 16,-9-10-8-16,-17-6 4 16,-19-2-4-16,-21-1 0 0,-5 3 5 15,-32 4 2-15,-16 8-6 16,-14 6-2-16,-10 8-10 16,-5 10-60-1,0 8 1-15,7 0-115 0,13 0-295 16</inkml:trace>
  <inkml:trace contextRef="#ctx0" brushRef="#br0" timeOffset="43369.42">15911 13019 737 0,'0'0'276'0,"0"0"-271"0,0 0 23 0,0 0 16 0,-107-62-39 0,60 62 30 0,-2 0-31 0,4 22 2 0,5 9-6 0,9 6 5 0,11 5-13 0,12 1 8 16,8-4-16-16,20-5 9 16,24-3-22-16,20-4 14 0,10-3 7 15,10 0 10 1,-3-1-8-16,-10 5 6 0,-14 0 0 16,-19 0-8-16,-19 3 8 15,-18 2 0-15,-4-1-2 16,-33-1 16-16,-17-3-12 15,-12-4-2-15,-5-1 2 16,3-5-10 0,12-1 6-16,22-3-52 0,25-12-75 15,15-2-264-15</inkml:trace>
  <inkml:trace contextRef="#ctx0" brushRef="#br0" timeOffset="43709.33">16571 13422 947 0,'0'0'15'15,"0"0"3"-15,-127 20 5 0,67 10 4 16,8 6-16-16,15 4 16 16,20 3-27-16,17-1 0 15,20-2-1-15,33-4-16 16,22-9 17-16,13-15-15 15,1-12-26-15,-8 0 31 16,-20-18 17-16,-21-6-7 16,-17-5 12-16,-22-5-8 15,-4-6-3-15,-35-4-1 16,-15 3-25-16,-11 9 21 16,-4 6 7-16,-1 11-3 0,6 6 0 31,12 9 0-31,14 0-12 0,21 6-145 0,16 4-198 15</inkml:trace>
  <inkml:trace contextRef="#ctx0" brushRef="#br0" timeOffset="43988.55">16948 13571 1019 0,'0'0'68'15,"0"0"-68"-15,0 0-29 0,0 0 29 16,0 0-7-16,88 109 16 16,-50-63-12-16,-3-6 3 15,-9-7 0-15,-10-13-4 16,-7-12 7-16,-8-8-3 16,-1 0 34-16,0-5 9 15,-4-21 11-15,-8-12-54 16,3-13 0-16,9-11-10 15,15-4 10 1,28 1-40-16,15 7-11 0,10 13-13 16,3 11-4-16,-1 9-22 0,-1 5-68 15,-6 3-61 1</inkml:trace>
  <inkml:trace contextRef="#ctx0" brushRef="#br0" timeOffset="44230.99">17769 12992 938 0,'0'0'42'0,"0"0"8"15,0 0 23-15,0 0-73 16,0 0-8-16,0 0 3 16,-2 121 10-16,14-52 1 0,4 4-6 15,0 0 3 1,-5 0-11-16,-6-1 8 15,-5-4-58-15,0-6-40 0,-21-13-95 16,-7-17-172-16</inkml:trace>
  <inkml:trace contextRef="#ctx0" brushRef="#br0" timeOffset="44386.16">17402 13566 859 0,'0'0'157'0,"0"0"-157"16,122-48-6-16,-49 39 4 16,12 4-16-16,11 2 14 15,8 3-73-15,8 0-55 16,0 0-21-16,-9 4-118 16</inkml:trace>
  <inkml:trace contextRef="#ctx0" brushRef="#br0" timeOffset="44755.1">18370 13476 780 0,'0'0'39'0,"0"0"75"0,-88-30-40 15,51 30-27-15,1 0-23 16,3 13-20-16,5 15-4 16,9 7 0-16,8 5 0 15,11 2-15-15,0-2 13 16,22-4-22-16,8-3 7 0,4-10-26 15,-2-8 30-15,-6-9-10 16,-5-6-5-16,-4 0 24 16,-1-11-11-16,-5-9 7 15,-1-6 1-15,-1-3 4 16,-5-4 2-16,2 2 1 16,-3 6 0-16,0 9 29 15,-1 9-10-15,-2 7 11 16,0 0-30-16,3 0-4 15,3 16-6-15,3 9 6 16,3 8 4-16,1 2-12 16,2 1 11-16,4 0-39 0,4-7-15 15,-1-9-35-15,5-11-38 16,-2-9-63 0</inkml:trace>
  <inkml:trace contextRef="#ctx0" brushRef="#br0" timeOffset="45683.38">18788 13181 435 0,'0'0'377'0,"0"0"-274"16,0 0-1-16,0 0-25 16,0 0-45-16,0 0-32 15,1-16-13-15,-2 62 11 16,-4 10 4-16,2 5 3 0,3-3-5 15,0-6 2-15,0-7-5 16,0-9 3-16,0-10-12 16,0-10 0-16,0-9-41 15,0-6 0-15,0-1 7 16,6-3 20 0,18-19 18-16,9-8 1 0,9-2 5 15,1 8-7-15,-1 6 18 16,3 10-5-16,2 8-4 0,4 0 4 15,-3 17-3 1,-2 9-1-16,-12 3 0 16,-9 1 0-16,-8 2 3 15,-14-2-3-15,-3-2 0 16,-12 0 5-16,-23-5-2 16,-9-7-2-16,-4-6 12 15,0-5 4-15,14-5-16 0,13 0 15 16,12 0-3-16,9 0-13 15,0 0 8 1,0 0-8-16,11 0-8 0,19 0 7 16,13 0-5-16,10 0 6 0,4 0 0 15,6-13 3 1,2-5-7-16,-5-7 4 16,0-4 0-16,-9-5-5 15,-8-9 5-15,-6-7-2 0,-6-11-3 16,-5-8-22-1,-13-4 21-15,-8-6-39 0,-5 3-5 16,-8 8 25-16,-14 16 17 16,4 18 8-16,5 17 37 15,7 11-18-15,3 6 29 16,1 6-48-16,-4 28-4 16,-3 18 4-16,2 17 29 15,1 6 4-15,6 1-24 16,0-1-6-16,3-7 6 15,22-6-9-15,12-10 0 16,14-14 8-16,7-14-1 16,9-14-7-16,5-10 0 15,0-6-7-15,-2-20 1 16,-11-11-7-16,-9-10 13 0,-14-5-10 16,-14-1 10-16,-16 0 0 15,-6 10-7-15,-5 10 7 16,-15 9 26-16,-8 13-20 15,-3 10 5-15,-4 1 10 16,-3 18-21-16,5 15 24 16,11 13-22-16,16 6 11 15,6 6-5-15,25-4-6 16,20-5 0-16,15-7 6 16,11-11-5-16,3-10-6 15,-3-8-12-15,-2-11-80 0,-17-2-67 16,-15-8-391-16</inkml:trace>
  <inkml:trace contextRef="#ctx0" brushRef="#br0" timeOffset="46007.49">19827 14469 5 0,'0'0'1117'0,"0"0"-1117"0,149 1-53 0,-13-1 49 0,34 0 5 0,26 0-1 0,10 0 19 0,-8 7-13 0,-13-1 8 0,-30-4-5 0,-31-2-7 0,-39 0 4 0,-33 0-6 0,-29 0-11 0,-18 0-54 16,-5-5-70-16,-26-14-203 16</inkml:trace>
  <inkml:trace contextRef="#ctx0" brushRef="#br0" timeOffset="47764.27">26158 5157 382 0,'0'0'240'0,"0"0"-209"0,0 0 1 0,0 0 25 0,0 0-11 0,6-76 18 16,0 65 2-16,3 2-36 0,1 2-19 0,11-1-1 0,12-2-9 0,14 2-1 0,15-1 0 0,12 6 5 15,16 3-10-15,13 0 5 16,18 9 0-16,13 12-3 15,2 6 7-15,-5 5-4 16,-15 8 0-16,-25 2 0 16,-19 7-9-16,-20 5 9 15,-14 8 0 1,-10 9 0-16,-9 10 5 0,-8 24-4 0,-11 21-1 16,-3 30 10-1,-32 32 8-15,-15 24-12 16,-11 19-6-16,-1 9 5 15,11-10-4-15,10-16-1 16,14-17 0-16,10-20 7 0,3-12-9 16,5-7 2-1,4-12 0-15,5-17 15 0,0-15-15 16,2-21 3-16,7-20-3 16,-5-23 8-16,0-20-14 15,-4-15 6-15,0-14 0 16,-4-1 46-16,-20-3-4 15,-19-17-36-15,-21-11-6 16,-23-5-10-16,-13-4 6 16,-16 4-23-16,-2 4-1 15,5 12 15-15,5 10-59 0,14 5-50 16,18-1-161-16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14T05:47:36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7066 6447 625 0,'0'0'37'0,"0"0"10"0,0 0 40 0,0 0-2 0,-30-80 4 0,25 76 7 0,4 2-33 0,1 2-55 0,0 18-8 0,0 26-26 0,16 21 26 0,8 17 11 16,0 8 0-16,4 3-12 16,-7 0 1-16,-2 0 0 15,-4-5-11-15,-4-5-3 16,8-9-36-16,3-16-28 15,5-11-39-15,-1-18-35 16,1-22-106-16</inkml:trace>
  <inkml:trace contextRef="#ctx0" brushRef="#br0" timeOffset="457.11">6928 6505 911 0,'0'0'0'0,"41"-135"-6"16,18 53 6-16,22-6 0 16,16-1 0-16,19 5 0 15,15 6 0-15,14 9 6 16,4 10-12-16,11 16 6 16,-5 15 0-16,-9 11-6 15,-10 11 9-15,-18 6-3 16,-17 3 0-16,-11 27-4 15,-11 19-8-15,-12 24 12 16,-13 22 0-16,-8 20 6 16,-12 7-2-16,-7 5 12 0,-3 2 0 15,-4-1-11-15,0-2 24 16,-2 2-24-16,-4-3-5 16,-5-14 16-1,-2-11-12-15,-4-20-4 0,-3-16 0 16,0-15 14-16,0-10-22 15,-22-14 10-15,-17-9-2 16,-24-1 32-16,-35-2-29 16,-33-1 7-16,-38 2-10 15,-34 3 10-15,-7 3-17 16,11 3 7-16,26-1-37 0,45-1-42 16,41-4-109-1,41-11-88-15</inkml:trace>
  <inkml:trace contextRef="#ctx0" brushRef="#br0" timeOffset="995.43">7414 9333 829 0,'0'0'36'0,"0"0"-1"0,0 0 23 0,0 0-14 0,0 0-44 0,0 0-15 0,-31 34 8 0,42 18 7 0,-1 11 0 0,2 11 11 0,0 5-6 15,0 5 2-15,0 9 4 16,-3 5-4-16,-3 3-7 16,1 1 0-1,-7-7-9-15,2-13-10 0,1-14-39 16,6-16-39-16,7-19 4 15,4-23-70-15,2-16-77 0</inkml:trace>
  <inkml:trace contextRef="#ctx0" brushRef="#br0" timeOffset="1373.35">7458 9396 569 0,'-25'-77'402'0,"11"5"-395"0,14 1-3 15,3 3-4-15,31 5 0 16,15 2 5-16,20 5-13 16,21 6 8-16,16 8 0 15,18 15-2 1,4 15 6-16,-2 12-5 0,-3 4 1 16,-13 24-2-16,-4 10-8 15,-3 14 11-15,-4 15-1 0,-7 10 0 16,-8 21 5-1,-14 13-7-15,-18 6 2 16,-18 5 0-16,-23-7-1 0,-11-10 8 16,-9-10-5-16,-21-6 32 15,-6-7-28-15,-7 0 21 16,-8-1-26-16,-10-2 5 16,-12 1 11-16,-15 2-16 15,-16 1 8-15,-19 4-9 16,-26-3 0-16,-15 4-37 15,-5-4-113-15,1-8-144 16</inkml:trace>
  <inkml:trace contextRef="#ctx0" brushRef="#br0" timeOffset="1733.66">7003 11905 1058 0,'0'0'7'0,"0"0"-7"0,0 0 18 0,0 0-16 0,0 0-4 0,0 0-23 0,-21 58 9 0,37 10 12 0,2 9 8 0,-1 2-4 0,-1-2 0 15,1-4-18-15,-1-1-29 16,-1-3-20-16,4-6-63 0,-1-11-37 15,-6-20-146 1</inkml:trace>
  <inkml:trace contextRef="#ctx0" brushRef="#br0" timeOffset="2139.63">7079 11790 922 0,'-18'-121'17'0,"18"7"-27"0,6 10 16 0,34 19-6 16,14 19 17-16,14 12-5 16,15 9-16-16,18 7 4 15,17 5 0-15,7 10-3 16,3 10 5-16,-1 13-2 16,-12 3 0-16,-9 29 4 15,-13 21-11-15,-13 17 2 16,-13 20 5-16,-7 21 1 0,-12 5 5 15,-5 4-4-15,-6 3 20 16,-4-6-14-16,-3-1 34 16,-5-3-31-16,-11-9-8 15,-4-12 11-15,-10-14-7 16,-4-13-7-16,-17-9 11 16,-9-5-3-16,-9-1 11 15,-15 5-19-15,-23 1 0 16,-34 3 1-16,-41 3-1 15,-34 3-42-15,-29 6-32 16,-13-5-52-16,12-13-97 16</inkml:trace>
  <inkml:trace contextRef="#ctx0" brushRef="#br0" timeOffset="2624.22">7641 13981 1022 0,'0'0'0'0,"0"0"-24"0,0 0 5 0,-15 119 10 0,7-44 18 0,5 8-9 0,3 9 6 0,0 6 1 0,17 6 3 0,0 5-10 0,-1 0 0 0,-2 3-8 0,-4-3 8 0,-4-4-31 16,-3-12-24-16,3-16-59 15,2-17-7-15,2-21-61 16,-1-23-101-16</inkml:trace>
  <inkml:trace contextRef="#ctx0" brushRef="#br0" timeOffset="3084.17">7362 14431 903 0,'-43'-104'0'15,"6"-21"-10"1,17-24-11-16,16-12 15 0,8 8 6 16,37 19 0-1,18 31-2-15,16 24 9 0,12 13 6 16,8 10-13-16,12 8 2 16,13 11 1-16,5 13-3 15,-3 13 0-15,-4 11-1 16,-12 0 3-16,-10 23-12 15,-11 13 10-15,-12 12 0 0,-6 13-1 16,-9 8 10-16,-7 9-9 16,-4 3 24-1,0 8-18-15,0 11 19 0,1 8-23 16,1 8 4-16,-2 6 18 16,0 4-24-16,-3-3 7 15,0-5 6 1,-3-12-6-16,-5-13-2 0,-6-13 0 15,-8-4 8-15,-9-2 22 16,-8 4-25-16,-5-1 5 16,-20 0 6-16,-24-3-21 15,-25 1 25-15,-28 7-25 16,-31 10 0-16,-41 9-5 16,-37 10 5-16,-40 4-47 0,-18-5-70 15,-1-18-122-15,11-34-418 16</inkml:trace>
  <inkml:trace contextRef="#ctx0" brushRef="#br0" timeOffset="4120.8">5382 6975 18 0,'0'0'915'0,"-98"-7"-915"0,40 31-14 0,-12 19 12 0,-2 15 0 0,-1 8 2 0,12-5 7 0,21-9-4 15,22-10-1-15,18-11-1 0,7-8-2 0,31-6-9 0,15-5-21 0,13-8 20 16,10 0 11-16,3 2 0 16,0 5 2-16,-9 9 4 0,-13 4-6 15,-18 6 0-15,-22 1 3 16,-17 5 3-16,-19 5 9 16,-29 3 11-16,-20 3-6 15,1-5-19-15,1-9-2 16,17-18-19-16,22-15-96 15,12-20-72-15,15-32-413 16</inkml:trace>
  <inkml:trace contextRef="#ctx0" brushRef="#br0" timeOffset="4306.35">5617 7137 905 0,'0'0'38'0,"0"0"-38"16,0 0 0-1,0 0 7-15,0 0-7 0,0 0 0 16,40 123 4-16,-7-58 6 16,3 10-10-16,6 9 0 15,5 8-27-15,4 7-56 16,3-3-89-16,-8-4-80 16</inkml:trace>
  <inkml:trace contextRef="#ctx0" brushRef="#br0" timeOffset="5043.16">5402 9526 892 0,'0'0'0'0,"0"0"-4"0,-103-14 4 0,61 18 9 0,-7 20 1 0,1 11-16 0,2 7 6 0,13 0 0 0,14 2-4 0,14-4 4 0,5-4 0 0,24-8-4 16,20-10-23-16,15-5 26 0,14-5-5 16,11 0 6-16,2 4-3 15,-8 7 3 1,-19 4 0-16,-18 9-1 0,-22 4 16 15,-19 5-12-15,0 6 12 16,-35 2-2-16,-16 3 8 16,-12-4-21-16,2-8-12 15,4-21-59-15,15-19-159 16</inkml:trace>
  <inkml:trace contextRef="#ctx0" brushRef="#br0" timeOffset="5356.21">5727 9509 771 0,'0'0'254'16,"0"0"-249"-16,-49-99-5 16,49 61 0-16,12 2-1 15,28 9 1-15,15 8 0 0,8 12-4 16,6 7-9-16,-7 13 6 15,-8 27 4-15,-12 16-1 16,-9 13-4-16,-17 10 10 16,-10-1-2-16,-6-7 3 15,0-15 16-15,0-18-27 16,0-17 8-16,18-14-14 0,13-7 7 16,23-25 14-16,25-25-3 15,18-16-4-15,12-3-16 16,-9 8-128-1,-27 16-327-15</inkml:trace>
  <inkml:trace contextRef="#ctx0" brushRef="#br0" timeOffset="5890.77">5814 11740 828 0,'0'0'0'0,"-106"68"-31"0,55-19 31 0,2 6 0 0,8 5 5 0,16-3 9 0,16-6-10 0,9-9-3 0,14-7-1 0,22-7-15 0,13-9 13 0,13 1-7 0,7-1 9 0,8-1 3 16,-3 3-3-16,-12 0 0 16,-18 1 2-16,-17-4 6 15,-19 1-8-15,-8 7 14 16,-35 5 17-16,-24 8-4 15,-20 5-27-15,-10-3-11 16,-1-7-31-16,11-8-39 0,16-15-45 16,16-11-226-1</inkml:trace>
  <inkml:trace contextRef="#ctx0" brushRef="#br0" timeOffset="6502.75">6145 11798 973 0,'0'0'0'0,"0"0"-48"0,0 0 29 0,0-97-10 0,40 64 26 0,10 5-8 0,6 11 11 0,1 13-11 0,-5 4 16 0,-9 14-5 0,-5 13 0 16,-8 2 9-16,-8 1-15 16,-9 1 6-16,-10 1 0 15,-3 3 13-15,-10-1-13 16,-10-1 13-16,-5-5-13 15,7-7 10-15,11-7-25 16,7-4 9-16,0-5-68 16,9-4 46-16,16-1-1 15,8 0 29-15,4 0 14 16,0-3-12-16,-7 3 31 16,-6 0-20-16,-3 17-13 15,-3 14 29-15,-9 12-29 0,-9 14 12 16,-6 11-12-16,-33 11-38 15,-10-1-46-15,-11-8-360 16</inkml:trace>
  <inkml:trace contextRef="#ctx0" brushRef="#br0" timeOffset="7233.03">6157 14532 903 0,'0'0'2'0,"0"0"-2"0,-93-25 0 0,62 35-7 0,-3 20 7 0,-4 11-10 15,0 5-1-15,5 1 9 0,18-3-1 0,13-6 2 0,2-10-20 0,33-7 17 16,9-6-29-16,12-5 33 15,2-3-10-15,1 2 11 16,-5 0-1 0,-4 3 5-16,-9 3-2 0,-9 0 14 15,-13 10-15-15,-11 7 4 16,-6 9 25-16,-10 9-1 16,-24 4-7-16,-5 3-23 0,-3-6-4 15,2-8 0 1,6-14-59-16,7-20-56 0,9-11-45 15</inkml:trace>
  <inkml:trace contextRef="#ctx0" brushRef="#br0" timeOffset="7755.1">6342 14325 824 0,'0'0'22'0,"0"0"-17"15,0 0 25-15,0 0 38 16,0 0-68-16,0 0 8 16,-16-18-20-16,16 38 3 15,0 17 9-15,0 15-10 16,0 11 19-16,0 2-9 0,0-3 0 16,4-6 1-16,6-10 5 15,7-11-6-15,5-10 0 16,2-9-3-16,6-10 2 15,4-6 1 1,8-6 0-16,12-20 3 0,5-7-16 16,1-3 13-16,-5 4-64 15,-16 4 27-15,-17 7-41 0,-14 4 2 16,-8 1 24-16,-3 3 11 16,-21-1-30-1,-1-2 20-15,-5-6 22 0,2-2 29 16,6 3 32-16,3 4 66 15,10 5 21-15,3 6-44 16,-1 2 32-16,7 4-37 16,0 0-29-16,0 0 0 15,0 0-34-15,0 0 18 16,0 5-25 0,3 18 4-16,21 15 5 0,7 11 14 15,2 12 10-15,7 8-17 16,0 3-3-16,2 1-26 15,9 5-54-15,-2-9-135 16,-10-15-324-16</inkml:trace>
  <inkml:trace contextRef="#ctx0" brushRef="#br0" timeOffset="10202.33">8808 5736 453 0,'0'0'122'0,"0"0"-111"0,0 0 68 0,0 0 23 0,0 0-43 0,0 0 18 0,0 0-37 0,-6 0-19 0,6 0 0 0,0-9-11 0,14-18 1 16,17-17-11-16,16-21 13 16,16-15-13-16,6-10 0 15,1-7 0 1,1 2 9-16,-11 9-3 0,-13 21-6 15,-16 22 0-15,-15 17 1 16,-10 15 4-16,-4 5 0 16,-2 6-4-16,0 0-1 15,0 0-50-15,0 10-33 16,-5 17-39-16,-8 12 63 16,-5 12-39-16,-9 7-61 15,2 3-144-15</inkml:trace>
  <inkml:trace contextRef="#ctx0" brushRef="#br0" timeOffset="10449.01">9018 5920 570 0,'0'0'6'16,"0"0"-3"-16,0 0 14 15,0 0 31-15,0 0-4 16,0 0 71-16,108-57-24 0,-40 3-72 15,1-3 9 1,-5 3-28-16,-14 6 0 0,-12 9-2 16,-15 14-8-16,-10 11-3 15,-10 9-35-15,-3 2-14 16,0 3 5-16,-6 0-199 16</inkml:trace>
  <inkml:trace contextRef="#ctx0" brushRef="#br0" timeOffset="11176.4">9382 4692 521 0,'0'0'13'0,"0"0"-13"16,-82-65 1-1,69 56 64-15,3 4-40 0,5 2 15 16,2 0 6-16,0 3-27 16,1 0 13-16,-1 0-21 15,3 0-3-15,-1 0-16 16,1 9 4-16,0 7 4 16,0 5 0-16,1 5 4 15,7 2-4-15,0 6 0 16,-1 4 4-16,2 7 15 15,-2 9-13-15,2 4 13 16,3 2 5-16,3 1-16 0,6-2-5 16,10-7-3-16,4-6-1 15,4-10-7 1,-2-10 8-16,6-9 0 0,2-7-2 16,7-6 14-16,6-4-14 15,8 0 2-15,6 0 0 16,-3-8-3-16,-9-4 3 15,-12-1 0-15,-15-2 3 16,-12-3 6-16,-11-6 10 16,-7-6 20-16,-3-5-34 15,0-6 35-15,-13-4-38 16,-8-8 4-16,-6-9-1 16,-1-8 7-16,-5-1-17 15,0 0 5-15,-3 11 0 16,-3 9 18-16,-2 10-11 15,-1 10 8-15,-3 9-4 0,-1 6 5 16,4 8-22-16,6 5 6 16,6 3 0-16,5 0-13 15,3 1 13-15,1 12 0 16,1 2-3-16,-2 4 12 16,3 0-21-16,-2 3 12 15,0-1-7-15,-4 0-2 16,-1-4 9-16,-5-4 0 15,1-6 1-15,3-4 15 16,6-3-20-16,8 0 4 16,10 0-21-16,3 0 14 15,0 2-84-15,0 10-167 0,7 6 145 16,1 4-125-16</inkml:trace>
  <inkml:trace contextRef="#ctx0" brushRef="#br0" timeOffset="16918.4">1911 7456 518 0,'0'0'11'0,"0"0"2"0,0 0 10 0,0 0 28 0,0 0-5 0,0 0 3 0,0 0-42 0,-33-21 19 0,33 21 5 0,0 0-17 0,0 0 8 16,0 0-22-16,0 1-3 16,0 13 0-16,0 13-15 15,12 11 18-15,4 7 0 16,5 5 2-16,-1-5-3 16,2-1 1-16,5-6 0 15,-5-4 5-15,-1-6 3 16,-3-6-11-16,-6-6 3 15,-4-6 0-15,-1-4-3 16,-4-5 3-16,-3-1 0 16,0 0 21-16,0 0-13 15,0 0 36-15,0 0-10 0,0 0-10 16,0 0 22 0,0 0-34-16,0-4-4 0,0 0-7 15,0-2 15-15,-2 3-24 16,1-1 8-16,-1 1 0 15,1 2-4-15,-2-1 4 16,3 2-11-16,0 0 10 16,-1 0-43-16,-1 0 3 15,-1 0-49-15,-3 9-65 16,-9 4-130-16</inkml:trace>
  <inkml:trace contextRef="#ctx0" brushRef="#br0" timeOffset="19201.91">2044 7075 511 0,'0'0'15'0,"0"0"-2"0,0 0-14 0,0 0 5 0,-86 0 7 0,72 0 30 0,0 0-29 0,-4 4 10 0,-2 9-22 0,-6 8 0 0,-7 7-4 0,-4 8 5 16,-2 3-1 0,-3-1 0-16,2-3 10 15,3-3-14-15,7-4 4 0,9 0 0 16,0 3-7 0,12 3 8-16,-1 1-1 0,5 2 0 15,1-2 13-15,1 1-20 16,1-1 7-1,-2 4 0-15,1 1-2 0,-3-1 2 16,0 1 0-16,3-1 0 16,0 1 5-16,3-2-8 15,0-3 3-15,0-2 0 16,15-1-7-16,9 1 10 16,6 2-3-16,7 0 0 0,6 0-3 15,-4-1 0 1,0 0 3-16,-5-2 0 0,2-2-12 15,-2-4 12-15,2-4 0 16,6-5 0-16,10-3-6 16,3-4-3-16,6-6 9 15,-1-4 0-15,-6 0-2 16,-2-11 2-16,-10-8 0 16,-2-4-2-16,-6-4 11 15,-4-4-12-15,0-4 3 16,-3-1 0-16,-6-2 4 15,3-1 3-15,-5-4-5 16,1-2 2-16,-3-3 4 0,-3-3-4 16,1 1-2-1,-8-1 1-15,-2-1 18 16,-5 2-21-16,0-2 27 0,-3 0-10 16,-14-2-13-16,-7-2 22 15,-4 2-21-15,-5-1-5 16,-6 6 31-16,-7 2-14 15,-7 6 3-15,-7 9 10 16,-7 7-20-16,-5 12 5 16,-1 6-15-16,-2 5 0 15,7 2 0-15,5 0 2 16,14 0-2-16,7 0 0 16,14 0 13-16,7 0-18 15,9 0 5-15,6 0 0 16,4 0-8-16,1 2 8 0,-1 0-13 15,1 3-2-15,-3 3-10 16,-1 2 19-16,-1 4-1 16,0 2 7-16,0-1-10 15,-3-3 10-15,3-6-2 16,3-3 0-16,3-1-31 16,0-2 32-16,0 0-8 15,0 0 9-15,0 0-5 16,0 0 8-16,0 0-3 15,0 0 0-15,0 0 1 16,0 0-8-16,0 0 7 16,0 0 0-16,0 0-1 0,0 0 7 15,0 0-6-15,0 0 0 16,0 0 4-16,0 0-11 16,0 0 7-16,0 0 0 15,0 0-3-15,0 0 6 16,0 0-3-1,0 0 0-15,-1 0 6 0,1 0-15 16,0 0 9-16,0 0 0 16,0 0-5-16,0 0-9 15,0 0-44-15,0 0 9 16,0 0-26-16,3 0 12 16,8 0-18-16,-3 0-37 15,-2 0-142-15</inkml:trace>
  <inkml:trace contextRef="#ctx0" brushRef="#br0" timeOffset="21422.07">2709 10013 617 0,'0'0'0'0,"0"0"-28"0,0 0 24 0,-94 58 4 0,82-43 19 0,-3 1-19 0,3 4 2 0,-6 5-2 0,-1 9 10 0,-5 7-10 0,-3 2 9 0,2 3-6 15,1-1 8 1,4-1-2-16,4-2-6 0,4 3-3 16,9 1 5-1,3 6-11-15,0 0 6 0,3 4 0 16,15-3-8-1,6-5 8-15,9 0 0 0,4-8-3 16,6-4 7-16,4-8-10 16,6-12 0-16,10-9 3 15,10-7-5-15,9-5 9 16,3-23-1-16,-1-7 4 16,1-6-4-16,-5-5-1 15,-5-1 0-15,1-6 1 16,-15-7 7-16,-3-5-6 0,-10-3 0 15,-9-4 23 1,-9-1-23-16,-5-2 26 0,-7 0-27 16,-6 5 8-16,-7 10 0 15,-5 8-8 1,0 9 9-16,-23 6 14 0,-14 3-14 16,-11 5 11-16,-16 6-20 15,-18 7 4-15,-11 10-9 16,-10 6 5-16,-7 3-6 15,-1 19 1-15,4 4-12 16,10 2 17-16,17 5-18 16,17-1-24-16,21 1-7 15,12 1-38-15,14-2-15 16,13-4-69-16</inkml:trace>
  <inkml:trace contextRef="#ctx0" brushRef="#br0" timeOffset="21861.52">3073 10235 625 0,'0'0'0'0,"0"0"0"0,0 0 0 0,0 0 10 0,0 0-14 0,0 0 4 0,0-10 0 0,0 10-9 0,0 8 7 0,0 9 2 0,0 4-4 0,6 0 3 15,3 2-1-15,4 1 2 16,2 3 0-16,6 4 18 16,3 4-18-16,4 5 0 15,2 0 5-15,1-1 2 16,-3-5-9-16,-6-8 2 16,-6-9 0-16,-2-4-3 15,-7-5 3-15,-1-3-4 0,-6-2-53 16,0-3-164-1</inkml:trace>
  <inkml:trace contextRef="#ctx0" brushRef="#br0" timeOffset="22581.54">3389 12413 603 0,'0'0'0'0,"0"0"-27"0,0 0 25 0,0 0-20 0,0 0 19 0,0 0 3 0,32 57-4 0,-12-40 4 0,0 0 0 0,1 1 16 0,6 4-10 0,-2 1-4 0,6 4 14 0,-1-5-16 15,0-2 0-15,-2-2-9 16,-8-3 7-16,-1-4-6 0,-10-4-36 16,-6-7-83-1,-3 0-196-15</inkml:trace>
  <inkml:trace contextRef="#ctx0" brushRef="#br0" timeOffset="23230.6">3037 12066 387 0,'0'0'22'0,"-112"37"-27"15,63-10 9-15,7 0-8 16,5 3 4-16,10 3-6 16,5 2 6-16,10 3 3 15,3 4 9-15,6 1-12 16,3 4 2-16,0 3 13 15,13 5-15-15,11 2 4 16,9 2-8-16,9 2 4 16,8 1 0-16,3-4-6 15,8-6-3-15,0-7 9 0,6-8-2 16,2-4-3 0,1-3-6-16,0-3 9 15,-3-5 2-15,-4-5 2 16,-5-5 1-16,2-11-3 0,-2-1-2 15,0-18 2 1,2-20 25-16,-5-13-3 0,6-17 2 16,-3-9 10-16,2-5 4 15,-2-3-11-15,-10 4-1 16,-5-3-19-16,-17 0 24 16,-13 0-12-16,-10 1-10 15,-3 2 38-15,0 5-35 16,-16 9 9-16,-10 9 17 0,-5 9-29 15,-18 10 35 1,-14 5-32-16,-7 10 7 16,-12 9-8-16,-11 7-9 0,-7 8-2 15,-10 2 0-15,-1 19 8 16,-5 9-14 0,4 4 6-16,3 4-8 0,5 2-5 15,10 0-64-15,16 3-1 16,10-3-37-16,23-5-151 15</inkml:trace>
  <inkml:trace contextRef="#ctx0" brushRef="#br0" timeOffset="29803.42">1920 8596 134 0,'0'0'66'0,"0"0"-58"0,0 0-8 0,0 0 41 0,0 0-40 0,0 0-1 0,-27-82 8 0,21 68 20 0,3 2 1 0,-3-2-20 0,6 2-14 0,-3 5 5 15,0 1 0-15,1 4 0 16,-2 0 9-1,0 1 7-15,2 1-4 0,-2-3-4 16,1 1 30-16,1 1-11 16,-2 0-13-16,-1-2 3 15,2 0-14-15,-3 2 19 16,-1-1-7-16,-2-1-14 16,-3 2 24-16,-3-2-22 15,1-1 20-15,-2 0-3 16,1 1-15-16,2 0 14 15,-1 2-19-15,1-2 0 16,1 0 11-16,1 0-9 16,4 2 3-16,0 0-2 0,4 1 8 15,-2 0-15-15,-1 0 4 16,-4 2 0-16,-4 14-8 16,-8 3 10-16,-2 3-2 15,0 0 0-15,5-1 6 16,4-2-9-16,3-5 3 15,3 2 0-15,6 1-12 16,0 2 18-16,3 6-6 16,0 2 0-16,0 3 3 15,0 1-7-15,0 2 4 0,9 0-3 16,3 1-4-16,4 2 9 16,-5-3-2-16,2 3 0 15,1-1 3 1,-1 4-4-16,-1 5 1 0,0 6 0 15,1 3 5-15,-1 2-5 16,-1-1 0-16,5 1 1 16,3 0 5-16,1 0-9 15,2-4 3-15,2-3 0 16,3-2-2-16,-3-2 3 16,3 0-1-16,-2 2 0 15,5 5 11-15,0 6-14 16,1 2 3-16,2 1 0 15,1 1 7-15,1 4-3 16,2 4-4-16,-3 3 16 0,-1 3 3 16,-3-1-15-1,-5 0-4-15,-2 5 1 16,-4 2 1-16,-2-3-2 0,0-1 0 16,-3-3 0-16,5 0 9 15,-3-2-9-15,1 0 0 16,1 0 0-16,-3 0-6 15,-2 1 12-15,-1 6-6 16,0-1 0-16,-2-3 7 16,1-1-7-16,2-5 0 15,-2-2 2-15,1-2-4 16,1-6 3-16,2-3-1 16,1 0 0-16,-2-2 2 15,-1 4-3-15,-1-1 1 0,-1-1 0 16,2-1-2-1,4-4 2-15,-1-3 0 0,11 0 0 16,-3-6 2-16,7-5-5 16,-2-6 0-16,-4-6 3 15,-1-3-5-15,-7-2 5 16,-3-5 0-16,-5-5 0 16,1-2 5-16,-5-3-9 15,-1-4 4-15,-2-1-5 16,1 0-2-16,-2 0 11 15,1 0-4-15,-1 0 10 0,1-3-1 16,1-4 5 0,4-3-14-16,-4 2 4 0,0 1-1 15,0 1-2 1,-1 3-1-16,-1 1 0 0,-1 2 3 16,0 0-7-16,0 0 4 15,0 0 0-15,0 0 19 16,0 0-17-16,0 0 5 15,0 0 3-15,0 0-3 16,0 0 8-16,0 0-15 16,0 0 1-16,0 0 6 15,0 0-7-15,0 1-24 0,0 12-96 16,-12-2-120-16</inkml:trace>
  <inkml:trace contextRef="#ctx0" brushRef="#br0" timeOffset="31754.44">17997 6597 767 0,'0'0'24'0,"0"0"-15"0,0 0 19 0,0 0-28 0,0 0 0 0,0 0-8 0,0 0-11 0,-15 45 19 0,25 3 0 0,7 14 0 0,-1 13 20 0,5 16-20 16,0 12 0-16,2 5 1 16,2 5 10-1,-1-1-13-15,2 1 2 0,0 3 0 16,-2-2-1-16,0 2 1 16,-5 3 0-16,-2 9-1 15,-1 3 15-15,3 0-14 16,4-1 0-16,8-8 4 15,7-4 5-15,4-2-4 16,5 0 5-16,-3-2-2 16,-3 5 3-16,-5 2-7 0,-5-1-4 15,-1-2 5 1,-2-5-7-16,-1-6 3 0,0-2-1 16,0-9 0-16,-2-17-6 15,-5-14-8 1,-3-21-2-16,-6-15-15 15,-4-12 19-15,-3-10-53 0,-4-7-16 16,0-6-16-16,0-24-234 16</inkml:trace>
  <inkml:trace contextRef="#ctx0" brushRef="#br0" timeOffset="33291.98">18052 6427 192 0,'0'0'74'0,"0"0"-42"0,0 0-25 0,0 0-6 0,0 0 12 0,-83 32-8 0,72-32 53 0,2 0 38 0,1 0-50 0,1 0 16 0,0 0-33 16,1 0-22-16,0-3 10 16,-1 1-13-16,1 0-4 15,2 0 0-15,1 1 10 16,2-1-14-16,-1 1 4 16,2-2 0-16,0-1 59 15,0-3-50-15,3-5-8 16,21-5-2-16,17-2-2 15,20-7 0-15,19-1 3 16,11-5 0-16,15-3-10 16,12-8 15-16,14-2-5 0,11-2 26 15,6 0-25-15,13-7 11 16,26-4-12 0,30-5 0-16,30-1 39 0,19 5-36 15,1 10-2-15,-9 7-1 16,-21 12 17-16,-24 6-18 15,-29 6 2-15,-30 7-1 16,-24 7 32-16,-19 4-31 16,-18 0 1-16,-16 4-2 15,-14 10 10-15,-9 3-14 16,-9 3 4-16,-12 1 0 16,-8 7-7-16,-11 5 7 0,-11 10 0 15,-4 14 0 1,0 12 14-16,-9 10-20 0,-7 12 6 15,1 6 0 1,-1 8 1-16,5 6 1 0,4 9-2 16,7 5 0-16,0 15 9 15,1 14-14-15,10 5 5 16,-5 9 0-16,-3 0-4 16,-3-1 4-16,0 4 0 15,-11 8 0-15,-8 1 11 16,2 5-18-16,3-3 7 0,5-7-1 15,5-1-9 1,1 2 15-16,2 7-5 0,-5 1 0 16,-9-1 7-16,-3-5-11 15,-9-3 4-15,0 0 0 16,-2 3-3 0,2-2 5-16,2-2-2 0,1 2 0 15,6-8 11-15,4 3-11 16,7 0 0-16,2 2 5 15,1 1 3-15,1-5-5 16,3-8-3-16,0-13 0 16,0-4 11-16,0-1-11 0,0 1 0 15,0-6 0 1,0-5 4-16,0-11-3 0,0-10-1 16,0-1 0-1,0-8 7-15,0-7-10 0,4-11 3 16,4-16 0-1,-1-10-3-15,1-10 5 0,-5-13-2 16,0-9 0-16,-3-12-4 16,0-7-11-1,0-8-40-15,0-2-14 0,0-28-2 16</inkml:trace>
  <inkml:trace contextRef="#ctx0" brushRef="#br0" timeOffset="35164.67">18540 9673 603 0,'0'0'5'0,"0"0"-5"0,0 0 0 0,0 0-8 0,0 0 8 0,0 0 0 0,0-13 0 0,1 13-10 0,2 0 5 0,2 7 5 0,0 7 0 0,0 6 21 16,0 7-20-16,1 7 17 15,-2 8-14-15,1 6 8 16,1 7-9-16,1 5-3 16,1 9 0-16,-1 4 2 15,2 10 3-15,1 15-5 16,-1 5 0-1,1 7 8 1,3 4-16-16,0-3 8 0,2 3 0 16,2-3-1-1,2-3 6-15,-4 0-5 0,1-4 0 0,-5 6 5 0,-3 3-12 16,-8 1 7-16,0 1 0 16,0-5 2-16,-7-5 2 15,-3 1-4-15,2-4 0 16,4-2 7-1,4-2-10-15,0-1 3 0,18 4 0 16,6 2 17-16,-2 1-10 16,-2-1 6-16,-3-6-13 15,-5-4 10-15,-3-5-11 0,-5-8 1 16,0-5 0 0,-1-10 1-16,1 1-1 0,2-4 0 15,-1-4-1-15,-1-6 6 16,-1-14-10-16,-3-8 5 15,0-9 0-15,0-10 2 16,0-2 2-16,0-7-4 16,0 0 0-16,0-1 6 15,0-1-10 1,0 0 4-16,1 0 0 0,1 0-9 16,1 0 9-16,4-5-7 15,8-8-4-15,5-2-10 16,8-2 15-16,5 1 6 15,3 2 0-15,5-3-5 16,3 3 6-16,2 1-1 0,0 2 0 16,5 3 1-1,0 1-10-15,6 1 9 0,4-1 0 16,3 0-1-16,6-1 11 16,1 1-6-16,6 3-4 15,3 3 3-15,2 1-3 16,-6 0 0-16,-4 0 2 15,-7 0 0-15,-8 0 0 16,-5 0 2-16,-6 0 0 16,-2 0 0-16,-1 0 13 0,3 0-9 15,5-5 5 1,3-2 10-16,4 2-20 16,-1 1 5-16,-7 0-8 15,-6 1 1-15,0-1-5 0,3-2 12 16,12-1-8-16,12 0 13 15,5 0-8-15,-2-2-2 16,-6 1-3-16,-15-1 0 16,-15 2 10-16,-15 1 3 15,-12 4 20-15,-7-1 25 16,-3 3-27-16,1-3 1 16,3-3-32-16,5 0 7 15,6-1-12-15,3-3 5 16,1 3 0-16,-1 1 2 15,-3 2 0-15,-4-1-2 16,-1 2 0-16,-3 2 2 16,-3-2-4-16,-1 2 2 0,-2-1 0 15,-2 2 2-15,0-1 11 16,0 1-10-16,0 0 14 16,0 0-15-16,0 0 34 15,0 0-29-15,0 0-6 16,1 0-1-16,5-3-4 15,0 2 3-15,3-2 1 16,1-2-1-16,-1 4-7 16,-4-2 9-16,-5 3-1 15,0 0 20-15,0 0-18 16,0 0 23-16,0 0-25 16,0 0 5-16,0 0 5 15,0 0-9-15,0 0-1 16,0 0 0-16,0 0 8 0,0 0-12 15,0 0 4-15,0 0-4 16,0 0-11-16,0 0-12 16,0 0-59-16,0 0-10 15,-11 0-85-15,-14 0-123 16</inkml:trace>
  <inkml:trace contextRef="#ctx0" brushRef="#br0" timeOffset="36359.35">19768 14377 900 0,'0'0'9'0,"0"0"-5"0,-88-13-4 0,43 22 0 0,-4 21 3 0,-3 17-3 0,4 15 9 0,6 12-7 0,15 8 40 0,23 3-41 0,4-2 12 16,40-3-13-16,15-6 6 0,20-7-15 16,13-16 9-16,6-9-2 15,4-15-10-15,-1-8-23 16,-4-9-45-16,-11-10-54 15,-15-3-155-15</inkml:trace>
  <inkml:trace contextRef="#ctx0" brushRef="#br0" timeOffset="36759.08">20395 14942 916 0,'0'0'46'0,"0"0"-30"16,0 0 46-16,0 0-62 15,0 0-5-15,0 0-25 16,13 17 26-16,2-1-5 16,7-3 9-16,2-6 0 15,-1-4-1-15,5-3 7 0,3-4-9 16,2-14 3 0,-2-6-16-16,-7-6 15 0,-11 3-16 15,-13 1 17 1,0 1-3-16,-23 7 0 15,-19 3 1-15,-7 6-13 0,-7 9 13 16,-2 0-13-16,7 10 20 16,2 14-5-16,10 10 3 15,10 9 10-15,11 10-12 16,15 3-1-16,3 1 0 16,21-2-2-16,14-7 4 15,10-4-2-15,10-9 0 16,10-6 4-16,10-6-12 0,5-7-37 15,0-9-96-15,-5-7-28 16,-12-10-347-16</inkml:trace>
  <inkml:trace contextRef="#ctx0" brushRef="#br0" timeOffset="37077.41">21112 14949 924 0,'0'0'25'0,"0"0"-25"0,0 0-1 0,0 0-9 0,84 4 10 15,-41 18-7-15,-1 4 7 0,-2 4 0 0,-4 0-2 0,-9-1 5 0,-7-5-3 0,-12-1 0 0,-8-6 4 0,0-3-9 16,-5-3-1-16,-11-7 6 15,-5-4-5-15,-1-4 11 16,4-23-6-16,6-14 2 16,11-18 10-16,1-14-17 15,19-5 5-15,21 0-19 16,14 11 3-16,11 9-58 16,10 10 6-16,6 7-62 15,2 7-89-15</inkml:trace>
  <inkml:trace contextRef="#ctx0" brushRef="#br0" timeOffset="37312.1">22047 14152 763 0,'0'0'12'16,"-84"-75"42"-16,52 57-38 15,11 9 64-15,9 5-48 16,9 4-26-16,3 8-6 15,0 34-5-15,19 18 5 16,9 19 2-16,9 8 8 16,-1 2-10-16,-2 3 0 0,-6 0 0 15,-4 1-11-15,-9 0-16 16,-4-1-60 0,-6-10-63-16,-5-19-91 0</inkml:trace>
  <inkml:trace contextRef="#ctx0" brushRef="#br0" timeOffset="37519.82">21892 14840 950 0,'0'0'16'15,"0"0"-16"-15,124-97 0 16,-67 73-3-16,1 10 3 15,1 4-2-15,-1 9-40 16,-6 1-93-16,-10 0-94 0</inkml:trace>
  <inkml:trace contextRef="#ctx0" brushRef="#br0" timeOffset="38540.46">22288 14786 927 0,'0'0'12'16,"0"0"1"-16,0 0-6 16,103-47-5-16,-51 47 21 15,6 0-21-15,-1 17 16 16,1 11-18-16,-7 8 15 16,-8 6-19-16,-10 0 4 0,-11 2 0 15,-9-8 0-15,-11-5 4 16,-2-8-4-1,0-9 0-15,-12-4 8 0,3-6-9 16,3-4 1-16,0 0 0 16,0-21 2-16,6-20-2 15,0-17-15-15,20-8 7 16,17 1-34-16,11 8 36 16,5 13-5-16,3 7 11 15,0 8-5-15,1 7 5 16,-2 5-29-16,-8 4-57 15,-1 3-19-15,-7 0 35 16,-7-1 18-16,-2 1 13 16,-9-1 34-16,-10 0 10 0,-7 0 58 15,-4-1 63 1,0-1-50-16,-11 3 14 0,-6 2-51 16,-6 2-10-16,-5 6 23 15,-11 0-52-15,-4 17 7 16,-4 16-7-16,4 9 10 15,9 9-24-15,9 4 14 16,8 3 0-16,10 1-1 0,7-4 2 16,0-3-1-16,18-6 0 15,8-12-30-15,6-12 23 16,2-14-28 0,2-8 1-16,1-1 17 0,-1-27-44 15,-6-10 37-15,-11-10 16 16,-6-3-4-16,-8 3 3 15,-3 5 9-15,-2 13 0 16,0 10 47-16,0 7-29 16,0 9 29-16,0 4-27 15,-2 0-11-15,-3 10-18 16,-2 17-3 0,3 12 12-16,2 9 3 0,2 6 6 15,0 0-7-15,9-4-2 16,12-9 4-16,6-13-12 15,4-13 8-15,5-14 0 16,10-1 16-16,8-26-13 0,6-17 16 16,-2-14-19-1,-3-11 6-15,-6-6 0 0,-5-9-6 16,-2-5 0-16,-1-6 0 16,-5-7 2-16,-3 2-2 15,-6 5 0-15,-8 8 3 16,-7 12-4-16,-12 10 5 15,0 7 8-15,-15 2 22 16,-7 7-30-16,-2 10 15 16,3 10-15-16,7 14 9 15,4 9-10-15,4 5-3 16,-4 20-13-16,-8 25 10 0,-5 26-11 16,-5 19 14-16,6 18 0 15,9 7 2-15,13 2 5 16,8-5-7-1,28-12 0-15,16-11-3 0,9-10 11 16,2-11-9-16,-5-1 1 16,-7-7-69-16,-6-5-64 15,-13-6 32-15,-9-15-102 16</inkml:trace>
  <inkml:trace contextRef="#ctx0" brushRef="#br0" timeOffset="39951.47">25191 13815 881 0,'0'0'32'0,"0"0"-32"0,-89-54 0 0,51 54 0 0,-5 25 2 0,-2 18-11 0,8 9 9 0,13 10-5 0,18 9-8 0,6 1 13 0,33 1 0 0,19-1-10 16,14-6 6-16,8-2-5 15,2-7 1-15,-7 1 8 16,-12-2-3-16,-20-7 3 15,-16-5 0-15,-17-7 7 16,-4-5 6-16,-22-4-13 16,-24-2 10-16,-13 2-8 0,-15-2 13 15,-9 1-8-15,2 0-14 16,5-6-16 0,22-14-167-16,30-7-212 15</inkml:trace>
  <inkml:trace contextRef="#ctx0" brushRef="#br0" timeOffset="40380.33">25773 14431 938 0,'0'0'30'0,"0"0"-30"15,0 0 22-15,0 0 15 16,0 0-37-16,0 0 0 15,-55-35-1-15,55 35-35 0,16 0 31 16,15 5-8-16,10-2 13 16,8-3-2-16,2 0 2 15,-4-8 0-15,-6-6 0 16,-11 0 8-16,-11-3-12 16,-12 0 4-16,-7-2 0 15,0-2 13-15,-23 0-11 16,-13 3 2-16,-13 7-4 15,-9 6-1-15,-5 5-5 16,-3 0 6-16,-1 17 0 16,6 7 19-16,9 6-15 15,11 7-4-15,19 7 0 16,16 9-6-16,6 2-2 0,34 3 5 16,23-4 3-1,19-5-2-15,11-7 4 0,5-8-2 16,1-9 0-16,-5-6-43 15,-5-11-33-15,-11-8-64 16,-11-1-110-16</inkml:trace>
  <inkml:trace contextRef="#ctx0" brushRef="#br0" timeOffset="40708.61">26384 14482 801 0,'0'0'13'0,"0"0"-13"0,0 0-4 0,0 0 4 0,113-9 1 0,-55 33 4 0,6 8 1 0,-3 7 16 0,-3 6-13 0,-10 0 1 0,-15-1-10 0,-14-7 0 0,-15-8 6 0,-4-6-2 0,-16-9 1 0,-12-10 16 16,-5-4-12-16,3-7 4 15,2-21-12-15,11-7 3 16,16-12 17-16,1-6-16 16,24-10 9-16,20 3-14 15,10 6 0-15,2 13-7 16,-1 17-2-16,-8 11-31 16,-5 12-8-16,-6 1-92 0,-5 0-42 15</inkml:trace>
  <inkml:trace contextRef="#ctx0" brushRef="#br0" timeOffset="41692.05">27196 14475 623 0,'0'0'312'0,"0"0"-298"0,0 0-14 0,0 0 7 0,0 0-22 0,0 0 0 0,-27 10 11 0,27 38-8 0,12 7 14 0,5 2-2 0,8 0 0 0,3-8 6 16,-2-9-14-16,-5-13 8 15,-8-13 0-15,-5-12-1 16,-2-2 17-16,5-16-9 15,6-21 19-15,5-14-10 0,3-9-20 16,-5-4 4-16,-2-5 0 16,-5-2-2-16,1 6 2 15,-7 12-6-15,-1 15-16 16,-4 18-36-16,-2 17-16 16,0 3-155-16,0 20-349 15</inkml:trace>
  <inkml:trace contextRef="#ctx0" brushRef="#br0" timeOffset="42145.1">27686 14569 546 0,'0'0'143'16,"0"0"-82"-16,0 0-22 0,0 0-34 15,0 0-10 1,0 0-6-16,12 0 11 0,1 20-3 16,5 0 6-16,4-2-3 15,5-4 0-15,1-4 3 16,1-4-5-16,-1-6 2 16,-1 0 0-16,-5-2 10 15,-5-12 1-15,-7-4-11 16,-5-2 0-16,-5-2 10 15,0 0-7-15,-11 0 2 0,-11 2-5 16,-8 3 2-16,-4 6 12 16,-7 4-14-16,2 7 3 15,1 0-1-15,5 10 36 16,5 17-36 0,10 12-2-16,12 9 5 0,6 8 1 15,12 7-6-15,22 0 0 16,7 1 1-16,6-5-10 15,2-8 9-15,-4-12-51 16,-3-12-8-16,-5-14-88 16,-6-13 76-16,-2-7-266 0</inkml:trace>
  <inkml:trace contextRef="#ctx0" brushRef="#br0" timeOffset="42443.28">28312 14503 747 0,'0'0'28'0,"0"0"-28"0,0 0-26 0,0 0 26 0,52 106-7 16,-22-55 7-16,2 4 0 0,-1 0 0 0,0 0 10 0,-7-10-10 0,-7-14 0 0,-7-14 1 0,-9-17 3 0,-1 0 6 0,0-24 114 15,0-18-62-15,-4-13-49 16,4-12-13-16,6-6 0 16,30-8 7-1,9 1-5-15,5 7-2 16,-9 18-3-16,-10 19-11 0,-12 21-78 16,-11 10-1-16,-8 5-246 15</inkml:trace>
  <inkml:trace contextRef="#ctx0" brushRef="#br0" timeOffset="44148.11">21725 14730 68 0,'0'0'291'0,"0"0"-278"0,0 0 18 0,0 0 7 0,0 0-36 0,0 0-2 0,-4-42 12 0,4 38-12 0,0 1 51 0,0-1-35 0,0 2-6 0,0 1 23 15,0 1-25-15,0-2 7 16,0 2-6 0,0 0 2-16,0-1-8 0,0 0 0 15,0-2 1-15,0 1 28 16,0 1-22-16,0 1-5 16,0 0-5-16,0 0 10 15,0 0-18 1,0 0 8-16,0 0 0 0,0 0 25 15,0 0 6-15,0 0-1 16,0-2-6-16,0 1-18 16,0 1-1-16,0 0-5 15,0 0 1-15,0 0-18 0,0 0 13 16,0 0-7-16,0 0 2 16,0 0-12-16,0 0 16 15,0 0 5-15,0 0 0 16,0 0-3-16,0 0 3 15,0 3 0-15,0 5 0 16,0 4 6-16,4 5-8 16,5 1 2-16,3 0 0 15,1 3-1-15,-1-2 4 16,2 1-3-16,-4-2 0 16,-1-1 7-16,-1 4-10 15,-2 2 3-15,1 3 0 0,-2 3-2 16,-1-2 7-1,1-3-5-15,-2-5 0 0,1-3 7 16,2-1-10 0,0-3 3-16,0 1 0 0,-2-1-7 15,1 2 8 1,0 1-1-16,0 1 0 0,-2-2 7 16,0 2-12-16,-3-2 5 15,0-3 0-15,0-1-1 16,2-3 2-16,-2-3-1 15,1 0 0-15,1 1 6 16,-2 0-11-16,0 4 5 16,0 2 0-16,1 3-1 15,1 3 2-15,1-3-1 0,1-1 0 16,-1-6 5 0,-1-3-10-16,-2-2 5 15,0-2 0-15,1 0 5 0,-1 0-3 16,0 0 6-16,0 0-8 15,0 0-12-15,0 0-44 16,-1-6-220-16</inkml:trace>
  <inkml:trace contextRef="#ctx0" brushRef="#br0" timeOffset="48096.88">9114 6624 658 0,'0'0'67'0,"0"0"-63"0,0 0 64 0,0 0-3 0,0 0-16 0,0 0 1 0,0 0-43 0,0 0 15 0,0 0-22 0,0 0 0 0,1 0-9 16,2 1 9-16,3 3-1 16,3 2-6-16,8 4 9 15,2-1-6-15,6 4 4 16,4 1 0-16,6 2 0 15,6-2 0 1,8 2 0-16,8-1-1 0,14 2 9 16,7 3-17-16,7 1 9 15,9 3 0-15,0 1-1 16,2 4 4-16,2 2-3 16,2-1 0-16,1 6 8 15,4 3-14-15,10 4 6 16,1 2 0-16,5 0-3 0,6-2 6 15,-2 3-3 1,6-4 0-16,1 4-4 16,-1-2-2-16,-3 3-1 0,2 1-14 15,3 0 17-15,2-1 0 16,3 1 4 0,2-2 0-16,-1 1-5 0,1 2 3 15,-1 0 2-15,4 3-1 16,6-1-10-16,6-2 4 15,4-3-3-15,0-1 5 16,-5 0-18-16,-11 6 15 16,-7 6 8-16,-5-1 0 15,-7 1-3-15,3-5 5 16,6-6-2-16,1-1 0 16,8-4 6-16,-2-1-16 15,-6 0 10-15,-4-3 0 0,-11 3-3 16,-9-1 7-16,-11-2-4 15,-10-2 0-15,-2-2 4 16,1-2-8-16,2-3 4 16,-1-3 0-16,-1 0-3 15,-4-4 3-15,-4-2 0 16,-4 0-2-16,-10-2-11 16,-11 0 7-16,-10 0-2 15,0-1 8-15,-2 1-10 16,6-2 13-16,2-1-3 15,0-4 0-15,-2 0-2 16,-7-1-11-16,-5-2 11 0,-1-1 2 16,0 1-6-16,7-3 10 15,5 2-4-15,5-2 0 16,6-1 9 0,-3 0-16-16,-2-3 7 0,-6 0 0 15,-4 0-1-15,-3 0 9 16,1 0-8-16,4 0 0 15,2-3 11-15,-1 0-11 16,-2 0 0-16,-3 2 0 16,-6-1-2-16,-7 1 10 15,-2-2-8-15,-3 2 0 16,3-2 2-16,0 0-5 16,0 0 3-16,-3 1 0 0,-2 2 0 15,1 0 4-15,5 0-8 16,5 0 0-1,3 8 4-15,-1-2-3 0,-4 1 3 16,-6 0 0-16,-9-1-2 16,-6-2 6-16,-1 0-4 15,-3-1 0-15,5 1 5 16,3 3-11-16,6 0 6 16,5 3 0-16,1 1 0 15,0 0 7-15,-3-1-7 16,-4-1 0-16,-7-2 3 15,-3-4-3-15,-4 0 4 16,-4-2-3-16,1-1 2 16,-1 4 2-16,5 2-5 0,7 3 0 15,9 6 3-15,6 0-3 16,6 6 0-16,6-1 0 16,-4-5-1-16,-5-5 10 15,-8-5-9-15,-11-3 0 16,-8-2 0-16,-2 1 4 15,-1-1-1-15,-1 0-3 16,3 3 0-16,4-1 6 16,4 0-6-16,3 3 0 15,0-2 2-15,2-1-13 16,-3 0 11-16,-6 1-21 16,-2-1-5-16,-5-2-104 15,0 0 1-15,-14 0-173 0</inkml:trace>
  <inkml:trace contextRef="#ctx0" brushRef="#br0" timeOffset="48420.6">17730 8839 729 0,'0'0'65'0,"0"0"-20"0,0 0 6 0,0 0-23 0,0 0-28 0,0 0-9 0,-9-6 2 0,19 27-14 0,10 8 21 0,5 5 2 0,3 2 12 0,1 5-14 0,-1 0 0 0,3 3 1 0,1-1 27 16,2 6-26-16,2 0 1 15,0-4-3-15,-2-3 15 16,-7-12-20-16,-6-6 5 16,-5-6-40-16,-4-5 30 15,-4 1-73-15,0 0-8 0,-5-1-78 16</inkml:trace>
  <inkml:trace contextRef="#ctx0" brushRef="#br0" timeOffset="48732.7">17915 9862 769 0,'0'0'50'16,"0"0"17"-16,0 0-10 15,0 0-53-15,62-92 29 16,-12 54-33-16,18-3 5 0,11-4-7 16,6 4 4-16,-5 6-2 15,-15 9 0-15,-23 11 7 16,-20 8-13-16,-14 3 6 16,-7 4 0-1,-1 0-13-15,0 0-3 0,-16 0-50 16,-11 0-86-16,-12 6-41 15,-3 5-275-15</inkml:trace>
  <inkml:trace contextRef="#ctx0" brushRef="#br0" timeOffset="50560.21">8941 10034 609 0,'0'0'46'0,"0"0"-4"0,0 0 37 16,0 0 6-16,0 0-49 0,0 0-8 0,0-14-28 0,0 14-3 0,13 0-2 0,11 0 5 0,5 0 0 0,11 0 0 16,8 0 14-16,13 0-20 15,12 1 6-15,6 1 0 16,10-2 1-16,10 0-1 0,14 0 0 15,11 0-2 1,12-10 11-16,4-2-17 0,0 0 8 16,8 2 0-16,4-1-6 15,5 0 6-15,10-2-12 16,-4-3 8-16,-1-1-19 16,2-1 18-16,-6-1 4 15,4-3 1-15,-4 1-6 16,3-3 7-16,4 0-1 15,1-2 4-15,5 1 3 16,1 3 6-16,6-1-13 16,10 0 0-16,7 1 0 0,7 1 0 15,0 0 0-15,-8 1-2 16,-9 1 11-16,-4 1-10 16,-8 1 1-1,-3 0 0-15,-1 0 9 0,-7-1-5 16,-2 0-4-16,-3-2 0 15,-7 2 9-15,-7-2-14 16,-8 0 5 0,-19 2 0-16,-19 2-3 0,-18 2 8 15,-12 4-5-15,-8 1 0 16,0 4 4-16,-2-4-10 16,-3 4 6-16,-2 1 0 15,-7 1-3-15,2 3 7 16,3 0-4-16,6 0 0 15,8 3 7-15,8 8-14 16,0 1 7-16,-1 4 0 0,5 0 0 16,0-2 2-16,3 3-2 15,-2-1 0-15,0 3 3 16,-2 2-12-16,2 0 9 16,-2 6 0-1,-2-1-10-15,-5-1-30 0,-6 2 23 16,-11-8 4-16,-7-1-24 15,-6-7 36-15,-6-5 1 16,0-4 0-16,2 0-1 16,2 1 1-16,2-1 0 15,0 3-2-15,-1-1 12 16,2-1-16-16,4 1 6 0,1 1 0 16,2 2-7-16,-3-1 13 15,-2 0-6-15,-3-4 0 16,1 1 8-16,3 0-14 15,2-1 6-15,-3-1 0 16,-7-1 11 0,-9 0-9-16,-9 0-2 0,-9 0 12 15,-3 0-6-15,-2 0 25 16,-2 0-12-16,1 0-9 16,-1 0 22-16,0 0-25 15,2 0 9-15,-2 0-16 16,4 0 9-16,5 0-9 0,6-1 8 15,-1-4 0 1,-7 4 2-16,-3 1-6 16,-4 0-4-16,0 0 0 0,0-2-37 15,-16 2-5-15,-21-4-168 16,-15-4-289-16</inkml:trace>
  <inkml:trace contextRef="#ctx0" brushRef="#br0" timeOffset="51234.48">17852 9498 688 0,'0'0'29'0,"0"0"-16"0,0 0 69 0,0 0-38 0,0 0 25 0,0 0-53 0,0 0-7 0,-3-4-5 0,3 4 6 0,0 0-10 0,0 0 0 0,0 0-11 0,3 0-4 0,12 12 15 0,12 7 0 16,6 2 0-16,3 1 5 16,5 3-5-1,1 0 0-15,0 0 4 0,1-1-9 16,-1 6 5-16,-5-2 0 15,2 3-4-15,-5-2 4 0,-4-8-2 16,-9-8-13-16,-8-7-28 16,-7-5 30-16,-4-1 1 15,-2 0 12-15,0 0 27 16,0 0-27-16,0 0 40 16,0 0-38-1,0 0 11-15,0 0-26 0,0 0 11 16,0 2-30-16,0 5-18 15,0 6-24-15,-3 4 71 16,-3 4 3-16,-3 7-6 16,2 3-8-16,-4 7-103 15,-1 2 111-15,3 1-25 16,0 2-48-16,2-1-9 0,-2-3 46 16,3-11 10-16,0-8 18 15,3-12 14 1,-2-8 49-16,4 0 179 0,-1-16-177 15,2-14-9-15,0-11-21 16,9-6 2-16,14-1 31 16,-1 2 8-16,2 6-32 15,1 4 32-15,-1 3-60 16,1 4 28-16,0 2-30 16,0 2 6-16,-3 3-5 15,-4 4-1-15,-3 4-12 16,-4 4 10-16,-3 5-123 15,-3 4 8-15,-5 1-135 16</inkml:trace>
  <inkml:trace contextRef="#ctx0" brushRef="#br0" timeOffset="51930.95">9429 12329 269 0,'0'0'0'0,"0"0"0"0,0 0-3 0,0 0 6 0,-91 62-6 0,67-42 3 0,-2-2-18 0,-8-1-111 0</inkml:trace>
  <inkml:trace contextRef="#ctx0" brushRef="#br0" timeOffset="52060.61">8893 12529 176 0,'0'0'0'0</inkml:trace>
  <inkml:trace contextRef="#ctx0" brushRef="#br0" timeOffset="53315.06">8344 12336 372 0,'0'0'31'16,"0"0"-5"-16,0 0-1 16,0 0 0-16,0 0 4 15,0 0-16-15,-27-6 20 16,27 6 1-16,0 0-28 16,0 0-5-16,0 0-1 15,0 0-16-15,0 0 16 16,0 0-6-16,8 0 6 15,5 6-5-15,2 1 7 16,7 1-2-16,2-1 0 16,6-3 5-16,10-2 5 15,9-2-8-15,16 0 21 16,11-7-1-16,16-10-18 0,17-7 25 16,21-6-15-16,28-3-8 15,15-6 17-15,15 1-23 16,-3-1 0-16,-10 3-5 15,-8 0 9-15,-6 0-4 16,2 1 0-16,2-3 2 16,7-3-10-16,10 0 11 15,1-3-3-15,7-2 0 0,17-5 2 16,5-6-5-16,6-4 3 16,-5 0 0-16,-22 1-4 15,-9 0 8 1,-10-2-4-16,1-5 0 0,6-3 11 15,0 1-10 1,-2 4-1-16,-17 3 0 0,-21 8 30 16,-23 5-21-16,-23 5 5 15,-19 3 18-15,-13 0-24 16,-4-1 38-16,10-9-10 16,18-4-23-16,21-11 8 15,13-11-17-15,8 4-4 16,-6 1 0-16,-13 15 4 15,-17 10-6-15,-17 9 2 16,-10 2 0-16,2 2-6 0,6 1 11 16,13 0-5-1,12 2 0-15,13 2 7 0,4 0-12 16,-1 3 5-16,-9 2 0 16,-13 2-4-16,-12 4 8 15,-10 2-4-15,-3 2 0 16,3 1 5-16,3 0-11 15,9 0 6-15,4 1 0 0,2 2-2 16,-1 3 5 0,-5 2-3-16,-1 2 0 0,-5 3 7 15,-2 0-13 1,-3 0 6-16,0 0 0 0,12 1-5 16,8 9 8-16,7-1-3 15,-5-2 0-15,-8-3 1 16,-17-4-13-16,-15 0 12 15,-10 0 0-15,-9 0 0 16,-2 3 8-16,-3 1-8 16,4 3 0-16,5 1-2 15,5 2-1-15,6 2 3 16,5 3 0-16,2 2-11 16,3-1-44-16,-10-2 55 15,-6-4 0-15,-18-4 7 0,-11-3-13 16,-7-1 6-1,-3 0 0-15,7-1-10 16,4 2 13-16,11 3-3 16,8-1 0-16,5 3 5 0,1 2-10 15,-2 0 5-15,-7 0 0 16,-11-4-4-16,-8-5 5 16,-7-1-1-16,-4 0 37 15,0 0 1-15,0 0 7 16,0 0-15-16,0 0-2 15,3 0 6-15,-3 0-32 16,3 0 5-16,-3 0-7 16,0 0-10-16,0 0 6 15,-2-2-56-15,-23-4-77 16,-19-4-135-16,-16-3-245 16</inkml:trace>
  <inkml:trace contextRef="#ctx0" brushRef="#br0" timeOffset="53935.92">17464 9647 711 0,'0'0'22'0,"0"0"-8"15,0 0 10-15,-64-86-18 0,55 72 11 0,4 6 49 0,3 5-48 0,2 2-14 0,0 1-4 0,0 0-11 0,0 0 4 0,0 0-9 0,0 0 16 0,10 0-11 0,1 4 17 0,2 0-6 0,0 0 0 0,5 5 1 0,3 0-9 0,8 7 8 0,2 5 0 16,0 6-2-16,4 4 5 15,2 5-3-15,5 1 0 16,8 2 3-16,3-1-5 16,5-4 2-16,-3-4 0 15,-2-7 0-15,0-2 7 16,1-5-7-16,-1-3 0 16,-1-5 1-16,-7-2-3 15,-9-3 2-15,-14 0 0 0,-11-2-2 16,-9-1 14-16,-2 0-12 15,0 1 35-15,0-1-19 16,0 0 26-16,0 0-26 16,0 2 5-16,0-2-9 15,0 1-7-15,0 6-10 16,-5 13-8-16,-12 12 1 16,-10 15-3-16,-5 10 15 15,-10 1 0-15,-1 5-8 16,-2 0 13-16,5-1-5 0,10-8 0 15,6-6 1-15,4-12-7 16,9-12 7 0,5-8-1-16,4-12 0 0,2-4 2 15,0 0-7-15,0 0-14 16,0-2-73-16,6-14-19 16,0-3-553-16</inkml:trace>
  <inkml:trace contextRef="#ctx0" brushRef="#br0" timeOffset="55619.92">9357 14988 636 0,'0'0'58'0,"0"0"-31"0,0 0 17 0,0 0-28 0,0 0 0 0,0 0-16 0,0 0 0 0,0-11 0 0,12 0 0 0,13-9-2 16,10-7 2-16,11-3-2 15,8-3-5-15,7-3 7 16,15-3 0-16,9-6 0 15,10-9 14-15,11-6-18 16,14-12 4-16,13-9 0 16,16-9 0-16,9-9 0 15,12-2 0-15,2-5-2 16,4-2 17-16,7 5-12 16,8 2-3-16,19 5 5 0,13 3 3 15,17-3-3 1,12-1-5-16,12-1 16 15,12-4-15-15,12 1 14 16,6 2-15-16,-8 2-5 16,-2 6-1-16,-14 8 10 0,-16 7-4 15,-20 10 0-15,-29 8-26 16,-25 3 21-16,-15 3-16 16,-11 2 19-16,-12 1-10 15,-2 1 15-15,-15 4-3 16,-13 3 0-16,-18 6 10 15,-18 5-16-15,-18 5 6 16,-14 5 0-16,-13 3 7 16,-7 1-6-16,-3 1 23 15,5-2 3-15,16-4-21 16,18-3 4-16,19-6-10 0,18 0 0 16,9 1 2-16,3 1-2 15,-9 6 0-15,-11 0-3 16,-15 2 2-16,-10 2-3 15,-8 1 4-15,-2 0 0 16,3 0-4-16,1-3 8 16,6-4-4-16,3-3 0 15,3-8 9-15,-2 3-12 16,-6 0 3-16,-7 4 0 16,-9 10-3-16,-4 0 5 15,-3 4-2-15,4-2 0 16,10-2 8-16,8-3-11 15,7-3 3-15,4-4 0 0,-2-4-3 16,-1 0 8-16,-1 2-5 16,-7 3 0-16,-8 7 11 15,-10 4-24-15,-13 3 13 16,-10 5 0-16,-9 2-1 16,-5 3 4-16,-4 2-3 15,-1-3 16-15,10-5-4 16,4-5-19-1,7-5 7-15,4-4 0 0,0 0 1 16,-2 5 5-16,-6 4-6 0,-9 7 0 16,-6 3 13-1,-2 4-21-15,-1-2 8 16,0 2 0-16,0 0-3 0,0 0 3 16,0 0 0-1,0-1-1-15,0-6-19 0,0-5 15 16,-19-3-103-16,-17-7-52 15,-19 0-147-15</inkml:trace>
  <inkml:trace contextRef="#ctx0" brushRef="#br0" timeOffset="56274.04">17649 10905 670 0,'0'0'37'0,"0"0"-33"0,0 0-4 0,0 0-1 0,0 0-12 0,0 0 17 0,76-44-4 0,-31 36 0 0,6 2-2 0,0 3-1 0,1 3 3 0,-2 0 0 0,-2 0-7 0,0 5 7 16,-2 6 0-16,-1 1 0 0,-3 2 4 0,0-1-11 0,1 1 7 0,-1 1 0 0,1-3-1 0,-4-2 3 0,-7 0-2 16,-2-5 0-16,-8-1 7 15,-5 1-11-15,-2-4 4 0,-2 2 0 16,4-2 16-16,-1-1-12 15,-3 2 5-15,-3-2 9 16,-4 0-15-16,-5 0 51 16,-1 0 26-1,0 0-22-15,0 0 4 0,0 0-31 16,0 0-4-16,0 0-27 16,0 0 1-16,2 6-8 15,2 9-20-15,8 13 22 16,1 12 1-16,4 9 7 15,-4 11-3-15,-5 4 0 0,-7 8 6 16,-1 11-16 0,0 5 10-16,0 1 0 0,-3-2 1 15,3-10 5 1,0-12-6-16,0-15 0 0,0-14 4 16,0-15-15-16,0-11 11 15,0-6 0-15,0-3 11 16,0-1-10-16,0 0 21 15,2 0-12-15,-2 0-1 16,0 0-18-16,0-10-19 16,0-1-99-16,-8-4-33 0,-7-4-193 15</inkml:trace>
  <inkml:trace contextRef="#ctx0" brushRef="#br0" timeOffset="58207.36">8275 6165 366 0,'0'0'255'0,"0"0"-255"0,0 0-6 0,-83 52 0 0,81-28 6 0,2 7 0 0,2 0-1 0,20 0 2 0,5-4-1 15,4-7 0-15,2-8 11 0,0-8-7 0,0-4-4 0,0 0 3 0,-2-16 29 16,2-9-31-16,-6-7 16 16,-5-1-9-16,-7-6-5 15,-9 4 10-15,-6 6-13 16,0 3 3-16,-12 5 40 16,-6 5-28-16,-3 7-12 15,-1 4 7-15,1 5 0 16,3 2-10-16,2 16 0 15,-1 9 0-15,10 3-8 16,7 0 8-16,0 0-6 16,13-3 6-16,14-6-16 15,0-8 3-15,0-11 12 16,-2-2 1-16,-4-4 3 0,-6-17 0 16,-3-4 3-16,-8-5-5 15,-4 1 8-15,0-1-4 16,-10 4-5-16,-8 8 0 15,-1 4 17-15,4 7-2 16,0 6 21-16,9 1-36 16,-2 3 2-16,2 17-4 15,2 7-5-15,1 3-8 0,3 2 11 32,0-2-44-32,0 1-18 0,4-4-21 15,-2-10-74-15</inkml:trace>
  <inkml:trace contextRef="#ctx0" brushRef="#br0" timeOffset="59852.01">9779 4937 401 0,'0'0'181'0,"0"0"-169"0,0 0-2 16,0 0 87-16,0 0-41 0,0 0-41 0,6 0 30 0,-6 0-15 0,0 0 15 0,0 0 0 0,0 0-44 0,0-1 18 16,2-6-19-16,5-6 0 15,9-12-7-15,10-13 8 16,13-9-1-16,6-5 0 15,5 0 7-15,-2 6-12 16,0 6 5-16,-5 3 0 16,-7 7-3-16,-5 8 4 15,-7 6-1-15,-9 6 0 16,-6 5-16-16,-5 2-8 16,1 1-54-16,-2 2-10 15,6 0 8-15,-2 0-11 16,1 3-5-16,-5 7-23 15,-3 1-158-15</inkml:trace>
  <inkml:trace contextRef="#ctx0" brushRef="#br0" timeOffset="60240.02">9954 5119 424 0,'0'0'61'16,"0"0"-47"-16,0 0 19 16,0 0 18-16,0 0 3 15,0 0-26-15,-5 5-20 16,5-5-2-16,0 0-6 16,15-16 1-16,11-11 12 15,11-9-10-15,8-6-3 0,2-2 4 16,0-2 6-16,-5 6-16 15,-11 4 6-15,-6 10 0 16,-10 11 10-16,-9 7-8 16,-1 4 8-16,-5 1 58 15,0 0-54-15,0 2 4 16,0-1-18-16,0 2 4 16,0 0-3-16,0 0-1 15,0 0-1-15,0 0 0 16,0 0-53-16,0 0-20 15,0 0-46-15,0 0-66 0</inkml:trace>
  <inkml:trace contextRef="#ctx0" brushRef="#br0" timeOffset="63728.24">21024 8911 7 0,'0'0'570'0,"0"0"-547"0,0 0-10 0,0 0 45 0,0 0 11 0,0 0-36 0,0 0 19 0,0-37-25 0,-2 34-24 0,-5-2 25 15,-3-1-23-15,-4-3-5 0,-7 2 0 16,-6 2 3-16,-7-1-11 15,-9 2 5-15,-12 0-6 16,-8 1-3 0,-8 0 8-16,-3-1 4 0,2-2-3 15,3-1-11 1,3 0 13-16,5 0-7 0,3-2 8 16,2 4-4-16,-2-1 4 15,-3 1 0-15,-6-1 0 16,-8 0-13-1,-4 1 5-15,-7-2-10 0,-4 1-4 16,1 1 10-16,1 0 12 16,3 1 0-16,7 3 12 15,1 1 2-15,5 0-23 16,5 0 9-16,2 0 0 0,6 0-8 16,2 0 12-16,5 3-4 15,5-1 0-15,3 0 7 16,2-1-8-16,2 1 1 15,0 0 0 1,7 1-3-16,5 3 3 0,5 2 0 16,5 5 0-16,6 2 5 15,2 4-14-15,8 1 3 16,2-1-3-16,0 1-2 16,0 0 11-16,6 0 0 15,1 2 0-15,1 2-2 16,0 6-4-16,2 1 6 15,2 4 0-15,2 2-7 16,-1 1 8-16,-1-1-1 16,1-3 0-16,-4-2 9 0,-1-8-13 15,-2-3 4 1,-3-5 0-16,2-5-2 0,0 0 4 16,-2-3-2-16,1-2 0 15,-1 0-3-15,2-3 0 16,-2-1-36-1,0 0 5-15,-1-1 33 0,2 1-28 16,2 1 12-16,6-1 15 16,7-2-20-16,8 0 19 15,6 0 3-15,6 2 0 0,3-1-4 16,7 5 4-16,4 1 0 16,0 3 10-1,2 1-6-15,0 0 13 16,3 0 0-16,8-1-14 15,4-1 25-15,3-2-16 0,0 0 0 16,-1 0 7-16,4 1-11 16,2-2-7-16,3 1-1 15,1 0 0 1,-5-1 1-16,-7-1-1 0,-5 1 0 16,-8 0 0-16,-2-2 10 15,0 0-16-15,-3 1 6 16,-5 0 0-16,-4 2-5 15,-7 2 5-15,-5 1 0 0,-3 1-1 16,-5 3-13 0,-1 1 11-16,-1 3 3 0,0-1 0 15,-4-2-12-15,-1-1 13 16,-4-6-1 0,-4-1 0-16,-1-2 11 0,3-1-19 15,1 2 8-15,5-2 0 16,1-1 22-16,0-2-20 15,2-1 4-15,0 0 17 16,3-13-13-16,1-8 37 16,1-7-33-16,-4-7-12 15,-3-7 31-15,-4-2-16 16,-2-5 7-16,-2 0-8 16,1 3-8-16,2 3-11 0,3 6 3 15,-3 5 0 1,2 5-4-16,-1 5 6 0,-4 0-2 15,1-1 0-15,-3-1 9 16,-1 2-15-16,-1 4 6 16,-3 7 0-16,-2 4-3 15,0 4 4 1,0 2-1-16,0 1 0 0,0 0-6 16,0 0 3-16,0 0 3 15,0 0 0-15,0 0 1 16,0 0 1-16,0-3 5 15,0-3 24-15,0-2-30 16,-8-5 18-16,0-1 2 0,1 2 0 16,1 3 30-1,5 2-40-15,-1 4 5 0,2 3-12 16,0 0 7-16,0 0-22 16,-1 0 11-16,1 0-40 15,0 0-4-15,-5 0-35 16,-7 3-43-16,-12 3-42 15,-13-5-263-15</inkml:trace>
  <inkml:trace contextRef="#ctx0" brushRef="#br0" timeOffset="65619.37">19205 8911 608 0,'0'0'9'0,"0"0"20"0,0 0 56 0,0 0-4 0,0 0-81 0,0 0 19 0,0 0-26 0,0-1 7 0,0 1 0 0,2 1-3 0,1 9 19 0,1 4-11 0,1 4-4 15,-2 5 0 1,1 1 19-16,-1 2-15 0,3 0-4 16,-2 0-1-16,0-4 11 15,-3-1-22 1,1-1 4-16,-1-2-63 0,-1-2-23 15,3-6-135-15</inkml:trace>
  <inkml:trace contextRef="#ctx0" brushRef="#br0" timeOffset="66101.67">19522 8957 650 0,'0'0'7'0,"0"0"-7"15,0 0 3-15,4-76 19 16,4 68 11-16,8 2-33 15,4 3 0-15,8 2-3 16,0 1 1-16,-1 0-2 16,-3 0 4-16,-4 4 0 0,-1 6 8 15,-3 3-3-15,-4 4-1 16,-1 2 11-16,-4 7-12 16,-6 5 5-16,-1 1-8 15,0 3 4 1,-1 1-2-16,-11-5-1 0,0-4-1 15,1-3 4-15,3-6 8 16,3-4-12-16,4-1 0 16,1-6 1-16,0-2-9 0,0-2 11 15,7-3-3 1,15 0 19-16,13-1-14 0,11-18 14 16,8 0-19-1,1-2-18-15,-3 2-38 16,-10 4-128-16,-12 2-369 0</inkml:trace>
  <inkml:trace contextRef="#ctx0" brushRef="#br0" timeOffset="66574.39">20158 9015 758 0,'0'0'13'0,"0"0"-4"0,0 0-18 0,0 0 18 0,0 0-21 0,0 0 12 0,101-41 0 0,-75 41-5 0,-3 0 5 0,-4 6 0 0,-8 6-2 0,-4 2-9 15,-6-1 8-15,-1 4-11 16,-3-1 12-16,-16-2-11 16,-3 0 9-16,2-2-1 15,6-3-4-15,5-2-16 16,7-1-4-16,2-1-16 16,0 0 10-16,8 0 31 0,11 0 4 15,2 0 0-15,0 1 20 16,-2 3-13-16,-5 1 20 15,-4 1-15 1,0 4-4-16,-5 2 36 0,-2 1-16 16,-3 0-2-16,0 0-11 15,0-1-6-15,-6-2 2 16,-7-1-11-16,-2-1-12 16,-3-6-19-16,3-5-114 15,5-2-319-15</inkml:trace>
  <inkml:trace contextRef="#ctx0" brushRef="#br0" timeOffset="67079.89">20615 9078 563 0,'0'0'229'15,"0"0"-225"-15,0 0-8 0,0 0-2 16,0 0 6 0,0 0 10-16,-9 66 3 15,6-41-4-15,2-4-9 16,1-1 0-16,0-6 17 16,0-3-14-16,6-3 1 15,7-4-2-15,5-3 8 16,10-1 5-16,5 0-15 0,5-11 1 15,-1-8-5-15,-10 0-11 16,-5-2 9-16,-7 2 0 16,-8 5 11-16,-2 0-10 15,-4 4 10 1,-1 2 11-16,2 2 27 0,-2 3-25 16,2 0 22-16,-1 3-18 15,1 0-12-15,-2 0 15 16,0 0-11-16,0 0-9 15,0 0 14-15,0 0-19 16,0 3-4-16,0 15-6 0,4 7 10 16,6 4 4-1,1 1-4-15,3 4 0 0,2-2-7 16,3-4 3-16,-1-2-58 16,4-6-51-1,2-9-81-15,0-8-149 0</inkml:trace>
  <inkml:trace contextRef="#ctx0" brushRef="#br0" timeOffset="69951.31">10597 9824 87 0,'0'0'330'0,"0"0"-330"0,0 0-10 0,0 0 9 0,0 0-10 0,0 0-59 0,0 10 27 0,0-9 36 0,0 0 5 0,0-1 2 0,0 0 25 0,0 0 48 0,0 0-27 16,0 0-29-16,0 0-4 16,0 2-13-16,0 1-46 15,0 0-18-15,0-2 32 16,0-1-13-16,0 0 40 16,0 0 5-16,0 0 85 15,0 0-9-15,0 0-22 16,0 0-11-16,0 0-43 15,0 0-2-15,0 0-54 16,0 1-9-16,0 2 65 16,4-1-12-16,-2-1-22 0,1-1 33 15,-3 0 1 1,0 0 1-16,3 0 30 0,-3 0-16 16,0 0 10-16,6 0-25 15,-2 0 0-15,4 0 0 16,6 0 4-16,0 0-4 15,4-1 0-15,-2-2 0 16,2-1-4-16,-3-2 4 16,1 2 0-16,1-4-6 15,2 3-7-15,2-1 9 16,3 1-13-16,2-1-16 16,0 2 15-16,3-2-50 15,-1-1-183-15</inkml:trace>
  <inkml:trace contextRef="#ctx0" brushRef="#br0" timeOffset="72757.25">20444 9580 394 0,'0'0'257'0,"0"0"-187"0,0 0-27 0,0 0 35 0,0 0-55 0,0 0 2 0,0 0 26 0,-12-55-40 0,10 54 14 0,2 1-1 0,0 0-10 16,0 0-24-16,0 0 10 0,0 0-25 15,0 2 19-15,0 14 1 16,0 5 5-16,2 9-2 16,3 3 13-16,0 7-15 15,-2 1 4-15,3-1 0 16,2 3-3-16,3-4 6 16,0-3-3-16,1-7 0 15,0-3 10-15,-5-6-17 16,-2-3 7-16,-2-3-26 15,0 0-7-15,1-6-107 16,-1-5-63-16</inkml:trace>
  <inkml:trace contextRef="#ctx0" brushRef="#br0" timeOffset="73122.28">20330 9945 723 0,'0'0'24'0,"0"0"-16"0,0 0 30 16,0 0-23-16,0 0-7 16,0 0-8-16,15 40 10 15,0-15-5-15,4 3-5 16,0 1 8-16,0-1 0 15,0-4-7-15,-4-6 1 0,-4-6-2 16,-6-10 7 0,-2-2-7-16,5-2 3 0,3-21 12 15,3-10 8-15,3-7-15 16,-4-2-7-16,-4 2-1 16,-1 1 5-16,-4 4-15 15,3 6-15 1,-2 5-31-16,2 6 43 0,3 9-43 15,0 9-54-15,-7 0-7 16,-3 1-205-16</inkml:trace>
  <inkml:trace contextRef="#ctx0" brushRef="#br0" timeOffset="73664.58">19493 10576 702 0,'0'0'54'0,"0"0"-45"0,0 0 48 0,0 0 11 0,0 0-65 0,0 0 7 0,0-10-10 0,8 16-2 0,3 12-7 0,3 7 16 0,2 4-7 16,-1 3 0-16,-2 3 13 15,-2 4-17-15,0 0 4 16,0 1 0-16,0-4-12 16,3-2-10-16,2-5-50 15,2-10-43-15,1-11-120 16</inkml:trace>
  <inkml:trace contextRef="#ctx0" brushRef="#br0" timeOffset="74080.69">19802 10421 802 0,'0'0'0'0,"0"0"-70"0,49-81 65 15,-22 65 2-15,0 6 3 16,-2 7 7-16,-1 3-6 0,-3 3-1 16,-4 16 0-1,-3 8 7-15,-5 10-7 16,-4 3 0-16,-5 7 0 0,0 2 5 16,-5 1 4-16,-9-2-8 15,-1-3-1 1,0-5 3-16,4-8-6 0,5-8 3 15,3-9 0 1,3-8 7-16,0-2-4 0,17-5 4 16,17 0 15-16,17-14-13 15,8-7 20-15,3 0-29 16,-4 1 0-16,-8 3-7 16,-5 3-28-16,-7 0-45 15,-10-2-114-15</inkml:trace>
  <inkml:trace contextRef="#ctx0" brushRef="#br0" timeOffset="74542.53">20476 10305 737 0,'0'0'9'0,"0"0"-9"0,0 0 0 0,0 0 4 0,0 0-4 0,0 0 0 0,52-33-1 0,-47 33-4 0,-3 6 5 0,-1 10-2 15,-1 4 2-15,0 2-6 0,-6 2 6 16,-6 0 0-16,3-1-10 15,5-2-16 1,4-2 10-16,0-1-13 0,0-3-1 16,16-1 25-16,7-1-8 15,0-1 13 1,1 1 18-16,-3 0-14 0,-1 1 13 16,-5 2 27-16,1 1-23 15,-2 1 24-15,-1 1-21 16,-4 4-8-16,-3-1-6 15,-5-2 3-15,-1 0-12 16,0-1-1-16,-9-2-9 0,-10 0 2 16,1-6-68-16,3-7-55 15,5-4-184 1</inkml:trace>
  <inkml:trace contextRef="#ctx0" brushRef="#br0" timeOffset="74758.45">20860 10188 494 0,'0'0'148'0,"0"0"-148"0,0 0-36 15,0 0-38-15,0 0-67 16,0 0 1-16</inkml:trace>
  <inkml:trace contextRef="#ctx0" brushRef="#br0" timeOffset="76055.87">21051 10046 239 0,'0'0'309'0,"0"0"-288"0,0 0 18 0,0 0 12 0,0 0 15 0,0 0-38 0,0 0 8 0,0-9 19 0,0 9-16 0,0 0 25 0,0 0-28 0,0 0-9 16,0 0 0-16,0 0-22 15,0 0-4-15,0 0-1 16,0-1-2-16,0 1-4 16,0 0 6-16,0 0-21 15,0 0-8-15,0 0-38 16,0 0-27-16,0 0-3 0,0 0-26 15,0 0 30-15,0 0-21 16,-3 0 88-16,2 1 26 16,1 3-5-1,-2-2 5-15,2 2 0 0,-3 0-8 16,0-2 0-16,-3-2-187 16</inkml:trace>
  <inkml:trace contextRef="#ctx0" brushRef="#br0" timeOffset="76649.14">20906 10139 232 0,'0'0'425'0,"0"0"-412"0,0 0 39 0,0 0-28 0,0 0 5 0,0 0-29 0,105-78 3 0,-62 57 6 0,-4 1-1 0,-5 1-7 0,-3 3 5 15,-7 2 4-15,-7 3-3 16,-4 3-7-16,-7 4 0 15,-2 1-1-15,-2 3-55 16,-2 0-98-16,0 0-282 16</inkml:trace>
  <inkml:trace contextRef="#ctx0" brushRef="#br0" timeOffset="77078.61">20893 10087 771 0,'0'0'25'15,"0"0"-20"-15,0 0-10 16,0 0 20-16,0 0-15 16,-15 111 0-16,15-72 8 15,0-1-3-15,0-2-5 16,0-5 0-16,0-6-2 15,0-5 15-15,0-9-23 16,0-4 10-16,0-4-33 16,1-3 8-16,7 0-38 15,7-8-13-15,9-15 69 0,8-5-22 16,6-3 29 0,3 3 3-16,4 5 4 15,1 6 72-15,2 9-42 0,2 8 2 16,0 0 17-16,-5 16-34 15,-2 18 18-15,-9 14-13 16,-8 9-19-16,-11 5 23 16,-9-2-26-16,-6-3-3 15,-12-6-2 1,-27-2 0-16,-18-1 0 0,-13-4-71 16,-9-12-98-16,-3-15-300 15</inkml:trace>
  <inkml:trace contextRef="#ctx0" brushRef="#br0" timeOffset="81456.67">14195 10680 345 0,'0'0'52'0,"0"0"-41"0,0 0 0 16,0 0-2-16,0 0-2 0,0 0 13 0,0 0 4 0,0-5 43 0,0 5-30 0,0 0-19 0,0 0 5 0,0 0-20 15,0 0-3-15,0 0 0 16,0 0 5-16,0 0-8 15,2 0 3-15,2 0-1 16,1 0-7-16,4-1 16 16,-2-2 10-16,-1 1 14 15,2 0-26-15,-2 0 18 16,4-1-24-16,5 2 9 16,7-2-9-16,8 0 0 0,3 0 0 15,4 2 0 1,-1 1 5-16,0 0-9 0,-2 0 4 15,2 0 0-15,1 0-4 16,5-3 5-16,4-1-1 16,5-2 0-16,3 0 10 15,6-1-17-15,5-1 7 16,7-1 0-16,2 1-2 0,7 0 3 16,0 1-1-1,2 2 1-15,3 1 6 16,5 0-10-16,8 1 3 15,3 2 0-15,6 1-7 0,3 0 8 16,5 4-1 0,1 9 0-16,-3 1-2 15,-3 1-3-15,-1-2-3 0,3-6 7 16,7 3-7-16,4-2 10 16,5 2-4-16,3 4-34 15,-7 0 24-15,-1 3 6 16,-5 2-7-16,-9-4 13 15,-5 1-7-15,-8-1 7 16,-6-1 0-16,-3 2 7 16,-1-2-1-16,-5-1 5 15,0 1-11-15,-7 1 0 16,-2 8 8-16,-3-1-5 16,2 5 2-16,2 4 9 0,-1 0-14 15,3 3 10 1,-3 4-10-16,1-4 0 0,-2-4 13 15,-4-2-11-15,-7-5 11 16,-6-4-6-16,-6-2 6 16,2-3 15-16,-1-1-28 15,3 0 6-15,2 1-3 16,-3-3-3-16,2-1 0 16,-2 0-2-16,3-3 9 0,5 1-10 15,4 1 3 1,2-2 0-16,0-1-2 0,-7-2 7 15,-4-1-4-15,-4-1 1 16,-3 4 7 0,3 1-9-16,-1 2 0 15,1-1 1-15,1 5-2 0,0 2 3 16,-4 1-2-16,0 2 0 16,-6-1 15-16,-5 0-14 15,-2-3-1-15,-7 0 0 16,-4-3 0-16,-8-3 4 15,-7-3-4-15,-6-5 0 16,-3 0 8-16,0 0 31 16,0 0 16-16,0 0-39 15,0 0 10-15,0 0-26 16,0 0 0-16,-2-1-1 16,-8-5-82-16,-8-2-52 15,-4-5-170-15</inkml:trace>
  <inkml:trace contextRef="#ctx0" brushRef="#br0" timeOffset="82409.25">20100 11541 700 0,'0'0'61'0,"0"0"-60"0,0 0 26 0,0 0 38 0,0 0-54 0,0 0 13 0,0 0-24 0,-23-14-15 0,23 33 15 0,6 11 4 0,3 10-1 0,1 6 27 0,-1 6-20 0,0-2 2 16,1 3-7-16,-1 0 8 15,0-2-22-15,-1-3 9 16,1-3-27-16,0-7-41 16,1-8-45-16,0-12-82 15</inkml:trace>
  <inkml:trace contextRef="#ctx0" brushRef="#br0" timeOffset="82764.12">20300 11648 736 0,'0'0'6'0,"0"0"-12"16,0 0 10-16,81-80-4 16,-47 73 25-1,5 4-13-15,3 3-1 0,-3 0-11 16,-7 17 9-16,-5 7-17 15,-10 9 8-15,-11 6 0 16,-6 5 4-16,-3 4 3 16,-17 1 1-16,-4-4-8 15,4-4 10-15,8-9-16 16,5-5 6-16,7-7 0 0,0-6 2 16,13-4 0-16,16-8-2 15,13-2 18 1,15-5-13-16,7-14 40 0,6-4-45 15,-1-1-10-15,-5-1 1 16,-4-1-94-16,-12-1-108 16</inkml:trace>
  <inkml:trace contextRef="#ctx0" brushRef="#br0" timeOffset="83219.93">21108 11438 820 0,'0'0'0'0,"0"0"-6"0,0 0-2 0,0 0 8 0,95-56 0 0,-69 56-1 0,-4 0 1 16,-3 1-2-16,-8 12 0 0,-7 6-16 0,-4 4 8 0,-3 4 4 0,-19 1 6 0,-1-2-11 0,1-2 2 0,7-3 9 16,11-2-1-16,4 0-33 15,0-1 23-15,13-1-9 16,7-1 20-16,6-2-7 15,3 1 13-15,0 4-6 16,3-1 17-16,-2 3-10 16,-2 3 50-16,-4 0-49 15,-6 2 7-15,-3 1 9 16,-8 2-16-16,-4-1-3 16,-3-1-5-16,0-5 6 15,-1 0-19-15,-8-5 8 0,1-10-95 16,5-7-104-16</inkml:trace>
  <inkml:trace contextRef="#ctx0" brushRef="#br0" timeOffset="83575.37">21845 11183 842 0,'0'0'49'0,"0"0"-49"0,0 0-9 16,0 0 2 0,-61 77 14-16,32-10 16 0,10 10 2 15,7 9-19 1,12-1 6-16,0-6-12 0,24-12 6 16,19-15-7-16,15-11 1 15,14-16 0-15,4-14 5 16,0-11 7-1,-11-4-12-15,-13-20 0 0,-16-6 0 16,-20-5 2-16,-16 1 0 16,-17 2-2-16,-35 6 0 15,-23 12 1-15,-22 10-5 16,-4 4-21-16,-1 11-25 16,10 16-24-16,13 3-124 0,15-2-333 15</inkml:trace>
  <inkml:trace contextRef="#ctx0" brushRef="#br0" timeOffset="86457.35">8413 4779 848 0,'0'0'0'0,"0"0"0"0,0 0 20 0,-91-81-7 0,71 59 2 0,2-1 18 0,2 0-24 0,4-1 17 0,3 0-26 0,3-2 18 0,6-2-27 0,0-4 9 16,9-8 0-16,22-7-1 15,10-5 3 1,9-6-2-16,5-1 0 0,1-3 0 16,2 0-3-16,3 0 3 15,5 4 0-15,13 1-3 16,15 1 5-16,21-2-2 16,28-3 0-16,22-1 2 15,19 5-17-15,15 7 12 16,-4 10-20-16,-6 12 18 15,-4 8-46-15,0 11 19 16,0 3 9-16,8 6 8 16,-1 0 6-16,-2 1 9 0,-5 16 0 15,-3 10-1-15,0 10 7 16,-8 13-7-16,-5 8 1 16,-7 8-3-16,-9 4-3 15,-7 1 6-15,-4 2 0 16,-3 0 1-16,5 1 7 15,-4 1-10-15,-2 0 2 16,-10 2 0-16,-12 9-9 16,-14 5 9-16,-11 9 0 15,-5 11 0-15,-7 2 9 16,-2 4-14-16,0-3 5 16,-1-7 0-16,3-3-2 15,5-5 2-15,4-8 0 16,6 0 0-16,3-5 10 0,1 1-16 15,1 5 6 1,-1-2 0-16,2 1-7 0,-6-5 7 16,0-10 0-16,-3-3-2 15,-1-5 14-15,-2-5-14 16,3-6 2-16,4-7 0 16,1-1-9-1,-2-5 9-15,-2 2 0 0,-1-3 0 16,-1 1 11-16,1 1-16 15,-2 1 5-15,-1-2-1 16,-3 2-5-16,-4-7 6 16,-1 4 0-16,-3-4 0 15,-5-2 7-15,-4-7-11 16,-9-8 4-16,-4-5-1 0,-8-4-3 16,-4-2 4-16,-7 1 0 15,-3-2 0-15,-3-2 10 16,-4 2-15-16,-3-3 5 15,-4-1 0-15,-4 0-4 16,-8-2 4-16,0 1 0 16,-3-2-4-16,2 1 15 15,1 3-11-15,5 9 0 16,6 2 2-16,0 3 0 16,8 4 2-16,2 0-4 15,-1 0 0-15,4 3 8 16,-1 0-14-16,-2-1 6 15,-2 4 0-15,-4-5 3 16,-4-2-3-16,-3 2 0 0,0-2 0 16,-2 2 11-16,3 2-11 15,0 1 0-15,3 4 0 16,-2 3-4-16,2 4 5 16,-2 2-1-16,0 1 1 15,-1-4 9-15,-4-6-15 16,-2-2 5-16,0-4 0 15,-3-1-2-15,1 0 4 0,1-1-2 16,1-1 0 0,2-1 3-16,1-2-8 0,-2-8 5 15,-1-2-13-15,-1-3 4 16,-3-1 1-16,2 10-17 16,-2 3-28-16,-2-1-66 15,-4-4-102 1</inkml:trace>
  <inkml:trace contextRef="#ctx0" brushRef="#br0" timeOffset="86910.74">17061 8201 709 0,'0'0'21'0,"0"0"-9"0,0 0-4 0,0 0-9 0,0 0 1 0,0 0 0 0,26 20 0 0,14 5 1 0,9 5 7 0,4-3-8 0,-3-6 4 0,-8-7-4 0,-8-7 0 0,-8-7 0 0,-1 0 0 0,3-7 3 0,4-16-3 0,1-5 0 16,-2-7 8-16,-6-4-12 16,-6-3 4-16,-8-1 0 15,-6-5 17-15,-5 0-8 0,0-6 8 16,0 5-2 0,0 5-11-16,3 6 37 0,1 7-34 15,2 8 5 1,0 7 13-16,-2 3-23 0,-1 9 25 15,-3 1-16-15,0 3-4 16,0 0-10-16,0 0 3 16,0 0-64-16,-3 13-53 15,-10 6-21-15,-5-1-61 16</inkml:trace>
  <inkml:trace contextRef="#ctx0" brushRef="#br0" timeOffset="88706.99">22022 12214 660 0,'0'0'14'0,"0"0"0"0,0 0-9 0,0 0-5 0,0 0 4 0,0 0-6 0,0 0 2 0,3 0 0 0,15 0 7 0,9 0-5 0,10 0 31 0,10-5-12 0,12-4-12 0,7-1 26 0,8 2-27 16,1-1 25-1,-2 4 3-15,-7 2-34 0,-11 2 23 16,-13 1-25-16,-13 0 4 16,-12 0 12-16,-7-2-14 15,-5 1 6-15,-5 1 17 16,0 0-3-16,0 0 33 15,0 0-36-15,0 0-15 16,0 0 29-16,0 0-30 16,0 0 3-16,0 0 5 15,0 0 4-15,0 0-25 16,0 0 10-16,0 0 0 16,0 0-6-16,0 0 8 15,0 0-2-15,0 0 0 0,0 0 4 16,0 0-11-16,0 0 7 15,0 0 0 1,0 0-6-16,0 0 14 0,0 0-8 16,0 0 0-16,0 0 16 15,0 0-18-15,1 0 2 16,-1 0 0-16,0 0 2 16,0 0-2-16,0 0 0 15,0 0 6-15,0 0 9 16,0 0-8-16,0 0-2 15,0-1-4-15,0 1 10 16,0 0-3-16,0 0-8 16,0 0 0-16,0 0-9 15,0 0 7-15,0 0-34 16,0 0-12-16,0 0 21 0,0 0-45 16,0 0 11-16,0-2-45 15,0-4-98-15</inkml:trace>
  <inkml:trace contextRef="#ctx0" brushRef="#br0" timeOffset="90016.84">23404 7829 846 0,'0'0'24'0,"0"0"-15"0,0 0 0 0,0 0 0 0,0 0 41 0,0 0-39 0,0 0 4 0,1 0-15 0,-1 0 0 0,2 4-13 0,4 7 13 0,5 9 0 0,5 8 29 0,3 5-25 0,0 3 20 0,4 6-24 0,-1 8 8 16,-2 5-8-1,-1 3 0-15,-1 1-30 16,-5-4-18-16,-1-10-99 16,-5-14-70-16</inkml:trace>
  <inkml:trace contextRef="#ctx0" brushRef="#br0" timeOffset="90415.33">23750 7878 860 0,'0'0'0'0,"0"0"-27"15,36-89 27-15,-12 68 0 0,4 8 19 16,3 10-19-16,5 3 0 15,-2 0-2-15,-5 13 2 16,-7 8-2-16,-10 7 2 16,-6 8 0-16,-6 4-3 15,0 9 4-15,-6-2-1 16,-9 5 6-16,-4 4 2 16,2-3-8-16,4-3 0 15,5-9 3-15,8-16-18 16,0-8 15-16,2-8 0 0,14-6-3 15,10-3 19 1,17-3-6-16,12-16-10 0,9-4 0 16,0-4-31-16,-7-3-107 15,-11-4-199-15</inkml:trace>
  <inkml:trace contextRef="#ctx0" brushRef="#br0" timeOffset="90890.02">24479 7782 737 0,'0'0'10'0,"9"-72"-20"15,11 43 13 1,3 10-3-16,0 9 4 0,4 10-2 15,3 0-4-15,0 2-2 16,-7 15-13-16,-5 1 9 16,-6 4 8-16,-9 1 0 15,-3 1-6-15,0 1 14 16,-19 3-13-16,-4 0 5 16,-2-3 0-16,0-4 3 0,8-4-3 15,8-6 0 1,9-4-1-16,0-1-9 0,2-2 8 15,14-1 0-15,5 0 2 16,5 1 45-16,-3 2-44 16,4 2 13-16,0 5-10 15,1 6 13-15,1 8-15 16,-5 5-2-16,-2 3 0 16,-4 3 14-16,-8-2-11 15,-4-4 2-15,-6-7 7 16,0-5-1-16,-10-2-5 15,-20 0-4-15,-7 0-1 16,-5-4-2-16,3-7-90 16,9-7-31-16,17 0-141 0</inkml:trace>
  <inkml:trace contextRef="#ctx0" brushRef="#br0" timeOffset="91661.3">25021 7618 794 0,'0'0'32'0,"0"0"20"0,-9-79-28 0,9 54-1 0,8 5-23 0,17 3 2 0,11 6-17 0,11 4 10 0,10 4-2 0,-5 3-1 0,-4 0-34 0,-14 0 39 0,-13 0-7 0,-10 0 10 0,-8 0-6 0,-3 0 14 16,0 0 9-16,0 0 32 16,0 0-44-16,0 0 21 15,0 0-16-15,0 0-7 16,4 11 2-16,6 18 9 15,4 20-8 1,1 24 33-16,-5 26-37 0,-1 24 10 16,-4 23-12-16,-5 19-25 15,-3 2-56-15,-24-14-232 0</inkml:trace>
  <inkml:trace contextRef="#ctx0" brushRef="#br0" timeOffset="99544.3">24655 7161 603 0,'0'0'69'0,"0"0"-61"0,0 0 74 0,0 0 20 0,0 0-76 0,0 0 48 0,0 0-35 0,14-89-17 0,-14 70 37 0,0-3-42 0,0 0 2 0,-2 3-19 0,-8 3 14 0,-3 1-21 0,-3 1 7 0,-6 4-31 0,-6 2 30 16,-10 3-36-16,-15 4 17 15,-16 1 10 1,-13 0-10-16,-10 7 6 0,-10 7 2 16,-5 5-11-16,-2 1 17 15,2 2 11-15,4 5-5 16,4 4 0-16,3 4 3 16,2 6-8-16,-1 3 5 15,-2 7 0-15,0 8-6 16,5 7 9-16,2 6-3 0,9 3 0 15,7-2 0 1,13-2-4-16,14-2 4 0,15 4-2 16,12 7-7-1,14 4 13-15,6 5-4 0,6 3 0 16,20 1 8 0,10-4-19-16,11-5 11 0,11 1 0 15,11-8 6-15,17-4-1 16,11-7-5-16,11-11 0 15,10-7 4-15,7-10-8 16,5-11 4-16,10-7 0 16,12-9 0-16,8-5 9 15,14-6-9-15,14 0 0 16,10-13 4-16,12-15-8 16,5-12 6-16,0-5-2 15,-7-4 1-15,-15-1 7 16,-19-2-8-16,-22-4 0 0,-22-7 7 15,-22-4 17 1,-14-4 1-16,-17-5-4 0,-11-7 11 16,-12-13-26-16,-14-6 4 15,-16-8-10-15,-18 0 2 16,-6 7 2-16,-38 2 0 16,-21 8 2-16,-22 4 4 15,-22 8-5-15,-22 8-5 16,-30 12 0-16,-24 15 1 15,-18 16-24-15,-11 17 22 16,3 13-16-16,9 13 11 0,19 18-83 16,17 9 23-16,24 6-90 15,26-4-130 1</inkml:trace>
  <inkml:trace contextRef="#ctx0" brushRef="#br0" timeOffset="103304.49">23974 3935 693 0,'0'0'2'0,"0"0"14"0,0 0 7 0,0 0 32 0,0 0-25 0,0 0-4 0,-35-50-16 0,35 50-10 0,-3 0-13 0,-3 10 8 0,-3 7 6 0,-4 6-1 0,4 1 15 16,3 2-12-16,6 5-3 16,0 4 0-16,12 5 4 15,21 0-11 1,16 0 7-16,11-4 0 0,4-1 1 16,-2-2-1-16,-6 0 0 15,-14 0 0-15,-13-1 14 16,-14-1-26-16,-15-3 12 15,-3-1 0-15,-29-5 8 16,-12-2-6-16,-6-3 12 16,2-5-14-16,6-6-1 0,15-3-13 15,12-3-54 1,15-3-100-16,0-20-201 16</inkml:trace>
  <inkml:trace contextRef="#ctx0" brushRef="#br0" timeOffset="103705.06">24634 4236 874 0,'0'0'1'0,"0"0"33"16,0 0 71-1,0 0-91-15,0 0 4 16,0 0-18-16,-13-17-11 15,34 11 6-15,15-4-43 0,14-2 26 16,7-4-13-16,-9 1-38 16,-15-2 52-16,-14-2 0 15,-16 2 21-15,-3-1 0 16,-15 3 2-16,-19 5-2 16,-14 6 0-16,-7 4-8 15,0 0 6-15,8 11 2 16,10 7 0-16,10 5 17 15,10 2-12-15,7 5 7 16,9 2-10-16,1 3 11 0,9 2-8 16,18-2 1-1,6-3-5-15,6-7 4 0,5-4-5 16,3-3-11 0,5-6-42-16,-2-9-81 0,-5-3-114 15</inkml:trace>
  <inkml:trace contextRef="#ctx0" brushRef="#br0" timeOffset="104159.16">25175 4322 857 0,'0'0'17'0,"0"0"-12"0,0 0 18 0,0 0-22 0,37-86 32 0,-12 62-33 0,5-1 3 0,6 4-2 0,-3 5 5 0,-7 4-6 0,-3 7 0 0,-7 0 0 0,-4 5-11 0,-1 0 11 0,-5 0 0 0,3 0-5 0,0 13 1 0,4 10 4 15,1 12-1-15,2 13-4 0,0 10-6 16,2 4 11-16,-1-4-21 16,-4-13 12-1,-4-17-23-15,-4-15 32 0,-2-10 0 16,-2-3 1-16,2-11 43 16,4-21 6-1,2-12-45-15,2-9-3 0,4 0 6 16,-3 3-8-16,4 5 0 15,-1 6-4-15,1 9-12 16,-4 9-10-16,-4 11-23 16,-2 10-12-16,-5 0-147 15,-1 4-296-15</inkml:trace>
  <inkml:trace contextRef="#ctx0" brushRef="#br0" timeOffset="105491.4">25800 8317 868 0,'0'0'24'0,"0"0"-13"0,0 0 2 0,0 0 18 0,0 0-10 0,0 0 3 0,0-18 10 0,0 18-34 0,0 0 0 0,0 11-2 0,6 11-4 0,3 9 3 0,2 20 3 0,2 13 0 16,-1 14-6-16,1 9 9 16,-1-1-3-16,3 3 0 15,-5-7 10-15,-1-3-14 16,1-3 4-16,-2-10 0 16,1-5-6-16,0-3 6 15,0-8-4-15,-2-1-29 16,-1-10-26-16,-1-11-119 15,1-15 51-15,-5-13-277 16</inkml:trace>
  <inkml:trace contextRef="#ctx0" brushRef="#br0" timeOffset="105843.82">25649 9172 706 0,'0'0'27'15,"0"0"-7"-15,0 0 13 16,0 0-18-16,0 0-11 16,0 0 12-16,28 66-13 0,-1-19 13 15,1 1-6-15,1-6-6 16,1-7-4-1,-2-7 0-15,1-9 24 0,0-11-21 16,6-8 16 0,8 0 9-16,8-18-20 0,5-16 23 15,4-11-31-15,-3-14 1 16,-4-12-15-16,-9-2-33 16,-10 2-77-16,-15 10-37 15,-16 12-9-15,-3 9-232 16</inkml:trace>
  <inkml:trace contextRef="#ctx0" brushRef="#br0" timeOffset="112833.93">21014 8976 157 0,'0'0'145'0,"0"0"-124"0,0 0-19 0,0 0-2 0,0 0-11 0,0 0 9 0,0 0 2 0,0 0 0 0,0 0 3 15,0 0-1-15,0 0 33 0,0 0 1 0,0 0-20 0,0 0 20 0,0 0-24 16,0 0 2-16,0 0-2 15,0 0-5-15,0 0 7 16,0 0-6-16,0 0-2 16,0 0 7-16,0 0-11 15,0 0-2-15,0 0 0 16,0 0 4-16,0 0 26 16,0 0-16-16,0 0-3 0,0 0 23 15,0 0-19 1,0 0 11-16,0 0-26 0,0 0 7 15,0 0 9-15,0 0-9 16,0 0-6-16,0-2 18 16,8-6-19-16,6-6 13 15,8-9-13-15,7-3 6 16,-1-2 13-16,-2 3-2 16,-4 8 4-16,-3 5 17 15,-2 3-36-15,-3 2 4 16,3 1-6-16,1 2 0 15,1-2-4-15,2 2 4 16,3-4 0-16,1 1 14 16,-3-2-7-16,-3 2-4 15,-5 2 18-15,-8 1-18 0,-3 2 41 16,-3 2-24 0,0-1 0-16,0 1 11 0,0 0-21 15,0 0-9-15,0 0-1 16,0 0 4-16,0 0 12 15,0 0-14-15,0 0 0 16,0 0 0-16,0 0 3 16,0 0-8-16,0 0 3 15,0 0-37-15,0 0 21 16,0 0-45-16,0 0-52 16,0 0-48-16,-7 0-149 15</inkml:trace>
  <inkml:trace contextRef="#ctx0" brushRef="#br0" timeOffset="113979.4">21097 8408 363 0,'0'0'246'0,"0"0"-246"0,0 0-2 0,0 0 2 0,0 0-4 0,0 0 9 0,41-27-5 0,-24 25 0 0,0 2-2 0,-1 0-3 0,-2 0 5 0,-1 0 0 0,-2 2-4 0,0 0 14 0,1 3-11 0,6-3 1 16,2 3 0-16,6-1-11 15,3-2 11-15,1 3 0 16,-2-3 4-16,-4 3 0 16,-8-3-6-16,-4 0 2 0,-6-2 0 15,-4 0 10 1,-2 0 18-16,0 0 41 15,0 0-1-15,0 0-46 16,0 0 15-16,0 0-37 0,0 0 5 16,0 0-6-16,0 0 1 15,0 1 0-15,0 1-1 16,3 3-1-16,4 7 0 16,5 9-2-16,1 10 4 15,5 13 3-15,-1 9-2 16,1 8-1-16,1 1 4 15,-1 4 3-15,0-6-13 16,0-5 6-16,-8-6 0 16,1-5-3-16,-4-8 3 15,-4-5 0-15,0-5 0 0,-1-9 9 16,-2-7-17 0,1-7 8-16,1-2 0 0,-2-1-4 15,1 0 9-15,-1 0-5 16,2 0 0-16,-1 0 12 15,-1 0-12-15,0 0 0 16,3 0 2 0,-3 0-1-16,0 0 0 0,0 0-1 15,0 0 3-15,0 0 8 16,0 0-18-16,0 0 7 16,0 0 0-16,0 0-9 15,0 0 11-15,0 0-2 16,0 0 0-16,0 0 17 0,0 0-17 15,0 0 4-15,0 0-1 16,0 0 13 0,0 0-16-16,0 0 0 0,0 0-1 15,0 0 9-15,0 0-12 16,0 0 4-16,0 0 0 16,0 0-5-16,0 0 7 15,0 0-2-15,0 0 0 16,0 0 15-16,0 0-16 15,0 0 1-15,0 0 0 16,0 0 18-16,0 0-16 16,0 0 17-16,0 0-7 15,0 0-1-15,0 0-11 16,0 0 0-16,0 0 0 0,0 0-2 16,0 0 3-1,0 0-1-15,0 0 0 0,0 0 9 16,0 0-13-1,0 0 4-15,0 0 0 0,0 0 0 16,0 0 4-16,0 0 0 16,0 0-4-16,0 0 7 15,0 0-15-15,0 0 8 16,0 0-23-16,0 0 19 16,0 0-33-16,0 0-7 15,0 0 5-15,0 0-53 16,-3 0-34-16,-16-13-214 0</inkml:trace>
  <inkml:trace contextRef="#ctx0" brushRef="#br0" timeOffset="116338.9">25867 7915 609 0,'0'0'23'0,"0"0"19"0,0 0 16 0,0 0-28 0,0 0 77 0,0 0-92 0,0 0 25 0,-11-19-11 0,11 18-13 0,-1 1 42 0,1-2-48 0,-3 1 7 16,2-1 10-16,-1 1-17 15,2 1 1-15,0 0-11 16,-1 0 0-16,1 0-6 16,0 0 6-16,0 0 0 15,0 0-5-15,0 0 10 0,-2 0-12 16,2 0 6 0,0 0-5-16,-1 0-12 0,1 0 16 15,-3 0-19-15,-5 11 6 16,-4 9-15-1,-7 9 24-15,-4 3 6 0,1 3-8 16,-2 2-5 0,2 0 13-16,-4-2 0 0,3-6 0 15,3-5 10-15,1-2-17 16,7-7 7-16,3-5 0 16,6-3-10-16,1-4 10 15,2-3 0-15,0 0-5 16,0 0 11-16,0 0-6 0,0 0 0 15,0 0 0 1,0 0 24-16,0 0-16 0,0 0 6 16,0 0-3-16,0 0 2 15,0 0-18-15,0 0 5 16,0 0-22-16,0 0 21 16,0 0-55-16,0 0-25 15,0 0-38-15,0 1-75 16,2-1-30-16</inkml:trace>
  <inkml:trace contextRef="#ctx0" brushRef="#br0" timeOffset="117072.12">25553 8013 566 0,'0'0'0'0,"0"0"0"0,0 0 23 0,0 0 6 0,0 0 31 0,0 0-49 15,-31-29 7-15,31 29-16 0,0 0 5 0,0 0 19 0,0 0 24 0,-1 0-34 0,1 0 30 0,0 0-46 0,-2 0 5 0,-1 7-19 16,-3 15 7-16,-1 12 7 16,-2 6 0-16,1-2 18 15,3-3-26 1,2-4 8-16,1-2 0 0,1-3-4 15,-1 1 10-15,1-1-6 16,-3 0 2-16,1 1 8 16,0-1-16-16,2-4 6 15,1-2 0-15,0-8-3 16,0-5 5-16,0-4-2 16,0-1 0-16,0-2 13 15,0 0 8-15,0 0-7 0,14 0-12 16,11-5 29-16,14-6-28 15,13 1 7-15,3-1-10 16,-3 1 11-16,1 3-20 16,-7-1 9-1,-8 2 0-15,-6 1 1 0,-8 0 7 16,-9 1 0-16,-9 3 20 16,-1-2-23-16,-5 1 29 15,0 2-15-15,0-1-14 16,0 1 20-16,0 0-21 0,0 0-2 15,0 0-2-15,0 0 6 32,0 0-16-32,0 0 9 0,0 0-10 15,0 0 6-15,0 0-38 0,0 0-19 16,0 0 4-16,-11 0-102 16,-11 0-38-16</inkml:trace>
  <inkml:trace contextRef="#ctx0" brushRef="#br0" timeOffset="119103.56">24374 8856 773 0,'0'0'0'0,"0"0"-8"0,0 0 8 0,0 0 20 0,0 0-16 0,0 0-8 0,0 0 0 0,19 65 4 0,-6-30 39 0,4 6-25 0,0 1-4 0,-1 2 27 0,-6 10-35 0,2 3 15 0,-3 6-17 15,0 1 1 1,1-7 0-16,-2-5-1 16,-2-3 0-16,0-6-2 0,-1-4-80 15,0 1 76-15,-5-12-88 16,0-10-194-16</inkml:trace>
  <inkml:trace contextRef="#ctx0" brushRef="#br0" timeOffset="119469.22">24145 9558 752 0,'0'0'0'15,"0"0"-27"-15,14 77 23 16,-1-45 4-16,8 1 31 16,1-5-29-16,7-4 22 15,1-9-24-15,2-5 2 16,10-5 10-16,6-5-8 15,10 0 1-15,6-9-5 16,0-11 10-16,-5-9-12 16,-7-8 2-16,-6-8 0 15,-7-4 2-15,-7-1 3 16,-9 2-5-16,-10 7 10 16,-10 6 3-16,-3 5-26 0,-1 9 3 15,-17 7-82 1,-3 4-71-16</inkml:trace>
  <inkml:trace contextRef="#ctx0" brushRef="#br0" timeOffset="143097.41">22738 9574 243 0,'0'0'0'0,"0"0"-42"0,102-14 34 0,-71 8 8 0,-3 2-162 0</inkml:trace>
  <inkml:trace contextRef="#ctx0" brushRef="#br0" timeOffset="143736.44">22623 9952 636 0,'0'0'6'16,"0"0"-5"-16,0 0 6 16,0 0 13-16,0 0 6 15,0 0 10-15,6-14 32 16,3 10-46-16,0 1-13 15,-2 3-9-15,-3 0 7 16,-3 0-12-16,1 6 5 16,1 8 0-16,1 2 5 15,2-4-3-15,-3-1-2 16,0-2 0-16,0 1 8 16,-2 2-13-16,1 7 5 15,2 5-32-15,2 4-18 0,8 3-62 16,7-1-44-1,6-7-100-15</inkml:trace>
  <inkml:trace contextRef="#ctx0" brushRef="#br0" timeOffset="144813.49">23019 9924 563 0,'0'0'40'0,"-105"-98"-39"0,49 59 57 0,-2 12 16 0,-1 14-47 0,5 13 26 0,1 0-45 0,1 22-4 0,5 10 13 0,4 11-14 0,10 6 9 0,15 8 0 0,15 4-2 0,3 2-13 0,20-1 3 16,17-5 0-16,12-8-2 15,9-10 3-15,10-13-1 16,2-15 0-1,0-11-7-15,-8-8 7 0,-9-24 0 16,-9-9-2-16,-11-7-3 16,-16-5 7-16,-17-5-2 15,-3 1 5-15,-30 7 3 16,-13 10-8-16,-11 15 5 16,-9 18 4-16,-8 7 22 0,1 18-28 15,2 16 13 1,15 9 12-16,20 9-24 15,23 4 7-15,13 6-11 16,28-1 0-16,26-5-2 0,16-7 2 16,15-13 0-16,9-14-1 15,4-14 0 1,-5-8-8-16,-11-22 9 0,-15-19-3 16,-16-12-10-16,-17-14 10 15,-19-6-1-15,-15-5-1 16,-9 5-12-16,-33 8 16 15,-18 13-7-15,-12 15 8 16,-6 17 12-16,2 17-4 0,4 3 3 16,8 27 0-16,12 12-4 15,13 8-6 1,18 9-1-16,21 3 0 0,7 1-2 16,35 1 5-16,15-6-3 15,13-11 0-15,7-13-27 16,1-14 14-16,-2-15-6 15,-10-2-14-15,-12-29 29 16,-16-15-15-16,-16-11 19 16,-21-7-7-16,-4 0 13 15,-33 5-6-15,-17 10 8 16,-9 11 11-16,-3 14 13 16,1 13-17-16,4 9-2 15,10 7-12-15,7 21 11 16,14 11-19-16,12 6 7 15,17 5 0-15,3 1-14 0,31-4 5 16,15-6-29-16,14-11-1 16,10-13-21-16,2-15 11 15,-5-2 10-15,-15-21-3 16,-18-14 40-16,-18-9-17 16,-19-3 19-16,-2-3 0 15,-32 0 3-15,-14 7 6 16,-7 7 9-16,1 12 32 15,5 13 10-15,12 10-22 16,5 1-19-16,12 18-16 16,6 13 1-16,8 7-8 0,6 4 3 15,10 0-10-15,25-6 6 16,14-6-30-16,9-9 5 16,-1-10 14-16,-11-8-18 15,-15-3 27-15,-16 0-1 16,-15-18 8-16,0-2 14 15,-3-4-13-15,-13 4 42 16,1 4-6-16,0 4-25 16,4 6 2-16,3 4-14 15,5 2-8-15,3 0-3 16,0 0-102-16,0 8 24 16,7 4 27-16,5-3-123 15</inkml:trace>
  <inkml:trace contextRef="#ctx0" brushRef="#br0" timeOffset="147913.91">22829 10706 708 0,'0'0'41'0,"0"0"-12"0,0 0 57 0,0 0-3 0,0 0-29 0,0 0-28 0,0 0-2 0,-9-17-19 0,9 17 3 0,0 0-2 0,0 0 6 0,0 0-11 16,0 0-1-16,11 5 0 15,8 21-3-15,9 18 8 16,7 14-1-16,1 5-4 15,3-4 12-15,-4-12-19 16,-2-17 7-16,0-15 0 16,4-15-3-16,11-11 11 15,17-39-8-15,16-23 0 16,18-22 10-16,11-20-10 16,0-16 0-16,-5-9 0 15,-11 4-10-15,-14 20 6 16,-20 30 4-16,-23 30-5 0,-19 21 11 15,-12 12-18 1,-6 9-4-16,0 7-37 0,0 7-5 16,0 14-90-16,-18 24-44 15,-19 16 43-15</inkml:trace>
  <inkml:trace contextRef="#ctx0" brushRef="#br0" timeOffset="148471.09">23174 11122 749 0,'0'0'97'16,"0"0"-97"-16,0 0-1 15,0 0 1-15,55 101 36 16,-10-54-26-16,11 1 9 15,7-4-19-15,3-12 0 16,-4-18-5-16,0-14 16 16,-1-26-11-16,6-31 26 15,8-22-22-15,10-23 53 16,9-18-32-16,0-13-11 16,3 0 4-16,-6 10-11 15,-14 24 0-15,-19 30 7 16,-25 30-8-16,-18 22 20 0,-12 13-19 15,-3 4 11 1,0 0 10-16,0 0-28 0,0 0-2 16,0 5-7-16,-3 7-18 15,0-3 26-15,0 0-21 16,2-6 9-16,1-3 9 16,0 0 2-16,0 0 2 15,0 0 0-15,0 0 6 16,0 0-11-16,0 0 5 15,0 0 0-15,0 0-3 16,0 0 10-16,0 0-7 0,0 0 0 16,0 0 2-1,0 0-8-15,0 0 6 0,0 0 0 16,-2 0 0 0,2 0 4-16,-1 0-8 0,-1 0-43 15,-2 0-88-15,-5-2 35 16,-6-11-240-16</inkml:trace>
  <inkml:trace contextRef="#ctx0" brushRef="#br0" timeOffset="149263.72">20120 7978 1001 0,'0'0'4'0,"0"0"-6"0,12-118 2 0,49 54-8 0,40-14 0 0,47-11 8 0,34-8 0 0,23 0-1 0,0 9-34 0,-21 16-4 0,-35 27-7 0,-46 25-15 0,-40 20-20 16,-35 10-67-16,-23 23 2 16,-5 3 37-16</inkml:trace>
  <inkml:trace contextRef="#ctx0" brushRef="#br0" timeOffset="149521.04">20891 8541 541 0,'0'0'3'15,"0"0"-3"-15,0 0 0 16,0 0 73-16,0 0 67 16,0 0-53-16,120-106-77 15,-37 20 1-15,10-7-19 0,5-2 8 16,1 8-31-1,-7 9-11-15,-8 21-104 0,-22 20-64 16</inkml:trace>
  <inkml:trace contextRef="#ctx0" brushRef="#br0" timeOffset="149682.22">21762 8604 857 0,'0'0'0'0,"174"-156"-3"16,-43 50 1-16,3 0 2 15,-9 9-9-15,-11 18-3 16,-22 22-34-16,-19 24-115 0,-22 16-132 16</inkml:trace>
  <inkml:trace contextRef="#ctx0" brushRef="#br0" timeOffset="153505.54">24127 7186 383 0,'0'0'370'0,"-85"-27"-370"0,28 19-7 0,-7 6 7 0,-6 2 1 0,-1 0 4 0,-4 5-5 0,-5 13 0 0,-4 9 2 0,-1 6-6 0,-5 10 4 0,-1 13 0 0,-1 14 2 0,2 10 3 0,11 8-4 16,20 1-1-16,21 0 7 0,23 0-5 16,15 0-2-16,3 2 0 15,32 4 0 1,18 0 2-16,17-8-2 0,17-12 0 15,11-25 3-15,17-23-3 16,15-24 4-16,19-13-4 16,20-39 16-16,21-25-11 15,17-16 2-15,9-9-1 16,1-8 2-16,-13-3-9 16,-28-4 1-16,-30-2 0 15,-33 3 3-15,-35 7-2 16,-30 10-1-16,-33 11 0 15,-15 12 4-15,-33 10-4 0,-30 9 5 16,-22 13 0-16,-27 13 20 16,-19 15-24-16,-17 13 9 15,-8 4 2-15,-10 29-6 16,5 16 4-16,6 18-10 16,10 16 1-16,20 20-5 15,22 8 6-15,33 5-2 16,43-3 0-16,30-13-10 15,58-15 6-15,41-19-9 0,24-21 4 16,30-22-2 0,15-23 11-16,9-10 0 0,8-31 0 15,-10-14-26-15,-15-8 22 16,-27-8-1-16,-37-2 5 16,-43-5-3-16,-42-4 3 15,-24 4 0-15,-57 9 1 16,-33 17 1-16,-30 20 24 15,-28 20-22 1,-21 12-3-16,-17 29 18 0,3 20-13 16,16 15 22-16,33 6-1 15,48 8-22-15,46 5 11 0,47 2-16 16,23-1 0-16,49-9-10 16,28-14 10-1,29-17-3-15,18-23-2 0,10-21-12 16,4-4 15-1,-13-36-16-15,-19-12 4 0,-22-13 6 16,-32-7 11-16,-33-5-3 16,-34-4 0-16,-16 0-6 15,-47 10 1-15,-22 13 10 16,-20 20-5-16,-15 19 29 16,-6 18-26-16,0 1 16 15,14 21 2-15,22 7-20 16,33 6 8-16,33 6-9 15,21 0 0-15,43 4-10 16,25-3 2-16,21-7-9 16,13-10 11-16,5-10-23 15,-3-10 22-15,-15-4-12 16,-21 0-6-16,-24-9 10 0,-23-3 2 16,-20 1 13-16,-3-3 19 15,-20-2-8-15,-9 2 17 16,-4 1-12-16,3 4-11 15,5 3 18-15,11 3-10 16,4 0-2-16,8 3-11 16,2 0 11-16,0 0-25 15,0 0 11-15,0 0-13 16,0 0 3-16,0 0-25 16,0 0 8-16,0 0 17 15,0 0 5-15,0 0 0 16,0 0 8-16,0 0 0 15,0 0-1-15,0 0-28 0,0 0-52 16,0 0-45-16,0-4-90 16</inkml:trace>
  <inkml:trace contextRef="#ctx0" brushRef="#br0" timeOffset="160047.57">28785 5964 963 0,'0'0'0'0,"15"-89"-10"0,10 50-4 0,13 2 14 16,9 5 10-16,10 10-3 0,4 9-13 0,0 4 6 0,-7 5 0 0,-11 4 7 0,-13 0-5 0,-15 0-2 0,-9 0 0 15,-6 16-7-15,0 15 7 16,-16 17 10-16,-14 12-9 16,-11 11 22-16,-8 1-22 15,0-2 2 1,4-1-3-16,8-8 7 0,9-4-10 16,7-13 3-16,9-8 0 15,7-11-2-15,5-7 7 16,0-6-5-16,17-8 7 15,25-4 3-15,22-3 45 0,15-16-37 16,9-4-17 0,3 2 15-16,-6 4-16 0,-10 3-22 15,-11 5-89 1,-17 1-89-16,-17 1-215 0</inkml:trace>
  <inkml:trace contextRef="#ctx0" brushRef="#br0" timeOffset="160406.29">29798 6188 1046 0,'0'0'15'16,"0"0"0"-16,-83-35 20 16,59 35 24-16,-5 20-25 15,0 24-29-15,2 13 0 16,7 7-3-16,13-2 10 0,7-3-13 15,6-10 1-15,16-8 0 16,11-8 4-16,12-6-1 16,13-11-5-16,9-10 2 15,3-6-1-15,-4-12-13 16,-12-18 14-16,-17-9 0 16,-12-10-5-16,-16-5 5 15,-9-1-5-15,-4 6-3 16,-24 6 5-16,-10 11-4 15,-7 8 7-15,-4 10-22 0,1 8 2 16,5 6-60-16,7 6-36 16,14 12-62-1,16 1-185-15</inkml:trace>
  <inkml:trace contextRef="#ctx0" brushRef="#br0" timeOffset="160774.75">30165 6176 933 0,'0'0'35'0,"0"0"-32"0,0 0 53 16,0 0-8 0,0 0-48-16,-79 34 0 15,73 18-1-15,6 7 2 16,0 4-6-16,15-4 5 0,13-4 0 15,5-7 0-15,10-7 3 16,7-10-3-16,3-11 0 16,4-12 6-16,-6-8 6 15,-6-3-12-15,-7-18 3 16,-9-13 8-16,-10-8-3 16,-11-8-16-16,-8-2 5 15,-13 3-1-15,-23 2-6 16,-8 8 10-1,-10 8 0-15,-2 7-6 0,2 8-14 16,9 10-71-16,22 6-34 16,23 0-96-16,11 0-255 15</inkml:trace>
  <inkml:trace contextRef="#ctx0" brushRef="#br0" timeOffset="161012.56">30553 5677 881 0,'0'0'30'0,"0"0"-9"16,0 0 77-16,0 0-14 15,0 0-63-15,0 0-21 16,-50-20-8-16,67 75 8 0,9 18 7 16,8 16-3-1,5 5 25-15,4 4-27 0,-4-2 0 16,-3-3 3-16,-7 0-4 15,-2-4-2 1,-12-3-113-16,-6-17-45 16,-9-22-262-16</inkml:trace>
  <inkml:trace contextRef="#ctx0" brushRef="#br0" timeOffset="161283.24">30920 6191 961 0,'0'0'9'0,"0"0"-9"15,-131-10 5-15,71 36 11 16,-6 12-16-16,7 12 6 16,19 1-1-16,20-1-5 15,20-3 0-15,6-6 1 16,30-9 8-16,21-8 7 15,13-8-5-15,12-11-10 16,7-5-1 0,1 0 0-16,-2-9-61 0,0-10-30 15,-6-5-97-15,-8-6-127 16</inkml:trace>
  <inkml:trace contextRef="#ctx0" brushRef="#br0" timeOffset="161681.47">31422 6331 882 0,'0'0'82'0,"0"0"-63"16,0 0 66-16,0 0 0 16,0 0-70-16,0 0-13 15,25 0-4-15,15 0 11 0,14 0-13 16,2-3 4-1,-5-5-27-15,-14-3 12 0,-13-5-25 16,-10-3 33 0,-10-1-1-16,-4-2-14 0,-1 1 20 15,-21 5 1-15,-8 0 1 16,-9 3-10-16,-5 5 21 16,-2 8-11-1,4 0 28-15,8 7-22 0,9 16 11 16,9 7-17-16,8 9 0 15,8 4 15-15,3 4-11 16,24-1 0-16,12-2-4 16,8-7-14-16,5-8-24 15,2-7-55-15,3-11-37 16,-2-11-64-16,-7 0-175 16</inkml:trace>
  <inkml:trace contextRef="#ctx0" brushRef="#br0" timeOffset="162064.14">31997 6269 660 0,'0'0'112'0,"0"0"-4"16,0 0-20-16,0 0 25 0,0 0-62 15,0 0-49-15,0-38-1 16,0 38-1-16,0 11-3 16,0 9-3-16,9 6 6 15,4 0-3-15,3-4 3 16,0-5-16-16,-3-7 12 15,4-10-41-15,-1 0 17 16,4-10 22-16,-4-16-25 0,-1-5 25 16,-9-3 1-1,-6-1 5-15,-2-1 1 0,-18 1 1 16,-9 8 11 0,-6 9 13-16,-7 11-17 0,-3 7 12 15,2 0-11-15,7 20 6 16,4 12 10-16,12 8-18 15,12 9-8-15,8 3 0 16,12 4 7 0,27-5-16-16,13-5 9 0,9-11-47 15,2-11-11-15,1-14-39 16,-6-10-46-16,-6-13-75 16</inkml:trace>
  <inkml:trace contextRef="#ctx0" brushRef="#br0" timeOffset="162298.94">32226 5627 662 0,'0'0'72'0,"-5"-80"14"0,5 65 2 0,0 10-11 0,0 5-29 0,0 0-48 0,0 18-2 15,12 25 2-15,6 19 26 0,3 18 4 0,-5 18 0 0,-1 9-13 0,-7 8-15 0,-7 8 8 16,-1-4-10 0,0-5-12-16,-9-8 12 0,0-17-141 15,7-10 21-15,2-20-121 16,0-18-211-16</inkml:trace>
  <inkml:trace contextRef="#ctx0" brushRef="#br0" timeOffset="162629.57">32142 6232 961 0,'0'0'44'0,"3"-86"-44"16,34 67 0-1,18 12 19-15,7 7-19 16,3 16 8-16,-1 20-8 15,-2 9 5-15,-9 9-14 0,-9 3 9 16,-12 1 0-16,-11-4-7 16,-13-9 0-16,-8-9-9 15,-17-14 12-15,-32-12-3 16,-18-10 6-16,-17 0 1 16,-3-20 0-16,9-7-2 15,18-2 10-15,20-5-8 16,22 0 0-16,16 0-29 15,2-1-18-15,19 5-57 16,25 5-5-16,13 5-59 16</inkml:trace>
  <inkml:trace contextRef="#ctx0" brushRef="#br0" timeOffset="162976.16">32894 6122 777 0,'0'0'51'16,"0"0"-2"-16,-82-49 20 16,51 42 2-16,-1 7-24 15,8 1-37-15,5 21 9 16,8 6-19-16,11 4 0 16,0 7 12-16,20 3-10 0,23 0 13 15,14 2-14-15,5-9 7 16,2-9 0-1,-9-12-8-15,-6-12-10 16,-6-2 0-16,-6-11-21 0,-3-14 28 16,-11-8-2-16,-10-2-32 15,-8 0 29-15,-5-3-11 16,0 5-5-16,-8 3 21 16,-2 5-5-16,1 8 7 15,1 6-10-15,1 6-32 16,-5 5-30-16,0 0-153 15,1 0-320-15</inkml:trace>
  <inkml:trace contextRef="#ctx0" brushRef="#br0" timeOffset="163756.22">32792 6259 117 0,'0'0'568'0,"0"0"-530"0,0 0-9 0,0 0 30 0,-13-76 11 0,6 61-35 0,1 3-4 0,0 4-22 0,1 3 3 0,1 4 38 0,-1 1-43 0,-5 0-2 0,-14 0-5 16,-13 1 2-16,-7 9-6 15,-3 8 4-15,5 3-1 16,7 9-8-16,10 9 10 16,9 7-1-1,13 8 7-15,3 5 1 0,14 3-3 16,19 1 4-16,11-3-7 16,6-2 20-16,4-4-20 15,5-4 2-15,2 0-2 16,-2-7 2-16,-2-4-8 15,-5-7-22-15,-7-9-78 0,-5-10-43 16,-11-13-193 0</inkml:trace>
  <inkml:trace contextRef="#ctx0" brushRef="#br0" timeOffset="164150.91">32864 6543 809 0,'0'0'94'16,"0"0"-75"-16,41-90 5 0,-6 67 51 15,2 7-18 1,5 9-47-16,6 6 11 0,-2 1-21 16,0 8 0-16,-8 17 0 15,-7 13 6-15,-7 11-12 16,-11 12 6-16,-8 6 0 15,-5 6-8-15,0-10 8 16,-9-15-4 0,-5-18 1-16,3-18-11 0,5-12 10 15,3 0 8-15,3-18-4 16,0-15 15-16,9-10-10 16,25-9-5-16,20-6 4 15,13-3 6-15,0 2-17 16,-7 8 7-16,-19 14-27 15,-20 16 20-15,-19 13-56 0,-4 5-54 16,-33 3-281-16</inkml:trace>
  <inkml:trace contextRef="#ctx0" brushRef="#br0" timeOffset="165947.06">28192 8168 810 0,'0'0'241'0,"0"0"-234"0,0 0-7 0,-30 75-25 0,8 15 25 0,0 25 24 0,7 22-12 0,3 16 4 0,6 6-16 0,-1-3-4 0,-9-5 3 0,-10-21-50 16,-10-22-41-16,-6-22-5 15,-4-30-108-15</inkml:trace>
  <inkml:trace contextRef="#ctx0" brushRef="#br0" timeOffset="166359.47">27874 7850 830 0,'32'-103'23'0,"17"32"-23"16,20 29 10-16,18 25-9 15,10 17-1-15,3 24 0 16,-6 31 0-16,-9 20 7 0,-14 12-7 16,-15 12 0-1,-19 5 0-15,-19-7-6 16,-18-8 2-16,-18-14-4 16,-33-16-1-16,-22-9 9 15,-15-7 0-15,-6-7 2 16,12-6 12-16,21-10-18 15,25-4 4-15,24-3-8 0,12 1 0 16,9 5 8-16,20 6 0 16,9 7 19-16,7 10-12 15,5 5 44-15,6 11-31 16,5 9-11-16,7 4 19 16,7 11-27-16,7 4-1 15,-4 3 0-15,-8-7-68 16,-15-18-48-16,-16-28-130 15</inkml:trace>
  <inkml:trace contextRef="#ctx0" brushRef="#br0" timeOffset="166742.81">29128 8936 890 0,'0'0'42'15,"0"0"-32"-15,0 0-2 16,0 0-8-16,0 0 0 16,0 0 10-16,76 13 2 15,-37-2-12-15,-3-1 0 0,-3-6 0 16,-5-4 0-16,-4 0-1 16,-3 0-7-16,-6-15-34 15,-12-6 22-15,-3-3-10 16,-21-5-15-16,-18 4 37 15,-10 5 11-15,-6 6-3 16,-1 10 32-16,6 4-20 16,8 0 38-16,6 13-27 15,14 12-16-15,5 10 6 16,11 8-9-16,6 3-4 16,5 2 0-16,25 2 5 15,10-1-12-15,15 6-14 16,11 3-82-16,16-3-18 15,10-11-103-15</inkml:trace>
  <inkml:trace contextRef="#ctx0" brushRef="#br0" timeOffset="167197.81">29959 9017 757 0,'0'0'49'0,"-121"-60"-24"15,56 47 26-15,3 12-18 16,6 2-13 0,11 31 23-16,14 9-43 0,16 11 2 15,13 1 2-15,2 3-4 0,24-1 0 16,9-10 0-16,4-13 9 16,4-13-13-16,5-18 4 15,3-2 0 1,8-34-14-16,-2-14 8 15,-7-15-15-15,-13-13-30 0,-13-13-69 16,-9-10 8-16,-9-5-14 16,-4-3 68-16,0 0 58 15,-17 7 88-15,-6 5 9 16,-5 0 6-16,1 14-37 16,5 20 36-16,8 24-78 15,9 27 35-15,5 11-59 16,0 35-15-16,2 23 6 15,12 24 3-15,6 15 12 16,9 10-10-16,2 6 4 0,0 4 0 16,-1-1 14-1,-3 1-14-15,-1-1 10 0,0 0-10 16,3-9-19 0,1-16-52-16,-1-20-76 0,3-33-124 15</inkml:trace>
  <inkml:trace contextRef="#ctx0" brushRef="#br0" timeOffset="167433.59">30699 8910 948 0,'0'0'87'0,"0"0"-87"0,0 0-32 0,0 0 20 0,0 0 12 0,0 115 25 0,9-48-21 0,6 3-3 0,-1-2 6 0,-4-8-7 0,0-9-14 0,-5-13-44 0,-1-17-95 16,2-16-39-16,5-5-240 16</inkml:trace>
  <inkml:trace contextRef="#ctx0" brushRef="#br0" timeOffset="167570.76">31011 8643 610 0,'0'0'0'0,"0"0"-88"0,0 0-52 16,0 0 58-16</inkml:trace>
  <inkml:trace contextRef="#ctx0" brushRef="#br0" timeOffset="167871.16">31587 8772 871 0,'0'0'66'0,"0"0"-60"15,-116-23 36 1,75 23-11-16,7 25 5 15,13 15-35-15,12 13 2 0,9 11 2 16,26 5 5-16,18 6-10 16,9 1 0-16,3 1 3 15,-8-1-1-15,-11-6-2 16,-14-14 0-16,-17-14 0 16,-6-13 8-16,-17-11-10 15,-28-5 2-15,-19-6-17 16,-19-4-5-16,-7-2-49 15,4 2-1-15,10 1-104 16,13 0-249-16</inkml:trace>
  <inkml:trace contextRef="#ctx0" brushRef="#br0" timeOffset="168143.23">29291 10156 960 0,'0'0'22'0,"0"0"-12"15,0 0-1-15,0 0 38 0,180-5 62 16,4-13-63 0,46 1-4-16,28 1-31 15,21-1-9-15,-2-1 15 0,-15 3-17 16,-38 2-17-16,-59 6-17 15,-58 1-26 1,-44-2-25-16,-32-7-63 0,-16-4-64 16,-15-3-350-16</inkml:trace>
  <inkml:trace contextRef="#ctx0" brushRef="#br0" timeOffset="174708.28">27303 11312 740 0,'0'0'52'0,"0"0"-40"0,0 0-12 0,0 0 42 0,0 0-9 0,0 0-9 0,0 0-19 0,13-11 15 0,-13 11 11 0,0 0-27 0,4 21 1 0,5 15-5 16,4 14 2 0,-2 20 17-16,2 12-19 0,-2 1 3 15,1-4-3-15,1-10 4 16,-2-20-11-16,-4-9-3 15,0-13 10-15,-4-15-6 16,-1-8 10-16,-2-4-4 16,0-5 14-16,0-23-3 15,0-22-8-15,-6-20-3 16,-6-24-3-16,0-14-8 16,-6-13 4-16,0-4 7 15,-6 7-6-15,-4 9 2 16,-2 11 2-16,-1 16 2 15,3 16 0-15,2 13 12 0,11 21-9 16,3 14 6-16,9 9-8 16,2 9-1-16,1 0-8 15,0 0-57-15,1 4-56 16,14 15 86-16,3 6-55 16,-2 6-54-16,-3 3-266 15</inkml:trace>
  <inkml:trace contextRef="#ctx0" brushRef="#br0" timeOffset="175081.98">27066 11736 381 0,'0'0'466'0,"75"-97"-466"0,-2 38-36 0,18 2 36 0,10 7 11 0,3 14-8 0,0 9 7 0,-7 10-8 0,-16 7-2 0,-15 6 0 0,-19 4-2 16,-19 0-3-16,-12 0-16 0,-13 0-38 15,-3 0 13 1,0 0 30-16,0 0 16 0,0 0 0 16,0 3-33-16,-5 0-45 15,-9 2-223-15</inkml:trace>
  <inkml:trace contextRef="#ctx0" brushRef="#br0" timeOffset="181391.03">21682 8880 883 0,'0'0'9'0,"0"0"-18"0,0 0-17 0,-72 93 22 0,68-6 2 0,4 34 4 0,19 24 15 15,33 18-17-15,22 9 0 0,9-5 7 0,4-9-3 0,-5-9-3 0,-5-7-1 0,-6 2-40 0,-4-4-62 0,-12-5-45 16,-11-15-128-16</inkml:trace>
  <inkml:trace contextRef="#ctx0" brushRef="#br0" timeOffset="181609">22501 9697 897 0,'0'0'0'0,"0"0"-38"0,-104-26 3 15,84 72 16-15,10 30 18 16,10 31-7-16,8 23 8 16,25 9-3-16,15 6 3 15,12-2-38 1,6-10-44-16,2-17-132 0,1-25-181 15</inkml:trace>
  <inkml:trace contextRef="#ctx0" brushRef="#br0" timeOffset="186974.09">19505 4151 994 0,'0'0'3'0,"0"0"20"0,0 0-6 0,0 0 67 0,0 0-31 0,0 0-33 0,0 0-14 0,-45 6-2 0,74 69-4 0,11 22 10 0,14 15 2 0,4 3-17 15,1 4 5-15,-6-3 0 0,-7-9-10 16,-12-9-7-16,-7-10-6 16,-6-13-59-16,-6-9-99 15,-4-15 58 1,-4-21-171-16</inkml:trace>
  <inkml:trace contextRef="#ctx0" brushRef="#br0" timeOffset="187215.61">19862 4027 1051 0,'0'0'35'0,"0"0"-30"15,0 0-5-15,0 0 0 16,0 0-13-16,4 101 13 16,29-2 29-16,8 17-15 15,9 9 3-15,2 7-15 16,-4-1-2 0,-8-1 0-16,-12-9-28 0,-11-12-53 15,-9-12 20-15,-8-15-125 16,0-18-52-16</inkml:trace>
  <inkml:trace contextRef="#ctx0" brushRef="#br0" timeOffset="187600.42">19341 5022 1059 0,'0'0'0'0,"0"0"-24"0,0 0-70 16,9 74 94-16,27-11 25 15,18 6-20-15,17 0 14 16,16-6-14-16,14-10 7 16,4-15-12-1,2-14 0-15,-4-15 2 0,-9-9 3 16,-9-6-3-1,-12-26 4-15,-10-8 7 0,-13-17-7 16,-8-13 5-16,-9-14-11 16,-11-10 0-16,-8-4 12 0,-8 8-8 15,-6 14 12-15,0 17 18 16,-12 15-34-16,-2 12 12 16,1 8-12-1,3 6-13-15,2 10-9 0,2 7-70 16,3 1-55-16,-1 0-229 15</inkml:trace>
  <inkml:trace contextRef="#ctx0" brushRef="#br0" timeOffset="188494.29">21196 5236 733 0,'-26'-73'16'0,"5"24"-19"0,7 23 6 0,6 16 36 0,3 10-36 0,-1 0-3 0,-10 30-18 0,-12 25-1 0,-14 27 19 0,-10 21 0 0,-8 15 4 0,-1 16 1 0,-8 25-5 16,-10 13 0-16,-8 13 12 16,-7 9-9-16,-4 1 3 15,-2 8-6-15,0 13 9 16,-5 9-2-16,-5 6-3 15,-4 9-4-15,-4 3 10 0,0 9-6 16,-5 5-4 0,7 7 21-16,7 3-17 0,11 1 34 15,10 1-35-15,8-6 4 16,3-4 5-16,1 4-7 16,-2 2 11-1,-1 3-16-15,-3 3 13 16,0-2-9-16,0-7-4 0,6-7 0 15,9-11 4-15,7-16 5 16,11 0-9-16,6-10 0 16,-1-3 5-16,-3-8-2 15,-4-13-2-15,0-15 3 16,-1-17-4-16,2-12 2 16,2-22-3-16,3-17 1 15,8-21-26-15,4-20 21 0,7-20-33 16,7-18-19-1,4-21-2-15,1-11-49 0,-2-39-67 16</inkml:trace>
  <inkml:trace contextRef="#ctx0" brushRef="#br0" timeOffset="189486.9">17378 3790 600 0,'0'0'189'0,"0"0"-189"0,0 0-40 0,0 0 39 0,0 0-5 0,0 0 2 0,16 47-2 0,-5-18 7 0,3 10-1 0,4 9 5 16,3 11-2-16,3 7-3 0,3 9 0 15,0 8 3-15,6 7-5 16,7 13 2 0,6 14 0-16,12 22 0 0,10 11 6 15,11 15-12-15,10 13 6 16,10 4 0-16,1 15-2 0,2 16 6 16,-2 14-4-16,-4 13 0 15,2 9 2-15,0 11-4 16,-1 7 2-1,4 11 0-15,0 6 2 0,11 9 1 16,12 7-2-16,9 4 22 16,11 5-17-16,7 3 10 15,-3 3-9 1,4 2 0-16,0 2 4 0,-6-5-10 16,2-3 9-16,0-6-2 15,-2-3-1-15,0-13 6 0,-1-7-9 16,-5-9-3-1,2-14 13-15,-3-6-9 16,-2-13 3-16,-1-14-1 16,-2-17 2-16,-13-30-8 15,-12-20-1-15,-18-18 0 0,-15-21-3 16,-15-21 3-16,-13-24 0 16,-12-26-3-16,-13-21-52 15,-10-20-15-15,-9-13-56 16,-4-44 1-16</inkml:trace>
  <inkml:trace contextRef="#ctx0" brushRef="#br0" timeOffset="190529.18">20518 4566 239 0,'0'0'65'0,"0"0"22"0,0 0 0 0,0 0-47 0,0 0-14 0,0 0-14 0,-21 87 21 0,2-19 13 0,-5 21-24 0,0 21-7 0,2 15-5 0,-2 7-4 0,-1 14-5 16,-2 9-1-16,-3 17 0 0,-4 19 1 15,-8 14 27 1,-9 17-4-16,-9 8 17 0,-10 12-38 16,-10 11 9-16,-4 8 1 15,-1 3-5-15,6-4 29 16,9 0-24-16,9-11-4 16,6-10 1-16,7-15-5 15,0-11-4-15,5-5-1 16,0-16 0-16,4-9-6 15,4-21 6-15,10-22-16 0,10-20 3 16,6-23-50-16,9-23-27 16,0-30-70-16,10-29-224 15</inkml:trace>
  <inkml:trace contextRef="#ctx0" brushRef="#br0" timeOffset="191305.28">18010 3677 692 0,'0'0'0'0,"0"0"-34"0,0 0-50 0,0 0 59 0,0 0 25 0,6 111 3 0,13-51 3 0,6 15-6 0,2 12 8 0,4 16 6 0,2 13 0 0,5 15-14 16,3 16 15-16,8 19 1 15,8 15-11-15,14 8 16 16,10 9-10-16,14-1-8 16,11 15 27-16,6 5-23 0,6 15 7 15,-2 9-6 1,-1 6 0-16,-7 16-3 0,-7 6-5 16,-6 7 2-1,-4 4-7-15,-4-5 5 16,3-11 0-16,-4-14 22 15,-4-16-1-15,-6-18 45 0,-6-1-30 16,-3 0-18-16,-4-1 9 16,-3 0-25-16,-5-11 4 15,-4 0 1-15,1-4 2 16,3-10-14-16,8-11 5 16,2-20 0-16,1-20-6 15,-3-15 6-15,-7-18-4 16,-6-17-8-16,-9-10 7 15,-5-9 0-15,-6-11 5 0,-3-7-18 16,-7-12 6 0,-4-11-17-16,-6-9 6 0,-3-9-5 15,-4-6-29 1,-3-4 23-16,0 0-1 0,-13-13-31 16</inkml:trace>
  <inkml:trace contextRef="#ctx0" brushRef="#br0" timeOffset="193814.77">6846 5449 674 0,'0'0'38'15,"0"0"-32"-15,0 0 20 0,-81-56 6 0,62 49-2 0,4 4 33 0,0 2-33 0,5 1-22 0,-5 0 2 0,-6 7-7 0,-13 17-5 0,-8 12 2 0,-3 11-6 16,-7 8 2 0,0 5 4-1,-1 8 0-15,0 7 1 0,-2 10 1 16,3 14-2-16,5 9 0 15,4 9 1-15,7 8-6 0,5 0 5 16,6 5 0-16,5 1 0 16,8-1 1-16,6 1-1 15,6 11 0-15,0 6 1 16,8 17-3-16,14 11 2 16,3 9 0-16,4 7-8 15,2 12 0-15,0 8 8 0,4 7-1 16,1 5-5-1,-2-1 0-15,-1 7 6 0,2 0 0 16,1-1 0-16,3 1 2 16,10-7-4-16,11 1 2 15,8-8-8-15,6-1 4 16,0-5 4-16,-2-6 0 16,0 11-1-16,-4-5 5 15,4 6-8-15,-5 3 4 16,-3-2 0-16,-3 6-4 15,-1-3 4-15,-2 0 0 16,8-7-4-16,1-11 7 16,6-16-6-16,6-9 3 15,6-13-11-15,9-16 0 16,6-5-3-16,2-4 14 16,3-1 0-16,-2 6-10 0,0 2-9 15,-4-7 13 1,-2-5 6-16,3-10-1 0,4-17 1 15,5-18-23-15,9-20 15 16,6-16 11-16,7-8-7 16,3-8 4-16,-4-5-12 15,-6-1 12-15,-12-2 0 16,-3-1 0-16,-8-2-1 16,-5 0 8-16,-5-8-7 15,0-6 0-15,1-11 5 16,5-1-3-16,4-27 0 0,3-13 9 15,4-10 10-15,-2-11-21 16,5-7 18-16,-2-4-6 16,-1-7-11-16,-1-8 22 15,0-12-23-15,0-12 9 16,4-13 1-16,-2-15 0 16,-4-12-13-16,-8-17 3 15,-12-18 0-15,-8-13 1 16,-10-10-1-16,-6-7 0 15,-7 1-5-15,-5-3 13 16,-7 0-8-16,-5 4 0 16,-7 5 0-16,-11 4 1 15,-13 0 3-15,-6-8 3 16,-16-10 7-16,-15-7-11 16,-5-14 9-16,-5-6-12 0,-1-9 2 15,-4 0-1-15,-3 2 3 16,0 10-4-1,-2 3 0-15,-5 8 7 0,-7 6-8 16,-16 4 1-16,-14 4 0 16,-8-4 25-16,-7-6-24 15,5-3-1-15,1-6 0 16,2-1 5-16,4-2-12 16,2 6 2-16,3 14 2 15,-3 17-2-15,-3 22 7 0,-13 20-2 16,-13 10 2-1,-8 10 6-15,-9 11-16 16,1-2 8-16,2 9 0 0,-2 0-11 16,8-1 14-16,5 6-3 15,0 8 0 1,2 7 2-16,-1 8-6 0,-4 12 4 16,-2 14-5-16,1 14-4 15,-4 23 8-15,-2 15 1 16,3 9 0-16,2 11 4 15,6 1-5-15,4 5 1 16,10 23 0-16,7 12-9 16,10 21 11-16,7 17-2 15,2 19 0-15,0 13-2 16,2 4-2-16,7 2 4 16,5-7 0-16,9-13-7 15,10-16 5-15,9-12 2 16,13-13-3-16,7-9 3 0,7-3-5 15,5-2-5-15,0 1-18 16,0 1 13-16,2 0-24 16,-4-3 17-16,-1-7-7 15,-2 0-6-15,4-2 32 16,1-2-119-16,4 4-19 16,4-5-197-16</inkml:trace>
  <inkml:trace contextRef="#ctx0" brushRef="#br0" timeOffset="199868.87">20727 7114 635 0,'0'0'39'0,"0"0"20"0,0 0-51 0,0 0 18 0,0 0 0 0,0 0 5 0,0 0 2 0,-9-10-27 0,15 3 6 0,16-5-12 0,20-10 5 0,29-10-13 0,28-7 8 16,18-2-10-1,11 0-1-15,-1 4-31 16,-12 7 4-16,-11 7-25 15,-15 6-41-15,-15 3-22 0,-22 1-172 16</inkml:trace>
  <inkml:trace contextRef="#ctx0" brushRef="#br0" timeOffset="200065.95">20873 7624 721 0,'0'0'0'0,"99"-17"-57"0,23-18 55 15,36-13 3 1,20-9-16-16,5 0 15 0,-8-3-104 16,-23 6-167-16</inkml:trace>
  <inkml:trace contextRef="#ctx0" brushRef="#br0" timeOffset="200273.22">21505 7864 817 0,'0'0'0'16,"198"-41"-14"-16,-39 1 4 15,26-9-5-15,13-3-96 0,-13-5-27 16,-17-2-193-16</inkml:trace>
  <inkml:trace contextRef="#ctx0" brushRef="#br0" timeOffset="-209230.8">15349 3076 680 0,'0'0'5'0,"0"0"11"0,0 0 24 0,0 0 11 0,0 0 20 0,0 0-12 0,0 0-54 0,-14-3 13 0,19-11-18 0,23-13 0 0,21-11-6 16,23-14 6-16,14-5 0 16,8-2-1-16,3-1 10 15,-3 4-20 1,-10 11 11-16,-11 13-8 0,-16 13-17 0,-15 15-69 15,-9 4-18-15,-10 14-22 16,-5 17-47-16,-9 3-3 16</inkml:trace>
  <inkml:trace contextRef="#ctx0" brushRef="#br0" timeOffset="-208984.48">15850 3456 443 0,'0'0'24'0,"0"0"23"16,-82 84-5-16,76-74-23 16,6-7-13-16,0-3 21 15,0 0 2-15,16-7-6 16,30-24 44-16,26-18 11 16,25-18-31-16,14-9-43 15,-1-1 5-15,-6 11-12 16,-17 10 9-1,-18 16-8-15,-19 12 2 0,-16 11-66 16,-14 8-11-16,-11 2-61 16,-9-2-55-16</inkml:trace>
  <inkml:trace contextRef="#ctx0" brushRef="#br0" timeOffset="-208196.53">15451 2367 370 0,'0'0'1'0,"0"0"-1"0,-97-23 1 0,84 16 11 0,7 2 57 0,6 1-11 0,0 3-51 0,0 0-14 0,0 1 2 0,0-2 5 0,0 2 15 15,0 0 18-15,0 0 28 16,0 0-21-16,0 0-31 16,0 0-9-16,11 4-9 15,30 12 9-15,31 2-2 16,31 0 7-16,30-4 6 15,15-5-11-15,4-8 1 0,0-1 7 16,-4 0-1 0,-4 2 3-16,4 8-10 0,-5 8 7 15,-9 6-8-15,-18 7 1 16,-29 3 0-16,-21 4-4 16,-17 4 3-16,-14 8 1 15,-12 14-1-15,-11 22 3 16,-8 20-3-16,-4 13 1 15,0 1 0-15,-2-12 5 16,2-13-2-16,13-13 2 16,17-10-5-16,10-2-1 15,4 4-11-15,5 1-11 16,-3-2-54-16,-7-13-92 16</inkml:trace>
  <inkml:trace contextRef="#ctx0" brushRef="#br0" timeOffset="-206729.37">18259 2902 686 0,'0'0'2'0,"0"0"18"0,0 0-20 0,0 0-1 0,0 0-2 0,0 0-14 0,8 2 5 0,4 19 8 0,1 4 5 0,2 5-1 16,2 0 0-16,-2-2 6 16,2 0-9-16,1-3 3 15,-1 1 0 1,-1-5-6-16,-4-3 6 0,-3-6-9 16,-3-7 6-16,-5-5-9 15,-1 0 12-15,-1-4 76 16,-26-23-24-16,-16-16-32 15,-18-21-15 1,-14-21 5-16,-17-23 13 0,-10-28-20 16,1-21 8-16,7-16-11 15,19-11 0-15,17-5 5 0,17-5-3 16,21-2-2 0,17 15 0-16,3 27 0 0,16 40-4 15,14 42 4-15,9 31-15 16,6 28-25-16,7 13-72 15,7 26 16-15,7 30 23 16,-5 20-75-16,-10 23-104 16</inkml:trace>
  <inkml:trace contextRef="#ctx0" brushRef="#br0" timeOffset="-206496.46">17643 3001 723 0,'0'0'7'0,"0"0"-5"0,0 0 0 0,0 0 27 0,30-100-25 0,24 31-8 0,22-13 3 0,24-3 1 0,18 4-9 0,4 16-54 0,-6 18-105 15,-22 20-141-15</inkml:trace>
  <inkml:trace contextRef="#ctx0" brushRef="#br0" timeOffset="-205901.58">18896 2952 203 0,'0'0'560'0,"0"0"-536"16,0 0-18-16,0 0-6 15,0 0 32-15,17-99-32 16,-9 33 0-16,-5-21 13 16,1-15-11-16,-4-18-4 15,0-12-1-15,-12-6-44 16,-13 3 17-16,-8 5-7 0,-5 14 35 16,-4 22 2-16,3 23 0 15,6 26 18-15,11 19 3 16,12 21-19-1,4 5-2-15,3 32-3 0,0 32-17 16,3 29 15-16,0 19 5 16,22 8 0-16,22-1-2 15,13-8 4-15,10-11-11 16,12-6 9-16,9-9 0 16,15-6 1-16,14-13-1 15,7-13-24-15,-4-21-104 16,-17-25-184-16</inkml:trace>
  <inkml:trace contextRef="#ctx0" brushRef="#br0" timeOffset="-205670.99">19853 2081 863 0,'0'0'5'15,"0"0"-10"-15,0 0 12 16,0 0-20-16,0 0 9 15,0 0-18-15,-10-11 12 0,32 37 7 16,5 11 3-16,2 7 0 16,-2 3 6-16,-7-2-17 15,-2-6-1-15,-6-8-37 16,-4-10-16-16,-8-9-56 16,0-12-13-16,-11-8-153 15</inkml:trace>
  <inkml:trace contextRef="#ctx0" brushRef="#br0" timeOffset="-205554.86">19669 1689 674 0,'0'0'0'16,"0"0"-54"-16,0 0-132 16,0 0 153-16,86 100-117 0</inkml:trace>
  <inkml:trace contextRef="#ctx0" brushRef="#br0" timeOffset="-205281.28">20186 1981 758 0,'0'0'26'15,"0"0"-26"-15,0 0 3 16,-84-41-3-16,72 65 0 15,2 24-8-15,2 22 8 0,8 17 0 16,2 3 5-16,33-3-13 16,16-9 8-16,9-12 0 15,4-17 4 1,-3-17 2-16,5-25-6 16,2-13 0-16,7-39-28 0,1-17-26 15,-10-14-61 1,-16-10-15-16,-18-9-153 0</inkml:trace>
  <inkml:trace contextRef="#ctx0" brushRef="#br0" timeOffset="-205083.95">20811 1451 541 0,'0'0'39'0,"-33"-111"23"16,23 86 40-16,5 16-46 0,5 9-25 16,0 10-31-1,19 30-21-15,16 22 21 0,11 17-8 16,9 10 15-16,3 5-7 15,3 5 0-15,-1 2 0 16,-6 0-4 0,-6-1 4-16,-7 3-5 0,-9 7-62 15,-16-11-105-15</inkml:trace>
  <inkml:trace contextRef="#ctx0" brushRef="#br0" timeOffset="-204818.16">21495 1713 801 0,'0'0'0'0,"0"0"-12"16,0 0-33-16,0 0 45 16,-120 93-8-16,71-25 8 15,4 2 0-15,9-4 9 16,12-7-13-16,16-15 4 15,8-9-3-15,6-10-6 16,26-9 9-16,18-10 0 16,21-6 15-16,17-6-11 15,9-16-8-15,1-6-17 16,-7-5-132-16,-14-3-218 16</inkml:trace>
  <inkml:trace contextRef="#ctx0" brushRef="#br0" timeOffset="-204446.02">21910 1576 869 0,'0'0'2'0,"0"0"-4"16,0 0-2-16,0 0-8 15,0 0 2-15,128-6 10 16,-67 46 0-16,5 12-6 16,0 10 13-16,-3 2-8 0,-11-7 1 15,-18-10-1-15,-17-18-11 16,-14-13 12-16,-3-16 0 16,-14 0 5-16,-14-25 35 15,-4-20-21-15,12-17-19 16,20-19 0-1,14-13 0-15,36-11 0 0,11 11-2 16,-6 20 0-16,-16 30-24 16,-15 29 5-16,-11 15-72 15,-8 3-101-15,-5 19-61 16</inkml:trace>
  <inkml:trace contextRef="#ctx0" brushRef="#br0" timeOffset="-204118.65">21060 3090 826 0,'0'0'24'16,"0"0"-36"-16,0 0 12 15,0 0 0-15,0 0 25 16,83-90-17-16,61 6 34 0,63-26-18 16,44-23 1-1,26-8 11-15,5 2-36 0,-18 9 3 16,-34 20-9 0,-43 21 25-16,-43 19-23 0,-41 14 4 15,-36 16-12-15,-33 12 12 16,-18 9-46-16,-16 8-6 15,-11 9-42-15,-37 2-124 16,-25 14-28-16</inkml:trace>
  <inkml:trace contextRef="#ctx0" brushRef="#br0" timeOffset="-203795.63">21674 3131 642 0,'0'0'31'16,"0"0"-31"-16,0 0 0 15,0 0 51-15,0 0-12 16,163-96-1-16,-53 35 24 15,19-9-24-15,11-8-19 0,8-6-19 16,2-7 0 0,-2-1-13-16,-12 11 7 15,-17 17-33-15,-26 26 1 0,-30 22-36 16,-32 16-28-16,-31 0-112 16,-24 2-207-16</inkml:trace>
  <inkml:trace contextRef="#ctx0" brushRef="#br0" timeOffset="-199014.22">25418 1584 635 0,'0'0'31'0,"0"0"28"0,0 0-43 0,0 0 28 0,0 0 6 0,0 0-3 0,0 0 0 0,0 0-47 0,0-49-2 0,0 52 2 0,6 14-24 16,0 12 22-16,4 13 2 15,1 8 0-15,0 9-1 16,0 8 2-16,2 2-1 16,1 1 0-16,-2 1 0 15,0 1-48-15,-8-1-47 16,-4-11-98-16,0-16-205 15</inkml:trace>
  <inkml:trace contextRef="#ctx0" brushRef="#br0" timeOffset="-198696.54">24430 1710 726 0,'0'0'27'0,"0"0"-27"16,43-92 0-16,37 48-3 16,34-3-7-16,24-2 7 0,11 9 0 15,6 6 2-15,-12 8-5 16,-17 10 10-16,-15 6-4 15,-17 4 1-15,-14 3-1 16,-13 0-8-16,-18-1-12 16,-19 1-13-16,-17 0 31 15,-7 2-16-15,-6 1 16 16,0 0-37-16,-12-3-167 16</inkml:trace>
  <inkml:trace contextRef="#ctx0" brushRef="#br0" timeOffset="-198366.01">25789 1880 761 0,'0'0'6'0,"0"0"-12"16,0 0-2-16,0 0 8 16,0 0 2-16,0 0 1 0,59 60 2 15,-36-13 9 1,4 8-5-16,-5-1-7 16,0 1-2-16,-5-7 0 0,-5-2 0 15,-3-5 7-15,-6-7-14 16,-3-6-3-16,0-9-74 15,0-10-22-15,0-9-61 16,0-13-194-16</inkml:trace>
  <inkml:trace contextRef="#ctx0" brushRef="#br0" timeOffset="-198202.15">26074 1660 663 0,'0'0'8'15,"0"0"-8"-15,0 0-16 16,0 0-40-16,0 0-84 16,0 0 56-16,0 0-138 15</inkml:trace>
  <inkml:trace contextRef="#ctx0" brushRef="#br0" timeOffset="-197938.68">26547 1577 773 0,'0'0'6'16,"0"0"2"-16,0 0-4 16,0 0-4-16,0 0-8 15,0 0 0-15,-62 116 8 16,48-37 18-16,8 6-18 15,6-4 3-15,15-4 1 16,15-8-2-16,9-11-2 16,7-11 0-16,9-14 8 15,15-16-23-15,15-17 11 16,14-8-58-16,2-31-65 16,-5-14-62-16</inkml:trace>
  <inkml:trace contextRef="#ctx0" brushRef="#br0" timeOffset="-197693.73">27384 1345 700 0,'0'0'17'0,"0"0"-15"16,0 0 23-16,0 0-25 16,0 0-7-16,0 0 6 15,-13-13-20-15,13 54 17 16,7 17 4-16,5 12 0 15,0 10 8-15,-3 5-5 0,-3 4-1 16,-1 1-2 0,-1-1 5-16,-1-7-12 15,1-11-30-15,4-15-56 16,1-18-8-16,6-21-122 0</inkml:trace>
  <inkml:trace contextRef="#ctx0" brushRef="#br0" timeOffset="-197425.03">27874 1675 685 0,'0'0'12'0,"0"0"14"16,0 0-26-16,0 0 2 15,-101-9-4-15,52 43 4 0,3 10-2 16,3 7 2-16,12 2 4 15,12-3-6-15,9-4 0 16,10-5-2-16,3-6-3 16,24-8 5-16,13-7 0 15,10-6 3-15,11-7-3 16,10-4-30-16,1-3-104 16,-2-4-180-16</inkml:trace>
  <inkml:trace contextRef="#ctx0" brushRef="#br0" timeOffset="-196835.72">28114 1847 732 0,'0'0'39'0,"0"0"-31"0,0 0 4 0,0 0-2 0,0 0-10 0,0 0 1 0,-3-10-6 0,6 10-7 0,10 0 12 0,8 0 0 0,3 0 4 0,1 0-5 16,-5-4 2-16,-1-3-1 15,-8-2 15-15,-5-2-6 16,-2-3-8-16,-4-2-1 15,0-4 6-15,0-1 9 16,-9 3 10-16,-5 3-17 16,1 3 27-16,6 8-35 0,2 3 12 15,2 1-12 1,-3 0-9-16,-6 12 1 0,-4 19-6 16,-2 12 14-16,7 5-1 15,11-2 8-15,2 1-9 16,23-3 2-16,13-4 0 15,5-6 2-15,6-4-1 16,2-5 1-16,-2-4-2 16,5-4-47-16,5-5-41 15,0-12-96-15,-3-3-321 16</inkml:trace>
  <inkml:trace contextRef="#ctx0" brushRef="#br0" timeOffset="-194296.05">28582 2178 625 0,'0'0'18'0,"0"0"-18"0,0 0-14 0,0 0 7 0,0 0 7 0,0 0 0 0,22 77 13 0,-15-76-5 0,0-1 18 0,12-5 5 0,10-28 7 16,7-16-13-16,4-19-25 16,-6-16 0-16,-5-14-1 15,-4-15-9 1,0-13 5-16,0-10 4 0,5-2 1 15,3 3 7-15,-3 11-4 16,-6 23 39-16,-8 23-22 16,-6 27-7-16,-5 21 15 15,-3 19-28-15,-1 11-3 16,2 11-28-16,-1 30-73 16,-2 24 49-16,0 21-21 15,-13 17-64-15,-10 9-266 0</inkml:trace>
  <inkml:trace contextRef="#ctx0" brushRef="#br0" timeOffset="-194073.08">28667 1881 821 0,'0'0'90'0,"100"-93"-90"0,-24 63-3 16,14 10-41-16,13 10-47 15,-3 9 29-15,-11 1-182 16</inkml:trace>
  <inkml:trace contextRef="#ctx0" brushRef="#br0" timeOffset="-193309.79">26728 2929 873 0,'0'0'21'0,"12"-74"-12"16,-9 62 8-16,-2 8-7 15,1 4-10-15,3 3 0 16,6 30-15-16,3 26 15 0,6 18-3 15,0 11 13-15,-5-1-20 16,-2-2 9-16,-7-9-29 16,-6-6 27-16,0-13-33 15,-5-15-23-15,-6-16 52 16,5-15-28-16,0-11 19 16,4-16 16-16,2-26 17 15,0-26-14-15,21-22-3 16,12-13 0-16,10-6 8 15,6 4-4 1,1 13 12-16,-4 20 0 0,-6 22-4 16,-4 22 31-16,-5 17-43 15,2 11 0-15,2 13-4 16,2 27 2-16,0 20-5 16,-1 16 7-16,-5 9 0 0,-3 2-1 15,-7 1 2-15,-10-8-1 16,-8-8 0-16,-3-16-10 15,0-17 8 1,0-21-33-16,0-18 8 0,-3-4 27 16,3-32 40-16,0-16-39 15,0-16-1-15,10-9 10 16,16-7-7-16,13 0-2 16,7 5 3-16,3 11 7 15,-3 17-9-15,-11 23 14 16,-9 17 1-16,-3 11-16 15,-2 9-2-15,6 23-6 16,-1 19 7-16,1 15-1 16,-3 13 4-16,-4 8-1 0,-3 2-2 15,0 2-62-15,-1-1-9 16,-2-3-51-16,5-11-54 16,8-15-222-16</inkml:trace>
  <inkml:trace contextRef="#ctx0" brushRef="#br0" timeOffset="-192880.58">28615 3281 748 0,'0'0'28'0,"0"0"9"0,3-75-22 0,-9 64 26 0,-8 5-21 0,-6 6-12 0,-10 14-8 0,-8 21-6 0,-3 15-2 0,7 6 8 0,7 5-1 0,10 4-9 0,8-2 12 16,4-2-2-16,5-3 0 0,0-10 5 0,16-9-12 0,10-8 4 0,6-13-9 0,4-13 6 16,6-7-17-16,5-33 9 0,-2-19 13 15,-3-17-4-15,-16-5 3 16,-10 2 4-1,-12 13 1-15,-4 22 66 0,0 16-6 16,0 12-12-16,0 8 8 16,0 3-58-16,0 0-2 15,0 6-17-15,0 26-8 16,-4 20 20-16,-3 17 9 16,6 6-3-16,1-4 0 15,0-9-3-15,0-14-11 16,0-11-67-16,8-10-11 15,2-18-60-15,11-9-82 16</inkml:trace>
  <inkml:trace contextRef="#ctx0" brushRef="#br0" timeOffset="-192556.79">29228 3008 723 0,'0'0'50'15,"0"0"-50"-15,0 0-2 16,0 0-4-16,0 0-5 16,-59 123 4-16,59-56 6 15,13 3 1-15,14 2 11 16,10-5-11-16,-1 0 6 16,-2-6-4-16,-4-4 9 15,-8-4-11-15,-11-6 0 0,-11 0 0 16,-9-5 5-1,-31-2-5-15,-11-8 2 0,-10-9-2 16,-4-14 5-16,6-9-6 16,7-5 1-16,13-18 0 15,9-3 1-15,14-9-1 16,16-13-88-16,0-13-175 16</inkml:trace>
  <inkml:trace contextRef="#ctx0" brushRef="#br0" timeOffset="-192357.96">29786 2462 830 0,'0'0'30'0,"0"0"-1"16,0 0-29-16,0 0-29 16,0 0 17-16,-16 164 11 15,-4-43 1-15,3 17-1 16,5 2 5-16,6-7-4 15,6-12 0-15,0-6-46 16,-4-7-31-16,-7-18-108 16,-6-22-357-16</inkml:trace>
  <inkml:trace contextRef="#ctx0" brushRef="#br0" timeOffset="-192148.45">29516 3279 884 0,'0'0'0'0,"94"-77"0"16,-24 47 18-16,8 4-17 15,5 8 2-15,-2 7-3 16,-5 8-6-16,-9 3-85 16,-12 0-148-16</inkml:trace>
  <inkml:trace contextRef="#ctx0" brushRef="#br0" timeOffset="-191752.52">30116 3255 736 0,'0'0'81'15,"0"0"-81"-15,0 0-14 16,0 0 7-16,0 0 14 15,0 0-5-15,7 33 5 16,20-18 14-16,12 2 14 16,10-4-35-16,5-5 9 15,-2-5-5-15,-4-3 6 16,-11-1-10-16,-5-19 0 16,-12-9 0-16,-6-7-8 15,-9-3 5-15,-5 0-3 16,0 7 5-16,-11 8-2 15,-3 10 3-15,-2 7 4 16,-8 7-3-16,-9 1-1 16,-7 22 2-16,-7 8-2 0,5 10 0 15,7 6 1-15,10 5-5 16,11 0 4-16,10 0 0 16,4 0 0-16,3 3 0 15,16-2-3-15,14-9-37 16,10-7-43-16,10-16 5 15,3-14-74-15,3-7-336 16</inkml:trace>
  <inkml:trace contextRef="#ctx0" brushRef="#br0" timeOffset="-191417.86">30993 3377 731 0,'0'0'0'15,"0"0"-22"-15,0 0 21 0,0 0-14 0,0 0 15 0,51 108 1 0,-40-37 12 0,-1 7 6 0,0-7-15 0,-1-14 7 0,-2-19-11 0,-5-18 5 0,-1-13-2 0,2-7 41 0,7-24 114 0,13-23-62 0,12-19-92 16,17-15-4-16,12-3 0 16,12-1 3-16,14 3-12 15,2 12 9-15,-8 16-49 16,-28 22 2-16,-23 19-28 16,-21 13-23-16,-12 7-133 15,-19 18-153-15</inkml:trace>
  <inkml:trace contextRef="#ctx0" brushRef="#br0" timeOffset="-191011.77">28445 3921 642 0,'-82'-12'17'16,"22"5"24"-16,24 4 8 15,23 1 40-15,13 2-62 16,27 0-27-16,37 0 0 16,43 0 6-16,42 0 11 15,25 0 35-15,19 0-30 16,5 0-7-16,3-4 5 15,0-4-11-15,-2-2-3 16,-17 1-6-16,-21 3 0 16,-33 3-2-16,-28 2 4 0,-29 1 1 15,-21 0-3-15,-19 0-11 16,-17 0-10-16,-7 0-26 16,-7 0-68-16,0 4-2 15,-13 16-7-15,-21 5 39 16,-16-3-273-16</inkml:trace>
  <inkml:trace contextRef="#ctx0" brushRef="#br0" timeOffset="-190006.52">29576 4487 722 0,'0'0'0'0,"0"0"-25"0,0 0 22 0,86 4 6 0,-53-4 17 0,9 0 17 0,10 0-19 0,13-4 57 0,12-6-38 0,8 0 0 0,4 3 27 0,1 7-40 16,3 0-1-16,-2 3-23 15,-2 14 0-15,1 3 0 16,-2 1 1-16,-2-3-1 0,-3-1 0 16,-3-7 7-1,5-9-7-15,10-1 0 0,15-11 3 16,13-17 5 0,7-12-3-16,1-10-2 0,1-8-3 15,5-10 12-15,-8-5-12 16,-2-5 0-16,-7-5 1 15,-13-3-2 1,-7-4 2-16,-11-1 0 0,-8-3 2 16,-11-2 9-16,-13 0-14 15,-9 2 2-15,-10 1 0 16,-6 1-10-16,-13-8 10 16,-16-16-12-16,-9-19-2 15,-46-21-51-15,-31-21-19 16,-28 1 46-16,-22 5-1 15,-6 13 27-15,-2 18-11 0,2 12 23 16,9 8-2-16,5 13 10 16,2 8-8-16,4 12 0 15,-6 10 5 1,-3 11-9-16,-4 10 6 0,-2 6-2 16,-8 2 0-16,0 2 7 15,2-1-12-15,1 7 5 16,8 11 0-16,16 9-7 15,11 12 7-15,16 8 0 16,13 0-2-16,9 0-6 16,14 7-2-16,10-2-6 15,11-3 12-15,3-2-3 16,0 0 9-16,-2-7-2 0,-2-9 4 16,1-1 7-1,1 2-17-15,6 2 6 16,2 1 0-16,1 0 0 0,-3 1 5 15,-1-4-5-15,-3 1 0 16,1-4 9-16,-1-3-9 16,-1-6 1-16,5-4 6 15,0-4 10-15,5 2-16 16,5 7 20-16,7 8 0 16,1 10-16-16,5 4-3 15,1 4-2-15,0 0-19 16,0 0 11-16,0 0-59 0,0 14-22 15,11 7-13-15,9-3-68 16</inkml:trace>
  <inkml:trace contextRef="#ctx0" brushRef="#br0" timeOffset="-189222.83">30182 886 575 0,'0'0'0'0,"0"0"2"0,0 0 10 0,0 0 7 0,0 0-3 0,25-78 30 0,15 61-44 0,17 6 19 0,18 8-21 0,23 3 4 0,20 7-2 0,11 16 1 0,4 5-3 16,0 2 2-1,-6-1 2-15,-3 3-8 0,1-3 3 16,0 1 1-16,-5 2-4 16,-5 3 8-1,-7 4-4-15,-12 1 0 0,-8 6 6 16,-13 6-12-16,-8 7 6 16,-4 6 0-16,-7 7-2 15,2 1 5-15,-6 5-3 16,-5 8 0-1,-6 4 0-15,-5 9-2 0,-7 4 2 16,-10 7 0-16,-6 7-3 16,-8 12 5-16,-3 0-2 0,-2 0 0 15,0-5 3-15,0-11-4 16,0 1 1-16,-8 6 0 16,-17 10-6-1,-13 14 15-15,-12 11-18 0,-8 3-1 16,-4-1-49-16,0-10 18 15,4-17 5-15,0-12-21 16,1-12 31-16,0-13 12 16,-4-14 14-16,2-15 14 15,-5-11 16 1,3-10 11-16,0-13 7 0,-3-10 2 16,0-11 22-16,-5-8-40 15,1-1 2-15,-4 0-25 16,-1 0-2-16,1-1-12 0,4-11 5 15,0 1-26-15,6 0-7 16,7-2-41-16,4-2-14 16,15-9-95-16</inkml:trace>
  <inkml:trace contextRef="#ctx0" brushRef="#br0" timeOffset="-187471.75">24543 1074 302 0,'0'0'11'0,"-55"-101"-1"0,40 62-2 0,2 4-2 0,10 6 10 0,3 4-11 0,0 3 5 0,22 0-10 0,11 2-2 0,5 1-6 0,-1 2 3 16,-7 3-31-16,-13-2-61 16</inkml:trace>
  <inkml:trace contextRef="#ctx0" brushRef="#br0" timeOffset="-186834.81">24763 615 328 0,'0'0'69'0,"0"0"7"0,0 0 5 15,34-72-26-15,-37 52-1 16,-19 0-39-16,-11 1-8 16,-10 3 22-16,-6 9-26 15,-8 7 5-15,-9 12-4 16,-9 27 7-16,-9 18-11 16,-6 13 0-16,5 8 0 15,16 6 4 1,20 5-3-16,21 7-1 0,20 9 3 15,11 13 3-15,34 6-7 16,22 2 1-16,15-4 0 16,20-6 0-16,18-8 2 15,6-8-2-15,3-4 0 0,-6-2 8 16,-8 6-15 0,-11 18 7-16,-17 6 0 0,-14 3 2 15,-21-6-2-15,-18-18-4 16,-18-17 4-1,-8-15-27-15,-21-19 18 0,-18-5 0 16,-19-11 9-16,-12-6-13 16,-13-8 13-16,-8-13 0 15,1-9 1-15,6-11 9 16,7-28-9-16,14-17-1 16,17-20-4-16,17-17 3 15,25-11-5-15,5-8 6 16,34 7-1-16,11 18 4 15,8 23-3-15,8 29 0 16,10 21 0-16,13 14-2 0,11 21 2 16,8 39 0-16,4 28-3 15,9 33 6-15,3 28-3 16,3 16 5-16,3 18-3 16,-7 22 27-16,-7 4-22 15,-3 5 3-15,-10-9-10 16,-4-20 4-16,-4-16-10 15,-4-22 6-15,-6-17 0 16,-6-27-1-16,3-27 3 16,2-23-4-16,19-27-12 15,23-20-103-15,20-11-230 16</inkml:trace>
  <inkml:trace contextRef="#ctx0" brushRef="#br0" timeOffset="-184335.05">14876 5350 566 0,'0'0'0'0,"0"-71"8"0,0 33 0 0,0 1 7 0,0 1 1 0,0 4 24 0,0-2-28 0,0-2 3 0,0-4 20 0,0-2-14 0,0 2 32 0,0 6-28 0,0 12-1 0,0 9 17 0,0 9-38 0,0 4-1 0,0 0-4 16,0 0-8-16,0 6-9 0,9 19 1 0,15 16 13 16,5 19 1-16,4 24 4 15,2 17 0-15,1 21-6 16,2 16 6-16,4 14 0 16,7 15 0-16,5 7 4 15,9 5-3-15,9 3-1 16,12-6 0-16,16-1 0 15,5-4 4-15,8-6-4 16,5-11 0-16,0-13 0 0,8-14-11 16,3-20 11-16,-1-14-15 15,-3-19 6-15,2-22 9 16,0-22-2-16,-2-23-13 16,-2-10-28-1,-11-40 31-15,-17-21-24 0,-16-25 36 16,-22-19 0-16,-20-16 3 15,-23-13 10-15,-14 6 9 16,-20 13-12-16,-23 19 19 16,-15 28-28-16,-9 24 2 0,-5 22 6 15,-9 24-1 1,-2 11-4-16,-1 35-4 16,4 28 3-16,9 36-15 0,13 26 12 15,14 33 0-15,11 21-4 16,8 10 7-16,8 12-3 15,5 7 0-15,5 5 0 16,7 4-3 0,0 2 3-16,14 4 0 0,16 9 26 15,12 18-24-15,9 8 28 16,5 2-30-16,0-1 11 16,-1-5-15-16,-7-11 4 15,-12-11-53-15,-10-11 42 0,-17-14 19 16,-9-5-8-1,-3-8 0-15,-26-9 1 16,-12-9 0-16,-11-12-1 0,-5-15-32 16,-1-12 27-16,-1-22-14 15,-4-17-116-15,-10-29-92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14T05:55:56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12460 6961 697 0,'0'0'9'0,"0"0"0"15,0 0-18-15,0 0 9 16,0 0-9-16,47-78 9 15,-25 67 0-15,3 1-7 16,3 0 9-16,4-2-2 16,4 0 0-16,3-2 7 15,-1-1-11-15,-2 2 4 16,-7 3-10-16,-10 6 7 16,-10 4-75-16,-9 0-64 0,0 0-90 15</inkml:trace>
  <inkml:trace contextRef="#ctx0" brushRef="#br0" timeOffset="254.15">12083 7469 669 0,'0'0'0'0,"0"0"-108"0,0 0 103 0,0 0 0 0,0 0 5 0,100-33 36 0,-30 1-36 0,8-2 8 0,-1 0-8 0,-4 2-14 0,-10 0-47 0,-9 2-85 16,-17-3-228-16</inkml:trace>
  <inkml:trace contextRef="#ctx0" brushRef="#br0" timeOffset="654.21">12559 6772 500 0,'0'0'1'0,"0"0"-1"15,0 0 44-15,0 0-34 16,0 0-2-16,0 0-8 16,-8-33-7-16,23 33 4 15,7 0 3-15,7 0 0 16,1 0 20-16,-5 0-14 15,1 0 5-15,0 0-1 16,4 1-6-16,9 11 12 0,10 2-9 16,8 6 3-1,4 3 10-15,0 7-17 16,-10 14 1-16,-14 20-4 0,-22 22 6 16,-15 15 18-16,-16 11-11 15,-30-2-12-15,-11-7 8 16,-1-6-8-16,5-12-2 15,7-9-43 1,9-10-34-16,4-15-85 0</inkml:trace>
  <inkml:trace contextRef="#ctx0" brushRef="#br0" timeOffset="3449.76">10689 7627 521 0,'0'0'0'0,"0"0"-7"0,0 0-7 0,0 0 13 0,99-103 1 0,-47 68 0 0,-3 3 6 0,-10 10-15 0,-5 5 9 0,-11 6 0 0,-5 4-3 16,-4 1-24-16,-3-1-89 15,1-5-90-15</inkml:trace>
  <inkml:trace contextRef="#ctx0" brushRef="#br0" timeOffset="3768.09">11246 7570 434 0,'0'0'143'15,"0"0"-135"-15,0 0-16 16,0 0 10-16,0 0-2 16,0 0 4-16,91-53-1 15,-51 32-6-15,5-1-18 0,-2-5-115 16,-1-5-68-16</inkml:trace>
  <inkml:trace contextRef="#ctx0" brushRef="#br0" timeOffset="9103.29">14437 6453 745 0,'0'0'0'0,"0"0"-7"0,0 0 6 0,0 0 1 0,0 0 11 0,0 0-10 0,0 0-2 0,-48-6-1 0,45 15 2 0,-6 1-6 0,-4 3 8 16,-5 10-2-16,-7 6 31 15,-8 8-27-15,-3 10 23 16,2 6-27-16,7 3 8 16,12-1-6-16,15-6-2 15,3-5 0-15,30-5 0 16,21-6-6-16,17-8-31 16,14-12-39-16,11-13-105 15</inkml:trace>
  <inkml:trace contextRef="#ctx0" brushRef="#br0" timeOffset="9450.78">15123 6502 862 0,'0'0'0'0,"0"0"-2"0,0 0 2 15,0 0 3-15,0 0 3 16,0 0-6-16,-15 26-13 15,35 17 7-15,8 5 6 16,7 0 0-16,1-8-4 16,0-8 11-16,-1-11-7 15,-5-11 0-15,-2-10 4 0,-4 0-4 16,3-24 0 0,3-12 2-16,1-11 5 15,-1-7-3-15,-5-2-4 16,-6 1 0-16,-5 1-9 0,-6 10 5 15,-7 14-26-15,-1 11 17 16,0 15 1-16,0 4-23 16,0 19-119-16,0 15 89 15,0 9-64 1,18-2-165-16</inkml:trace>
  <inkml:trace contextRef="#ctx0" brushRef="#br0" timeOffset="9791.26">16152 6191 646 0,'0'0'12'0,"0"0"-12"16,0 0 0-16,0 0 7 16,0 0-7-16,-89 54 0 15,73-4-1-15,8-2 8 16,8-6-18-16,0-5 6 15,24-9 5-15,7-4 1 16,10-6-1-16,9-5 0 16,3-3 1-16,-1-2 11 15,-7 1-15-15,-8 1 3 16,-16 4 0-16,-8 2-6 16,-8 4 8-16,-5 7-2 0,-15 6 16 15,-22 2-12-15,-13 2 23 16,-8-5-27-16,1-8 1 15,12-10-9-15,13-12 8 16,23-5-53 0,9-36-97-16</inkml:trace>
  <inkml:trace contextRef="#ctx0" brushRef="#br0" timeOffset="10033.98">16675 5878 798 0,'0'0'0'16,"0"0"-7"-16,0 0 3 16,0 0-18-16,4 109 22 15,16-44 0-15,10 4 0 16,7 3 4-16,3 2 3 0,-7-1-14 16,-6-1-1-16,-11-7-100 15,-11-14-30-15,-5-15-122 16</inkml:trace>
  <inkml:trace contextRef="#ctx0" brushRef="#br0" timeOffset="10149.25">16457 6477 754 0,'0'0'0'0,"0"0"2"0,104-82-5 15,-21 51 3-15,15 7 0 16,0 10-12-1,-5 12-18-15,-17 2-82 0,-18 0-73 16</inkml:trace>
  <inkml:trace contextRef="#ctx0" brushRef="#br0" timeOffset="10449.94">17306 6320 716 0,'0'0'64'15,"0"0"-42"-15,0 0 6 16,0 0-4-16,0 0-22 15,-22 75-2-15,10-30 9 16,9-1 5-16,3-7-21 16,6-8 7-16,17-5 0 0,13-9 3 15,16-10 1-15,13-5-4 16,9-9 5 0,4-16 5-16,-14-4-10 0,-18-4 0 15,-19-1 0-15,-18-6 7 16,-9 2-2-16,-19-1-9 15,-26 6 4-15,-13 10-23 16,-9 9 17 0,-2 9-5-16,6 5-9 0,16 2 18 15,21 16-41-15,24 1-81 16,9-2-76-16</inkml:trace>
  <inkml:trace contextRef="#ctx0" brushRef="#br0" timeOffset="11022.44">17980 6173 916 0,'0'0'64'16,"0"0"-58"-16,0 0-12 16,0 0-10-16,0 0 4 15,27 88 3-15,-10-26 14 16,-1 0-5-16,-5-4 0 15,-8-10 5-15,-3-8-20 16,0-12 14-16,0-10-29 0,0-8 30 16,0-10-87-1,0 0 87-15,0-22 5 16,6-17 5-16,8-16-20 0,7-7 10 16,6-1-3-16,5 6-5 15,-1 15 3-15,-1 15 5 16,-5 13 0-16,-3 11-11 15,4 3 5-15,0 10 6 16,3 19 0-16,4 11 4 16,-2 5-3-1,0 0 11-15,-2-3-11 0,-5-6 11 16,-3-9-8-16,-11-12-4 16,-1-8 0-16,-6-5 4 0,-3-2 0 15,0-5 21-15,0-20-14 16,0-14 3-1,0-14-24-15,3-8 10 16,22 1 0-16,6 11-9 0,2 13 22 16,0 15-13-16,0 15 0 15,3 6 5-15,4 10 15 16,3 25-18-16,-1 12 6 16,-6 10-1-16,-7 2-1 15,-12 0-10-15,-11-5 4 16,-6-5-62-16,0-6-21 15,0-13-95-15,-7-17-360 16</inkml:trace>
  <inkml:trace contextRef="#ctx0" brushRef="#br0" timeOffset="12290.14">20294 6086 769 0,'0'0'0'0,"0"0"-22"0,0 0 12 0,0 0 20 0,-86 9 8 0,80 10-18 0,6 6 0 0,0 7-10 0,14-6 11 0,17-3-1 0,9-9 1 0,3-11 17 15,6-3-15-15,-2-6-3 16,-7-9 2-16,-10-4 11 16,-14-2-9-16,-13-2 0 15,-3-5 9-15,-12-5-3 16,-16-2-13-16,-6 3 3 15,-5 4 0-15,0 9 6 16,-1 9-2-16,-5 10 4 16,3 0 1-16,0 18 2 15,4 14-16-15,7 10 5 16,9 8 0-16,12 11 11 0,10 2-4 16,0 3-5-16,18-3 2 15,13-9 8-15,15-7-14 16,13-12 2-16,21-12 0 15,23-14-8-15,23-9 0 16,9-5-67-16,0-20-73 16</inkml:trace>
  <inkml:trace contextRef="#ctx0" brushRef="#br0" timeOffset="12766.71">21136 5791 669 0,'0'0'117'0,"0"0"-114"16,0 0-6-16,0 0 2 15,0 0 1-15,0 0 41 16,0-13-27-16,0 13 16 16,0 0-11-16,0 0-7 15,0 0-16-15,0 0 4 16,0 0-4-16,0 0-1 15,0 0 6-15,0 0-1 16,0 0 0-16,0 0 12 16,0 0-10-16,0 0-2 0,0 0 4 15,0 0 10-15,0 0-9 16,0 0-3-16,0 0-2 16,0 0 11-16,0 0 1 15,0 0 5-15,0 0-13 16,0 0 5-1,0 0-9-15,9 13-9 0,7 21 8 16,10 19-3-16,5 12 3 16,2 9 1-16,1 2 0 15,-1 0 7-15,-3 3-5 16,-3 0 2-16,-2-3-4 16,-3 0-8-16,-1 6 7 15,2-4-48-15,-4-3-135 16,-2-19 118-16,-6-24-184 0,-6-23-15 15</inkml:trace>
  <inkml:trace contextRef="#ctx0" brushRef="#br0" timeOffset="13043.83">21294 6262 525 0,'0'0'219'0,"21"-100"-219"0,18 60-3 0,11 11 3 0,7 9 0 0,1 12 5 0,-3 8-11 0,-8 1 6 0,-8 19 0 0,-12 5-1 0,-11 6 2 0,-13 8-1 0,-3 2 0 16,-23 4 7-16,-20-2 9 16,-15-5-11-16,-13-7-1 15,-4-6 7-15,6-7-11 16,15-10-15-16,23-8-29 15,27 0-39-15,11-21 11 16,41-13-316-16</inkml:trace>
  <inkml:trace contextRef="#ctx0" brushRef="#br0" timeOffset="13344.66">21961 6000 726 0,'0'0'24'0,"0"0"-21"16,0 0 19-1,0 0-8-15,0 0 3 0,0 0-12 16,-97 93 12-16,67-52-6 16,12 1-6-16,15-2-5 15,3-2 0-15,18-6 7 16,16-9-7-16,11-11 0 16,8-12 0-16,-1 0 10 15,-4-24-7-15,-10-12-3 16,-15-5 0-16,-15-7 11 15,-8 0-13-15,-20 1 2 16,-22 6-30-16,-15 8 24 16,-7 10-26-16,6 11 24 15,9 12-21-15,20 0-52 0,20 19-12 16,9 4-106-16,42-2-148 16</inkml:trace>
  <inkml:trace contextRef="#ctx0" brushRef="#br0" timeOffset="13583.87">22414 5887 795 0,'0'0'10'0,"0"0"-14"16,0 0 8-16,-111-56-4 16,75 58 22-16,0 32-20 15,6 17-2-15,8 12 0 0,10 5 7 16,12 0 0-16,0-3-7 15,16-5 0-15,16-9 5 16,6-10-2-16,10-11-3 16,12-13 0-16,13-13-22 15,11-4 17-15,7-21-86 16,-7-20-77-16,-9-17-227 16</inkml:trace>
  <inkml:trace contextRef="#ctx0" brushRef="#br0" timeOffset="13994.33">22955 5518 803 0,'0'0'15'0,"0"0"-8"0,0 0-4 16,0 0-3-16,0 0-8 16,-15 80 8-16,15-8 11 15,7 12-6-15,6 8 4 16,1-2-9-16,-3-2 0 15,-4-9 7-15,-6-6 2 16,-1-9-10-16,0-15 1 16,0-17-4-16,0-15-8 15,0-12 7-15,0-5 5 16,0-12-8-16,2-23 7 16,16-17-18-16,10-13-3 15,14-5 21-15,6-1-8 16,10 4 9-16,1 13 0 0,-3 17 8 15,-10 20 0-15,-7 17 0 16,-8 12-8-16,-4 27 5 16,-2 10 13-16,-4 12-15 15,-3 2 7-15,-3 2-5 16,-4-3 4-16,0-4-18 16,-2-9-30-16,2-13-96 15,-1-19-197-15</inkml:trace>
  <inkml:trace contextRef="#ctx0" brushRef="#br0" timeOffset="14716.57">25094 5121 775 0,'0'0'0'0,"0"0"-13"0,0 0 13 0,0 0 5 0,0 0-5 0,0 0-4 0,-9 10-14 0,9 34 18 0,0 13 13 0,0 5 0 0,12 4 1 0,3 2-11 16,-2 2 11-16,-1 2-20 15,0 2 6-15,-1 8-31 16,1-3-42-16,-1-10-134 16,0-15-277-16</inkml:trace>
  <inkml:trace contextRef="#ctx0" brushRef="#br0" timeOffset="15009.32">24732 5779 839 0,'0'0'0'0,"0"0"-106"16,-5 78 100-16,20-21 5 15,16 5 2-15,14 1 16 16,13-2 6-16,8-8-14 16,6-11 6-16,3-17-15 15,-1-20 0-15,-4-5 31 16,0-22-27-16,-11-15 8 16,-11-7-12-16,-12-9-1 15,-9-10 0-15,-11-11-86 0,-14-1-115 16</inkml:trace>
  <inkml:trace contextRef="#ctx0" brushRef="#br0" timeOffset="21375.93">25401 4133 958 0,'0'0'1'0,"0"0"-2"0,0 0-11 0,30-72 12 0,4 52 11 0,19-1-1 0,14 4-10 0,6 2 0 0,-1 5 0 0,-4 3-9 0,-8 2 9 0,-6 4-27 0,-5 1-48 0,-12 0-71 16,-10 0-5 0,-18 4-133-16</inkml:trace>
  <inkml:trace contextRef="#ctx0" brushRef="#br0" timeOffset="21585.23">25237 4703 707 0,'0'0'32'0,"0"0"-32"0,0 0 0 15,0 0 108-15,0 0-57 16,0 0-38-16,106-104-17 16,-46 65 4-16,9-1-19 0,6-6-73 15,6-7-74-15,0-8-57 16</inkml:trace>
  <inkml:trace contextRef="#ctx0" brushRef="#br0" timeOffset="21878.55">25785 3849 701 0,'0'0'9'0,"0"0"-9"0,0 0 0 15,0 0-2-15,0 0 8 16,104 48-3-16,-56-6-3 15,3 11 4-15,-6 6 4 16,-5 6-3-16,-11 6 1 16,-13 3 16-16,-16 4-20 15,-4-5 9-15,-27-7-11 16,-9-10 1-16,-8-11 11 16,-1-13-12-16,7-8-13 15,8-16-37-15,13-8-79 16,17-23-120-16</inkml:trace>
  <inkml:trace contextRef="#ctx0" brushRef="#br0" timeOffset="23434.77">26786 3540 439 0,'0'0'7'0,"0"0"12"0,0 0 17 0,0 0 19 0,0 0 4 0,0 0-30 0,-36-76 17 0,29 68-36 0,1 1-1 0,0 2 19 0,-3 5-17 0,-9 0-7 16,-7 0-7-16,-8 22 9 16,-3 5-6-16,1 10 0 15,7 4-5-15,6 2-1 16,5 0 6-16,7 1 0 16,7 3-5-16,3 3 8 15,5 1-3-15,18-1 0 16,10-4 2-16,7-8-10 0,7-9 8 15,6-16 0-15,5-7 3 16,5-6 2-16,0-4-5 16,-4-20 0-16,-9-8 3 15,-10-11-2-15,-16-5-1 16,-14-7 0-16,-10-3-6 16,-3-2 4-16,-25-1-2 15,-14 7 1-15,-6 9 3 16,-2 13-4-16,3 13 5 15,6 14-1-15,5 5 0 16,2 9 1-16,4 21-2 16,6 8-32-16,12 5-61 15,12-2-54-15</inkml:trace>
  <inkml:trace contextRef="#ctx0" brushRef="#br0" timeOffset="23966.21">27016 4079 646 0,'0'0'10'0,"0"0"-2"0,0 0 25 0,0 0-6 0,0 0 42 0,0 0-66 0,0-15-2 0,0 15-1 0,0 0-5 0,0 0 4 0,0 6-14 16,0 9 11-16,3 3-5 15,5 6 10-15,0 6-1 16,0 5 0-16,2 5 16 15,3 2-16-15,-1 2 0 16,5-2 1-16,-4-1-3 16,-1-1 2-16,-3-4-1 15,-3 0 1-15,-3-4-92 16,-3-10-39-16,0-9-168 16</inkml:trace>
  <inkml:trace contextRef="#ctx0" brushRef="#br0" timeOffset="24257.78">26801 4428 446 0,'0'0'136'0,"0"0"-136"16,28 90-6-16,-7-53 5 15,9 1 2-15,6 0 0 16,7-3 32-16,6-5-33 16,2-10 6-16,-2-13 27 15,2-7-8-15,-2-7 7 0,0-20-32 16,-7-11 5-16,-3-7 6 16,-11-9-11-16,-8-5-10 15,-7-3-32-15,-10 1-46 16,-3 6-67-1,0 8-212-15</inkml:trace>
  <inkml:trace contextRef="#ctx0" brushRef="#br0" timeOffset="32530.48">18030 3489 716 0,'0'0'0'0,"0"0"0"0,-97-19-6 0,83 19 19 0,8 0 22 0,1 0-35 0,3 7 3 0,-1 18-11 0,3 13 10 0,0 9-2 0,0 4 0 0,5-1 7 16,15-6-13-16,15-9 6 15,14-9 0-15,13-15-3 16,9-11 6-16,0-10-3 15,1-22 6-15,-10-12 9 16,-10-4-16-16,-14 0 1 16,-20 3 0-16,-16 4 13 0,-2 8-13 15,-32 10 0-15,-13 9-1 16,-13 12-11-16,-9 2 8 16,-9 14-1-1,3 10 5-15,12 4-6 0,16 4 6 16,19 5-9-16,20 6-73 15,6-7-57-15,28-10-140 16</inkml:trace>
  <inkml:trace contextRef="#ctx0" brushRef="#br0" timeOffset="33238.55">18785 3291 821 0,'0'0'34'0,"0"0"-34"0,0 0 8 0,0 0-21 0,0 0 5 0,0 0-13 0,15 28 13 0,13 10 13 0,2 4-5 0,0 2 0 0,0 4 7 0,-5 6-12 0,-3 5 5 0,-8 5-7 16,-1 3-35-16,-4-11-111 16,-2-13-180-1</inkml:trace>
  <inkml:trace contextRef="#ctx0" brushRef="#br0" timeOffset="33624.91">19626 3266 802 0,'0'0'0'0,"0"0"-7"0,0 0 7 16,0 0-2-16,0 0-14 16,-89 64 11-16,77-14 5 15,7 3 0-15,5 1 4 16,2-1 3-16,18-5-10 16,9-7 3-16,10-11 0 15,5-18-1-15,10-12 1 16,-2 0 0-16,-2-19 6 15,-13-14-2-15,-12-6-4 0,-10-6 0 16,-15-5 0 0,0 1-13-16,-24 1 13 0,-15 3-18 15,-8 7 13-15,-1 9-4 16,2 11 4-16,7 11 0 16,11 7-34-16,8 1 13 15,13 12-95-15,7-3-131 16</inkml:trace>
  <inkml:trace contextRef="#ctx0" brushRef="#br0" timeOffset="33890.87">20106 3110 754 0,'0'0'116'16,"0"0"-109"-1,0 0-14-15,0 0 5 0,0 0-32 16,0 0 34-16,30 38-8 16,-6 3 8-16,0 7 8 15,2 3-2-15,-3 1-6 16,0 0 0-16,-5 3 5 16,-1 1-24-16,-3 3 10 15,2-6-78-15,-1-13-51 16,2-22-183-16</inkml:trace>
  <inkml:trace contextRef="#ctx0" brushRef="#br0" timeOffset="34355.61">20752 2914 55 0,'0'0'577'0,"0"0"-532"15,0 0-36 1,0 0 45-16,20-91-7 15,-11 78-38-15,0 5 19 0,3 6-28 16,4 2 0-16,6 0-2 16,7 9 0-16,4 11-5 15,-1 6 7-15,0 7 0 16,-7 10-7 0,-11 10 7-16,-14 9 0 0,-3 8 5 15,-30 0 9-15,-12-2-14 16,3-10 0-16,9-16-3 15,13-16-14-15,15-12 17 16,5-9 0-16,15-5-5 16,25-1 14-16,21-20 2 0,23-8-11 15,11-2 8 1,2 2-11-16,0 2 3 0,-4 1-39 16,-8-2-101-16,-12-3-173 15</inkml:trace>
  <inkml:trace contextRef="#ctx0" brushRef="#br0" timeOffset="34724.53">21655 2809 747 0,'0'0'18'0,"0"0"-5"0,0 0-3 0,54-75 4 0,7 54-10 0,14 3-4 0,7 4 0 0,-5 4 7 0,-10 6-17 0,-17 2-5 0,-14 2-47 0,-16 0 15 15,-14 16-64-15,-6 12 28 16,-3 9 6 0,-15 5-212-16</inkml:trace>
  <inkml:trace contextRef="#ctx0" brushRef="#br0" timeOffset="34876.47">21846 3276 312 0,'0'0'2'0,"0"0"91"15,0 0-65-15,0 0 48 16,0 0 28-16,0 0-22 16,127 3-22-16,-40-34-60 15,4-4 1-15,0-3-12 0,-10-7-17 16,-10-11-144-16</inkml:trace>
  <inkml:trace contextRef="#ctx0" brushRef="#br0" timeOffset="35128.28">22152 2670 756 0,'0'0'0'16,"0"0"-9"-16,0 0 3 15,0 0 12-15,88 39-4 16,-40 6-1-16,-5 14 4 0,-9 10 11 16,-11 5-15-16,-17 4-1 15,-6 1 9-15,-29 1 1 16,-22-1-20-16,-11-4-7 16,-8-12-76-16,4-16-130 15</inkml:trace>
  <inkml:trace contextRef="#ctx0" brushRef="#br0" timeOffset="36014.43">23874 2973 737 0,'0'0'0'0,"-23"-95"-12"0,-11 42-18 0,-14-2-1 0,-18 1-2 0,-11 5 31 0,-4 5 2 0,1 8 3 0,2 7 29 0,10 12 22 0,4 10-47 0,5 7 13 0,8 1-20 0,4 25 1 16,9 11 3 0,9 9 0-16,11 12-4 15,16 6 0-15,2 2-5 0,33-3-2 16,19-8 7-16,11-12 0 15,4-16 0-15,-3-15 4 0,-4-12-4 16,-8-8 0 0,-7-26-12-16,-3-17 5 0,-8-13 1 15,-7-13-4-15,-11-9 2 16,-4-9 12-16,-7-5-4 16,-5 2 0-16,0 10 12 15,-14 21 13-15,-2 22-5 16,1 20 9-16,6 12 26 15,6 13-40-15,1 1-15 16,2 32 0-16,0 19-11 16,0 26 5-16,10 12 6 15,12 10 0-15,5 0 24 16,2-5-20-16,3-6 5 16,4-9-9-16,6-6 8 15,4-9-25-15,5-9 16 0,7-11-87 16,4-19-74-16,3-22-302 15</inkml:trace>
  <inkml:trace contextRef="#ctx0" brushRef="#br0" timeOffset="36442.28">24250 2637 839 0,'0'0'3'0,"0"0"-3"0,0 0-17 0,0 0 11 0,0 0-27 0,0 0 33 0,-14 59-9 0,14-35 11 0,3-4-2 0,9-8 0 0,1-5-25 0,3-7 23 0,3 0-11 0,2-9 13 0,-2-14-7 0,-1-5 12 0,-7-7-5 15,-10-5 0-15,-1-2-6 16,-7 1-4-16,-17 3 10 16,-5 8 0-16,1 12 4 15,-2 8 1-15,3 10 3 16,2 4-8-16,-2 22 7 16,5 12-7-16,4 11 3 15,3 8-3-15,9 4 20 0,6 3-11 16,0-3 1-16,12-2-10 15,15-5 9-15,12-8-12 16,14-7 3 0,20-11-21-16,14-14 2 0,7-13-60 15,-3-1-21-15,-11-26-72 16</inkml:trace>
  <inkml:trace contextRef="#ctx0" brushRef="#br0" timeOffset="36685.48">24769 2541 679 0,'0'0'37'16,"0"0"-30"-16,0 0 15 16,0 0-20-16,0 0-4 15,0 0-1-15,-27 38 3 16,27 6 12-16,0 6-9 16,0 1 5-16,12 2 3 15,3-4-4-15,4-2-6 16,5-11-1-16,3-7 4 15,-2-8-21-15,4-11 15 16,-1-9-49-16,3-1-16 16,-4-28-38-16,-8-17-166 15</inkml:trace>
  <inkml:trace contextRef="#ctx0" brushRef="#br0" timeOffset="36825.68">24897 2152 621 0,'0'0'2'0,"0"0"-2"16,0 0 0 0,0 0-31-16,0 0-52 0,0 0 75 15,26 52-54-15,-6-14-113 16</inkml:trace>
  <inkml:trace contextRef="#ctx0" brushRef="#br0" timeOffset="37463.81">25058 2588 890 0,'0'0'2'15,"0"0"-2"-15,0 0-41 16,0 0 32-16,0 73 0 15,6-21 9-15,6 4 0 16,4-3-2-16,0-8-1 0,-3-8-27 16,-3-13-20-1,-5-11 26-15,-2-9-45 0,1-4 2 16,2-20 66 0,0-17-17-16,2-13-40 15,-2-7 47-15,-2-2 11 16,5 0 9-16,0 6 11 0,2 10-3 15,2 14 48-15,-4 14-52 16,0 11 6-16,3 4-19 16,4 8 0-16,6 17 0 15,4 14 2-15,-1 7 6 16,-2 5 16-16,1 0-17 16,-5-3-2-16,-4-7-5 15,-2-9 0-15,-5-11-4 16,-4-10 6-16,-1-6-2 15,0-5 1-15,2-5 8 0,3-18 15 16,5-14-24-16,3-8 0 16,0-3-7-1,8-2 7-15,7-1 0 0,8 1-2 16,3 6 5-16,-6 10-8 16,-8 14 5-1,-8 15 0-15,-3 5-1 0,-1 4 3 16,4 19-2-16,0 4 6 15,-1 5 6-15,5 0-12 16,1-1 0-16,5-5 0 16,-2-4 1-1,2-6 1-15,3-5-2 0,6-6 0 16,9-3-31-16,1-2-61 16,2-3-157-16</inkml:trace>
  <inkml:trace contextRef="#ctx0" brushRef="#br0" timeOffset="38411.72">26423 2564 529 0,'0'0'36'0,"0"0"5"0,2-74 9 0,-16 57 3 0,-11 5-40 0,-6 4-2 0,-4 8-11 0,-3 0 0 0,2 5 1 0,-1 15-1 0,-2 9 7 0,1 8 6 0,3 6-3 0,9 0-3 0,10 2-7 0,10-4 0 0,6-3-4 16,1-4 6-16,18-9-2 15,6-8 3-15,5-8 1 16,4-9-8-16,6 0 3 15,-3-14 1-15,-1-16-9 0,-4-5 9 16,-9-3 0 0,-6-2-1-16,-7 5 0 15,-5 7-6-15,-5 8 7 16,0 10 0-16,0 6 25 0,0 4-20 16,0 0-5-16,-3 18-3 15,-8 16-6-15,4 13 0 16,4 5 9-16,3 1 0 15,1-4-2-15,19-12 5 16,1-10-3-16,4-10 0 16,5-12 8-1,6-5-8-15,7-15 0 0,6-20 0 16,2-14 8-16,-1-13-6 16,-5-13-2-16,-2-14 0 15,-2-14-23-15,-10-6 7 0,-13 2-24 16,-12 8 28-16,-6 13 12 15,-12 13 2-15,-7 17 31 16,1 16 11 0,7 19-20-16,3 15 22 0,2 6-46 15,-5 28-11-15,-2 25 3 16,-1 20 10-16,4 20-2 16,4 16 0-16,6 8 5 0,0-1-13 15,21-9 8 1,9-14 0-16,5-12-11 15,10-12-4-15,4-18-79 16,4-19-140-16</inkml:trace>
  <inkml:trace contextRef="#ctx0" brushRef="#br0" timeOffset="39231.61">27381 2684 733 0,'0'0'1'0,"0"0"57"0,0 0-16 0,32-89-11 0,15 55 3 0,20-1-27 0,18-1-3 0,14 4-4 0,4 2 10 0,-3 6-28 0,-12 9-3 0,-15 10-66 0,-19 5 2 0,-17 6-56 16,-19 13-76-16</inkml:trace>
  <inkml:trace contextRef="#ctx0" brushRef="#br0" timeOffset="39485.18">27547 3074 660 0,'0'0'39'0,"0"0"-39"15,86-29 0-15,-20 7 12 16,10-3-11-16,2 2 4 16,1-2-5-16,0-6-16 15,-2-8-5-15,1-11-60 16,-10-6-51-16,-11-4-26 16</inkml:trace>
  <inkml:trace contextRef="#ctx0" brushRef="#br0" timeOffset="39905.54">28188 2413 285 0,'0'0'42'0,"0"0"40"0,0 0-44 16,0 0-2-16,-48-82 20 15,48 69-49-15,0 3 12 16,0 2 34-16,0 5-29 16,0 2 31-16,0-1-36 15,0 2-13-15,0 0 22 16,0 0-15-16,0 0 3 15,0 0 22-15,0 0-33 16,0 0 19-16,0 0-15 16,0 0 1-16,0 0 7 15,0 0-11-15,0 0 14 16,0 0 12-16,0 0-27 0,0 0 12 16,0 0-17-16,0 0 4 15,0 0-18 1,0 0 14-16,0 0 0 0,13 0-3 15,9 0 12-15,3 0-9 16,-1 7 0-16,-3 5 2 16,0 10-10-16,4 17 8 15,5 19 0-15,4 17 6 16,4 10 5-16,-4 5-12 16,-3 1 1-16,-7-2 0 15,-9-5-8-15,-10-2 8 0,-5 0-15 16,-36 1-23-1,-36-7-121-15,-36-14-67 0</inkml:trace>
  <inkml:trace contextRef="#ctx0" brushRef="#br0" timeOffset="41602.07">29051 2119 794 0,'0'0'51'0,"0"0"4"0,0 0-13 0,0 0 8 0,0 0-50 0,0 0 2 0,3-8-2 0,4 33-11 0,8 15 2 0,6 9 17 0,7 7-8 0,2 7 0 0,0 5-9 0,-2 0-32 0,-5-3-89 0,-9-14-59 16</inkml:trace>
  <inkml:trace contextRef="#ctx0" brushRef="#br0" timeOffset="41916.18">28724 2056 915 0,'0'0'7'0,"0"0"-11"0,0 0 4 16,114-41-10-16,-31 41 2 15,9 5 8-15,2 19 0 16,-3 12-3-16,-6 12 5 0,-11 9-2 16,-13 9 0-16,-20 4-7 15,-18 2 1-15,-18-3-7 16,-5-4 9 0,-26-8-9-16,-22-8 13 0,-16-5 0 15,-11-8-1-15,-8-6-18 16,-2-10 10-16,13-9-33 15,20-7-17-15,30-4 3 16,22 0-55-16,41-16-384 16</inkml:trace>
  <inkml:trace contextRef="#ctx0" brushRef="#br0" timeOffset="42846.51">29926 2362 750 0,'0'0'0'0,"-88"-35"0"0,35 28-4 16,-1 7 12-16,5 0-7 15,7 21-1-15,8 11 1 16,7 15-3-16,10 5 2 16,11 3 0-16,6 0-1 15,2-6 2-15,19-5-8 16,9-5 7-16,1-7 0 15,6-8 0-15,1-13 0 0,0-10 0 16,4-1-2-16,0-11 11 16,-5-14-18-16,-5-7 9 15,-12-5 0-15,-8-9-8 16,-9-6 4 0,-3-4-6-16,0-4 10 0,-10 10-4 15,-1 13 4-15,4 16 3 16,3 15 19-16,2 6-11 15,-1 4-11-15,-1 22 0 16,0 9-7-16,3 10 8 16,1 1-8-16,0-3 7 15,8-3 0-15,9-8-3 16,1-7 8-16,3-6-5 16,3-10 0-16,3-9 4 0,13-2 1 15,8-28-2-15,6-13-1 16,1-23 11-16,-9-14-11 15,-4-15-2 1,-8-9 0-16,-6-4-15 0,-8-2 4 16,-7 3 9-16,-10 6 2 15,-3 7 9-15,0 16-6 16,-4 14 32-16,-2 24-3 16,0 20-31-16,5 13 42 15,1 7-43-15,0 6-37 16,0 22 18-16,1 18 8 15,8 15 11-15,-6 12 0 0,-3 10 3 16,0 4-11 0,0 4 8-16,-6 5 0 15,-3 1 7-15,8 5-1 0,1-4-5 16,11-10-1 0,19-10 1-16,9-19-6 0,8-13 5 15,15-17 0-15,16-14 4 16,8-13 4-16,2-2-12 15,-10-14 4-15,-14-16-16 16,-10-9 7-16,-12-10-7 16,-16-8 4-16,-13-1 3 15,-13 2 5-15,-14 5 2 16,-18 10 0-16,-3 13 4 16,2 9 2-16,10 11 2 15,11 6 1-15,11 2-7 0,1 9-8 16,0 16 8-1,0 10 0-15,6 8 0 0,16 4 2 16,9 2 4-16,8-5 4 16,6-6-4-16,1-11 1 15,-4-7-7 1,-7-11 0-16,-5-9-34 0,-7 0-10 16,-11-22-85-16,-12-21-450 15</inkml:trace>
  <inkml:trace contextRef="#ctx0" brushRef="#br0" timeOffset="43081.5">30240 2111 690 0,'0'0'81'0,"0"0"-64"0,0 0-14 0,116-74-2 16,-4 53 15-16,24 4-16 0,3 3 0 0,-4-3-75 0,-20-3-84 0</inkml:trace>
  <inkml:trace contextRef="#ctx0" brushRef="#br0" timeOffset="45108.43">29015 3077 507 0,'0'0'15'0,"0"0"4"16,0 0 15-16,0 0 51 15,0 0-9-15,0 0-50 16,0 0 25-16,27-6-20 16,1 1-30-16,11-2 23 0,18 0-22 15,16-1 5 1,19 1-7-16,12-2 14 15,1 4-20-15,-2-3 6 16,-16 1 0-16,-5 0-13 0,-8-3 13 16,-1-3-10-16,-3-2 10 15,-8-2-37-15,-9 2 9 16,-9 5-15-16,-10 3-34 16,-9 5 1-16,-10 2-61 15,-15 0-71-15</inkml:trace>
  <inkml:trace contextRef="#ctx0" brushRef="#br0" timeOffset="45939.99">28678 3652 466 0,'0'0'14'0,"0"0"-7"0,86-3 71 0,5-10-21 0,30-4 10 0,24-3-42 0,14 1-8 0,9-4 23 0,-2-1-35 0,-7 1 0 0,-22 5-3 0,-28 4 6 0,-31 3-11 16,-29 4 3-16,-24 3 0 15,-13-1 22-15,-9 4-3 16,0 0 16-16,-1-1-25 16,-1 2-1-16,-1 0-13 15,2 0 4-15,-1 0 0 16,6-1-8-16,-1 1 11 16,2 0-3-16,-4 0 0 15,0 0-6-15,-4 0 1 16,0 0-2-16,0 0 7 15,0 0-8-15,0 0 12 16,0 0-4-16,0 0 0 16,0 0 5-16,0 0-8 15,0 0 3-15,1 0 0 0,-1 0 1 16,3 0 0-16,-3 0-1 16,0 0 0-16,0 0 5 15,0 0-11 1,0 0 6-16,0 0 0 0,0 0 1 15,0 0 4-15,0 0-5 16,0 0 21-16,0 0-20 16,0 0 18-16,1 0-19 15,4 0 5-15,-2-3 4 16,0 0-5-16,-2 3-4 16,-1-1 0-16,0 1 9 15,0 0-19-15,0 0 10 0,0 0 0 16,0 0-1-16,0 0 4 15,0 0-3-15,0-2 0 16,2 1 15-16,-1-2-23 16,4 0 8-1,1 0 0-15,-2 0-3 0,-3 3 3 16,-1 0 0-16,0 0-1 16,0 0-23-16,0 0 10 15,0 0-35-15,0 0-5 16,0 0 28-16,0 0-13 15,0 0 22-15,0 0 11 16,0 0-38-16,0 0-7 16,0 0-21-16,-1 0-74 15,-14 0 28-15,-4 0-117 16</inkml:trace>
  <inkml:trace contextRef="#ctx0" brushRef="#br0" timeOffset="48173.93">27497 3420 487 0,'0'0'5'0,"0"0"15"0,0 0 17 0,0 0-5 0,0 0-3 0,0 0-22 0,-20-69 1 0,8 63-1 0,-8 1-7 0,-9 0 0 0,-10 0-5 16,-13 2 12-16,-10-1-7 16,-8 0 0-16,-9 2 0 15,-2-1-2-15,-2 1 2 16,7 0 0-16,4 1-2 0,7 1 8 16,4 0-7-1,1 0 1-15,2 11 0 16,0 4 1-16,-2 5-1 15,-6 5 0-15,-4 0-4 0,-3 0 13 16,-8 1-9 0,4-2 0-16,2-1 1 0,8 1-1 15,6 1 0-15,7-4 0 16,5 0-5-16,-3 3 11 16,-3-1-6-16,-4 3 0 15,-2-2 1-15,0 0-4 16,-2 0 3-16,-1-1 0 15,3 1 8-15,1 1 2 16,8 2-4-16,3 2-6 16,7 4 1-16,-1 1-5 0,2 3 4 15,-3 1 0 1,-1 1 1-16,-4-2 6 0,2-4-7 16,3-4 0-16,7-2 3 15,5-5-7-15,8 2 4 16,5 3 0-16,3 6-3 15,2 6 11-15,-4 6-12 16,2 2 4-16,-4-1 0 16,1-2-3-16,1-4 3 15,2-4 0-15,4 1-2 16,0 2 8-16,1 6-8 16,5 1 2-16,2 3 0 0,4-2-9 15,0-1 9 1,15-3 0-16,12-5 0 15,4-2 4-15,9-4-4 16,3-3 0-16,7-4-1 0,2-3-6 16,9-4 9-16,9-1-2 15,2-2 2-15,4 1 3 16,3 0-7 0,-1-4 2-16,1 1 0 0,-5-3-4 15,-1-3 9-15,-2-1-5 16,0-4 0-16,7-2 5 15,2 0-7-15,2 0 2 16,5-2 0-16,-1-7-2 16,-1 4 2-16,-4 1 0 15,-5 4 0-15,-10 0 7 0,-5 0-13 16,-2 0 6 0,3 0 0-16,2 0 0 0,5 0 0 15,5-8 0-15,10-4 1 16,10-4 10-16,8 0-11 15,1 2 0-15,-1 2 1 16,-8 2-3-16,-9 0 3 16,-10 0-1-16,-8-1 0 15,-12-5 3-15,2-5-7 16,-1-4 4-16,3-9 0 16,3-10 0-16,5-11 2 15,6-13-2-15,-4 1 0 16,-11 6 3-16,-16 14-4 0,-18 16 1 15,-15 7 0-15,-9 5 22 16,0-1-13-16,0 0 11 16,0-1-16-16,0-2 10 15,0-4-12-15,0-2-2 16,-2-5 0 0,1-3-2-16,-1-3 4 0,-4-2-2 15,-2 2 0-15,-3 0 6 16,-4 1-7-16,-3 0 1 15,3 0 0-15,-3-2 6 16,-1-2-1-16,-1 1-5 16,-5 0 28-16,-5 3-26 15,-1 3 11-15,-2 4-13 0,0 3 0 16,2 2 0 0,4 2 2-16,2-1-2 15,3 0 0-15,3 3 12 0,3 5-16 16,3 3 4-16,-2 2 0 15,-2 3-12-15,-5-1 12 16,-8-4 0-16,-4-1-4 16,-8-7 8-16,-1-1-11 15,-1-3 7-15,2 2 0 16,6 2 2-16,4 3 0 16,4 5-2-16,4 1 0 15,-2 4 5-15,1 5-13 0,0 2 7 16,-2 3 1-16,3 0-8 15,3 0 8-15,2 0 0 16,5 0-2-16,4 0 11 16,6 0-15-16,2 0 6 15,2 0 0-15,0 0-3 16,0 0 6-16,0 0-3 16,0 0 0-16,0 0 2 15,0 0-3-15,0 0 1 16,0 0 0-16,0 0-7 15,0 0 7-15,-1 0-59 16,-2 4-85-16,-5 0-74 16</inkml:trace>
  <inkml:trace contextRef="#ctx0" brushRef="#br0" timeOffset="50988.06">24573 4686 420 0,'0'0'13'0,"0"0"-13"0,0 0 0 0,0 0 7 0,0 0 19 0,0 0-24 0,0 0 29 0,-34-8-28 0,26 5 15 0,-3 0 23 0,0 1-25 0,-2-2 10 16,1 1-16-16,-2 0-5 16,-4 1 13-16,-1-1-11 15,-3 0-7-15,-7 2 5 16,-5-2 5-16,-6 1-9 15,-5-1-1-15,-4 2 1 16,-2 0 5-16,-6-2-6 16,-2-1 8-16,-4-2-8 0,-3-2 10 15,-1-1-16 1,0 0 6-16,0 0 0 0,0 0-1 16,-2 1 8-16,-2-2-7 15,4 1 0-15,1 2 3 16,3-1-5-16,2 0 2 15,-2-1 0-15,1-1 12 16,0 1-10 0,3-1-2-16,1-3 0 0,1 0 3 15,0-1-5-15,6 0 2 16,4 1 0-16,9 3 18 16,9 3-3-16,9 3 8 15,7 1-22-15,5 2 14 0,5-1-20 16,-4 2 5-16,-2-1 0 15,-8-3 6 1,-9-2-3-16,-6-1-2 0,-1 0-1 16,4 0 6-16,3 3-11 15,9 1 5-15,3 3 0 16,6 0-16-16,3 0-8 16,5 4-86-16,0-1-40 15,10-3-116-15</inkml:trace>
  <inkml:trace contextRef="#ctx0" brushRef="#br0" timeOffset="51876.3">23261 4027 526 0,'0'0'85'0,"0"0"-82"0,0 0 4 0,0 0 25 0,0 0 48 0,0 0-49 0,0-32-19 0,0 32-12 0,0 0-1 0,0 0-2 16,-5 0-8-16,-13 8 3 16,-15 5 5-16,-8 3 3 15,-9 3 6-15,-5 1-2 16,1 0-4-16,1-1 0 16,6 1 5-16,10-3-10 15,3 0 5-15,10-1 0 16,3-1-4-16,-1 3 6 15,-4 2-2-15,-1 6 0 16,-4-1 5-16,-2 0-12 16,2 1 7-16,0-1 0 15,1-3-2-15,6 0 5 0,3-5-3 16,7-6 0 0,4-2-3-16,6-4 2 0,1-1 1 15,0-2 0-15,-2 1-3 16,2-2 8-16,0-1-5 15,0 1 0-15,3-1 2 16,0 0-4-16,0 0 2 16,0 0 0-16,0 0 12 15,0 0-8-15,0 0-4 0,0 0 0 16,0 0 7-16,0 0-5 16,0 0-2-16,0 0 0 15,0 0 0-15,0 0 5 16,0 0-5-16,0 0 0 15,0 0 2-15,0 0-12 16,0 0 10-16,0 0 0 16,0 0 6-16,0 0-2 15,0 0-4-15,0 0 0 16,0 0 6-16,0 0-8 16,0 0 2-16,0 0 0 15,0 0 0-15,0 0 3 16,0 0-6-16,0 3 1 15,6 3-10-15,9 1 4 16,9 3 8-16,6 5 0 16,4 8 2-16,2 9 4 15,1 9-6-15,0 11 0 16,4 8 1-16,-1-2-17 16,2-4 15-16,1-7-39 0,-4-7 4 15,-2-8-52-15,-5-10-16 16,-5-11-88-1</inkml:trace>
  <inkml:trace contextRef="#ctx0" brushRef="#br0" timeOffset="53417.56">21648 4371 447 0,'0'0'1'0,"0"0"3"0,0 0-1 0,0 0 18 0,0 0 72 0,0 0-55 16,0 0-24-16,0-3 13 0,0 3-20 0,-2-1 13 0,-4 0-8 0,-6-2-9 0,-4 1 7 16,-7 1-8-16,-5 1-2 15,-3 0 4-15,-1-1 7 16,0-1-11-16,2 1 2 15,0-3 5 1,-3-2 7-16,-3-2-9 0,-10-4-3 16,-8-2-2-16,-11-3 2 15,-5-4-6-15,-5-1 4 16,-1-4 0-16,4-4 4 16,7 0-3-16,2-3-1 15,2-1 0-15,0 2 7 16,1 2-12-16,5 2 5 15,4 2 0-15,12 4-4 16,6-1 5-16,7 3-1 16,6-1 1-16,1-1 12 15,1-5-15-15,3-1 2 0,-1-1 0 16,4 7 2 0,1 3 2-16,2 10-4 0,6 5 4 15,2 2 1-15,1 2-10 16,0 0-11-16,0 6-91 15,0 9 36-15,0 0 7 16,0-3-67-16,0-4-157 16</inkml:trace>
  <inkml:trace contextRef="#ctx0" brushRef="#br0" timeOffset="53985.25">20384 3839 606 0,'0'0'4'0,"0"0"0"0,0 0-4 0,0 0-11 0,0 0 8 0,0 0-4 0,-2 38 1 0,-7-9-1 0,-5 8 10 0,-2 8-3 0,-1 1 2 0,-1-1 8 16,3-3-16-16,4-3 6 0,3-7 0 15,5-7 1-15,1-3-1 16,2-7 0-16,0-3 0 16,0-5-7-16,0-3 1 15,0-4-24-15,0 0-36 16,9-11 34-16,6-13 28 15,0-5 4-15,-2 1 0 16,-4 3-39-16,-3 3 1 16,0 2 26-16,-3 4 12 15,0 1 6-15,2-1 20 0,-1 2 38 16,2-2-14 0,4-1-21-16,-1 2 0 15,7-2-19-15,3 0-7 0,3 0 24 16,2 1-23-16,3 4 0 15,1 2-4-15,-1 4 1 16,0 2-7-16,-6 4 6 16,-5 0 0-16,-4 3-6 15,-4 15 6-15,-5 4-17 16,0 7 7-16,3-2-31 16,5-6-8-16,6-9-86 15,8-10-192-15</inkml:trace>
  <inkml:trace contextRef="#ctx0" brushRef="#br0" timeOffset="59184.41">25011 1362 585 0,'0'0'15'0,"0"0"-6"0,0 0 6 0,0 0 54 0,0 0-36 0,0 0 2 0,0 0 20 0,4-19-43 0,-4 19-2 0,0 0-10 0,0 0-10 0,0 0 2 16,2 6-4-16,2 9 12 15,5 8-2-15,1 4 9 16,2 4-11-16,5 2 4 16,3 4 0-16,2 1-4 15,4-1 5-15,1 3-1 16,2-3 0-16,-3 1 11 15,-2-4-17-15,-4 0 6 16,-4 1-40-16,-4-2-5 16,-6-3-79-16,-6-9-95 15</inkml:trace>
  <inkml:trace contextRef="#ctx0" brushRef="#br0" timeOffset="59548.15">24879 1835 673 0,'0'0'0'0,"0"0"0"16,0 0-10-16,0 0 10 15,0 0-18-15,0 0 15 0,21 52 3 16,-4-19-7-1,6 0 7-15,4-1 0 0,4-4-3 16,1-4 5-16,-2-4-2 16,-2-7 3-16,-4-7 10 15,-2-6-10-15,2 0 18 16,3-20-1-16,3-13 4 16,3-8-21-16,1-4-3 15,-3 0 0-15,-4 0 4 16,-2 3-11-16,-3 3 7 15,-5 10-22-15,-5 8 19 16,-1 10-35-16,-4 8-11 16,1 3-109-16,1 0-127 0</inkml:trace>
  <inkml:trace contextRef="#ctx0" brushRef="#br0" timeOffset="60651.27">26805 1714 613 0,'0'0'4'0,"0"0"-4"0,0 0 0 0,0-79 5 0,2 57 9 0,8-2-6 0,4-3 8 0,11-8-7 0,14-5-12 0,12-6 3 0,8-6 0 0,5 3 0 0,7 5 6 16,6 7-6-16,7 5 0 15,12 6 6-15,4 2-11 16,2 2 5-16,-2 5 0 16,-6 3 7-1,-4 5-3-15,-8 3-4 0,-5 3 0 16,-4 3 4-16,-3 0-10 16,2 10 6-16,-7 5 0 15,0 2-5-15,-4 5 6 16,-5 2-1-16,-3 3 0 0,-2 11 1 15,-8 4-6-15,-3 4 5 16,-3 5 0-16,1 0-3 16,1-2 4-1,4-5-1-15,3-3 0 0,5-1 6 16,-2-3-11-16,-1-1 5 16,-3-2-7-16,-7-5 3 15,-7-5-19-15,-5-2-2 16,-8-7 11-16,-5-4-39 15,-4-4 6-15,-1-3-63 0,-5-4-70 16</inkml:trace>
  <inkml:trace contextRef="#ctx0" brushRef="#br0" timeOffset="61125.32">28918 1679 520 0,'0'0'6'0,"0"0"31"0,0 0-3 0,0 0-31 0,39-73 42 0,-33 70-31 0,-2 0-11 0,0 3-5 0,4 0 2 0,0 0 0 15,5 4-2-15,-1 8-1 16,3 5-4-16,-2 2 7 0,1 2 0 15,1 5-6 1,-3-1 12-16,-2-1-6 0,-6 0 0 16,-2-4-3-1,-2 1-4-15,0-1 7 0,0-2 0 16,-10 1 3-16,2-1-3 16,5-1-6-16,3-3-37 15,0-2-46-15,3-7-56 16</inkml:trace>
  <inkml:trace contextRef="#ctx0" brushRef="#br0" timeOffset="61525.34">29176 1473 498 0,'0'0'18'0,"0"0"-5"0,0 0 27 0,0 0-30 0,0 0-10 15,0 0-2-15,6 52 0 0,-16-13 2 0,-10 8 0 0,-2 1 2 0,-2-1 3 0,-3 0-5 0,-3-1-9 16,-4-4-26-16,-3-9-79 15,-2-11-109-15</inkml:trace>
  <inkml:trace contextRef="#ctx0" brushRef="#br0" timeOffset="72147.2">26877 6385 829 0,'0'0'0'0,"0"0"-15"0,0 0 15 0,0 0 7 0,0 0 28 0,0 0-35 0,0 0 19 0,39-55-22 0,-17 46 3 0,2 2 0 0,4-3 18 0,11-1-7 16,3-1-10-16,3-1-1 0,4 2 9 0,0 2-8 15,-3 1-1-15,0 3 0 16,-4 2 1-16,-6 3 7 15,-4 0-8-15,-7 0 0 0,-4 12 1 16,-8 9-17 0,-8 9 16-16,-5 8-6 15,-14 11-3-15,-23 6-11 0,-17 3 11 16,-7 0-22-16,0-4 8 16,4-5 7-16,7-5 16 15,8-5 0-15,10-6-1 16,9-6 2-16,10-9-1 15,10-1 0-15,3-6-11 16,7-3 10-16,22-3 2 16,18-5 22-16,20 0 41 15,13-12-61-15,10-3 20 16,1-2-23-16,-6 3 11 16,-13 1-14-16,-14 3 3 15,-18 3-6-15,-12 3-10 16,-13 0-78-16,-9 1 14 15,-6-4-71-15</inkml:trace>
  <inkml:trace contextRef="#ctx0" brushRef="#br0" timeOffset="73355.12">28154 5859 645 0,'0'0'27'0,"0"0"-4"0,0 0 13 0,0 0 75 0,0 0-65 0,0 0-10 0,9-50 12 0,-9 50-43 0,0 0 27 0,0 0-32 0,0 0-4 15,0 3-12-15,-4 11 8 0,-10 12 8 0,-8 7-1 0,-8 10 10 0,-4 2-15 0,-5 2 6 0,-3 0 0 0,5-3-8 0,4-2 8 0,6-6-34 0,12-7 4 0,6-6-56 0,9-7 2 0,0-8-33 0,4-8-71 0,12 0-151 0</inkml:trace>
  <inkml:trace contextRef="#ctx0" brushRef="#br0" timeOffset="73612.98">28096 5921 695 0,'0'0'9'0,"0"0"1"15,0 0-9-15,0 0 11 16,0 0-5-1,0 0-9-15,83-24 2 0,-54 24 0 16,2 14-10-16,-1 3 10 16,0 4 0-16,-1 3-3 15,-2 1 9-15,-4 2-15 16,-2 0 7-16,-5-3-62 16,-5-4 14-16,-5-7-134 15</inkml:trace>
  <inkml:trace contextRef="#ctx0" brushRef="#br0" timeOffset="74825.88">28888 6118 632 0,'0'0'48'0,"0"0"-24"0,0 0 78 16,0 0-38-16,0 0-33 0,0-76 16 0,0 75-23 0,0 1-21 0,0 0 34 0,0 0-37 0,0 0 9 0,0 0-9 0,0 0-8 0,0 4 5 0,0 14-15 0,3 11 18 0,6 6 6 0,1 6-3 0,-1 2-3 0,-1 4 3 0,-2-1 9 15,1 0-22-15,-5-4 10 16,-2-2-40-16,0-5 0 16,0-3-74-16,-3-5 5 15,-6-8-35-15,1-11-205 16</inkml:trace>
  <inkml:trace contextRef="#ctx0" brushRef="#br0" timeOffset="75212.78">28767 6087 709 0,'0'0'0'16,"0"0"0"-16,0 0 45 0,0 0-20 15,0 0 21 1,0 0-46-16,-13-63-1 0,11 63-1 15,-2 0-8-15,-2 8-2 16,-5 9 7-16,-3 3 7 16,-6 4-2-16,-4 4 0 15,-4 3 7 1,-3 2-9-16,4-4 2 0,3-1 0 0,9-5-6 16,9-4 7-1,6-6-1-15,0-3 0 0,13-3 3 16,22-3-3-1,12-2 11-15,8-2 0 16,7 0 6-16,-1 0-11 0,-9-3-6 16,-3-4 0-16,-5 0-2 15,-6 0-19-15,-2-1-49 16,-3-5-55-16,-5-3-76 16</inkml:trace>
  <inkml:trace contextRef="#ctx0" brushRef="#br0" timeOffset="75686.22">29222 5970 609 0,'0'0'14'0,"0"0"-5"0,0 0 58 0,0 0 17 0,0 0-13 0,0 0-37 0,6-29-34 0,-4 29-14 0,2 6 12 0,2 11-11 0,1 7 13 0,4 4 23 0,0 5-23 0,-3 4 20 0,3 2-13 0,-4 7 5 15,2 1-7-15,0 0-5 16,-1-3 0-16,-1-2 2 15,0-5 1-15,1-5-3 16,0-3 0-16,2-6-53 0,6 0-4 16,1-9-86-1,-2-8-190-15</inkml:trace>
  <inkml:trace contextRef="#ctx0" brushRef="#br0" timeOffset="76085.9">28968 7009 487 0,'0'0'151'0,"0"0"-146"16,0 0 105-16,0 0-42 15,0 0-50-15,83-48 11 16,-28 31-27-16,9 2 9 15,15 4-9-15,10 4 11 16,7-1-8-16,-2 1-5 16,-9 0 0-16,-19-2-2 15,-15 5 2-15,-8 4-22 0,-7 0-84 16,-11 0-99 0,-13 0-177-16</inkml:trace>
  <inkml:trace contextRef="#ctx0" brushRef="#br0" timeOffset="76318.88">29318 7192 621 0,'0'0'72'0,"0"0"-55"15,0 0-17-15,0 0 76 16,131 0-12-1,-50-7-43-15,-2 1-6 0,-8-1-29 0,-8 2 14 16,-8-2-116-16,-7 0-79 16</inkml:trace>
  <inkml:trace contextRef="#ctx0" brushRef="#br0" timeOffset="79430.52">30594 6186 620 0,'0'0'22'0,"0"0"0"0,0 0-6 0,0 0 26 0,0 0 12 0,0 0 18 0,80-87-51 0,-74 70 26 0,-1 0 0 0,-4 1-42 0,-1 3 34 0,0 4-39 0,0-1 0 0,0 3 0 0,-1-2 0 16,-9 1 0-16,4 1-3 15,-3 1 6-15,-2 3-16 16,-8 0 12-16,-7 0-28 16,-7 2 27-16,-2 1-24 15,0 0 26-15,7 0-9 16,5 3 8-16,1 10-6 0,1 8 3 15,3 7-11 1,2 7 3-16,7 6 13 16,6 1-1-16,3-2 0 0,3-3 4 15,17-5-9 1,6-3 5-16,8-7 0 0,5-8-5 16,1-5 11-16,6-7-6 15,-5-2 3-15,-4-4 8 16,-1-20-13-16,-9-7 2 15,-5-8 0-15,-8-6-11 16,-7-1 12-16,-7 3-1 16,0 3 0-16,-6 12-2 15,-7 7-8-15,-4 8 8 16,2 9-5-16,-6 4-8 0,2 3 2 16,-5 19 13-1,3 8-3-15,5 7-10 0,7 2 6 16,9 1 6-1,0-5 1-15,12-6-10 0,6-7 11 16,9-8-1-16,1-7 0 16,2-7 3-16,0 0-7 15,-7-16 4-15,-6-12 0 16,-7-7-10-16,-8-5 10 16,-2 3 0-16,0 4-3 15,-15 6 2-15,-5 8-6 16,3 7 7-16,-3 6-7 15,2 6-6-15,5 0-6 0,-2 3-23 16,4 12 2-16,4 5-53 16,4 0 8-16,3-4-73 15</inkml:trace>
  <inkml:trace contextRef="#ctx0" brushRef="#br0" timeOffset="85804.98">7377 8546 649 0,'0'0'6'0,"0"0"-12"0,0 0 10 0,0 0-4 0,0 0 18 0,0 0-14 0,0 0-8 0,0 0 2 0,0 0 2 0,0 0 8 0,0 0-8 0,0 0 34 0,0 0 13 0,0 0-45 0,0 0 19 0,0-8-21 16,17-3 0-16,11-6-1 16,11-5 1-16,10-2 0 15,11-5 0-15,4-2 8 16,3-1-16-16,6-2 8 16,-3 6 0-16,-6 4-1 15,-9 8 1-15,-14 8-12 16,-13 3-15-16,-11 4-17 15,-7 1 17-15,-4 0-6 16,0 0-26-16,0 0 24 0,-1 0-112 16,-4 0-103-1</inkml:trace>
  <inkml:trace contextRef="#ctx0" brushRef="#br0" timeOffset="86104.22">7676 8640 546 0,'0'0'0'15,"0"0"-64"-15,0 0 58 0,105 28 12 16,-45-28 4-16,19-14 6 15,9-14-5-15,3-5 15 16,3-3-22-16,-4 2 16 16,-7 4-20-16,-8 5-7 15,-8 5 6-15,-12 3-64 16,-6 1-7 0,-8 4 12-16,-7 5-19 0,-10 1 37 15,-13 6-64-15</inkml:trace>
  <inkml:trace contextRef="#ctx0" brushRef="#br0" timeOffset="87320.66">13199 8203 604 0,'0'0'0'0,"0"0"-19"0,0 0 10 0,0 0 9 15,0 0 0-15,0 0 4 0,57 0 9 0,-29-7-4 0,3-2 4 0,2 0 18 0,4-1-26 0,-3 2 7 16,1 1-12-16,1 0 4 0,1 3-13 15,3-2 9 1,2 1-23-16,3-1 1 16,4 1-38-16,-7 0-44 15,-8 0-79-15</inkml:trace>
  <inkml:trace contextRef="#ctx0" brushRef="#br0" timeOffset="87809.14">13600 7972 565 0,'0'0'70'0,"0"0"-70"16,0 0-4-16,0 0-20 15,0 0 24-15,0 0-8 16,15-29 1-16,-9 28 7 16,-1 1 0-16,-1 0 0 15,-1 0-2-15,3 0 4 16,1 0 2-16,4 0 15 16,7 0-12-16,2 0-5 15,6 0-2-15,-2 8 8 0,4 10-13 16,-2 6 5-1,-7 5 0-15,-4-1 3 0,-3 0 3 16,-5-3-4 0,1-2-2-16,-1-3 6 15,-1 1-11-15,3 4 5 0,-1 5 0 16,-1 2 14-16,-1 2-11 16,-2-3 6-16,-4-4-9 15,0-4 8-15,0-8-3 16,0-1-5-16,0-4 0 15,-1 0 23-15,-8 1-23 16,0 0 7-16,0-1-7 16,0 2-11-16,6-2-45 15,3-6-86-15</inkml:trace>
  <inkml:trace contextRef="#ctx0" brushRef="#br0" timeOffset="90182.15">15183 8074 840 0,'0'0'0'0,"0"0"0"0,-8-82 2 0,11 58 6 0,13 5 3 0,7 2-11 0,7 0 0 0,6 1-10 0,7 3 10 0,2 2 0 0,3 3 0 0,-3 4 12 15,-1 4-21-15,-2 0 9 16,-5 8-4-16,-2 14-12 16,-8 7 15-16,-10 9 1 15,-12 7 0-15,-5 10 5 16,-5 9-9-16,-20 2 4 15,-8 6 0-15,-4-3-3 16,-5-5 3-16,6-8 0 16,8-11-10-16,7-7 22 15,8-7-15-15,7-8 3 16,6-8-6-16,0-6-4 0,0-5 10 16,12-4 0-16,18 0 23 15,20-7-18 1,14-13 36-16,11-5-41 0,3-2 14 15,-11 3-20-15,-9 3 6 16,-12 1-12-16,-7 2-39 16,-8-4-71-16,-10-4-19 15</inkml:trace>
  <inkml:trace contextRef="#ctx0" brushRef="#br0" timeOffset="90693.48">16363 7543 665 0,'0'0'0'15,"0"0"0"-15,0 0 60 0,0 0-23 0,0 0-8 0,0 0-29 0,-19-3-6 0,-4 23 2 0,-5 7 4 0,-2 6 0 0,-1 1-5 0,0 2 8 16,2 1-3-16,2-3 0 16,8-5 12-16,6-8-25 15,7-6 13-15,4-8-21 16,2-6-12-16,0-1-34 15,9 0 19-15,12-7 20 16,3-14-58-16,-3-6-51 0,0-4-139 16</inkml:trace>
  <inkml:trace contextRef="#ctx0" brushRef="#br0" timeOffset="90914.3">16383 7559 498 0,'0'0'82'0,"0"0"-73"0,0 0 59 15,0 0-3-15,0 0-39 16,0 0-6-16,9-13-20 0,-3 13-3 16,5 0-6-16,6 6 9 15,5 7 0 1,2 2-1-16,1 2 9 16,2-1-14-16,-1-2 6 0,1-2 0 15,-4 0-2-15,-5-4 3 16,-4 2-2-16,-4 0-14 15,-3 1-98-15,-5-2-9 16,-2-2-183-16</inkml:trace>
  <inkml:trace contextRef="#ctx0" brushRef="#br0" timeOffset="91439.31">17152 7539 627 0,'0'0'30'0,"0"0"34"0,0 0-2 0,0 0 20 0,0 0-63 0,0 0-13 0,-9-21-2 0,31 13-2 0,12-2-2 0,15-3 0 0,1 0 3 0,-5 2-11 16,-4 1 8-16,-7-1 0 16,-7 2 0-1,-2 0 2-15,-4-1-2 0,-6 3 0 16,-3-2 12-16,-5 5-21 15,-4 1 9-15,-1 2-6 0,-2 1-5 16,0 0-58 0,0 0-45-16,-8 1-99 0,-14 6-102 15</inkml:trace>
  <inkml:trace contextRef="#ctx0" brushRef="#br0" timeOffset="91927.18">17129 7474 664 0,'0'0'8'0,"0"0"6"15,0 0 8-15,0 0-22 16,0 0-9-16,0 0-5 16,-3 64 28-16,3-33-13 0,0 4 22 15,0-3-21-15,0 0 12 16,0-3-14-16,0-2 2 15,0-6-5-15,0-5 5 16,3-7-2-16,0-4 0 16,-2-3 7-16,-1-2-7 15,2 0 0-15,-2 0 0 16,0 0 32-16,5 0-13 16,6-12 11-16,10-5-30 15,6-1 3-15,7-1-10 16,-1 5 7-16,-9 6 0 15,-6 4-12-15,-5 2 17 16,-3 2-5-16,1 0 1 16,7 2 5-16,3 13-6 15,4 6 0-15,2 8 0 0,-2 2 6 16,-4 4-1 0,-6 6-4-16,-6 5-1 15,-9 8 14-15,0 10-9 0,-7 2-5 16,-16 0 1-16,-1 2-1 15,-4-14 0-15,1-11-40 16,-1-8-7-16,1-13 15 16,2-11-54-16,2-11-232 15</inkml:trace>
  <inkml:trace contextRef="#ctx0" brushRef="#br0" timeOffset="92629.8">18722 8171 592 0,'0'0'233'0,"0"0"-233"0,0 0 0 0,0 0-6 0,91-90 1 0,-38 69-11 0,10 3 13 0,4 5-50 0,-2 3-25 0,-17-1-124 0</inkml:trace>
  <inkml:trace contextRef="#ctx0" brushRef="#br0" timeOffset="92823.39">18767 7786 822 0,'0'0'13'15,"0"0"-21"-15,-6-72 8 0,19 53-6 16,20 3-10-16,19 5-1 16,18 5-60-16,8 2-75 15</inkml:trace>
  <inkml:trace contextRef="#ctx0" brushRef="#br0" timeOffset="93208.99">19719 7683 716 0,'0'0'0'16,"0"0"0"-16,0-80 39 16,11 53 3-16,9 6-9 15,11 2-28-15,12 5 6 16,8 7-19-16,6 6 8 15,-3 1 0-15,-11 4-9 16,-9 17 9-16,-7 9 0 16,-9 9-1-16,-9 7-14 15,-9 7 8-15,0 2 3 16,-20 2 4-16,-10-4-1 0,-5-6 8 31,1-9-7-31,7-10 0 0,12-8 6 0,9-10-10 16,6-6 4-16,0-4 0 15,0 0 0 1,26 0 3-16,15-6 18 0,16-6-12 16,7-3 7-16,0 1-24 15,-1 2 8-15,-5 1-80 16,-3 1-4-16,-6-2-95 16</inkml:trace>
  <inkml:trace contextRef="#ctx0" brushRef="#br0" timeOffset="94480.93">19180 7754 151 0,'0'0'396'0,"0"0"-396"0,0 0 0 0,0 0 68 0,0 0-20 0,0 0-31 0,33-22-17 0,-7 14 5 16,3 2-12-16,2 5 7 0,2 1 0 0,-2 0-5 0,-2 3 6 0,-7 9-1 0,-1 6 0 15,-6 3 0 1,-5 3-8-16,-4-2 8 16,-4 4 0-16,-2-2-2 15,0-1 5-15,-5 0-3 16,-4-3 0-16,2-1-18 0,3-8 11 15,4-3-10-15,0-1-1 16,10-3 13 0,13-1-9-16,6 0 14 15,3-2 0-15,-4 1 7 0,-4 1-6 16,-7 5 2-16,-3 6-1 16,-8 9 17-16,-3 6-17 15,-3 5 12-15,0-1 0 16,-6-4 0-16,-3-3-12 15,1-9-2-15,1-6 0 16,6-4 5-16,1-3 1 16,0 2-8-16,0 2 2 0,0 4 0 15,0 2-3-15,0 6 3 16,-9 5 0-16,-12 4-2 16,-5 6 2-16,-5-5-59 15,-3-7-109-15</inkml:trace>
  <inkml:trace contextRef="#ctx0" brushRef="#br0" timeOffset="95022.35">19882 8517 513 0,'0'0'242'0,"0"0"-229"0,0 0 57 0,0 0-8 0,0 0 0 0,0 0-54 0,50-11-6 0,13-3 0 0,31-4 1 0,19-1-3 16,8-1 0-16,1-2 7 16,2-3-10-16,-9-4 3 15,-12-1 0-15,-20 4-1 16,-23 3 5-16,-20 6-4 16,-16 7 0-16,-10 3 2 15,-10 4-20-15,-4 2 7 0,0 1-46 16,0 0-41-16,-4 3-130 15,-17 8 55-15</inkml:trace>
  <inkml:trace contextRef="#ctx0" brushRef="#br0" timeOffset="95249.2">20490 8663 606 0,'0'0'39'15,"0"0"-39"-15,0 0 57 0,0 0 25 16,0 0 23 0,0 0-77-16,127-20-16 0,-35-1 33 15,13-5-39-15,1-2-2 16,-5 1-4-16,-9 4-31 16,-9 6 4-16,-16 12-90 15,-20 2-83-15,-23 2-159 16</inkml:trace>
  <inkml:trace contextRef="#ctx0" brushRef="#br0" timeOffset="97110.08">11338 9175 708 0,'0'0'8'0,"0"0"-8"0,0 0-2 0,0 0-4 0,0 0-5 0,84-16 11 0,-31 4 2 0,9 2-1 0,6-2-1 0,6 5 4 0,4 2 2 0,-1 3-12 15,-4 2-56-15,-16 0-46 16,-11 0-68-16</inkml:trace>
  <inkml:trace contextRef="#ctx0" brushRef="#br0" timeOffset="97322.8">11850 9624 95 0,'0'0'445'0,"0"0"-441"0,0 0-4 16,0 0 14-1,0 0-11-15,0 0 52 0,108 50 14 16,-39-68-65-16,6-5 26 15,0 1-27-15,-5 2-6 16,-9 0-38-16,-13 2-74 16,-14 0-156-16</inkml:trace>
  <inkml:trace contextRef="#ctx0" brushRef="#br0" timeOffset="97589.35">12168 9024 601 0,'0'0'12'0,"0"0"-12"16,0 0 2-16,97-24-15 16,-42 24 25-16,2 22-16 15,1 8 4-15,-3 7 0 16,-6 6 15-16,-6 7-2 15,-10 5-8-15,-7 2 10 16,-10 0-10-16,-7 0 9 16,-7-8-14-16,-2-1 1 15,-8-2-1-15,-19 1 0 16,-8-3-21-16,-12-3-22 16,-10-7-150-16</inkml:trace>
  <inkml:trace contextRef="#ctx0" brushRef="#br0" timeOffset="103793.4">16190 9190 723 0,'0'0'0'16,"0"0"10"-16,0 0 19 0,0 0 18 0,0 0-8 0,0 0-13 0,0 0-22 0,9-25 8 0,10 11-12 0,4 0 1 0,2 2-6 0,7 5 5 0,7 3 0 15,5 3-4-15,3 1 13 16,-3 0-16-16,-7 9 7 16,-7 10-3-16,-11 5-6 15,-8 5 9 1,-8 2 0-16,-3 4-6 0,-3-3 11 16,-16-3-5-16,-2-4 0 15,0-6 1-15,6-2-3 16,3-6 2-16,6-1-8 15,6-4 7-15,0 1-42 16,0 0 27-16,18 0-6 16,13-1 19-16,8 1-6 0,4 3 14 15,0 2-5-15,-7 8 0 16,-7 6 8-16,-10 1-10 16,-6 0 2-1,-11-1 0-15,-2 0-2 0,-19-3 8 16,-14-2-1-1,-8-2 8-15,-5-8-8 0,0-5-9 16,0-6 4-16,9-3-133 16,11-27-126-16</inkml:trace>
  <inkml:trace contextRef="#ctx0" brushRef="#br0" timeOffset="104147.43">17061 9050 779 0,'0'0'8'0,"0"0"-15"16,0 0 7-16,0 0-7 0,94-53-2 0,-52 53 9 0,3 9 0 0,-3 17 3 0,-8 8 5 0,-7 8-11 0,-11 7 3 0,-10 1 0 0,-6 0 8 0,-4-4-5 0,-14-6-1 0,1-11 9 0,4-8 3 0,7-9-11 0,5-7-3 0,1-3 0 16,23-2 1-16,32-9 12 15,26-12 35-15,18-3-42 16,0 3-6-1,-13 8-30-15,-18 5-105 0,-27 1-217 16</inkml:trace>
  <inkml:trace contextRef="#ctx0" brushRef="#br0" timeOffset="105614.79">15092 10147 716 0,'0'0'5'0,"0"0"-4"15,0 0 23-15,0 0-9 0,0 0 18 0,93-35-30 0,-64 26 0 0,7 2 10 0,7 6-10 0,1 1-3 0,-1 0 0 0,0 0-5 0,-4 12-9 16,-2 10-33-16,-4 7-30 16,-4 9 19-1,-10 15-78-15,-9 5-72 0</inkml:trace>
  <inkml:trace contextRef="#ctx0" brushRef="#br0" timeOffset="105809.32">15447 10753 519 0,'0'0'28'0,"0"0"-22"0,0 0-12 16,0 0 12-16,0 0 3 15,0 0 44-15,70 2-4 16,-16-13 2-16,3-3-51 15,3 0 11-15,-4-2-27 16,1 1 16-16,-2-5-79 16,-3-6-70-16,-9-5-273 15</inkml:trace>
  <inkml:trace contextRef="#ctx0" brushRef="#br0" timeOffset="106136.45">15610 9979 664 0,'0'0'0'0,"0"0"-34"0,0 0 12 15,0 0 7-15,0 0 15 16,91 48 0-16,-45-14 2 15,8 5 12-15,2 4-12 16,1 2 8-16,-2 0-2 16,-10 9-1-16,-12 10-4 15,-14 10 9-15,-14 6-7 16,-5-2 21-16,-20-6-22 16,-11 0-3-16,-11-5-1 15,-4-6-9-15,0-6-114 16,-2-14 122-16,5-11-117 15,0-9-126-15</inkml:trace>
  <inkml:trace contextRef="#ctx0" brushRef="#br0" timeOffset="108969.6">17761 10087 487 0,'0'0'278'0,"0"0"-278"0,0 0 7 0,0 0 23 0,0 0-1 0,0 0-15 0,0 0-11 0,-10-25-3 0,-1 38-2 0,-4 12-1 16,-3 7 3-16,2 4-9 0,7 4 9 15,6 1 0-15,3 4-5 16,6 0 7-16,24-1-2 16,9-8 0-16,11-8 3 15,9-12-9-15,2-12 6 16,3-4 0-16,-1-11 2 16,-5-15 6-16,-13-1-7 15,-14-5-1-15,-16-3 5 16,-15-4-22-16,-9-4 17 15,-30-3-18-15,-10 3 14 16,-6 5-6-16,3 8 10 16,11 11-3-16,13 9 3 15,13 7-12-15,8 3-5 16,7 3-151-16,3 8-48 16</inkml:trace>
  <inkml:trace contextRef="#ctx0" brushRef="#br0" timeOffset="109438.73">19089 10109 846 0,'0'0'2'15,"0"0"15"-15,0 0 9 0,0 0 9 16,0 0-25-16,0 0 1 16,0-13-16-16,0 13 5 15,0 0-2-15,1 0-8 16,1 0 11-16,2 7-1 16,-1 6 0-16,4 3 1 15,-2 5-6-15,1 5 5 16,0 6 0-16,3 0 1 15,3 6 4 1,2 0-5-16,3 0 0 0,2 2 5 16,0-4-10-16,-3 0 5 0,-1-2 0 15,-3-2-1 1,-2-2 2-16,-4-1-1 0,0-4 0 16,0-5 7-1,-2-4-14-15,-1-7 7 0,-2-5 0 16,3-4 2-16,-4 0 4 15,2 0-2-15,-2 0-4 16,0-9-9-16,0-8-27 16,0-6-143-16,0 1-293 15</inkml:trace>
  <inkml:trace contextRef="#ctx0" brushRef="#br0" timeOffset="109920.5">18506 10510 785 0,'0'0'3'0,"0"0"7"0,0 0-20 0,0 0 14 0,113-47-4 0,-48 34 0 0,1 5-16 0,-12 3 1 0,-15 5-72 0,-14-1-36 0,-17-2-136 16</inkml:trace>
  <inkml:trace contextRef="#ctx0" brushRef="#br0" timeOffset="110182.85">18759 10237 716 0,'0'0'14'0,"0"0"19"0,0 0-20 15,0 0-1 1,0 0 20-16,0 0-32 16,93 21 0-16,-72 16 1 0,-5 7 7 15,-3 4-8 1,-5 0 0-16,-7-1-16 0,-1-8 9 15,0-2-55-15,-10-9-27 16,-6-9-54-16</inkml:trace>
  <inkml:trace contextRef="#ctx0" brushRef="#br0" timeOffset="110520.56">19896 10310 752 0,'0'0'8'0,"0"0"-1"0,0 0 18 16,119-57-6-16,-75 46 39 15,2 4-54-15,-1 1 0 16,2 3 0-16,-2 2-4 16,0-1 0-1,-5 1-41-15,-5-2-38 0,-2-3-4 16,-7-4-60-16,-6-7-157 15</inkml:trace>
  <inkml:trace contextRef="#ctx0" brushRef="#br0" timeOffset="110775.15">20338 10017 655 0,'0'0'40'0,"0"0"-4"0,0 0 20 15,0 0-51-15,0 0 15 16,0 0-8-16,88-16-9 16,-64 32 22-16,-4 5-25 15,-8 6 0-15,-5 7 4 16,-7 4 5-16,0 3-9 16,-13 4 0-16,-9 0-18 15,-5-1-3-15,6-5-72 16,5-12-57-16,10-12-207 15</inkml:trace>
  <inkml:trace contextRef="#ctx0" brushRef="#br0" timeOffset="111134.5">20923 9921 714 0,'0'0'0'0,"0"0"2"16,0 0-6-16,0 0 2 16,92-42-4-16,-47 42-4 15,-5 0 10-15,-8 13 0 16,-12 3-5-16,-8 8 13 15,-7 5-8-15,-5 3 21 16,0 2-9-16,-14-1 19 0,-2-3-16 16,2-5-3-16,7-7 1 15,7-4-8-15,0-1-7 16,28-5 2 0,19-4 0-16,17-4 6 0,18 0-6 15,7 0-9-15,4-4-51 16,-7-7-118-16</inkml:trace>
  <inkml:trace contextRef="#ctx0" brushRef="#br0" timeOffset="111353.31">22040 10212 779 0,'0'0'30'16,"0"0"-23"-16,82-48 1 16,-31 33 6-16,10 3-2 15,8 2-17-15,5 5 5 16,-1 0-57-16,-5 1-35 16,-7-4-138-16</inkml:trace>
  <inkml:trace contextRef="#ctx0" brushRef="#br0" timeOffset="111623.71">22631 9862 397 0,'0'0'322'0,"0"0"-310"16,0 0-12-16,0 0 0 15,0 0 33-15,92-26-21 16,-66 26-7-16,-4 18-5 16,1 9 13-16,-6 6-18 15,-3 8 5-15,-5 4 0 16,-5 1-2-16,-4-5 2 16,-7-2-2-16,-16-8-18 15,-12-6-46-15,2-11-61 0,7-11-403 16</inkml:trace>
  <inkml:trace contextRef="#ctx0" brushRef="#br0" timeOffset="111983.02">23020 9810 736 0,'0'0'0'16,"0"0"1"-16,0 0-4 16,105-30 3-16,-66 30 0 15,-1 12-2-15,1 11 2 16,-9 10 0-16,-11 5-1 16,-5 4 11-16,-11 2-14 15,-3-3 4-15,-11-4 0 16,-13-8 21-16,-6-5-18 15,2-7 20-15,9-5 23 16,10-5-43-16,7-3-6 0,2-1 3 16,17 0 0-1,21-3 14-15,15 0 10 16,8 0-18-16,0-2-6 16,-6-2-20-16,-7 1-53 0,-12 0-120 15</inkml:trace>
  <inkml:trace contextRef="#ctx0" brushRef="#br0" timeOffset="112511.77">23971 9945 396 0,'0'0'0'0,"0"0"-295"0</inkml:trace>
  <inkml:trace contextRef="#ctx0" brushRef="#br0" timeOffset="112733.26">23991 10075 771 0,'0'0'6'0,"0"0"33"15,0 0-2-15,0 0-30 16,0 0 6-16,109-34-12 0,-45 31-1 16,1 3 0-1,-4 0 9-15,-5 0-20 16,-8 0-14-16,-6 0-73 0,-12 0 0 16,-14 0-72-16,-16 0-112 15</inkml:trace>
  <inkml:trace contextRef="#ctx0" brushRef="#br0" timeOffset="112975.09">24202 9893 670 0,'0'0'17'0,"0"0"-3"0,0 0-9 16,0 0 0-16,119-25 26 15,-62 25-26-15,-5 13 45 16,-9 7-44-16,-13 7 7 15,-16 7-12-15,-10 5 1 16,-4 6-2-16,-3-2 6 16,-19 4 6-16,-2-4-24 15,-5-1 1-15,3-7-65 16,5-7 26-16,10-12-76 16,11-14-140-16</inkml:trace>
  <inkml:trace contextRef="#ctx0" brushRef="#br0" timeOffset="113296.35">24852 9954 779 0,'0'0'12'0,"0"0"-11"0,0 0-1 16,0 0 3-16,94-29 20 15,-71 29-22-15,-7 7-1 16,-4 16 0-16,-11 9 10 16,-1 11-10-16,-14 3 0 15,-18 5 0-15,-2-2 11 16,0-3-5-16,7-10-5 16,12-10 2-16,8-10 10 0,7-5-13 15,16-1 0-15,33-5 1 16,27 1 34-16,21-5-35 15,6-1-1-15,-5 0-28 16,-20 0-78 0,-26-5-32-16,-25-11-216 0</inkml:trace>
  <inkml:trace contextRef="#ctx0" brushRef="#br0" timeOffset="115013.83">27102 9999 595 0,'0'0'12'0,"0"0"-5"0,0 0 68 0,0 0-42 0,0 0-1 0,0 0 25 0,-24-79-42 0,36 65 1 0,12 2-16 0,9 4 3 0,12 4-10 0,4 4 6 0,-3 0 1 16,-4 4-10-16,-9 11 12 15,-11 6-2-15,-9 11 0 16,-10 8-7-16,-3 10 4 16,-3 9 3-16,-19 3 0 15,-6 2 0-15,-3-3 5 16,-4-9-5-16,1-7 0 16,-1-8 7-16,0-5-12 15,5-4 5-15,10-5 0 16,7-5-7-16,10-5 7 15,3-5 0-15,2-1 0 16,23-4 9-16,14-1 6 16,16-2 8-16,9 0-14 0,2 0 8 15,-5 0-11-15,-13 0-4 16,-15-2-2-16,-11 2-2 16,-9-1-5-16,-1-1-39 15,-3 1-55-15,5-5-46 16,4-5-127-16</inkml:trace>
  <inkml:trace contextRef="#ctx0" brushRef="#br0" timeOffset="115347.85">28111 9763 308 0,'0'0'310'0,"0"0"-298"0,0 0 0 0,0 0-10 0,0 0 10 0,0 0-12 0,-59 36 7 0,22-3 1 0,-4 4-7 0,-1 1 1 0,3-3 19 0,3-3-17 16,9-10-4-16,9-5 0 15,8-9 10-15,7-5-18 16,3-3 8-16,0 0 0 16,0 0 11-16,9-10-11 15,15-11-68-15,7-5-21 16,5-6-122-16</inkml:trace>
  <inkml:trace contextRef="#ctx0" brushRef="#br0" timeOffset="115559.87">28121 9740 440 0,'0'0'60'0,"0"0"-53"16,0 0 15-16,0 0 43 16,93-21-14-16,-74 21-6 15,-7 0-2-15,-3 0-43 0,0 0 16 16,-5 13-16-16,1 11 0 16,-2 9 18-16,-3 3-16 15,0 1 10 1,0-2-9-16,0-4 14 0,4-2-27 15,3-7 10-15,1-7 0 16,1 0-10-16,2-7-22 16,2-2-51-1,2-6-76-15</inkml:trace>
  <inkml:trace contextRef="#ctx0" brushRef="#br0" timeOffset="116259.48">28894 9819 629 0,'0'0'55'0,"0"0"15"0,0 0 11 0,0 0-27 0,0 0 0 0,0 0-54 0,0-7 7 0,0 7-15 0,0 6 8 0,0 14 0 0,2 7 12 0,-1 7-4 16,1 4 4-16,-2 6-12 15,0 2 0-15,0 6 3 16,-5 5 4-16,-5 5-7 16,-5 4 0-16,1 0-25 15,5-3 2-15,6-7-74 0,3-8-24 16,5-16-38-16</inkml:trace>
  <inkml:trace contextRef="#ctx0" brushRef="#br0" timeOffset="116628.02">28916 9968 687 0,'0'0'12'0,"66"-100"-15"16,-21 64 4-16,4 11-1 15,0 11 59-15,-5 10-47 16,-5 4-1-16,-3 3-11 0,-8 13 5 16,-3 10-10-1,-4 6 5-15,-9 9 0 0,-5 7 1 16,-7 4 0-16,-6 5-1 15,-16 1 0-15,-7 2 11 16,-2-2-12-16,3-4 1 16,5-8 0-16,11-9 3 15,12-4 1-15,0-6-2 16,33 1 27-16,28-1 3 16,22-1 12-16,19-1-44 15,3-3 5-15,-19-5-10 16,-27-9-30-16,-34-8-169 0</inkml:trace>
  <inkml:trace contextRef="#ctx0" brushRef="#br0" timeOffset="121900.33">21907 10769 603 0,'0'0'122'0,"0"0"-102"0,0 0 35 0,0 0-44 16,0 0 0-16,0 0-22 0,0 0 11 0,54 3 0 0,-39 29 10 0,-3 11-7 0,-2 8 11 0,2 2-10 0,-6 4 9 16,-1 0-20-1,-5 4 7-15,0 0-15 16,0 1-9-16,0-7-97 15,0-11-107-15</inkml:trace>
  <inkml:trace contextRef="#ctx0" brushRef="#br0" timeOffset="122141.11">22434 10868 917 0,'0'0'0'0,"0"0"-17"16,0 0-12-16,0 0 22 15,40 97 12 1,-29-37-5-16,2 6 0 0,-3 3 1 0,-2 0-9 16,-6 2-52-1,-2-5-56-15,-5-8-22 0,-17-15-269 16</inkml:trace>
  <inkml:trace contextRef="#ctx0" brushRef="#br0" timeOffset="122436.53">21742 11146 803 0,'0'0'0'0,"0"0"-30"15,0 0 30-15,34 117 0 16,-6-58 0-16,14 6 15 16,15 5-11-16,13-4-4 15,9-10 3-15,4-13 12 16,1-17-15-16,3-16 2 16,1-10 3-16,1-4 22 15,-1-25-24-15,-1-20 3 16,-10-17-2-16,-5-13 10 15,-17-3-28-15,-12 9-13 16,-19 15-55-16,-18 16 22 16,-6 18-43-16,-28 12-24 15,-20 12-331-15</inkml:trace>
  <inkml:trace contextRef="#ctx0" brushRef="#br0" timeOffset="122900.71">20787 12121 877 0,'0'0'4'0,"0"0"11"16,0 0-15-16,0 0 0 0,0 0-8 0,40 102 12 0,-27-32-12 0,-2 9 8 0,-2 7 0 0,1 6-1 0,-4 0 7 0,2-2-6 0,-5-7 0 15,-2-9-33-15,-1-6-39 16,0-12-80-16,0-12-95 15</inkml:trace>
  <inkml:trace contextRef="#ctx0" brushRef="#br0" timeOffset="123902.25">21833 12526 822 0,'0'0'17'0,"0"0"0"0,0 0-5 0,0 0 11 0,0 0-23 0,0 0-39 0,0 0 35 0,-20 90 2 0,20-24 2 0,0-3 0 0,0-4 6 0,0-11-6 16,0-9 0-16,0-13 3 16,2-13-12-16,-2-7 9 15,0-6 0-15,0 0 11 16,0-12-8-16,3-19-3 15,7-18-3-15,5-13-18 16,12-13 9-16,6-3 8 16,3 9 4-1,1 13-9-15,-12 19 18 0,-7 17-8 16,-6 12 0-16,-2 5 8 0,-1 3-16 16,4 1 7-1,3 17-2-15,-1 12-9 0,0 8 16 16,-5 10-5-16,-4 7 0 15,-2 3 6-15,-2 0-11 16,-2-3 5-16,0-8 0 16,0-8 1-16,0-11-1 15,0-11-6-15,0-8-11 16,0-8-7-16,0-1 16 16,0 0 16-16,0-22-8 0,6-14 1 15,12-9-1 1,9-8 0-16,6-7-4 15,4 1 13-15,2 10-10 16,-2 11 4-16,-4 13 1 0,0 13 21 16,-2 6-22-16,0 6-1 15,2 6-2-15,-1 18 9 16,-4 11-12-16,-4 6 3 16,-4 9 0-16,-6 3 1 15,-5 2 7-15,-3 0-8 16,-5 0 0-16,1-4-33 15,1-9-15-15,4-13-97 16,8-19-94-16</inkml:trace>
  <inkml:trace contextRef="#ctx0" brushRef="#br0" timeOffset="124226.12">23272 12440 800 0,'0'0'16'0,"0"0"-10"0,0 0-4 0,-127 4-2 0,80 27 0 0,6 10-2 0,16 10-8 0,16 7 10 0,9 4 0 0,21 2-7 0,22-3 12 0,17 0-5 0,7 0 0 0,0 1 8 16,-6-1-15-16,-16-5 7 15,-16-8 0-15,-16-10-6 16,-13-12 11 0,-15-8-5-16,-28-8 24 0,-24-5-18 15,-21-5 15-15,-3 0-21 16,6 0-40-16,22-10-41 16,29-8-194-16</inkml:trace>
  <inkml:trace contextRef="#ctx0" brushRef="#br0" timeOffset="128287.34">24169 12992 403 0,'0'0'58'0,"0"0"-53"0,0 0-5 0,0 0 27 0,0 0 19 0,0 0-5 0,12 1-5 0,-10-1 4 0,-1-4 31 0,-1-5-44 0,2 2 22 15,-2-2-12-15,1-5-30 0,2-2 6 0,1-5-13 16,4-5 1 0,4-7 4-16,6-7 1 0,1-6-6 15,7-8 0-15,0-8 8 16,4-6-16-16,3-1 8 15,3 4 0-15,-2 7 2 16,3 6 3-16,-5 8-5 16,-3 8 0-16,-4 7 10 15,-3 7-25-15,-3 3 15 16,-1 4 0-16,3 0-2 16,-3 3 4-16,-2 1-4 15,-4 2-7-15,-4 5-44 16,-5 2 22-16,-3 2-56 0,0 0-127 15,-6 10-38 1</inkml:trace>
  <inkml:trace contextRef="#ctx0" brushRef="#br0" timeOffset="128910.33">24114 13174 249 0,'0'0'312'0,"0"0"-277"0,0 0-35 0,0 0 0 0,0 0-3 0,0 0-3 0,18 48 2 0,-8-20 4 0,5 3 0 0,4 4 17 0,7 3 8 0,2 4 5 15,3 4-6 1,4 6-22-16,-1 5 21 0,5 9-10 16,3 17-12-1,3 6 23-15,2 4-24 16,4 7 10-16,0-9-10 0,2-2 13 16,3 0-21-16,-1-13 8 15,0-12-20-15,-4-7 14 16,-11-16 7-16,-6-8-2 15,-11-8-38-15,-8-10-80 16,-7-11-108-16</inkml:trace>
  <inkml:trace contextRef="#ctx0" brushRef="#br0" timeOffset="129491.84">24263 13192 546 0,'0'0'61'0,"0"0"-61"0,0 0 15 0,0 0-15 0,0 0-16 0,0 0 11 0,0-5-6 0,0 5 11 0,0 0 9 0,0 0 14 0,0 0 65 0,0 0-49 16,1 0-12-16,1-2-3 16,12-1-22-16,14-2-2 15,22-4 0-15,19-1 1 16,12 0-1-16,8-2 0 16,11-5 0-16,8-3 13 15,4-1-8-15,-5 1 4 16,-20 6 6-16,-26 6-8 0,-24 4 4 15,-21 2-11-15,-11 1 0 16,-5 1 15-16,0 0-7 16,0 0-5-16,0 0-3 15,0 0 7-15,0-2-24 16,0 2 13-16,0 0-63 16,0-1-40-16,0-6-161 15</inkml:trace>
  <inkml:trace contextRef="#ctx0" brushRef="#br0" timeOffset="133461.68">22684 11919 740 0,'0'0'43'0,"0"0"-43"0,0 0 0 0,0 0-6 0,0 0 10 0,0 0-4 0,-83-18 3 0,64 11 8 0,-3 0-15 0,-4-1 4 0,-6-2 0 0,-5 0-2 0,-3-3 7 16,-3-3-5-16,-8 0 0 15,-1-4 8-15,1 0-12 16,-1-4 4-16,0 0 0 16,-1 0-5-1,-2-3 12-15,0 2-7 0,1 0 0 16,5 3 5-16,0 2-10 15,5 6 5-15,1 6 0 16,4 4-5-16,2 2 10 16,-6 2-5-16,0 0 0 15,-12 0 2-15,-5 6-8 16,-6 0 6-16,-6-2 0 16,1 0-1-16,1 1 2 15,1 5-1-15,8 2 0 0,6-1 5 16,4 2-10-16,-1 0 5 15,-6 2 0 1,-7 2-1-16,-9 3 6 16,-5 0-5-16,4-1 0 0,4 1 4 15,8 0-12-15,5 1 8 16,8 2 0-16,1 0-1 16,-1 4 4-16,-1 5-3 15,-9 1 0-15,-1 4 6 0,0 2-10 16,0 2 4-16,4 2 0 15,8-2 0 1,8 1 1-16,10-1-1 16,6 1 0-16,5 3 3 0,2 3-9 15,3 2 6-15,-2 0 0 16,-3 4 0 0,5 2 0-16,-1 5 0 15,5 3 0-15,2-1 5 0,1 0-11 16,6 1 6-16,1 1 0 31,1 0-2-15,0 0 4-16,0-3-2 0,5-4 0 0,6-5 7 15,1 0-13-15,1-1 6 0,2 0 0 16,3 3-3-16,0-1 8 16,6 1-5-16,6-2 0 15,6 1 3-15,7 3-10 0,2-1 7 16,4-1 0-1,0 0-2-15,2-4 5 16,-2 0-3-16,-4 1 0 16,-2 0 4-16,0-1-9 0,2-2 5 15,6-3 0-15,5-3 1 16,7-3 0 0,9-2-1-16,8-3 0 0,3-1 7 15,2-3-10-15,-5 1 3 16,-4 1 0-16,2 1-4 15,-2 1 11-15,4-1-7 16,5-2 0-16,1-2 4 16,0-5-16-16,2-2 12 15,-3 0 0-15,-7-1 3 0,-5-1 2 16,-9 0-5 0,-3-1 0-16,-1 0 5 15,-2-6-9-15,1-4 4 16,-5-7 0-16,1-3-2 15,-1-3 7-15,4-14-4 0,6-3-1 16,4-5 9-16,3 0-17 16,2-1 8-16,-1-1 0 15,0 0 3-15,2 1 1 16,-1-4-4-16,3-1 0 16,-1-3 6-16,5 0-14 15,3-2 8-15,0-1 0 16,-4 2-4-16,-12-1 5 0,-12 2-1 15,-8 1 0-15,-10-1 1 16,2-2-7-16,-3-3 6 16,-1-1 0-16,6-5-5 15,2-4 8-15,3-2-3 16,3-4 0-16,-1-2 4 16,-3 1-14-16,-12-2 4 15,-11 3 6 1,-7 3-7-16,-10 2 13 0,-4 6-6 15,1 1 0-15,1 2 5 0,5-1-10 16,6-3 5 0,7-6 0-16,1-4-4 0,1 0 4 15,-6 2 0 1,-8 6 0-16,-7 6 13 0,-2 4-5 16,0 5-6-1,-3 3-2-15,-9 3 9 0,-1-1-3 16,-1-2-6-16,-1-3 0 15,-1-5 6-15,0-3-10 16,-3-4 4-16,-3 0 0 16,-3 0 13-16,-2-2-10 15,-3 2 0-15,0 0-3 16,2 3 8-16,1 5-9 16,5-1 1-16,-1 3 0 15,4-2-2-15,-1 1 6 0,0 2-4 16,-7-2 0-1,-4 3 7-15,-4 4-17 0,-7 3 10 16,-4 5-15 0,6 0-2-16,1 3 6 0,11 2 11 15,4-1 0-15,-1 1 2 16,-2 0-10-16,-5 4 8 16,-2 3 0-1,0 2 1-15,-1 3 4 0,5 3-5 16,5 0 0-16,7 0 2 0,6 0-9 15,3 0 7 1,-1 0 0-16,-4 0 0 16,-5 0 5-16,-2 0-5 15,-9 0 0-15,-4 0 6 0,-3 0-12 16,3-3 6-16,4-1 0 16,3 2-2-16,4-1 10 15,6 0-8 1,1-1 0-16,6 1 0 0,3 0-3 15,4 0 3-15,1 3 0 16,-2 0-4-16,-7 0-3 16,-4 6-36-16,-5 8 6 15,-3 0-40-15,-1 0 7 16,2-3-52-16</inkml:trace>
  <inkml:trace contextRef="#ctx0" brushRef="#br0" timeOffset="134382.59">25826 11635 618 0,'0'0'9'0,"0"0"17"0,0 0 16 0,0 0-30 0,0 0-1 0,0 0-8 0,0-25 5 0,0 25-8 0,0 0 0 0,0 0 1 0,0 0-9 0,0 0 8 16,0 18 0-16,-1 9-5 15,-6 12 17-15,-2 9-16 16,0 5 4-16,-3 3 0 16,0 4-9-16,4-1 9 15,1-5-108-15,6-12-164 16</inkml:trace>
  <inkml:trace contextRef="#ctx0" brushRef="#br0" timeOffset="134945.29">25748 12543 694 0,'0'0'10'0,"0"0"-7"0,0 0 8 16,0 0-18-16,0 0 7 0,84-48-41 0,-58 48 38 0,0 2-16 0,-4 12 19 0,-5 4-7 0,-4 7 5 0,-7 5-1 0,-6 5 3 15,0 2-2-15,-8 0-12 16,-14 1 14-16,-1-1 0 16,-1-4 0-1,4-3 8-15,4-3-11 0,6-6 3 16,7-6-1-16,3-3-9 15,3-5 13-15,27-3-3 16,15-4 24-16,16 0-16 16,8 0-16-16,1 0 6 15,-9 0-141-15</inkml:trace>
  <inkml:trace contextRef="#ctx0" brushRef="#br0" timeOffset="135622.54">25443 13795 636 0,'0'0'64'0,"0"0"-43"0,0 0-11 0,0 0-18 0,0 0 8 0,0 0 0 0,107-47-7 0,-85 47 7 0,-5 0 0 0,-8 2-2 0,-4 12 2 0,-5 5-6 16,0 8 4-16,0 3 2 16,-12 2-3-16,-7 0 6 15,0-4-3-15,2-3 0 16,0-2 8-16,2-3-14 16,3-4 6-16,2-2 0 15,7-1-11-15,3-2 11 16,0 2 0-16,13-1-8 0,16 0 11 15,8 2-7 1,6 2 4-16,0 2 0 16,-7 2 5-16,-12 3-3 15,-13 2-2-15,-11 4 0 0,-3 1 8 16,-29 1-10-16,-11-3 2 16,-6-2 0-16,-8 2-11 15,-6 0-9-15,1-1-89 16</inkml:trace>
  <inkml:trace contextRef="#ctx0" brushRef="#br0" timeOffset="136275.5">25734 15420 737 0,'0'0'64'0,"0"0"-63"0,0 0 31 0,0 0-10 0,0 0-13 0,0 0-9 0,6-12 1 0,-6 12-7 0,0 8-4 0,1 13 10 0,2 7 2 0,1 7-1 16,-3 1 5-16,1 5-4 15,-2 2 9-15,0 3-22 16,0-1-33-16,-16-1 13 15,-6-11-77-15,1-16-276 16</inkml:trace>
  <inkml:trace contextRef="#ctx0" brushRef="#br0" timeOffset="136602.65">25800 14938 608 0,'0'0'67'0,"0"0"-67"15,0 0-4-15,-109 70-7 16,65-27 15-16,3-3-4 16,7 0 0-16,4-3-1 0,7-3-5 15,4-4 6-15,10-7 0 16,6-3 6-16,3-3-3 15,15-1-2-15,25-4 24 16,30-2-23-16,20-3 16 16,11-3-18-1,5 0 0-15,-12 2 0 0,-13 2 0 16,-20 5-25-16,-22 2-49 16,-20-1-67-16,-19-3-244 15</inkml:trace>
  <inkml:trace contextRef="#ctx0" brushRef="#br0" timeOffset="137703.34">21375 14704 600 0,'0'0'44'0,"0"0"-33"0,0 0-11 0,0 0-13 0,0 0 10 0,0 0 6 0,-6 86-13 0,4-44 10 0,1 6 0 0,-1 3 30 0,2 0-28 0,0 1-2 0,0 0 0 15,0 3 5-15,0 0-9 16,0 4 4-1,0-2 0-15,2-5-5 16,2-5 10-16,1-13-5 16,-1-2 0-16,1 0-19 0,-1 2 2 15,2-6-94-15,-2-6-156 16</inkml:trace>
  <inkml:trace contextRef="#ctx0" brushRef="#br0" timeOffset="138045.07">21151 15025 558 0,'0'0'0'0,"0"0"-5"16,0 0-3-16,-10 116 5 15,10-61 6-15,10 4 3 16,9 4-6-16,7-4 7 16,4-2 0-16,2-1-7 15,7-4 4-15,1-4 9 16,2-6-9-16,3-11-3 0,0-11-1 16,-1-15 3-1,3-5 11-15,0-16 3 0,0-17-10 16,-3-8 20-16,-5-5-27 15,-8-4 0-15,-5 1-55 16,-8 7-115-16,-8 12-46 16</inkml:trace>
  <inkml:trace contextRef="#ctx0" brushRef="#br0" timeOffset="140442.94">20811 16586 596 0,'0'0'93'0,"0"0"-61"0,0 0 59 0,0 0-25 0,0 0-31 0,0 0 14 0,0 0-24 0,-50-46 14 0,58 34-24 0,19-4-1 0,10-3-19 15,11 2 5-15,1 6-3 16,-6 5-6-16,-11 6 9 0,-9 0-6 16,-12 0 1-16,-5 15-43 15,-6 9 46-15,0 9-8 16,-9 8 10-16,-13 5 1 15,-7 8-1-15,-2 3 0 16,-2 2-1-16,0-2 2 16,2-3-6-16,4-7 1 15,6-10 3-15,8-8-7 16,10-8 8-16,3-2 0 16,6-7-1-16,22-3-6 15,15-9 1-15,15 0 6 16,10-6 0-16,0-7-4 15,-4 3 4-15,-13 6-19 16,-14 4-46-16,-10 0-36 16,-10 0-7-16,-7 2-105 0</inkml:trace>
  <inkml:trace contextRef="#ctx0" brushRef="#br0" timeOffset="141137.22">21563 16696 616 0,'0'0'96'0,"0"0"-85"0,0 0-11 0,0 0-11 0,0 0 8 0,0 0 6 0,22 48 7 0,-19-20 2 0,-3 5-8 0,0 0 0 0,0 0-4 0,0-2 0 0,0-7-9 15,0-6 6-15,-2-5-3 16,2-9 5-16,0-4-16 16,0 0 15-16,0-7-1 15,8-18 3-15,10-12 6 16,1-4-5-16,1 2 1 15,-3 8 15-15,-2 8-11 16,2 8 23-16,-4 5-29 0,5 6 2 16,-1 4-8-16,-3 0 6 15,0 14 0 1,-5 12-2-16,0 11 2 16,-3 5-1-16,0 5 1 15,0 2 0-15,0-2-1 0,3-4 3 16,-3-4-2-16,-3-13 0 15,0-9 4-15,-2-10-10 16,1-5 6-16,-2-2 0 16,0 0 2-16,6-9-2 15,4-13 0-15,7-12-8 0,9-4-18 16,3 3 19 0,-1-1 7-16,0 8 0 15,-6 7 6-15,-3 7-1 16,-3 8 21-16,-4 6-26 0,0 0 5 15,-2 0-12 1,1 15 4-16,0 6 3 16,0 8 6-16,-3 2-5 15,1 6 1-15,-2 0-1 0,0-1 7 16,0-1-10-16,0-3 2 16,0-3 0-16,-2-5-9 15,-1-3 1-15,-1 1-28 16,0-8-51-16,3-5-91 15,6-9-139-15</inkml:trace>
  <inkml:trace contextRef="#ctx0" brushRef="#br0" timeOffset="141479.29">22673 16675 416 0,'0'0'31'0,"0"0"7"0,0 0-18 0,-103-14 13 0,65 29 10 0,5 9-24 0,8 6-8 0,12 1-5 0,11 3 2 0,2 0-9 0,21-1 1 0,13 2 0 0,10-2 12 0,8 5-6 0,5 5 19 15,-4 8 8-15,-5 2-32 16,-8 2 16-1,-14-4-17-15,-11-9 3 16,-12-5 2-16,-3-9 2 0,-11-5-4 16,-16-5 6-16,-7-4-6 15,-12-1 1 1,-5-2-4-16,-3-5-67 0,7-6-74 16</inkml:trace>
  <inkml:trace contextRef="#ctx0" brushRef="#br0" timeOffset="141985.62">23904 17146 658 0,'0'0'0'0,"78"-80"-16"0,-13 36 9 0,11-5 6 0,12-5 1 0,6-1 11 0,1-1-7 0,-2 0 19 0,-11 10 13 0,-16 3-14 0,-17 11 11 0,-17 5-33 0,-10 7 4 15,-9 8-9-15,-9 3 0 16,-4 7-11-16,-10 2-52 16,-22 7-53-16,-14 16 56 15,-13 13-45-15</inkml:trace>
  <inkml:trace contextRef="#ctx0" brushRef="#br0" timeOffset="142280.41">23971 17152 722 0,'0'0'51'0,"0"0"-51"0,0 0-29 15,38 93 22-15,-12-41 14 16,5 5 10 0,5 6-2-16,0 3 5 0,2 0 12 15,0-2-26-15,2-3 6 16,0-8-12-16,4 7 10 16,0-1-16-16,0 0 6 15,-4-2-21-15,-6-4 13 16,-3-8 8-16,-6-11-85 15,1-15 52-15,1-19-93 0,1-17-146 16</inkml:trace>
  <inkml:trace contextRef="#ctx0" brushRef="#br0" timeOffset="142896.47">25670 16286 669 0,'0'0'16'16,"0"0"-8"-16,0 0 17 0,-60-81-25 0,32 71 4 0,-7 5-9 0,4 3 5 0,3 2 0 0,-1 0-1 0,0 20 2 0,-4 11-6 0,-4 14 5 0,1 11 0 16,6 10 12-16,9 4-12 15,8-2 3-15,13-6-3 16,1-9 11-16,26-10-15 15,15-14 4-15,13-15 0 16,15-14 13-16,8-4-8 16,7-25 7-1,-5-13-4-15,-10-8 0 0,-16-9 5 16,-12-7-13-16,-17-4 0 16,-13 2-2-16,-12 8-11 15,-6 12 7-15,-28 14-5 16,-18 17-36-16,-16 14 17 15,-10 3-43-15,-2 24-43 0,6 8-129 16</inkml:trace>
  <inkml:trace contextRef="#ctx0" brushRef="#br0" timeOffset="143504.62">25509 17242 449 0,'0'0'266'0,"0"0"-235"0,0 0-31 0,0 0-9 0,0 0 1 0,0 0 2 0,12 39 12 0,-5-17 2 0,-2 2 34 0,-5 5-24 0,0 8 1 0,-3 4-19 16,-14 10 9-16,1 5-7 15,-5 4-2-15,0 4-35 16,-3 4-30-16,-1-7-108 15</inkml:trace>
  <inkml:trace contextRef="#ctx0" brushRef="#br0" timeOffset="143977.71">25236 17976 718 0,'0'0'93'16,"0"0"-53"-16,0 0-23 0,0 0 25 15,44-77-12 1,-21 52-30-16,-1 6 12 0,1 6-3 15,-6 6-6 1,-1 7 2-16,1 0-5 0,-2 18 0 16,0 17-5-16,-6 18 11 15,-9 13-6-15,0 11 0 16,-12 16 2-16,-12 8-6 16,1-8 4-16,-1-13-1 15,4-23-12-15,5-26 26 16,5-13-12-16,8-9-1 15,2-9 5-15,9 0-7 16,40-19 4-16,25-16 19 16,26-10 0-16,-3-5-12 15,-23 15-13-15,-26 10 4 16,-27 9-53-16,-21 6-14 16,-14 2-188-16</inkml:trace>
  <inkml:trace contextRef="#ctx0" brushRef="#br0" timeOffset="146905.91">3759 10271 244 0,'0'0'296'0,"0"0"-281"0,0 0-7 0,0 0 17 0,0 0 50 0,0 0-60 0,0 0 19 0,-34 1-14 0,19-1 8 0,0 0 18 0,-7-5-42 15,-8-4-2-15,-6-5-2 16,-7-5 6-16,-9-5-10 16,-8-8 4-16,-4-4 0 15,-5-10 5-15,5-8-4 16,3-12 9-16,6-16-6 15,9-18-4-15,14-19 0 16,14-19-20-16,15-11-9 16,3 1 15-16,6 9-12 15,16 14 26-15,7 12 0 0,2 9 2 16,8 3-8-16,4 3 6 16,5 4 0-16,-3 0-2 15,-1 4 3-15,-8 3-1 16,-6 1 0-16,-6 5 2 15,-6 8-3-15,0 8 1 16,-6 14 0-16,-3 16 22 16,1 14-13-16,-4 9-5 15,3 5-4-15,6 3-9 16,12 0 7-16,7-2-5 0,8 2-11 16,0-3 8-1,1-2 1-15,-6-1 9 0,-2-2 0 16,-4 1 4-16,-6-1-7 15,-7 5 3-15,-7 3 0 16,-7 1-1-16,-4 3 6 16,0 0 1-16,0-3 22 15,0-5-2-15,0-9 16 16,3-9-42 0,5-7 0-16,2-9-1 0,5 0 3 15,1 1-2-15,-4 6 0 16,-4 5 9-16,2 5-13 15,-5 4 4-15,-1 3 0 16,-1 1 0-16,0-1 2 0,2-1-2 16,-1-2 0-16,2-2 6 15,-3 3-17-15,0 5 11 16,-3 6 0-16,0 5 2 16,0 3-2-16,0 1-8 15,0 0-9 1,0 0-42-16,0 0 19 0,-3 0-18 15,-13 0-67-15,-7 1-89 16,-2 3-60-16</inkml:trace>
  <inkml:trace contextRef="#ctx0" brushRef="#br0" timeOffset="147174.97">3855 7129 304 0,'0'0'93'0,"0"0"-20"0,0 0-50 0,0 0-20 0,0 0-3 0,0 0-30 0,-9-10 12 0,18 5 15 0,10-2 3 0,6-1 13 0,7-3-9 0,2 2 1 0,8 0-2 0,4 3-3 0,5 5 15 0,3 1-13 0,-4 9 31 0,-5 19-15 15,-7 13-4-15,-10 10-10 16,-3 6-2-16,-7 6-2 0,-6 2 18 15,-6 1-18-15,-6 6 0 16,0 5-2 0,-27-4-107-16,-25-7-220 0</inkml:trace>
  <inkml:trace contextRef="#ctx0" brushRef="#br0" timeOffset="148567.96">11632 11324 174 0,'0'0'59'0,"0"0"-54"0,0 0-6 0,0 0 1 0,0 0-83 0</inkml:trace>
  <inkml:trace contextRef="#ctx0" brushRef="#br0" timeOffset="148862.84">11632 11324 12 0,'-110'44'340'0,"110"-44"-291"0,0 0-31 0,0 0 4 15,0 0-14-15,0 0 12 16,0 0-13-16,0 0 8 15,0 0 18-15,0 0-23 0,0 0 2 16,0 0 9-16,0 0-15 16,1 0 28-16,11 0-10 15,12-3 12-15,21-14 7 16,17-9-19-16,18-3-16 16,5-1-4-16,-3 0 4 15,-14 7-14-15,-11 0 6 16,-14 5-2-16,-13 5-4 15,-14 4 6-15,-11 6 0 16,-5 2 1-16,0 1 5 16,0 0-6-16,0 0 0 15,0 0-22-15,0 0-30 16,0 0-65-16,0 0-105 0,0 0 37 16</inkml:trace>
  <inkml:trace contextRef="#ctx0" brushRef="#br0" timeOffset="151429.66">4020 6531 572 0,'0'0'0'0,"0"0"-60"0,0 0 47 0,-95 9 7 0,72-7 6 0,1-1 0 0,0 1 48 0,5-2-24 0,-5 4-3 0,4 1-21 0,-6 5 1 0,-1 1-2 16,-5 5 1-16,-6 1 0 15,0-1 0-15,-5-1 2 16,2-1-2-16,0-1 5 16,-1 1 2-16,7 0-7 15,2 5 0-15,1 2 0 16,0 7-1-16,-3 9 1 15,-1 7 0-15,-5 10 0 16,3 6 4-16,0 3-11 16,2 1 7-16,3-4 0 0,4-4 1 15,0-2 3-15,5 4-4 16,4 3 0-16,7 5 1 16,5 6-6-16,2 4 5 15,1 5 0-15,1 3-1 16,-2 5 2-16,-2 3 1 15,-3 6-2-15,0-1 8 16,-3-5-12-16,8-5 4 0,4-6 0 16,0-7 0-1,4-2 5-15,17 1-5 16,6 1 0-16,-2-1 5 16,6 1-8-16,-1-1 3 15,-4 0 0-15,5-1 0 0,-4 1 0 16,-2 4 0-16,1 2-2 15,-1 0 8-15,-1 0-10 16,0-11 5-16,3-12-1 16,-5-5 0-16,3-5 6 15,-8 1-6 1,1 1 0-16,-6 4 1 0,-4 3-1 16,0 0 0-16,-2-5 4 15,0-11-5-15,-3-9 5 16,6-7-2-16,-2-7-2 0,-2-4 1 15,1-4-5 1,-3-1 4-16,-3-1 0 0,3-1-3 16,-3 3 9-16,3 0-6 15,-3 2 0-15,4 4 2 16,2 4-8-16,3 3 6 16,0 2 0-16,3-3-1 15,0-2 1-15,-4-1 0 16,0 1 0-16,1 11 6 15,2 6-12-15,2 3 6 16,4 4 0-16,2 1 2 16,2-4 3-16,-3 1-5 15,1-8 0-15,-1-8 2 0,-6-10-9 16,0-5 7 0,-3-5 0-16,0-4 10 0,1 0-9 15,5 0 22 1,3-2-7-16,3-6-9 0,7-1 6 15,2 2-13-15,3 1 0 16,7-3-4-16,2-1 13 16,9-1-9-16,4-5 0 15,6-1 3-15,2 0-13 16,-8 3 10-16,-12 6 0 16,-13 7 0-16,-11 1 3 15,-11 0-3-15,-2 0 0 16,-6 0-1-16,0 0 1 15,0 0 12-15,0 0 13 16,0 0 11-16,0 0-31 0,0 0 1 16,0 0-6-1,0 0 5-15,0 0-11 0,3 0 6 16,-3 0 0-16,0 1 0 16,0-1 4-16,0 0-4 15,0 0 0-15,0 0-17 16,0 0 16-16,0 0-36 15,0 0-22-15,0-1-16 16,0-19-199-16</inkml:trace>
  <inkml:trace contextRef="#ctx0" brushRef="#br0" timeOffset="152292.68">635 8949 506 0,'0'0'322'0,"0"0"-322"0,0 0 0 0,0 0-9 0,0 0-10 0,0 0-32 0,0 0 27 0,-55 15 13 0,55 35 11 0,0 19 16 0,0 20-10 0,0 17 19 16,15 6-15-16,9 0-5 16,6-10 10-16,10-17-15 15,12-17 0-15,11-13-4 16,16-13 10-16,12-17-7 15,10-15 1-15,7-10 0 16,-4-11 3-16,-10-18-3 16,-19-2 0-16,-20 3-9 15,-24 10 3-15,-20 2 4 16,-11 6 1-16,-8 2 1 16,-23 5 0-16,-11 3-12 0,-7 10 5 15,-2 21 4 1,-1 4-5-16,9 0 7 0,14 0 1 15,10-8-42-15,11-4-32 16,8-7-88-16,5-16-49 16</inkml:trace>
  <inkml:trace contextRef="#ctx0" brushRef="#br0" timeOffset="152637.34">1420 8890 588 0,'0'0'131'0,"0"0"-131"15,0 0-4-15,0 0 4 16,0 0-4-16,0 0 4 16,-39-46-17-16,60 73 8 15,8 12 17-15,9 11-8 16,13 9 18-16,12 11-17 15,8 2 20-15,5 2-20 16,-7 1 4-16,-8-9-5 16,-12-9 9-16,-10-14-10 15,-9-11 1-15,-11-8 0 16,-7-12-3-16,-7-3 3 0,-1-6 0 16,-4-3-2-16,0 0-1 15,0 0 0-15,-4-10-29 16,-5-7-197-16</inkml:trace>
  <inkml:trace contextRef="#ctx0" brushRef="#br0" timeOffset="154747.51">1362 8936 754 0,'0'0'0'0,"0"0"0"0,0 0-6 0,0 0 7 16,0 0-11-16,0 0 8 0,-14-3-2 0,4-1-2 0,-2-1 12 0,6 0-6 0,0 0 21 0,4 2-13 0,2-3-2 15,0-5-6-15,5-12-18 16,20-6 14-1,8-6-3-15,3 0 7 16,4 9 0-16,-2 8 2 0,-7 8-6 16,-4 10 4-16,-5 0-10 15,0 8 0-15,-5 9 7 16,2 3 3-16,-7 5-4 16,-4 5 9-16,-4 6-5 15,-4 11 0-15,0 5 3 16,-15 5 4-16,0-4-3 15,2-8-1-15,7-11-3 16,3-12 6-16,3-10-11 16,0-6 5-16,0-3 0 15,6-2-11-15,10-1 13 16,7 0-2-16,17-15 12 16,5-8-8-16,4-1 0 15,-7 6-4-15,-9 8 0 0,-8 7-4 16,-4 3 5-16,-3 0-1 15,-2 4 0-15,5 13-4 16,0 6 1-16,1 8 3 16,2 5 0-16,-4 7-2 15,-1 3 4-15,-4-2-2 16,-3-5 0-16,-3-9 10 16,-3-8-13-16,0-11 3 15,1-7-2-15,11-4-8 16,12-3 18-16,19-25-8 0,11-6 8 15,4 0 0-15,-9 14-12 16,-10 19 4-16,-12 2-3 16,-9 29-7-1,-11 9 6-15,-7 10 4 0,-6 4 9 16,-10 8 0-16,-23 9-7 16,-12 10-2-16,-13 4-11 15,-5-2-20 1,0-16-123-16,7-21-224 0</inkml:trace>
  <inkml:trace contextRef="#ctx0" brushRef="#br0" timeOffset="163276.14">1596 11233 655 0,'0'0'0'0,"0"0"-20"0,0 0 20 0,0 0 3 0,0 0 30 0,0 0-20 0,0 0-9 0,-39 0-4 0,39 0 7 0,0 0 2 0,0 0-7 16,0 0-2-16,0 0 4 15,0 19-7-15,0 11 10 16,3 9-4-16,9 2 21 15,3-2-19 1,0-6-7-16,9-5 2 16,-3 0 0-16,4 2-3 0,-1 4 7 15,3 11-4-15,-2 9 4 16,-1 8 5-16,-3 4-9 16,-2-6 0-16,-2-7 0 15,4-12-5-15,-4-11-10 0,0-12-23 16,4-12 7-1,-3-6-82-15,1-20 20 16,-8-20-217-16</inkml:trace>
  <inkml:trace contextRef="#ctx0" brushRef="#br0" timeOffset="163872.07">1915 11060 585 0,'0'0'0'0,"-119"-11"-73"15,55 9 59-15,4 2 14 16,4 0 43-16,6 0-19 16,7 21-9-16,1 11-12 15,-3 8-3-15,-2 12 0 16,0 4-1-16,3 4 1 15,6 3 0-15,7 3-3 16,12 7 1-16,10 9 2 16,9 8 0-16,0 3-1 15,25 1 5-15,15-4-9 16,11-7 5-16,13-5-5 16,11-9 1-16,19-8 8 15,10-12 0-15,14-13 8 16,6-17-9-16,-2-16 4 0,-4-9-7 15,-3-35 1 1,-2-22 33-16,-7-19-16 0,-10-11 6 16,-5-7-8-16,-14-2-10 15,-16-3 3-15,-17 0-5 16,-17-1-1-16,-20-4 24 16,-7 0-16-16,-25-3 2 15,-11 6-3-15,-12 12-5 16,-10 18 12-16,0 18-13 15,-8 19 7-15,-4 17-16 16,-6 13 5-16,-7 10-10 16,-4 14-3-1,-4 20-22-15,1 6 5 0,7 5 1 0,8-3-19 16,15-2 27-16,11-5-20 16,12-7-41-16,15-6-63 15,11-13-114-15</inkml:trace>
  <inkml:trace contextRef="#ctx0" brushRef="#br0" timeOffset="165058.46">1675 11967 465 0,'0'0'3'0,"0"0"-3"0,0 0 5 0,0 0 49 0,0 0 6 0,0 0-60 0,-34 8 0 0,34-8-2 0,0 0-6 0,0 0 8 0,0 0 0 16,0-2 0-16,6-11 6 16,12-7-6-16,7-8 2 15,12-4-1-15,8-4 8 16,3-3-11 0,7-3 2-16,0-3 0 0,11-4 3 15,1 3 0-15,0 1-3 16,2 3 0-16,-6 3 9 15,-10 7-11-15,-7 8 2 16,-13 7 0-16,-10 7 0 16,-10 4 0-16,-7 3 0 0,-3 2 0 15,-3 1 9-15,0 0 8 16,0 0-5 0,0 0-11-16,0 0 2 0,0 0-3 15,3-3 0-15,0 3-2 16,1-1-14-16,-2 1 10 15,-2 0-23-15,0 0 0 16,0 0 12-16,0 0-56 16,0 1-14-16,0 2 13 15</inkml:trace>
  <inkml:trace contextRef="#ctx0" brushRef="#br0" timeOffset="167685.04">3333 11671 489 0,'0'0'70'0,"0"0"-70"0,0 0 0 0,0 0 30 0,0 0 3 0,0 0 11 0,0 0 4 0,-5-10-36 0,5 10-6 0,0 0-6 0,-1 6-8 16,1 16 7-16,0 11-11 16,0 9 12-16,4 4 0 15,9 0 4-15,1 3 0 16,2 3-2-16,1 5 6 16,5 2-6-16,2-1-2 15,2-4 0-15,5-6 8 16,0-8-8-16,3-4 0 15,2-5 0-15,0-7 1 16,-6-10-5-16,-8-6 2 16,-5-8 2-16,-8 0 5 0,-4-1-4 15,-2-18 22-15,-3-6 22 16,0-7-29 0,-7-1-1-16,-9 7-15 0,-5 4 5 15,4 8-6-15,-2 6 3 16,-2 5-4-16,3 3 2 15,-3 0-27-15,2 7-5 16,1 13-53-16,10 1-34 16,8-8-12-16,0-12-140 15</inkml:trace>
  <inkml:trace contextRef="#ctx0" brushRef="#br0" timeOffset="168140.14">3722 11625 749 0,'0'0'11'0,"0"0"-11"0,0 0-42 0,0 0 34 0,0 0-15 0,0 0 6 0,34 119 11 0,-10-49 9 0,3-5-3 0,-1-8 0 0,-1-6 8 0,-1-10-8 0,-5-7 0 16,-7-11 11-16,-1-11-11 0,-3-5 3 16,-3-6-3-1,-1-1 0-15,4 0 4 0,-2-16-7 16,7-12 3-16,-1-2 0 16,-2 4 6-16,-2 10-5 15,-5 7 3 1,0 4-4-16,-3 3 6 0,0 2-7 15,0 0 1-15,3 0 0 16,5 0-2-16,6 6 9 16,6 11-4-16,5 6 25 15,2 7-24-15,6 3-1 16,3 2-3-16,1-1 1 16,-3-2 4-16,2-2-5 15,-3-5 0-15,-2-6-40 16,-1-14-55-16,0-5-3 15,-8-21-105-15</inkml:trace>
  <inkml:trace contextRef="#ctx0" brushRef="#br0" timeOffset="168622.95">3601 11285 599 0,'-91'-5'0'0,"2"5"0"16,5 13 16-16,11 8 18 16,10 9 1-16,11 9-11 15,9 18-24-15,8 22 0 16,10 18-8-16,12 10 7 16,13 7 1-16,7 2-2 15,24 2-5 1,8 4 7-16,9 1 4 15,4-7 2-15,8-7 10 16,7-11-14-16,6-14 6 0,-1-14-5 16,1-19 6-16,3-17-9 15,2-23 1-15,13-11 10 16,10-16 14-16,14-29-25 16,9-12 14-16,-5-13-14 15,-10-1 11-15,-18 5-9 16,-22 2-1-16,-19-3 0 15,-17-12 41-15,-18-21-6 16,-13-26-9-16,-2-30-27 16,-30-25 8-16,-17-4-17 0,-28 19-3 15,-27 37 12-15,-23 50 0 16,-20 50 0-16,-10 33 0 16,-5 57-14-16,-3 32-90 15,4 28 7-15,5 9-55 16,8-6-103-16</inkml:trace>
  <inkml:trace contextRef="#ctx0" brushRef="#br0" timeOffset="170314.27">1621 6000 609 0,'0'0'0'0,"-88"-33"-14"0,39 32-5 0,-4 1 17 0,-3 0 2 0,-7 0 0 0,-5 4 28 0,-5 3-23 0,-12 7 6 0,1 6 13 0,-4 8-17 0,3 12 11 16,0 12-18-16,0 17 4 0,3 15-9 15,-3 9 13 1,10 4-8-16,10 1 0 0,12 3-4 15,15-2 0-15,11 7 4 16,3 8-1-16,6 4-9 16,6 5 13-16,9 5-3 15,3 1 0-15,0 5 1 16,0 9-3-16,6 5 2 16,2 12 0-16,-2 8-1 15,7 6 5-15,2-1-4 16,12-7 0-16,9-4 0 15,11 0-7-15,13 8 7 0,4 6 0 16,2 5 3 0,-2 4-3-16,0-6 0 15,2-6 0-15,5 4 8 16,4-6-7-16,-2-5-1 0,9 0 0 16,-3-13-1-16,-3-5 1 15,-1-8 0-15,-10-5 1 16,-8 4 4-16,-12-3-10 15,-6 3 5-15,-6-3 0 16,-8-10 4-16,0-12-3 16,-1-15-1-16,1-24 0 15,1-14 1-15,1-12-7 16,4-7 6-16,-1-8 0 16,0-3 2-16,-3-5 3 15,-5-3-5-15,-4-1 2 0,-2-1 3 16,-5-3-6-1,2-1 1-15,2-2 0 0,3 0-7 16,0 2 7-16,6 6 0 16,9 2 0-16,1 1-1 15,6 2-27-15,-4-6 25 16,-5-7 3-16,-1-3-1 16,-5-5 5-1,1-7-4-15,1 0 15 0,6-29-5 16,5-31 26-16,7-26-12 15,6-9-20-15,-5 15-3 16,-6 28-1-16,-17 26-21 16,-7 21-77-16,-10 5-118 15,-1 0 16-15</inkml:trace>
  <inkml:trace contextRef="#ctx0" brushRef="#br0" timeOffset="170955.51">2042 14294 495 0,'0'0'371'0,"0"0"-366"0,-88-58-5 0,78 54 3 0,7 4 4 0,3 0-14 0,0 12-13 0,0 26-32 0,3 22 46 0,7 26 6 16,2 15 0-16,3 10 25 16,1 6-16-16,14 17 13 15,12 6-19-15,4-8 2 16,5-3-2-16,1-16 4 15,0-17-7-15,-4-10 0 16,1-17-4-16,-7-25-1 16,-2-16 4-16,-4-18-11 15,-3-10 8-15,0-22-12 16,-8-21 16-16,-7-14 0 16,-15-2 7-16,-3 6-4 15,-21 9-2-15,-7 10 2 16,-8 10 10-16,-6 9-8 15,-1 7 19-15,0 8-3 0,-2 8-21 16,3 20 0-16,2 7-49 16,10 6-20-1,12 0 19-15,12-4-53 0,6-15-55 16,6-18-206-16</inkml:trace>
  <inkml:trace contextRef="#ctx0" brushRef="#br0" timeOffset="171400.74">2678 14365 830 0,'0'0'0'0,"0"0"-85"0,0 0 10 0,22 73 68 0,15-14 0 0,10 10 14 0,8 4-11 0,6-3 4 0,-3-6 0 0,-1-11 7 0,-11-13-3 0,-7-17-3 0,-8-19-1 0,3-6-9 16,2-36 6 0,2-21-1-16,-4-19-7 0,-4-6 10 15,-9 2-8 1,-11 15 9-16,-7 18 5 15,-1 19 13-15,-2 17 29 16,0 9-13-16,0 4-8 0,0 0-12 16,0 7-14-16,4 17-6 15,3 12 5-15,4 6 2 16,5 2 19-16,4-2-20 16,4-1 2-16,4 1 2 15,9 1-2-15,2 0-2 16,6 0 0-16,0-4-15 15,1-3-39-15,-9-8-82 16,-10-7-195-16</inkml:trace>
  <inkml:trace contextRef="#ctx0" brushRef="#br0" timeOffset="171728.89">2982 15844 518 0,'-82'75'41'0,"22"-9"-32"16,23-8 20-16,23-13-11 0,14-10-12 15,0-10-12 1,23-12 1-16,13-13 5 16,16-7 3-16,12-36 5 15,15-32 49-15,20-28-13 0,11-22-33 16,12-8 19-16,2 7-4 15,-6 17 6 1,-12 28 1-16,-20 25-31 0,-23 25-1 16,-24 16-1-16,-21 9-27 15,-11 6 15-15,-7 0-12 16,0 0 24-16,-4 0-3 16,-20 0 3-16,-3 7-140 15,-10-2-141-15</inkml:trace>
  <inkml:trace contextRef="#ctx0" brushRef="#br0" timeOffset="180895">5384 13764 736 0,'0'0'4'0,"0"0"-6"0,0 0 2 0,0 0 0 0,0 0-5 0,0 0-7 0,15 101 7 15,-3-41 5-15,0 5 0 0,-3 2 10 0,7 2-10 0,-5 0 4 0,-1 1-4 16,-7-1-3-16,-3-3 1 15,0-5-129-15,-19-15-310 16</inkml:trace>
  <inkml:trace contextRef="#ctx0" brushRef="#br0" timeOffset="181137.16">5199 14421 894 0,'0'0'12'0,"0"0"-7"16,0 0-5-16,0 0 6 15,28-71-14 1,8 52-2-16,11 2-24 0,5 4 9 16,1 5-31-16,2 8-9 15,-4 0-18-15,0 0-59 16,-2 11-126-16</inkml:trace>
  <inkml:trace contextRef="#ctx0" brushRef="#br0" timeOffset="181458.45">5726 14289 734 0,'0'0'23'0,"0"0"-17"16,0 0 64-16,0 0-15 15,0 0-53-15,0 0-4 16,-57 6-16-16,46 39 18 15,1 5-7-15,10 1 10 16,0-3-3-16,15-3 0 16,15-8 4-16,3-9-11 15,1-8 7-15,0-13-9 0,1-7-1 16,-7 0 12 0,-1-23-2-16,-8-7 6 0,-13-4-1 15,-6-8-2-15,-6 0-3 16,-21-2-13-16,-6 2 12 15,-8 5-12 1,-4 7 13-16,3 11 0 0,-1 8-2 16,13 9-8-16,9 2-8 15,12 5-89-15,9 7-49 16,9-4-178-16</inkml:trace>
  <inkml:trace contextRef="#ctx0" brushRef="#br0" timeOffset="182201.92">6630 14137 773 0,'0'0'2'0,"0"0"-2"0,-111-15 0 0,61 30 5 0,-2 15-9 0,2 10 4 0,7 5 0 0,13 4-1 0,12 1 1 0,15-1 0 0,3-4-3 0,18-5 9 16,15-8-16-16,7-10 4 15,-1-16-9 1,1-6 14-16,-5-9-9 0,-7-18 10 15,-4-9 0-15,-8-4 8 16,-8-4-12-16,-7 0 4 16,-1 4 0-16,0 11 0 15,-6 8 5-15,-1 11 33 0,4 9-8 16,3 1-30 0,0 21-2-16,0 22-14 15,10 24 16-15,17 22-4 16,7 19 9-16,10 27 9 0,6 12-8 15,1 4 5-15,-5 2-16 16,-10-21 5-16,-12-15-22 16,-18-23 20-1,-6-28-31-15,-11-24 33 0,-17-22-3 16,-8-17 9-16,-10-3 13 16,-4-32-19-16,2-22-3 15,3-18 3-15,12-20-16 16,12-11 9-16,11-6 4 15,10 4 2-15,13 10 1 16,20 15 0-16,15 15 1 16,10 13-3-16,13 8-2 0,12 9-18 15,2 2-6-15,3 4-153 16,0-1-55-16</inkml:trace>
  <inkml:trace contextRef="#ctx0" brushRef="#br0" timeOffset="182717.4">7464 14390 206 0,'0'0'334'16,"0"0"-329"-16,-87-78-3 0,52 52 28 0,0 5-4 0,1 8 36 0,-2 10-30 0,3 3-17 0,-1 23-2 0,2 16-13 0,6 9 0 0,8 6 1 0,18-2 0 0,0-2-2 0,18-6-8 0,13-5-1 0,5-10 3 0,0-9-8 16,-3-12 12-16,-5-8-1 15,-6 0-1-15,-4-18 5 16,-9-7 0-16,-3-5 1 16,-6 5 2-16,0 7 4 15,0 8 6-15,0 8 26 16,0 2-33-16,0 10-6 15,0 26-13-15,0 23 13 16,11 21-2-16,9 22 4 16,13 9 13-16,6 5 21 0,4 1-33 15,-7-10 5-15,-14-10-8 16,-14-8 0-16,-8-21-2 16,-21-20 4-16,-12-21-2 15,-9-20 12-15,-8-7-2 16,-5-17 25-16,-1-24-35 15,4-18 7-15,21-20-12 16,13-18 5-16,18-17-29 0,25-11-1 16,21 1-46-1,11 15 16-15,7 23-20 16,-4 30 40-16,-3 19-71 0,-8 13-52 16</inkml:trace>
  <inkml:trace contextRef="#ctx0" brushRef="#br0" timeOffset="183352.7">7717 14859 577 0,'0'0'0'0,"0"0"9"0,0 0-2 0,0 0-5 0,0 0 18 0,0 0 64 0,18 0 22 0,9-47-103 0,6-9 2 0,-3-6-4 0,-2-7 6 0,-3-9-14 0,-1-8 6 0,-4-10-7 0,-4-8-9 16,-7 2 12-16,-7 4-6 16,-2 14 0-16,-3 18 11 15,-18 13 4-15,1 14 4 16,-2 15-2-16,4 14 10 15,3 10-16-15,-1 18-2 16,4 25 0-16,1 17-12 16,4 14 8-16,7 7 3 15,0 10 3-15,6 2 5 16,7 2-5-16,1-5 0 0,7-1 0 16,-1-6 13-16,4-8-13 15,6-12 0-15,3-13 0 16,1-17 2-16,4-14 8 15,-4-17-10-15,5-2 8 16,4-28 2-16,-1-15-6 16,-5-12-4-16,-5-11 0 15,-12-4 2-15,-11-3-2 16,-9 5-5-16,0 11-1 16,-10 18 7-16,-12 15-1 15,0 15 1-15,-3 9 2 0,-5 16-6 16,2 21 10-1,9 11-7-15,13 8 0 0,6 4 4 16,17-1-15 0,22-3 11-16,9-6 0 0,7-10 6 15,7-10-6-15,0-10 0 16,-1-13-1-16,-4-7-53 16,-8-7-40-16,-13-23-267 15</inkml:trace>
  <inkml:trace contextRef="#ctx0" brushRef="#br0" timeOffset="183991.19">8932 14477 793 0,'0'0'0'0,"0"0"0"0,0 0-9 0,0 0 9 0,0 0-6 0,0 0-8 0,30 6 7 0,37-6 3 0,22 0 4 0,16-8 0 0,14 2 18 0,7 1-16 0,11 0 5 0,0 4-7 16,-4 1 12-16,-15 0-16 15,-20 0 4-15,-25 4 0 16,-21 2-1-16,-19-1 3 16,-16-1-2-16,-9-1 0 15,-8-3 0-15,0 2-4 16,0-2 4-16,0 0-9 16,-8 0 2-16,-10 0-55 15,-6-12-42-15,-3-4-108 0</inkml:trace>
  <inkml:trace contextRef="#ctx0" brushRef="#br0" timeOffset="184277.66">9976 14137 669 0,'0'0'16'0,"0"0"21"15,0 0-37-15,0 0-5 16,0 0-1-16,0 0 6 0,87 64 0 15,-41-26-3 1,-1 7 4-16,-8 6-1 0,-4 4 0 16,-9 7 8-1,-8 5-7-15,-6-1-1 0,-8 0 0 16,-2-3 8-16,-16-11-4 16,-17-7-2-16,-6-7 5 15,-9-7-5-15,-1-6 11 16,3-5-13-16,10-6-50 15,20-2-55-15,16-1-115 16</inkml:trace>
  <inkml:trace contextRef="#ctx0" brushRef="#br0" timeOffset="185042.44">11156 14226 208 0,'0'0'539'0,"0"0"-533"0,0 0-6 0,0 0 5 16,0 0 0-16,0 0-4 0,-18-31 3 0,18 30 30 0,0 1-20 0,0 0 16 0,0 0-5 0,0 0-25 0,0 0 9 0,0 0-9 0,-1 10-15 0,-2 14 13 15,-1 9-1-15,1 3 3 16,1 4 0-16,2 2 5 16,0 3-13-16,0 4 8 15,2 7 0-15,9 1 5 16,1 0-5-16,3-5 0 15,-3-6-1-15,0-7 4 16,-3-11-7-16,-5-11 4 16,-2-9 0-16,-2-4-6 15,0-2 7-15,0-2-1 0,0 0 0 16,0-7-2-16,0-7-16 16,0 1-19-16,0 6 35 15,0 6-5-15,0 1 11 16,-2 0-4-16,2 0 0 15,-4 0-52-15,-6 0-45 16,-5 3 0-16,-8-1-92 16</inkml:trace>
  <inkml:trace contextRef="#ctx0" brushRef="#br0" timeOffset="185378.95">10707 14255 593 0,'0'0'2'16,"0"0"-4"-16,0 0 1 0,0 0-4 0,0 0-8 0,0 0 8 0,88-14 2 0,-21 2 6 0,17-1 1 0,4 2 25 0,0 0-22 0,-9 3 7 0,-13 2-8 0,-18 3 1 0,-11 3-2 0,-15 0-5 0,-7 0-27 0,-9 0-11 0,-6 0-58 15,0-2-108-15</inkml:trace>
  <inkml:trace contextRef="#ctx0" brushRef="#br0" timeOffset="185646.23">11392 14665 643 0,'0'0'0'0,"0"0"-9"0,0 0 3 16,0 0 1-16,0 0 5 16,0 0 0-16,52 105 4 15,-41-59 0-15,1 4 0 16,2-1-4-16,0-2 13 16,-1-4-13-16,-4-1 0 15,-4-6-2-15,-5-5-43 16,0-11-24-16,-17-13-182 15</inkml:trace>
  <inkml:trace contextRef="#ctx0" brushRef="#br0" timeOffset="185815.96">11582 14434 731 0,'0'0'0'16,"0"0"-131"-16,0 0 49 16,0 0 12-16,0 0-231 15</inkml:trace>
  <inkml:trace contextRef="#ctx0" brushRef="#br0" timeOffset="186457.5">11759 14592 779 0,'0'0'10'0,"0"0"23"16,0 0-31-16,0 0-4 16,0 0-10-16,0 0-12 15,30 38 17-15,-20 7 7 16,4 6 0-16,-2 3 0 15,1-4 2-15,-4-7-4 16,-5-11-4-16,-2-14-2 0,-2-9-8 16,0-8 13-16,0-1 1 15,0 0-2 1,0-20 4-16,0-9-7 16,11-9 4-16,2-4 0 0,3-1-2 15,4 4 5-15,-1 5 0 16,4 10 4-16,-4 8 3 15,-4 12 4-15,7 4-11 16,-1 0-11-16,3 17 1 16,0 11 10-16,-2 10 0 15,-4 9-5-15,-6 5 11 16,-3 1-6-16,-4-4 0 16,-5-9 2-16,0-13-4 15,0-8 2-15,0-11 0 0,0-6-6 16,0-2 14-1,0 0-2-15,0-19-2 16,0-11 9-16,1-13-20 0,12-10 7 16,8-8 0-16,8-3-9 15,5 4 8 1,0 10 1-16,-6 18 0 0,-6 13 1 16,-8 14 23-16,-3 5-24 15,2 0-7-15,2 20 5 16,6 8-2-16,2 8 4 15,2 3 0-15,2 4 4 16,0 1-6-16,1 0 2 16,-3-2 0-16,-4-7-6 15,-3-5-67-15,-9-13-63 0,-9-10-309 16</inkml:trace>
  <inkml:trace contextRef="#ctx0" brushRef="#br0" timeOffset="187091.22">12787 14883 731 0,'0'0'0'0,"0"0"-73"0,0 0 64 0,0 0 2 0,0 0 2 0,0 0-9 0,80 55 14 0,-47-58-5 0,0-14 5 0,-6-4 0 0,-5-3 12 0,-11-2-8 0,-10 1-3 0,-1-3-1 0,-10-2 8 16,-19 2-5-16,-12 0-3 0,-9 4 0 16,-2 8 13-16,-3 9-7 15,6 7 35-15,3 6-22 0,5 24-18 16,8 13 26-16,10 15-24 15,14 4-2-15,9 1 5 16,12-4 2 0,24-12-8-16,13-6 0 0,13-7 9 15,10-11-12-15,10-12 3 16,12-9-39-16,12-2-49 16,3-13-178-16</inkml:trace>
  <inkml:trace contextRef="#ctx0" brushRef="#br0" timeOffset="187400.91">13736 14923 745 0,'0'0'7'0,"0"0"-2"15,0 0-10-15,0 0-1 16,0 0 6-16,134-19 0 16,-46 2 0-16,3-1-7 15,-6 2 10-15,-16 3-3 16,-17 6 5-16,-21 6 2 16,-17 1-4-16,-7 0-3 15,-7 0 0-15,0 0-5 16,-4 0 5-16,-10 0-46 0,-5 0-36 15,4 0-112-15</inkml:trace>
  <inkml:trace contextRef="#ctx0" brushRef="#br0" timeOffset="187969.2">15022 14331 749 0,'0'0'9'0,"0"0"6"0,0 0-8 0,0 0 18 0,0 0-25 0,0 0 0 0,0-31-7 0,0 45 1 0,0 12 3 0,0 10 3 0,0 8 0 0,-3 6 13 0,1 10-13 16,1 3 0-16,1 6 3 15,0 3-3-15,0-1-1 16,0-9-80-16,0-16-81 0,4-21-92 31</inkml:trace>
  <inkml:trace contextRef="#ctx0" brushRef="#br0" timeOffset="188290.97">14822 14290 780 0,'0'0'4'15,"0"0"-4"1,0 0-46-16,0 0 17 0,146-7-18 15,-67 25 30-15,-1 9 3 16,-1 7 14-16,-10 8-3 16,-7 11 13-16,-13 7-9 15,-11 6-1-15,-11 8 2 16,-11 6-5-16,-12 2 3 16,-2-6 0-1,-6-8 4-15,-18-16 5 0,-6-10-9 16,-13-11 0-16,-11-6 0 15,-17-7 9-15,-8-5-9 16,-2-6-23-16,16-7-60 16,21 0-160-16</inkml:trace>
  <inkml:trace contextRef="#ctx0" brushRef="#br0" timeOffset="188689.61">16045 14310 462 0,'0'0'195'0,"0"0"-192"16,0 0-6-16,0 0 1 15,0 0-4-15,0 0 2 16,-74 38 4-16,37 4 50 0,1 11-20 15,1 10-5 1,7 6 3-16,10 4-22 0,12 2-2 16,6-1-4-16,15-11 0 15,18-8-3-15,12-15 5 16,10-15-2-16,11-11 5 16,8-10 7-16,-2-4-13 15,-7 0 1-15,-11-10-3 16,-18-3-2-16,-15 0 5 15,-12 2 0-15,-9-2-2 16,0 4 2-16,-15 3-8 16,-9 5-41-16,-4 1-50 15,1 0-62-15</inkml:trace>
  <inkml:trace contextRef="#ctx0" brushRef="#br0" timeOffset="189058.74">16654 14819 736 0,'0'0'14'0,"0"0"-14"0,0 0 0 0,0 0-5 0,97 0 14 0,-25 0-14 0,8 1 5 0,-2 6 0 0,-8 2-9 0,-16 1 11 0,-16-4-2 0,-13-2 0 15,-12-3 3-15,-9-1-7 0,-4 0 4 0,0 0 0 0,0 0 4 0,-10-3-3 16,-4-1-1-16,7 3 3 15,2-1 0-15,5 1-6 0,0 1-79 16,0-2-79 0,0-3-134-16</inkml:trace>
  <inkml:trace contextRef="#ctx0" brushRef="#br0" timeOffset="190300.45">17824 14510 703 0,'0'0'29'0,"0"0"-12"0,0 0 11 0,0 0 0 0,0 0-15 0,0 0 22 0,4-38-35 0,-1 38-16 0,3 5 13 0,2 21-9 0,4 12 12 0,-3 13-1 0,1 8 11 15,2 12-12-15,-2 4 2 16,5-5 0-1,-1-5-5-15,-4-15 8 0,-1-15-3 16,-3-13 0 0,-4-10 6-16,-1-9-10 0,-1-3 4 15,0 0 0-15,2-13 34 16,-1-13-34-16,4-10 0 16,3-11 0-16,4-9 2 15,2-6-5-15,4-1-2 0,2 4 5 16,-1 10-2-1,0 12 3-15,-5 14-1 16,-3 12 0-16,-2 11-6 0,-1 0 2 16,2 17-12-16,-3 20 12 15,4 14-3-15,-2 15 9 16,3 6-2-16,0 3 0 16,4-3 5-1,1-5-9-15,4-3 4 0,-6-7-29 16,-1-17 20-16,-6-14-4 15,-5-15 13-15,0-11-6 16,4-1 20-16,4-23 46 16,9-15-60-16,8-10 4 0,6-7-8 15,5-9 4-15,6-7 0 16,5-7-1 0,-1 5-6-16,-5 13 4 0,-13 18 3 15,-12 19 0-15,-10 14 2 16,-6 7-2-16,-3 3 0 15,0 0-34-15,0 10-78 16,-1 10 67 0,-7 5-38-16,7 0-72 0,1 0-33 15</inkml:trace>
  <inkml:trace contextRef="#ctx0" brushRef="#br0" timeOffset="190789.41">18908 15101 651 0,'0'0'55'0,"0"0"19"0,0 0-44 0,0 0-18 0,0 0-12 0,0 0 2 0,39 2-2 0,7-8 0 0,12-3 0 0,2 3-6 0,1 1 9 0,-4 4-3 0,-2 1 1 16,-7 0 10-16,-11 0-13 0,-10 0 2 0,-13 3-2 0,-10 0-9 0,-4-3 13 0,0 0-2 15,0 0 0-15,0 0 6 16,0 0-8-16,0 0 2 16,0 0 0-16,0 0-8 15,0 0 8-15,0 0-30 16,0 0-19-16,0 0-81 0,0 0-114 15</inkml:trace>
  <inkml:trace contextRef="#ctx0" brushRef="#br0" timeOffset="193769.33">6670 16033 613 0,'0'0'82'0,"0"0"-51"0,0 0-12 0,0 0 28 0,0 0 7 0,0 0-45 0,21-34-1 0,-21 34-8 0,0 10-3 0,3 11 3 0,3 7 5 0,1 5-4 0,4 7 29 15,2 6-30-15,1 6 13 16,-1 6-13-16,5 5 12 15,-4 2-17-15,5-1 5 16,-3-8 0-16,5-5-3 16,-3-10 8-16,0-9-5 15,-3-8 0-15,-5-8 8 16,-1-6-14-16,-6-3 6 16,-3-7-1-16,0 0-10 15,0 0 11-15,0 0 0 16,0 0-1-16,0 0-23 15,0-4-22-15,-10-8-62 0,-2-5-113 16</inkml:trace>
  <inkml:trace contextRef="#ctx0" brushRef="#br0" timeOffset="194890.31">11355 15961 797 0,'0'0'93'0,"0"0"-91"0,0 0 3 0,0 0 17 0,0 0-22 0,0 0-1 0,-3 25-2 0,3 8-2 0,13 9 0 0,5 3 5 16,3 3 0-16,3 2 1 15,1 3 1-15,-4 2-2 16,-4 0 0-16,-4-3 5 16,-4-5-13-16,-6-8-17 15,0-3-31-15,-3-7 1 16,0-11-40-16,0-8-52 0,0-10-117 15</inkml:trace>
  <inkml:trace contextRef="#ctx0" brushRef="#br0" timeOffset="195290.52">11341 15795 663 0,'0'0'10'16,"0"0"-10"-16,0 0 0 16,0 0-4-16,0 0 4 0,-91 42 0 15,59-9 0-15,-3 7 9 16,2 1-5-16,-1 3 6 16,9-2-9-16,1-3 17 15,10-6-15-15,7-6-3 16,5-6 0-16,2-4 3 15,0-3-9-15,20-5 6 16,14-5 0-16,18-4 28 16,19 0-15-16,9-13-5 15,8-3-8-15,-3 4 5 16,-15 3-2-16,-13 6 4 16,-15 3-6-16,-14 0 9 0,-7 2-10 15,-8 8-2 1,-2-2-1-16,-1 2-39 15,-4-1 24-15,-1-2-25 0,1-1-12 16,1-4-13-16,2-2-143 16</inkml:trace>
  <inkml:trace contextRef="#ctx0" brushRef="#br0" timeOffset="195614.87">11920 15972 600 0,'0'0'65'0,"0"0"-28"0,0 0-9 16,0 0-8-16,0 0-14 15,0 0 5-15,3 34-5 16,3 3-1-16,0 11 33 16,-5 2-25-1,1 7 9-15,1 1-16 0,3-1 8 16,6 2-15-16,4-5 1 15,1-7 0-15,-2-10 1 16,-3-10 3-16,-2-10-2 16,-6-9-2-16,-2-5 5 15,-2-3-12-15,1 0 7 16,-1 0-14-16,0 0 10 16,0 0-57-16,0-7-58 15,0-2-156-15</inkml:trace>
  <inkml:trace contextRef="#ctx0" brushRef="#br0" timeOffset="196714.27">15496 15752 682 0,'0'0'6'0,"0"0"-6"0,0 0 0 0,-88 25-1 0,60-2-8 0,4-2 13 0,0 2-4 0,6-2 0 0,6-2 3 0,5 3-6 0,4 1 3 0,3 2 0 0,0 3 5 0,18 2 5 0,9 3-8 0,6 1-2 0,-1 3 5 0,1-2-2 0,-1 1-3 0,-4 0 0 0,-3 0 15 16,-7 0-8-16,-9-1 3 0,-9 0 3 0,0-3-10 15,-8-4 23-15,-18-2-22 16,-10-7 9-16,-6-3 11 16,-1-7-22-16,-6-4 4 15,-2-5-6-15,2-2-80 16,10-22-111-16</inkml:trace>
  <inkml:trace contextRef="#ctx0" brushRef="#br0" timeOffset="197021.28">15470 15854 791 0,'0'0'4'16,"0"0"14"-16,0 0-18 15,0 0-2-15,141-60-4 16,-54 50-12-16,7 3 15 15,0 3-2-15,-13 3 5 16,-12 1-3 0,-16 0 6-16,-16 0-2 0,-18 0-1 15,-10 0-9-15,-9 0 9 0,0 0-13 16,0 0 13-16,-12-3-8 16,-4-1 5-16,-2 1-26 15,0 3-12-15,6 0-67 16,2 0-118-16</inkml:trace>
  <inkml:trace contextRef="#ctx0" brushRef="#br0" timeOffset="197809.55">17571 16249 611 0,'0'0'47'0,"0"0"12"0,0 0-14 0,0 0 10 0,0 0 1 0,0 0-41 0,0-13-2 0,0 13-11 0,0 0 11 0,0 0-22 16,-5 0 9-16,-7 10-5 0,-6 13 0 0,-5 9 9 0,1 3-4 0,7 5 0 0,11-2 7 0,4-1-14 0,8-2 7 0,15-4 0 0,7-1 0 0,4-4 6 15,5-1-6-15,1 0 0 16,2-1 4-16,0-1-5 0,-3 3 1 16,-5-2 0-1,-6-1 1-15,-7-4 6 0,-10-3-7 16,-10-6 0-16,-1 0 0 16,0-2-6-16,-14 1 12 15,-11 0 0-15,-11 1 7 16,-2-3-8-16,-1-5-10 15,-3-2 0-15,2 0-35 16,4-14-40-16,9-14-94 16,15-10-202-16</inkml:trace>
  <inkml:trace contextRef="#ctx0" brushRef="#br0" timeOffset="198164.25">17797 16229 777 0,'0'0'29'0,"0"0"-16"16,0 0-13-16,0 0 0 15,106-7-2-15,-42 4 3 16,12-1-1-16,3-3 0 15,0 1 4-15,-8-1-7 0,-18 3 6 16,-22 0-3-16,-13 2 29 16,-13 2-26-16,-5-1 12 15,0 1 15-15,0 0-27 16,-2-3 27-16,-8 2-30 16,-1-2 0-1,2 3-2-15,-1 0 2 0,0 0-24 16,-1 0-55-16,-5 3-78 15,-1-1-106-15</inkml:trace>
  <inkml:trace contextRef="#ctx0" brushRef="#br0" timeOffset="202102.02">20144 14692 768 0,'0'0'29'0,"0"0"-28"0,0 0 1 0,0 0-2 0,-113-38 5 0,53 38-12 0,-3 0 7 0,2 3 0 0,7 11 8 0,10 4-5 15,14 2-3-15,15 4 0 0,11 3 8 16,4 7-16 0,19 2 8-16,19 4 0 15,12 1-4-15,6 0 7 16,1-2-3-16,-8 2 1 15,-7 0 10-15,-14-3-21 16,-11-2 10-16,-11-7 0 0,-6-5-5 16,-12-2 10-16,-23-7-5 15,-11-2 7-15,-6-2 4 16,-3-4-22-16,4 0-2 16,11-6-95-16,14-1-90 15</inkml:trace>
  <inkml:trace contextRef="#ctx0" brushRef="#br0" timeOffset="202922.76">20144 15134 716 0,'0'0'70'0,"0"0"-64"16,0 0 10-16,0 0-10 15,0 0-1-15,0 0-5 16,1 10-7-16,-1 8 0 15,0 0 7-15,6-4 0 16,9-2-3-16,5-6 7 16,7-6-4-16,4 0 2 15,-1-5 10-15,-2-10-21 16,-6-5 9-16,-8-5-1 16,-6-5-15-16,-4-1 16 0,-4-1 0 15,0 2-5 1,-17 3 10-16,-1 7-5 15,2 8 7-15,1 9-3 16,-3 3 9-16,-3 7-13 0,0 18 0 16,-3 8-4-16,5 5 12 15,6 1-12-15,5 1 4 16,2-1 0-16,6 0-6 16,0-7 6-16,0-4-6 15,9-5 3-15,6-8-47 16,7-5 6-16,4-7-24 15,5-3-5-15,5 0 18 16,0-11-34-16,-3-8 67 16,-8-5 22-16,-7-4 6 0,-8-4 53 15,-1-7-25-15,-1 2-28 16,-1-2 22-16,-4 7-9 16,0 7 27-16,-3 6 27 15,0 9-20-15,0 6 22 16,0 4-51-16,0 0-23 15,0 0 1-15,0 0-2 16,0 0 0-16,0 11-10 16,0 8 11-16,-4 5-8 15,0 6 7-15,-1 7 0 16,0 5 0-16,1 4 5 16,-2 3-5-16,-2-1 0 15,0-1-16-15,2-7 3 16,-1-13-10-16,4-10 14 15,2-10 2-15,1-5 10 0,0-2-3 16,0 0 0-16,14 0 5 16,5-12-5-1,6-9 6-15,5-5 9 0,6-11 23 16,7-5-34-16,6-7 13 16,5 3-17-16,-6 6 8 15,-9 12-17-15,-12 14 9 16,-11 10-17-16,-7 4 2 15,-8 6-70-15,-1 13-19 16,0 7-16-16,-12-1-359 16</inkml:trace>
  <inkml:trace contextRef="#ctx0" brushRef="#br0" timeOffset="203384.13">19441 16027 609 0,'0'0'34'0,"0"0"-34"0,0 0-43 0,0 0 37 0,0 0-21 0,0 0 16 0,-1 0 8 0,1 0 6 0,-2 0 10 0,1 0 13 0,1 0-25 0,0 0 21 16,0 0-22-16,-2 0 2 15,-4 0-13-15,-2 0-9 16,-3 0-83-16,0 0-122 15</inkml:trace>
  <inkml:trace contextRef="#ctx0" brushRef="#br0" timeOffset="204200.28">19129 16643 427 0,'0'0'181'0,"0"0"-160"0,0 0 31 0,0 0-2 0,0 0-1 0,0 0-13 0,0-12-1 0,0 12 15 0,0 0-38 0,0 0-1 15,0 0-8-15,2-1 5 16,-1 1-14-16,5-2 6 15,5 1 0-15,5-2-4 16,9 0 6-16,8 0-2 16,10 2 0-16,7 0 6 15,11 1-11-15,0 0 5 16,-1 0-1-16,-5 0-5 16,-15 1 6-16,-10 5 0 15,-9-1-1-15,-12 0 5 0,-4-4-11 16,-4-1 2-16,-1 0 5 15,0 0-4-15,0 0 6 16,0 0-2-16,0 0 0 16,0 2-30-16,0-1 1 15,0 3-57-15,-5-1-28 0,-2-3-58 16</inkml:trace>
  <inkml:trace contextRef="#ctx0" brushRef="#br0" timeOffset="205231.84">20450 16068 781 0,'0'0'52'0,"0"0"-21"0,0 0-31 0,0 0 1 0,0 0-4 0,0 0-13 0,-23 13 16 0,16 15-4 0,-1 6 5 0,1 7-1 0,-2 2 0 0,0 4 10 0,-5 4-19 16,-5 3 9-16,-8 0-64 16,-6-1-51-16,-1-11-171 15</inkml:trace>
  <inkml:trace contextRef="#ctx0" brushRef="#br0" timeOffset="205725.99">20502 16085 118 0,'0'0'524'0,"0"0"-524"0,0 0 7 16,79-14-11-16,-63 21 4 15,-2 10 0-15,-3 7 14 0,-3 4-10 16,-6 6 11 0,-2 3 2-16,0 2-17 0,-11 1 17 15,-11 0-14 1,-8 3 3-16,-4-2 6 0,-2 1-11 16,-1-1 6-16,4-4-4 15,9-4 3-15,4-7-7 16,11-6 1-16,9-6 0 15,0-7 1-15,17-5 6 16,22-2 25-16,16 0 14 16,14-6-45-16,4-5 5 15,-9 1-6-15,-11 1-13 16,-15 5 12-16,-13-1-62 16,-14 0-80-16,-11-4-250 0</inkml:trace>
  <inkml:trace contextRef="#ctx0" brushRef="#br0" timeOffset="208488.99">19005 14005 430 0,'0'0'3'0,"0"0"-6"0,0 0 8 0,0 0-11 0,0 0 6 0,0 0 0 0,-77 71 3 0,77-71 34 0,3 0 15 0,19 0-31 0,14 0-16 0,10 0 1 16,9 3-6-16,5 4 0 15,3 1 32-15,4 3-32 16,2 3 5-16,-7 0 14 15,-7 2-19-15,-10 0 15 16,-14 2-15-16,-8 1 4 16,-2 3-2-16,1 2 0 15,2 3-2-15,9 0 0 16,6 3 4-16,2 0-8 16,5-1 4-16,-4 0 0 15,-4-2-2-15,-5-2 6 16,-8-1-4-16,-3 3 0 0,-5-2 8 31,-1 2-8-31,-1 0 0 0,0-2 1 0,-1 3-1 16,3 1 0-16,4 2 0 15,6 1 0-15,9-1 12 16,-2-1-17-16,-1-5 5 16,-8-4 0-16,-5-2 16 15,-4-2-16-15,-4-3 0 16,0 1 7-16,-3 1 2 15,3 1-11-15,3-3 2 16,3 2 0-16,6-3 13 16,-2-1-13-16,-1-1 2 15,-3-2-2-15,-6-2 7 16,-2 0-10-16,-1 0 3 16,0 2 0-16,1-1 5 0,2 0-2 15,-1-1-3 1,-1 0 0-16,-2 0 4 0,-2-1-11 15,4 1 7-15,2 2 0 16,7 2 4-16,6 2-2 16,6-2-2-16,2-1 5 15,1-3 4-15,-6-2-9 16,-2-1 0-16,-7-1 8 16,-8 1 0-16,-1 2-3 15,-3 1-5-15,1 6 0 16,-1 3 4-16,5 2-9 0,-1 1 5 15,5 3 0 1,-1-2 2-16,3 0-2 16,0-4 0-16,-3-3-1 15,-5-2 11-15,-4 1-17 0,-3 0 7 16,-3 6 0-16,0 5-3 16,0 7 8-16,0 3-5 15,-1 4 0-15,1-3 5 16,0-4-8-1,0 1 3-15,0-8 0 0,0-1-2 0,0-1 6 16,0 3-4 0,0 3 0-16,0 4 1 0,-3 9-4 15,-8-1 3 1,-2 6 0-16,2 1 0 0,5-7 0 16,2 1 0-16,4-8 0 15,0-2 5 1,0 2-13-16,3-4 8 0,6 0 0 15,0 2 0-15,-2-6 6 16,-5 0-6-16,-2 3 0 16,0-4 3-16,-8 0-6 15,-1 1 3-15,-1 1 0 0,1-3 1 16,0 0 4 0,3-3-4-16,1-1-1 15,1-2 5-15,-1-2-10 16,1 0 5-16,-2-6 0 0,0 1 5 15,0 1-1 1,0 0 2-16,-3 3-6 0,2 1 12 16,-1-1-16-16,2 1 4 15,2-1 0-15,-2 2-1 16,5-3 1-16,1 4 0 16,0-4 0-1,0 2 8-15,-2-2-14 0,2-1 6 16,-1 3 0-16,-1 3 1 15,-1 7 3-15,-3 7-4 16,-2 2 0-16,-3-2 7 16,0-2-14-16,0-6 7 15,0-5 0-15,3 0 1 0,1-3-1 16,1 3 0 0,-3 2 0-16,0 4 8 0,-2 4-17 15,-2 0 9-15,0-1 0 16,-4-3-3-16,2-4 7 15,-4-3-4-15,2-7 0 16,-3-2 10-16,-3-4-7 16,1-1-3-16,-4-1 0 15,-5-2 6-15,-6 0-4 16,-6 0-2-16,-9 0 0 0,-8-2 9 16,-10-6-14-1,-11-2 5-15,-10-3 0 0,-12-4 4 16,-8-4-1-1,-9-3-3-15,-11-4 0 16,-7-1 10-16,-9 1-14 0,-7 0 4 16,-1-3 0-16,-8 2-6 15,-4-3 8-15,-8-2-4 16,-8-3 0-16,-5-5-29 16,-9-1 29-16,3-1-9 15,-2-1 11-15,-2-1-9 16,-6 0 16-16,-5 1-7 15,-5-1 0-15,-6 0 4 16,-2 0-11-16,-7 2 7 0,1-1 0 16,0 1 31-16,2 0-31 15,2-1 9 1,1-3-9-16,-4-1 9 16,-1-3-9-16,-2 0 0 0,-3 3 0 15,2 6-5-15,1 2 5 16,4 3 0-16,6-1-1 15,10 1 11-15,8-1-17 16,6 1 7-16,9 0 0 16,4-1 3-16,11 2 1 15,3-2-4-15,5 0 0 16,4-1 0-16,-2-1-4 0,4-2 4 16,6-1 0-1,4 0-2-15,9 2 12 16,11 1-10-16,4 3 0 0,14 4-2 15,2 1-1 1,1 5 3-16,8 3 0 0,1 1 0 16,5 3 5-1,5 5-5-15,2 2 0 0,-2 6 6 16,-3 2 0-16,4 5 2 16,-1 1-7-16,3 0 10 15,2 13-7-15,-3 5-4 16,-2 3 0-16,2 4 0 15,-2 1-6-15,6-3 6 16,4 2 0-16,1-3 2 16,10 5 0-16,1 4-2 15,9 2 0-15,4 2 1 16,5 0-9-16,6-1 8 16,5-2-20-16,9-3 20 0,6-2-15 15,6-4 15-15,6 4 0 16,5 2-5-16,2 0-1 15,3 2 6-15,0 0 0 16,9 0-5-16,5-1 7 16,-1-2-2-16,4-3 0 15,-3 1 2-15,-2 0-7 16,-4 0 5-16,4 1 0 16,-3 0 0-16,1-3 4 15,5-2-4-15,2-2 0 16,2 0 2-16,6-3-12 0,0-2 10 31,2-2 0-31,-1-2-4 0,-4-2 4 0,-1 1 0 16,-4-3-1-16,-4-2 2 15,-4 1-12-15,-5-2 11 16,-2-1-22-16,1-1 5 16,-3-1-36-16,0 0-16 15,0-1-73-15</inkml:trace>
  <inkml:trace contextRef="#ctx0" brushRef="#br0" timeOffset="209030.47">17652 18226 72 0,'206'96'154'0,"-6"2"-116"0,-12-6 29 0,-6-5 17 0,-13-5 21 0,-8-3-42 0,-3-2-32 0,-7-5-13 0,2-12-18 0,-1-17-12 0,-5-21-76 16,-5-14-107-16</inkml:trace>
  <inkml:trace contextRef="#ctx0" brushRef="#br0" timeOffset="209178.77">20506 19048 381 0,'0'0'55'15,"145"0"-45"-15,-76 0-4 0,-7 0-12 16,-5 0 6-16,-9 0-1 15,-5 0-8-15,-9 0-19 16,-4 0 27-16,-6 0-28 16,-9 0-38-16,-14 0-138 15</inkml:trace>
  <inkml:trace contextRef="#ctx0" brushRef="#br0" timeOffset="212171.43">5663 17119 553 0,'0'0'179'0,"0"0"-179"15,0 0 2-15,0 0-6 0,0 0 4 0,0 0 0 0,75 85-4 0,-34-70-3 0,12-3 4 0,15-5 3 0,16-3 0 0,13-2 2 16,12 2-1-16,7 2 9 16,3 2 7-16,2 7-16 15,7 1 4-15,-1 5-5 0,-1 3 5 16,-4 1-9 0,2 2 4-16,-2-1 0 15,2-2 0-15,6-1 4 16,4 0-4-16,5 0 0 0,7-2 6 15,3 1-6-15,2 4 0 16,7 0 0 0,-6 1-2-16,3 2 4 0,-4 1-2 15,0-1 0-15,6 2 2 16,0-1-3-16,5-1 1 16,3 2 0-16,4-1-2 15,0 2 5-15,0 2-3 16,-4 2 0-16,-1 2 0 15,-9 3-1-15,-1-2 1 16,-7 5 0-16,-5-1-2 0,-2 3 1 16,2 3 1-16,-3 1 0 15,4-1 3-15,0 2-4 16,-5-5 1-16,-1 2 0 16,-3-1-1-16,-6-4 7 15,1 3-6 1,0-4 0-16,0 2 4 0,5-5 10 15,6-3-13-15,4-2-1 16,2-8 0-16,0 1 4 16,-6-1-4-16,2-4 0 15,1-2 1-15,-4-2-4 16,7-1 5-16,3-5-2 16,-2-1 2-16,0-4 8 0,-4-2-10 15,-2-2 6-15,2-2-2 16,0 5 17-16,2-6-20 15,6 0 0-15,1 0-1 16,-2 0 7 0,1 0-14-16,-5 0 7 0,-5 0-15 15,0 0 5-15,-2 0 10 16,0-10 0-16,2-2 0 16,-2 1 10-16,-6-2-10 15,0 0 0-15,-11-1 0 16,-1-2-9-16,-4-1 9 15,-1-2-18-15,0-4 16 16,-1-4-17-16,3 1 19 16,-2-4-2-16,1 0 8 0,-9 3 12 15,-8 8 4-15,-9 0-8 16,-8 2 0-16,-6 3-7 16,-4-3-7-1,3-2 0-15,5-4 0 0,5-7-4 16,5 0 4-16,5-3 0 15,4 0 3-15,0 4-3 16,-3-1-3-16,-6 3-3 16,-12-1-8-1,-8 3 7-15,-5-1 7 0,-3 0 0 16,-1-1 6-16,1-2-4 16,4 3 3-16,6 2-5 15,0 1 3-15,2 2 0 0,-4 0-1 16,-5 0-2-16,-11-2 1 15,-11 3 6-15,-10-5-7 16,-7 2 11-16,-6 2-11 16,-2-5 28-16,4 6-28 15,3-6 8-15,7 2-8 16,3-4 5-16,3 3-11 16,-2 2 0-16,-10 0 6 15,-4 6 0-15,-9 1 1 16,-2 0 5-16,-1 0 21 15,1 2-26-15,1 0 1 16,5-3-2-16,4-1-5 16,4-3-8-16,2-2 13 0,-4-2 0 15,-3 0 1-15,-9 3 6 16,-6-1-8 0,-2 5 1-16,-1-1 0 0,-3-3-6 15,0 1 6-15,0-4 0 16,0-3-3-16,-3-5 6 15,-6-1-3-15,0 0 0 16,0 3 0-16,-1 1-5 16,1 1 5-16,0 2 0 15,-3-5 1-15,-1 1 2 16,-5-2-3-16,0-7 0 0,-3-3 2 16,0-2 12-1,2 1-9-15,2 5 15 0,7 10-2 16,5 11-7-16,4 10-22 15,1 8 2-15,-2 0-120 16,-8 0-216-16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7-14T05:59:44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5211 7722 635 0,'0'0'39'15,"0"0"8"-15,0 0 21 0,0 0-5 0,0 0-21 0,0 0 7 0,0 0-2 0,-12-8-39 0,12 8 36 0,0 0-34 0,0-1-6 0,0-1 7 16,20-3-9-16,18-6-2 16,22-2 0-16,19-4 9 15,20 4-9-15,5 2 0 16,0 4 0-16,2 2-2 16,3 1 6-16,6 1-4 15,4 2 0-15,7-2 4 16,-1 0-8-16,5 1 4 15,0 0 0-15,-1 1 2 16,-5 1 1-16,-6 0-3 16,-9 0 0-16,-15-2 1 0,-6 0-9 15,-10-1 8-15,-10-1 0 16,-2-2 4-16,-4 0-2 16,-5 1-2-16,-1 0 0 15,-4 3 7-15,-12 2-16 16,-3 0 9-16,-10 0 0 15,-4 0-1-15,-4 0 4 16,-4 1-3-16,-3 0 0 16,-5 1 4-16,-2-1-11 15,-2-1 7-15,-2 0 0 16,-1 0 6-16,2 0 4 0,-2 0-10 16,1 0 0-16,-1 0 7 15,0 0-10 1,0 0 3-16,0 0 0 0,0 0-3 15,0 0 9-15,0 2-12 16,0-2-3-16,0 3-59 16,0 2-11-16,10 2-34 15,-2 0-22-15,1-5-159 16</inkml:trace>
  <inkml:trace contextRef="#ctx0" brushRef="#br0" timeOffset="1169.06">15175 7093 391 0,'0'0'10'0,"0"0"-10"0,0 0-27 0,0 0 2 0,0 0 25 0,0 0 2 0,-89-80 3 0,74 70 23 0,2 3-28 0,-2 4-18 0,-2 3-39 15,-5-1-34-15,-2 1-92 0</inkml:trace>
  <inkml:trace contextRef="#ctx0" brushRef="#br0" timeOffset="1731.58">14625 7279 295 0,'0'0'54'0,"0"0"-39"0,0 0 8 16,0 0 35-16,0 0 22 15,0 0-36-15,0 9 19 16,0-9-1-16,0 0-27 16,0 0 23-16,0 1-56 15,0 2 5-15,5 3 8 16,12 1-14-16,9 2 37 16,14-2-15-16,11-2-23 15,13-2 35 1,15 1-34-16,7-1 5 15,10 1-6-15,4 2 10 0,-1 2-15 16,-5 2 5-16,-8 0 0 0,-7 0 0 16,-4 0 4-16,-4-3-4 15,-5 0 0-15,-8-2 4 16,-6-4-11-16,-1-1 7 16,-4 0 0-16,-3 0-3 15,-5 0 6-15,-9-6-3 16,-13 3 0-16,-7-1 9 15,-9 3-15-15,-1-2 6 16,0 3-33-16,2 0-19 16,-1 0-70-16,1 10 32 15,1-2-88-15</inkml:trace>
  <inkml:trace contextRef="#ctx0" brushRef="#br0" timeOffset="2447.05">18255 7467 212 0,'0'0'361'0,"0"0"-351"0,0 0-10 0,0 0 0 0,0 0 47 0,0 0-12 0,69-21-18 0,-43 15 11 0,16 1-26 0,18-2 28 0,17-1-16 0,13-2-2 15,2-3 17-15,1 1-21 16,-2 0 9-16,-3 2 0 16,-3 1-11-16,-4 1 2 0,-11 1-8 15,-12 1 0 1,-6-1-2-16,-12 0 8 0,-11 0-6 16,-13 3 0-16,-7 0 3 15,-9 2-13-15,0 1-2 16,-10 1-64-16,-21 0-44 15,-14 0-60-15,-12 4-14 16</inkml:trace>
  <inkml:trace contextRef="#ctx0" brushRef="#br0" timeOffset="3616.17">13482 8320 437 0,'0'0'30'0,"0"0"-16"0,0 0-9 0,0 0 16 0,0 0 12 0,0 0 19 0,-13 1 49 0,13-1-37 0,3 0-8 0,24-4-17 0,20-14-35 0,25-5 8 16,21-4-12-16,14 0 0 15,10 3 2-15,2 2 6 16,2 4-8-16,-2 5 0 15,-9 1 5-15,-11 3-9 16,-19-1 4-16,-24 3 0 16,-19 1-4-16,-21 2 9 0,-10 1-5 15,-6 0 31-15,0 3 11 16,0-1 6-16,0 1-36 16,0-2-12-1,0 2 12-15,0 0-11 0,0 0-1 16,0 0 0-16,0-1 12 15,0 1-22-15,0 0 10 16,0 0 0-16,0 0 12 16,0 0-9-16,0 0-3 15,0 0 4-15,0 0 5 16,2 0-14-16,-1 0 5 0,-1 0 0 16,2-2 17-1,-2 2-13-15,0 0-4 16,1 0 0-16,-1 0 14 15,0 0-20-15,0 0 6 0,0 0 0 16,0 0-8 0,0 0 14-16,0 0-6 0,0 0 0 15,0 0 3-15,6-1-10 16,5-5 7-16,1-2 0 16,1 1 9-16,-6 2-5 15,-4 1-4-15,-3 4 2 16,0 0 11-16,0 0-18 15,0-1 5-15,3 1 0 16,-1-2-6-16,-2 1 14 16,0 0-8-16,0-1 0 15,0 2 18-15,0 0-21 0,0 0 3 16,0 0 0-16,0 0 3 16,0 0 1-16,0 0-4 15,0 0 0-15,0 0 4 16,0 0-18-16,0 0 14 15,0 0-14-15,0-1 13 16,0 1-47-16,0 0-28 16,0-3-16-16,0-4-102 15,0-7-257-15</inkml:trace>
  <inkml:trace contextRef="#ctx0" brushRef="#br0" timeOffset="5949.44">23618 7312 520 0,'0'0'25'0,"0"0"5"0,0 0-2 0,0 0 39 0,0 0-34 0,0 0-28 0,65-18 4 0,-45 13-8 0,2 2-1 0,6 1 11 0,8-3-6 0,5 4-5 0,9 0 0 16,8-1 2-16,8 1 6 16,9 1-5-1,2 0-3-15,3 0 18 0,-4 0-12 16,2 0 9-16,-8 0-14 16,-1 0 5-16,-2 1 5 15,-2 2-11-15,7-3 1 16,7 0 0-16,5 0 7 15,2 0-10-15,-5 0 2 0,-7 0 0 16,-6 0-2 0,-9 0 2-16,-7 0 0 0,-4 0-1 15,-9 3 10 1,-8-2-11-16,-1 1 2 0,-3-2 0 16,0 0-5-16,0 1 8 15,1 0-3-15,-6 1 0 16,-2 1 10-16,-10-2-14 15,-5-1 4 1,-2 0 0-16,-3 0 2 0,0 0-2 16,0 0 18-16,0 0 26 15,0 0-38-15,0 0 22 16,0 0-22-16,1 0-2 0,1 0 14 16,-1 0-16-1,2 0-2-15,-3 0 0 0,1 0-2 16,-1 0-2-16,0 0-47 15,0 0-64 1,0 2-53-16,0-1-211 0</inkml:trace>
  <inkml:trace contextRef="#ctx0" brushRef="#br0" timeOffset="7191.02">28339 7123 540 0,'0'0'34'0,"0"0"-1"0,0 0 53 0,0 0-32 0,0 0-13 0,0 0 15 0,0 0-38 0,0-24 8 0,3 24-20 0,18 0 6 0,10 0-17 16,14 0 5-16,15 3 0 16,11 5-3-16,8-2 4 15,8 0-1-15,-2-2 0 0,-4-3 11 16,-7 1-14-16,-10-2 3 16,-10 0 0-16,-8 0 1 15,-10 0 3 1,-6 0-4-16,-9 0 8 15,-11 0 1-15,-1 0 1 16,-6 0-10-16,-2 0 3 0,1 0-3 16,-2 0 3-16,3 0-3 15,0 0 0-15,-1 0-9 16,-2 0 8-16,0 0-26 16,0 0-20-16,0 0 5 15,0 0-53-15,0 0-32 16,-5 0-50-16</inkml:trace>
  <inkml:trace contextRef="#ctx0" brushRef="#br0" timeOffset="8430.73">23735 8150 681 0,'0'0'9'0,"0"0"0"0,0 0 11 0,0 0 37 0,0 0 13 0,0 0-54 0,22-62-1 0,14 61-15 0,13 1 0 0,22 0 0 16,15 0 4-16,13 5-4 0,8 8 0 15,3 0 12-15,-4-2-19 16,-9-2 7 0,-13-5-5-16,-23-3-6 0,-19-1 10 15,-17 0 1-15,-14 0 0 16,-8 0 5 0,-3 0-13-16,0 0 8 0,0 0-27 15,2 0-9-15,12 6-74 16,11 1-49-16,14 0-37 15</inkml:trace>
  <inkml:trace contextRef="#ctx0" brushRef="#br0" timeOffset="9032.2">26762 8493 406 0,'0'0'222'0,"0"0"-193"0,0 0 30 0,0 0 37 0,0 0-34 0,0 0-37 0,19-7 4 0,-7 4-29 0,12 2 1 0,10 1-4 0,20 0 6 15,16 7-3-15,18 7 0 16,14 6 3-16,14 1-8 15,16 0 5-15,18-4 0 16,13-4-2-16,8-9 2 16,1-4 0-16,-10 0-1 15,-21 0-8-15,-17 0 1 16,-20 3 8-16,-17 7 0 16,-5 0-2-16,-8 0 6 15,-4-2-4-15,-4-1 0 16,-3-3 10-16,-8-2-2 15,-9-2-8-15,-11 0 2 0,-12 0 11 16,-6 0-8 0,-8 0 0-16,-2 0-5 0,-1 0 7 15,1 0-16-15,-2 0 9 16,1 0-25-16,2-2 8 16,3 2-78-16,1 0-79 15,1-5-223-15</inkml:trace>
  <inkml:trace contextRef="#ctx0" brushRef="#br0" timeOffset="10920.77">30519 6216 582 0,'0'0'88'0,"0"0"-86"0,95-58-2 0,-65 52 1 0,1 3-9 0,7 3 8 0,9 0 0 0,4 10 7 0,4 4 2 0,-2 2 2 0,-4-2-11 0,-4 0 5 15,-3 0 5 1,-6-1-9-16,-7 2 0 16,-5 3 1-16,-9 1 8 15,-5 6-12-15,-2 8 2 0,-4 5 0 16,2 6-9-1,-3 1 13-15,-3 6-4 0,0 2 2 16,0 5 7 0,-16 6-9-16,-11 9 0 0,-10 9 6 15,-1 7 3-15,4 1-7 16,7-5-2-16,12-11 8 16,15-4 0-16,0-9-8 15,21-8 0-15,12-8 10 16,10-7 15-16,10-8-21 15,11-7 7-15,12-7 10 16,8-7-14-16,2-6-1 0,2-3-6 16,-2-5 0-1,-8-13 2-15,-10-7 4 0,-14-8-6 16,-17-5 24-16,-13-6-21 16,-16 1 16-16,-8 2-19 15,-10 5 0-15,-13 10 0 16,-4 9 0-16,0 7 0 15,3 8-2-15,-1 2-1 16,-1 6 0-16,-3 23-6 16,-5 12 8-1,2 15-6-15,11 7 7 0,7 6 0 16,10 2 0-16,4-2 10 0,0-2-16 16,14-6 6-16,2-4 0 15,2-3-1 1,-3-1 4-16,-3-1-3 0,-5 3 1 15,-4 0 10-15,-1-5-12 16,-2-8 1-16,0-9 0 16,0-12 6-16,0-4-4 15,-6-2-2-15,-7 1 1 16,-1 2 10-16,-5-1-22 16,-1 0 8-16,-8 4-54 15,-5-3-62 1,0-8-113-16</inkml:trace>
  <inkml:trace contextRef="#ctx0" brushRef="#br0" timeOffset="15276.23">5572 9710 249 0,'0'0'0'0,"0"0"-14"0,-100 83-27 0,75-62 31 0,4-4 10 0,6-2 15 0,5 1 11 0,-1-2-19 0,5 3-7 0,0-4-26 0</inkml:trace>
  <inkml:trace contextRef="#ctx0" brushRef="#br0" timeOffset="15948.99">5677 10292 235 0,'0'0'318'0,"0"0"-286"15,0 0-21-15,0 0 53 16,0 0-23-1,0 0-11-15,0 0 2 0,0 0-19 16,0 0 20-16,0 0-21 16,0 0-9-16,0 0 20 15,0 0-7-15,0 0 1 16,0 0 24-16,0 0-35 16,0 0 5-16,0 0-11 15,0 0-2-15,0 0-6 16,8-7 8-16,18-13 0 15,20-16 3-15,24-14 7 16,20-10-14-16,13-9 4 0,7-6 0 16,8-4 8-1,1 0-7-15,-5 7-1 0,-10 11 5 16,-16 16 7-16,-21 13-13 16,-23 12 1-16,-19 7 0 15,-13 7 2-15,-12 2 4 16,0 3 53-16,0-1 3 15,0 2-57-15,0-1 13 16,0 1-18-16,4 0 0 16,-4-2-8-16,0 2 13 15,0 0-5-15,0 0 0 16,0 0 11-16,0 0-14 16,0 0 3-16,0 0 0 15,0 0-7-15,0 0 7 0,0 0-6 16,0 0-30-1,0 2-92-15,-7 12-20 0,-10-1-102 16</inkml:trace>
  <inkml:trace contextRef="#ctx0" brushRef="#br0" timeOffset="18038.36">14912 9745 505 0,'0'0'37'0,"0"0"6"0,0 0-20 0,0 0-13 0,0 0 18 0,0 0-24 0,-14-7 16 0,14 7 7 0,0 0-17 0,0 0 19 0,0 0-16 0,0 0-1 16,0 0 24-16,0 0-32 15,0 0 7-15,0 0 6 16,0 0-10-16,0 0-8 15,3 0 1-15,24-5 0 16,16 0 33-16,23-2-21 16,16 0 5-16,13 0-16 15,5 3 9-15,5 1-16 16,-2 2 6-16,-8 1 0 16,-8 0 4-16,-19 0-4 0,-19 0 0 15,-17 2-3-15,-14 0 6 16,-9-2-10-1,-8 0 7-15,-1 0 0 0,0 0 8 16,0 0-3-16,0 0 7 16,0 0 11-16,0 0-18 15,0 0 5-15,0 0-10 16,0 0 0-16,0 0-8 16,0 0 16-16,0 0-8 15,0 0 0-15,2 0 2 16,-2 0-8-16,0 0 6 15,0 0 0-15,0 0-1 16,0 0 7-16,0 0-6 16,0 0 0-16,0 0 3 15,0 0-8-15,0 0 5 0,0 0 0 16,0 0-2-16,0 0 2 16,0 0-16-16,0 3-65 15,-6-2-136-15,-15-1-78 16</inkml:trace>
  <inkml:trace contextRef="#ctx0" brushRef="#br0" timeOffset="19089.5">17427 10146 629 0,'0'0'27'0,"0"0"-27"0,0 0 8 0,0 0 21 0,0 0-4 0,0 0-13 0,12-19 14 0,-10 19-25 0,-2-1 13 0,3 0 6 0,4-1-20 0,6-1 49 16,13-2-14-16,14 0-18 15,17 1 12-15,13 1-28 16,16 2 10-16,8-1-11 15,5 1 13-15,5-1-12 16,-2 0-1-16,-7-1 0 16,-7 1 0-16,-13 1 0 15,-15-1 0-15,-13 0 0 16,-16-2 6-16,-13 1-11 16,-12 0 5-16,-6 0 0 0,0 2 37 15,0-1-15-15,0 1 1 16,0 0-23-16,0 1 8 15,0-2-15 1,0 1 7-16,0-1 0 0,0 1-6 16,0 1 16-16,0 0-10 15,0 0 0-15,0-1 2 16,0 1-4-16,0 0 2 16,0-2 0-16,0 2 9 15,0 0 0-15,0 0-8 16,0 0-1-16,0 0-34 0,0 0-26 15,-8 0-60 1,-17 0-82-16,-13 3-67 0</inkml:trace>
  <inkml:trace contextRef="#ctx0" brushRef="#br0" timeOffset="19968.91">13731 11219 629 0,'0'0'224'0,"0"0"-224"0,0 0 0 0,0 0 2 0,0 0-1 0,0 0 5 15,47-39-6-15,21 32 4 0,16-2-6 0,16 4 2 0,4 0 0 0,8 0-2 0,-6-1 2 0,-4-2 0 16,-14-1 1-1,-20 1 11-15,-17 1-13 16,-18 1 1-16,-16 4 0 0,-12-3 29 16,-2 2 3-16,-3-4 35 15,2-1-10-15,-1-4-55 16,1 1 11 0,-1 1-13-16,-1 3 0 0,0 0-5 15,0 2 5-15,0-1-9 16,0 2-1-16,0 1-36 15,0 0 13-15,0 3-10 16,0 0-22-16,-3 0-1 16,-8 0-87-16,0 5-63 15</inkml:trace>
  <inkml:trace contextRef="#ctx0" brushRef="#br0" timeOffset="21313.1">24312 10020 228 0,'0'0'176'0,"0"0"-86"0,0 0-16 0,0 0-47 0,0 0-2 0,0 0-25 0,5-13 0 0,-5 13 29 0,0 0-22 0,0 0 1 0,0 0-5 0,0 0 10 0,0 0-12 0,0 0-1 16,0 0 6-16,0 0 0 15,0 3-4-15,4 8-2 16,1 2 0-16,2-1 9 16,4-1-14-16,2-1 5 15,9-1 0-15,14 0 10 16,25-1 4-16,26 1 20 15,26-1-18-15,20 1-5 16,7 4-17-16,3 1 6 16,-5 2 0-16,-10 4 0 15,-7 0 2-15,-6 0-2 16,-8-2 0-16,-7-2 9 16,-10-5-14-16,-14-3 5 0,-13-3 0 15,-16-4 9 1,-14-1-8-16,-16 0 22 0,-9 0 19 15,-6 0-38-15,-1 0 16 16,-1 0-20-16,0 0 0 16,2 0 8-16,-1 0-1 15,-1 0-7-15,0 0 0 16,0 0 5-16,0 0-11 16,0 0 6-16,0 0 0 15,0 0-14-15,0 0-8 16,0 0-58-16,0 0-36 15,-11 0-132-15</inkml:trace>
  <inkml:trace contextRef="#ctx0" brushRef="#br0" timeOffset="22549.62">28848 10388 162 0,'0'0'31'0,"0"0"-8"0,0 0 6 0,0 0 18 0,0 0 25 0,0 0-41 0,68 3 36 0,-68-3 33 0,0 0-27 0,0 0 17 0,0 0-38 0,2-10-44 16,2 2 32-16,1-2-17 15,5-2 2-15,8 3-18 16,12-1 6-16,18 0-17 16,16 3 4-16,14 6 0 15,14 1 0-15,11 0 4 16,6 0-4-16,1-6 0 16,-2-5 9-16,-11-2-14 15,-15 0 5-15,-17 2 0 0,-22 4 12 16,-18 3-10-1,-15 2 17-15,-9 1 8 0,-1 1-23 16,0 0 17-16,0-2-21 16,0 2 0-1,0 0-11-15,0 0 11 0,0 0-19 16,0 0-8 0,0 0-28-16,0 0 11 0,0 0-4 15,0 0-14-15,0 0-30 16,-3-7-148-16</inkml:trace>
  <inkml:trace contextRef="#ctx0" brushRef="#br0" timeOffset="29635.73">23745 9199 583 0,'0'0'0'0,"-36"-84"0"0,14 42 18 0,0-2 4 0,1 5 66 0,-3 6-27 0,3 8-54 0,2 4 41 0,-4 3-45 0,0 0-3 0,-4 3 9 0,-6-2-2 16,-5 0-7-16,-5 0 0 16,-9 3 7-16,-3 4-15 15,-8 4 8 1,-6 4 0-16,-1 2-3 0,-7 0 9 16,-4-2-6-16,-1-1 0 15,-6 2 2-15,-1-2-8 16,-1 2 6-16,4 1 0 15,5 0 6-15,5 0-4 16,4 10-2-16,4 5 0 16,-4 2 2-16,-1 0-6 0,-3 3 4 15,6 2 0 1,4 4-4-16,10 5 9 0,6 6-5 16,1 5 0-16,4 10 1 15,-6 7-9-15,1 5 8 16,-1 2 0-16,-1 0 0 15,4 6 6-15,8 3-6 16,5 2 0-16,10-4 1 16,7-8-9-16,6-5 8 15,6-6 0-15,6-2 1 16,0-2 5-16,0-1-6 16,9 7 0-16,11 3 5 15,8 3-10-15,6 5 5 0,10 4 0 16,9 8 0-16,8 3 0 15,5-4-3-15,4-4 2 16,0-9-2-16,-1 0-7 16,0 3 10-16,-5 0 0 15,-1-2-9-15,-4-2-44 16,-2-2 53-16,1-1 0 16,8 4 4-16,8 0-14 15,8-4 10-15,6-5 0 16,3-9-13-16,-3-11 17 15,-3-4-4-15,-7-10 0 16,-2-6 7-16,-7-5-7 16,2-6 0-16,10 1 0 15,11 0-3-15,10-2-1 16,8 0 4-16,1-1 0 16,2 2 0-16,0 2 8 0,-1 0-7 15,0 1-1 1,-9-1 8-16,-6 0-2 0,-7 1-6 15,-10 1 0-15,-4 1 1 16,0 1 39-16,-2-1-33 16,1 5 8-16,0-1-2 15,1 2-4-15,3 1 1 16,3-3-5-16,5-1 2 16,-2-3 4-16,-3-4-8 15,-9-3-3-15,-7-3 1 16,-11 0 17-16,-4 0-11 15,-1-2-7-15,1-1 9 16,12 2-12-16,10 0 6 16,5-4-3-16,3 1 0 15,-1-6 0-15,0-3-3 0,-1-4-5 16,-6-1 8-16,-7 0-9 16,-6 1 11-16,-7 3-2 15,-2-2 0-15,3-2 11 16,3-2-15-16,4-4 4 15,3-9 0-15,3-4-7 16,6-8 11-16,0-1-4 16,3 2 8-16,-4 7 1 15,-10 5-10-15,-9 8 1 16,-11 5 0-16,-7 0 1 0,1 4 4 16,-1-2-5-1,5 0 2-15,5-1 12 16,7-2-21-16,9-6 7 0,5-2 0 15,2-3-3-15,-2 0 7 16,-8 3-4-16,-7 1 1 16,-12 2 12-16,-7-1-18 15,0 2 5-15,1 0 0 16,3-1-2-16,0-2 2 16,2-2 0-16,-1-3-4 0,1-2 2 15,0-5-1 1,-2-3-5-16,-6-4 4 15,-11 4-7-15,-4 3 13 16,-6 2-2-16,-1 5 0 0,3-1 9 16,3 0-18-16,7 3 9 15,6-6 0-15,4 1-2 16,-1 1 2-16,-2 0 0 16,-10 5 0-16,-2 2 5 15,-8 1-6-15,-8 0 1 16,0-3 0-16,0-2-6 15,-12 2 6-15,-4 0 0 16,2 5-2-16,-1 5 9 16,5-1-10-16,0 0 3 15,1-1 0-15,-1-5-3 16,-3 1 4-16,-3 0-1 0,-7 1 0 16,-5 0-1-16,-9 0-4 15,-2 1 1 1,1 2-7-16,3 1 2 0,4-2 12 15,-1-5-3-15,1-6 0 16,-6 0 9-16,-2-4-16 16,-7 1 7-16,-4-3 0 15,-2-3-5-15,-5-2 7 16,1 0-2-16,3 0 0 16,0 7 9-16,4-3-15 15,4 5 6-15,0 1 0 0,0-6 2 16,-2 0-2-16,-7-6 0 15,-15-3 0 1,-10 2 5-16,-12 5-7 0,-5 2 2 16,2 7 0-16,6 6-8 15,8 3 9-15,7 4-1 16,7 3 0-16,8 3 4 16,1 1-9-16,-2 2 5 15,-12 1 0-15,-9-1-2 16,-9-1 5-16,-7 0-3 15,-2-3 0-15,-1-4 4 16,2-1-11-16,10 0 3 16,12 5 2-16,16 2-8 15,2 5 10-15,-1 1 0 16,-1 0-3-16,-9-2 3 0,-1 1-7 16,-6-2 3-16,-6 0-3 15,-2-1-4-15,1 0-6 16,8 1-6-16,16 3 19 15,15 1-2-15,15 3 2 16,7 2 4-16,2 1 0 16,-1 0-9-16,-1 0 9 15,-4 0 0-15,-3 0-6 16,-8 5 0-16,-6 8 1 16,-6 1-1-16,-1 1-16 15,7 1 15-15,0-3-5 16,5-1 12-16,1 0-3 0,2-1 9 15,0 2-11-15,-2-2 5 16,-2 0 0 0,0-2-4-16,1-4 5 15,-4 1-1-15,-1-2 0 0,-4 1 6 16,4-1-10-16,4 3 4 16,6 3 0-16,3 4-9 15,1 4 11-15,0 0-2 16,1-1 0-16,3-4 10 15,4-1-14-15,5-3 4 16,0-2 0-16,4 0 9 16,2 0-6-16,-1 2-3 15,3 1 0-15,-3 4 4 0,1 3-7 16,1 3 3 0,0 1 0-16,-1-2-5 0,0 0 7 15,2-5-2-15,-2-1 2 16,1-5 8-16,-3 0-2 15,-2 1-8-15,0 1 3 16,-3 4 24-16,-2 2-26 16,3 2 6-16,-3 2-3 15,3-2 9-15,3-1-17 16,5-6 4-16,2-3 0 16,4-7 8-16,1 0-6 15,0-1 8-15,0 0 6 16,0 0-7-16,0 0-8 15,0 2-1-15,0-2 0 0,0 0-4 16,0 0 6-16,0 0-2 16,0 0 0-16,0 0 3 15,0 0-9-15,-3 4-13 16,-5 4-80-16,-4-3-9 16,2-5-416-16</inkml:trace>
  <inkml:trace contextRef="#ctx0" brushRef="#br0" timeOffset="31294.77">5768 11953 336 0,'-80'50'0'0,"-14"5"-93"0</inkml:trace>
  <inkml:trace contextRef="#ctx0" brushRef="#br0" timeOffset="31876">4730 13587 756 0,'0'0'58'0,"0"0"-47"16,0 0-14-16,0 0 3 15,0 0 0-15,0 0-4 16,5 0 10-16,-2 0-6 16,3 0 0-16,13 0 0 15,14-12 22-15,20-8 20 0,21-4-13 16,15 1-13-16,7 1-9 15,1 2-7 1,0 3 0-16,-3 3-8 0,-9 1 5 16,-12 2 3-16,-15 1 0 15,-18 3-7-15,-20 4 14 16,-8 2-7-16,-11 0 0 16,-1 1 1-16,0 0 4 15,0 0-3-15,0 0 11 0,0 0 29 16,0 0-22-16,0 0 9 15,0 0-29-15,0 0 1 16,0 0-16-16,0 0-3 16,0 0-24-16,0 0 2 15,0 0-66-15,0 0-64 16,2 0-99-16</inkml:trace>
  <inkml:trace contextRef="#ctx0" brushRef="#br0" timeOffset="33492.25">13388 13096 458 0,'0'0'137'0,"0"0"-137"0,0 0 26 0,0 0 27 0,0 0-21 0,0 0-9 0,-10-3-10 0,10 3 3 0,0 0 11 0,0 0-25 0,0 0 2 0,10-3-4 16,18-4 7-16,14-1-4 15,10-5-3 1,7 1 0-16,-2-1 10 16,-2 2-10-16,-9 4 6 0,-9 1-5 15,-10 5 8-15,-9 1-14 16,-6-2 5-16,-9 2 0 16,-2 0-2-1,-1 0 8-15,0 0 2 0,0 0 38 16,0 0-43-16,0 0 14 15,0 0-17-15,0 0-11 16,0 0 8-16,0 0-55 16,0 0-22-16,0 0-36 15,2 6 29-15,-1 0-87 16</inkml:trace>
  <inkml:trace contextRef="#ctx0" brushRef="#br0" timeOffset="34346.41">16906 13189 617 0,'0'0'13'0,"0"0"13"0,0 0 41 15,0 0-40-15,0 0-21 0,0 0 2 0,27-73-8 0,4 65-1 0,16-2-7 0,9-3 13 0,13 1-5 0,12-2 4 0,2-1 7 16,1 1-5 0,-4 1-6-16,-9 3 0 15,-13 3 4-15,-15 1-1 16,-19 4-3-16,-11-1 0 0,-10 1 12 16,-3 2-11-1,0 0 11-15,0-1 5 0,0 1 24 16,0 0-39-16,0 0 4 15,0 0-6-15,0 0-34 16,0 0-33-16,0 0-68 16,0 0-114-16</inkml:trace>
  <inkml:trace contextRef="#ctx0" brushRef="#br0" timeOffset="35134.32">19827 13083 22 0,'0'0'573'0,"0"0"-552"16,0 0 8-16,0 0 59 0,0 0-42 0,0 0 31 0,14 0-33 0,-8-4-17 0,9-3-3 0,13-1-21 0,17-1-3 0,19 2 0 0,18 2-2 0,12 2-1 15,5 2 3 1,-2 1 0-16,-2 0-2 0,-11 0 3 16,-10 0-1-16,-14 0 0 15,-17 0 8-15,-16 0-14 16,-13 0 6-16,-7 0 0 16,-6 0-3-1,-1 0 9-15,0 0-5 0,0 0 22 16,0 0-21-16,0 0 24 15,0 0-26-15,0 0 0 16,0 0-8-16,2 0 15 16,-2 0-7-16,0 0 0 15,0 0 5-15,0 0-1 16,0 0-4-16,0 0 0 0,0 0 25 16,0 0-24-16,0 0 13 15,0 0-14-15,0 0 12 16,0 0-17-1,0 0 5-15,0 0 0 0,0 0-8 16,0 0 17-16,0 0-11 16,0 0 2-16,0 0-7 15,0 0-3-15,0 0-12 16,-3 0-59-16,-18 5-29 16,-9-2-109-16</inkml:trace>
  <inkml:trace contextRef="#ctx0" brushRef="#br0" timeOffset="38104.04">24206 12609 507 0,'0'0'68'0,"0"0"-68"0,0 0 0 0,0 0 13 0,0 0-2 0,0 0 8 0,0 0 13 0,-1 6-10 0,1-6 29 0,0 0-24 0,0 1-16 0,0-1 22 0,0 2-29 15,0 1-2-15,1 4-2 16,17 1 11-16,13 2 13 16,13 0-6-16,17-2-11 15,9 1 15 1,6-2-16-16,-3-1-4 0,-4-1-2 15,-9 1 15-15,-11-3-15 16,-15-2 0-16,-12-1 3 16,-13 0 21-16,-5 0-19 15,-4 0 21-15,0 0 16 16,0 0-34-16,0 0 27 16,0 0-14-16,0 0-19 15,0 0 14-15,0 0-12 0,0 0-4 16,0 0 0-1,0 0-41-15,0 0-42 0,-4 6-30 16,-13 3-33 0,-1-2 40-16,-2-5-458 0</inkml:trace>
  <inkml:trace contextRef="#ctx0" brushRef="#br0" timeOffset="38996.37">26641 12719 760 0,'0'0'11'0,"0"0"-6"16,0 0 20-16,0 0 5 0,0 0-5 0,0 0-6 0,52-12-13 0,-4 3-6 0,15 2 0 0,11 3 10 0,4 1-12 0,1 2 2 15,-1 0 0-15,-5-1 0 16,-9 2 9-16,-13 0-9 16,-13 0 0-16,-18 0 3 15,-11 0-7-15,-9 0 4 16,0 0 0-16,0 0-1 15,0 0 4-15,0 0-6 16,0 0-2-16,0 0-65 16,-9 3-1-16,-3 7 6 0,-4 1-32 15,2 0-64-15,8-4-217 16</inkml:trace>
  <inkml:trace contextRef="#ctx0" brushRef="#br0" timeOffset="43613">29606 12576 643 0,'0'0'58'0,"0"0"-45"0,0 0 42 0,0 0 51 0,0 0-64 0,0 0-34 0,0 0 34 0,38-15-37 0,-10 4 6 0,16 0-11 0,17 1 11 0,14 3-18 0,13 3 7 16,6 2 0-16,2 0-3 15,-9 2 10-15,-8 0-7 16,-16 0 0-16,-21 0 6 15,-17 0-14 1,-16 0 8-16,-9 0-25 0,0 0 15 16,-3 0-61-16,-20 0-68 15,-7-6-96-15</inkml:trace>
  <inkml:trace contextRef="#ctx0" brushRef="#br0" timeOffset="46938.68">4978 16542 694 0,'0'0'1'0,"0"0"1"0,0 0-2 0,0 0 0 0,121-41 0 0,-67 35 7 0,19 1-10 0,9-4 3 0,21 0 0 0,9-5 0 0,15-3 0 0,5 1 0 15,0-1-1-15,1 0 11 0,-1 2-18 16,-5 2 8-16,-11 0 0 16,-13 5 10-16,-15-1-8 15,-19 3 10-15,-14 2 4 16,-16 1-9-16,-15 1 12 16,-14 2-10-16,-5-2-2 15,-5 2 37-15,0-1-16 16,0 1-5-16,0 0 6 15,0 0-26-15,0 0 16 16,0 0-19-16,0 0 3 16,0 0 3-16,0 0-5 15,0 0-1-15,0 0 0 16,0 0 13-16,0 0-19 16,0 0 6-16,0 0 0 0,0 0-8 15,0 0 10-15,0 0-2 16,0 0 0-1,0 0 13-15,0 0-14 0,0 0 1 16,0 0 0-16,0 0 17 16,0 0-17-16,0 0 2 15,0 0 3-15,0 0 3 16,0 0-12-16,0 0 4 16,0 0 0-16,0 0 15 15,0 0-14-15,0 0 11 16,0 0-8-16,0 0 8 15,0 0-13-15,0 0 1 16,0 0 0-16,0 0-2 0,0 0 7 16,0 0-5-16,0 0 0 15,0 0 6-15,0 0-11 16,0 0 5-16,0 0 0 16,0 0-3-16,0 0 6 15,0 0-3-15,0 0 0 16,0 0 6-16,0 0-10 15,0 0 4 1,0 0 0-16,0 0-6 0,0 0 10 16,0 0-4-16,0 0 0 15,0 0 4-15,0 0-10 16,0 0 6-16,0 0 0 16,0 0-2-16,0 0 3 15,0 0-1-15,0 0 0 0,0 0 6 16,0 0-11-16,0 0 5 15,0 0 0 1,0 0-4-16,0 0 9 0,0 0-5 16,0 0 0-16,0 0 6 15,0 0-13-15,0 0 7 16,0 0 0 0,0 0-5-16,0 0 10 0,0 0-5 15,0 0 0-15,0 0 7 0,-2 0-19 16,-7 5 7-16,-16 7-104 15,-11-7-109-15</inkml:trace>
  <inkml:trace contextRef="#ctx0" brushRef="#br0" timeOffset="48449.08">13569 15741 376 0,'0'0'0'15,"0"0"-59"-15,0 0-3 0,0 0-9 0,0 0 22 0,0 0 49 0,-88 34 44 0,76-33 96 0,3-1-30 0,0 0-17 0,3 0-13 0,2 0-37 0,1 0 28 16,3 0-50-16,0 0 17 16,0 0-22-16,0 0-12 15,0 0-8-15,13 0 0 16,20 0-2 0,19 0 6-16,15 0 3 15,11 0-2-15,10-13 8 0,-2 1-3 16,1-3-6-16,-11 1 0 15,-10 1 6-15,-17 4 1 16,-18 2-6-16,-16 2 9 16,-8 3 21-16,-7 0-8 15,0 2 16-15,0 0-39 0,0 0 14 16,0 0-20 0,0 0 6-16,0 0-5 15,0 0-10-15,0 0-69 0,-8 0-3 16,-6 6-30-1,-4-5-115-15</inkml:trace>
  <inkml:trace contextRef="#ctx0" brushRef="#br0" timeOffset="51416.68">16194 15861 754 0,'0'0'7'0,"0"0"34"0,0 0-23 0,0 0 8 0,0 0 20 0,0 0-38 0,0 0 10 0,0-21-11 0,0 21 4 0,0 0-5 16,0 0-6-16,2-2 0 16,22 1-2-16,15-3 4 15,23-2-2-15,19 2 0 16,7-1 10-16,3 4-17 15,0 1 7-15,0 0 0 16,-6 0 0-16,-2 3 5 16,-6 4-5-16,-10 0 0 0,-6-3 3 15,-6-1-10-15,-7-1 7 16,-9-2 0-16,-11 0 2 16,-10 0 4-16,-11 0-6 15,-4 0 16-15,-3 0-16 16,0 0 27-16,0 0-27 15,0 0 0-15,0 0 7 16,0 0-5-16,0 0-2 16,0 0 0-16,0 0 1 0,0 0-5 15,0 0 4 1,0 0-8-16,0 0 3 16,0 0-21-16,0 0 0 0,0 1-21 15,0 9-60-15,-7 1 18 16,-11-7-115-16</inkml:trace>
  <inkml:trace contextRef="#ctx0" brushRef="#br0" timeOffset="52451.39">13733 16756 498 0,'0'0'201'15,"0"0"-189"-15,0 0-12 0,0 0 0 0,0 0-24 0,0 0 17 0,67 5 5 0,-25-5 2 0,9 0 15 0,2 0 9 0,4 0 11 0,-3 0-34 16,-1 0 0-16,-2 0 1 16,-6 0 11-1,-2 0-17-15,-12 0 4 0,-11 0 0 16,-5 0-7-16,-11 0 11 16,-4 0-4-16,0 0 19 15,0 0-16-15,0 0 8 16,0 0-11-16,0 0-42 15,-4 0-29-15,-1 0-100 16,1 0-185-16</inkml:trace>
  <inkml:trace contextRef="#ctx0" brushRef="#br0" timeOffset="53377.18">17145 16679 786 0,'0'0'16'0,"0"0"-10"0,0 0-1 0,0 0 7 0,0 0 15 0,0 0-27 0,-30-24-4 0,35 23-1 0,20-1-21 0,15-1 20 0,15 1 6 0,11 0 0 16,7 1 7-16,6 1-7 15,3 0 0-15,-4-1 1 16,-5 1 8-16,-8 0-13 16,-14 0 4-16,-9 0 0 15,-18 0-5-15,-8 0 11 16,-11 0-6-16,-5 0 11 0,0 0-7 15,0-5 52-15,0 1-19 16,0 0-25-16,-8-2-8 16,1 3-4-1,-5 0-29-15,2 3-8 16,-4 0-73-16,1 0-39 0,-2 0-166 16</inkml:trace>
  <inkml:trace contextRef="#ctx0" brushRef="#br0" timeOffset="54169.25">20028 16610 821 0,'0'0'49'0,"0"0"-30"0,0 0-12 0,0 0-3 0,0 0-4 0,0 0-9 0,17-3 1 0,25 3 13 0,25 0-5 0,21 0 17 0,9 0-14 15,8 0 16-15,-2 0-15 16,-8 0 1-16,-7 0 25 15,-16 0-30 1,-20 1 13-16,-22-1-13 0,-14 0 12 16,-11 0-10-16,-5 0-1 15,0 0 20-15,0 0 26 16,0 0-42-16,0 0 4 16,0 0-9-16,-11 0-48 15,-14 8-65-15,-15-6-112 16,-8-2-236-16</inkml:trace>
  <inkml:trace contextRef="#ctx0" brushRef="#br0" timeOffset="56494.28">24621 15758 651 0,'0'0'9'0,"0"0"-4"0,0 0 4 0,0 0 18 0,0 0 2 0,0 0-20 0,-29-29 14 0,25 28 8 0,3-2 0 0,-1 2 35 0,2-1-30 0,0 1 2 16,0 1 6-16,0 0-35 15,0 0-17-15,0 0 8 16,26-3-2-16,13 1-10 16,20 0 15-16,16 2-3 15,8 0 0-15,14 0 10 0,3 0-20 16,6 1 10-16,1 6 0 15,-3 0 6 1,-7-1-6-16,-9 0 0 0,-11-1 1 16,-13 0 15-1,-16-1-16-15,-12-3 0 0,-14 1 0 16,-9-2-5-16,-7 0 16 16,-4 0-11-16,-1 0 35 15,-1 0-32-15,0 0 27 16,0 0-30-16,0 0 5 15,0 0-2-15,0 0-3 16,0 0 0-16,0 0-1 16,0 4-54-16,-13 7-45 0,-21 2-49 15,-17-4 15-15</inkml:trace>
  <inkml:trace contextRef="#ctx0" brushRef="#br0" timeOffset="58118.18">22747 16597 734 0,'0'0'64'0,"0"0"-61"0,0 0 10 0,0 0 12 0,0 0-22 0,0 0 21 0,-6 0-19 0,6 0 4 0,0 0 19 0,0 0-16 0,0 0-1 0,21 0-11 16,15 0 8-16,19 0-14 15,15 0 6-15,12 0 0 16,15 0 6-16,9 0-3 16,3 4 0-16,10 2-3 15,4-3 9-15,4 1-14 0,7 0 5 16,2 1 0-1,-5-1 3-15,-7 0 5 0,-12-2-6 16,-15 1-2-16,-17-3 5 16,-17 0-5-16,-17 0 2 15,-14-5 12-15,-7-2 28 16,-6-1-20-16,-4 0 4 16,-1 1-9-16,-3 2-7 15,-3 2-6-15,-2 0-4 16,-3 1 0-1,1 2-4-15,-4 0 9 0,0 0-7 16,0 0 2-16,0 0-62 16,0 0-23-16,0 0-50 15,-19 0 16-15,-11 0-147 16</inkml:trace>
  <inkml:trace contextRef="#ctx0" brushRef="#br0" timeOffset="61156.18">25472 15057 426 0,'0'0'89'0,"0"0"-23"0,0 0-47 0,0 0 43 0,0-78-55 0,-26 60-4 0,-7 0-6 0,-9-3 3 0,-5 0-4 0,0 2 3 0,1 0 1 0,4 5-6 16,4 4 8-16,-1 3-2 16,3 2 0-16,0 5 4 15,-1 0-12-15,-2 5 8 16,-1 12-8 0,0 3 3-16,1 4 1 0,-1-1 4 15,4 4 0-15,5 5 3 0,4 2-14 16,7 8 11-1,2 4 0-15,6 7-3 0,8 1 5 16,4 3-2 0,0-3 6-16,10-4 4 0,14-3-8 15,3-6 7-15,9-4-8 16,4-4 40-16,9 1-26 16,15 2 35-16,17 3 12 15,19 5-25-15,11 2 6 16,6 2-43-16,4 0 3 15,3-1-3-15,0-1 0 16,-2 1 0-16,0-5 0 16,-4-2 2-16,0-6-4 15,3-4 2-15,3-5 0 16,-3-4-1-16,-3-6 1 16,-5-2 0-16,-7-3 0 15,-3-3 11-15,-5 2-17 0,-8-1 6 16,-5-2 0-16,-9-2-8 15,-4-4 8-15,-4 0-8 16,-7-3 7-16,-5-16-24 16,-7-7 23-1,-7-5-13-15,-7-6 12 0,-9-1-5 16,-4-3 16-16,-7-1-6 16,-8 4 8-16,0 1 1 15,-6 0-8-15,-1 1-3 16,0-6 0-16,0-4-3 15,-3-1 3-15,-9-2 0 0,-6-2-1 16,-6 3 8-16,-8 1-16 16,-9-2 9-1,-11-1-21-15,-12-6 16 0,-11 0-15 16,-8-3 14-16,-5-1-2 16,-6 4 13-16,-3 0-8 15,-2 0 3-15,2 6 0 16,0 0 1-16,7 4 3 15,3 5-4-15,-4 3 0 16,-2 2-4-16,2 4 0 16,-3 3 3-16,-6 3 1 15,3 2-4-15,5 6 8 16,4 5-4-16,10 3 3 16,6 6 11-16,3 3-26 15,4 1 12-15,3-2 0 16,2 1-3-16,-3-1 3 0,1 1 0 15,-6 1 0 1,3 0 10-16,4 0-14 0,7 0 4 16,12 6 0-16,12 5-12 15,10 5 16-15,7-2-4 16,9-2 0-16,0-1-1 16,4-1-11-16,0-1 11 15,0-3 1-15,0-2-7 16,0-1 10-16,0 1-3 15,0-1 1-15,0 0 4 0,0-1-10 16,0 0 4 0,0-1 1-16,0 1-4 0,0-2 11 15,0 0-1-15,0 0 34 16,0 0-14-16,0 0 23 16,0 0-34-16,0 0-8 15,0 0 18-15,0 0-21 16,0 0 2-16,0 0-6 15,0 0 6-15,0 0-9 16,0 0 3-16,0 0-3 16,0 0-8-16,0 0 11 15,0 0-10-15,0 1-16 16,0 3-56-16,0 5 8 16,-15-1-1-16,-11-4-92 15</inkml:trace>
  <inkml:trace contextRef="#ctx0" brushRef="#br0" timeOffset="62085.42">18830 14197 614 0,'0'0'110'0,"0"0"-100"0,0 0 8 0,0 0-6 0,0 0 22 0,0 0-34 0,20-3-3 0,-9 9-1 0,8 12-1 0,8 10 5 0,4 6 3 16,5 4 1-16,0 5-3 16,4 2-1-16,-1 1 6 15,-5 2-13-15,-1 3 7 16,-6-1 0-16,-5-3-10 15,-2-4-28-15,-4-7-37 16,-4-7-25-16,-3-14-195 16</inkml:trace>
  <inkml:trace contextRef="#ctx0" brushRef="#br0" timeOffset="62557.14">18940 14588 138 0,'0'0'586'0,"0"0"-579"0,0 0-4 16,0 0-3-16,0 0-20 16,0 0 7-16,-9 21 11 15,10 9 2-15,10 5-2 16,5 3 5-1,5 0-3-15,4-2 0 0,7-4 11 16,4-6-5-16,7-8-6 16,3-11 2-16,9-7 25 15,6-10-12-15,7-15 7 16,-3-2-22 0,-5-3 9-16,-9 1-13 0,-13 0 4 15,-8 1 0-15,-3 1 1 16,-8 2 10-16,-4 2-8 0,-4 2 4 15,-2-1 0-15,-5 6 45 16,-2 3-15-16,-2 3-13 16,0 5 16-16,0 1-30 15,0 4 5 1,0 0-15-16,0 0-10 0,0 0 2 16,0 1-44-16,-5 14-21 15,-9 9 63-15,-6 3-86 16,-7-1-14-16,-1-5-120 15</inkml:trace>
  <inkml:trace contextRef="#ctx0" brushRef="#br0" timeOffset="90612.37">3203 5527 831 0,'0'0'0'0,"-115"-4"-58"0,60 5 24 0,4 15 28 0,-3 6 12 0,-4 9-6 0,3 9 0 0,7 11 13 0,9 10-23 0,17 6 10 0,14 2-28 0,8-11-125 16,2-16-408-16</inkml:trace>
  <inkml:trace contextRef="#ctx0" brushRef="#br0" timeOffset="92165.63">1218 7020 449 0,'0'0'3'0,"0"0"5"0,0 0-14 0,0 0 12 0,0 0-5 0,0 0 0 15,0 0 9-15,36-51 71 0,-34 47-28 0,-1-6-20 0,2-6-15 0,3-5-17 16,-1-2 10-16,-2-2 15 16,0 5-10-16,-3 5 17 15,0 5 15-15,-8 3-2 16,-11 3-10-16,-11 3-33 0,-13 1 1 15,-8 1-4 1,-6 16-1-16,2 2-1 0,6 6 2 16,19 3 0-16,9 14-10 15,8 12 11-15,2 15-1 16,1 13 0 0,1 6 2-16,3 7-5 0,6 7 3 15,0 5-2-15,6 6-4 16,13 9 12-16,-2 11-6 15,4 20 0-15,-2 9-2 16,-1 14 2-16,4 8 5 16,-1 8-2-16,0 13 13 15,-3 12-15-15,-6 7-1 16,-2 10 0-16,-7 6 5 16,-3 3-5-16,0-6 0 0,-4-4 0 15,-8-10 4-15,6-13 0 16,3 5 3-16,-3-2 21 15,-2 0-24-15,-17-1 1 16,-8-5-5-16,-17-10 0 16,-16-5-3-16,-7-10-10 15,-18-17 13-15,-9-12 0 16,0-15-6-16,6-15 1 16,3-17-3-16,9-17 2 15,1-20-1-15,17-18 3 0,18-18 2 16,21-16-10-1,20-17-4-15,5-3 11 0,0-30 10 16,0-14-5 0,0-11 20-16,0-10-15 0,0-1-1 15,0 4 11-15,0 6-13 16,0 10 15-16,0 12-17 16,0 13 2-16,9 14-7 15,15 10 5-15,12 9-3 16,-2 23-7-16,-1 15 2 15,-2 16 7-15,-3 18 1 16,-2 21 0-16,-7 19 4 16,-8 24-2-16,-4 17-2 0,-4 13 0 15,-3 14 5 1,0 3 9-16,0 9-8 0,0 9-2 16,0 3 12-16,0 4-16 15,3 2 13-15,21-3-9 16,6 11 1-1,7 1 2-15,11 0-7 16,4-4 0-16,6-13-2 0,14-6 9 16,7-11-7-16,12-8 0 15,6-15 0-15,9-24-5 16,9-19 5-16,4-21 0 16,2-12 7-1,4-5-1-15,-4-4-3 0,3 2-3 16,0-2 7-16,-8-10-17 15,-7-10 5-15,-12-14-1 0,-15-14 0 16,-15-12 5-16,-10-10 1 16,-8-12 0-16,-13-4-2 15,-9 0-2-15,-9-3 4 16,-12-1 0-16,-2-3-1 16,-4-3 1-16,0-6-42 15,0-8-147-15</inkml:trace>
  <inkml:trace contextRef="#ctx0" brushRef="#br0" timeOffset="94386.84">9318 6199 650 0,'0'0'1'0,"0"0"93"0,0 0-31 0,-85-90 3 0,67 64 6 0,8 3-52 0,5 4-8 0,5 0 28 0,3 0-40 0,32-4 0 0,20-1-2 0,23 3-5 15,14 8 4-15,14 13-6 16,4 3 6-16,-2 29-8 15,-10 15 13-15,-13 15-2 16,-16 13 0-16,-14 14-1 16,-15 18-4-16,-14 13 4 15,-14 12-4-15,-12 15-4 16,0 13 11-16,-20 15-2 16,-13 15 0-16,-10 9 11 15,0 7-13-15,-3 11 4 16,4 12 8-16,1 7 9 0,1 1-18 15,-3-1 4 1,-6-4-4-16,-5 3 11 0,-6 3-13 16,-4 1 1-16,-6-3 0 15,-3 13-6-15,-6-2 15 16,-2 3-9-16,4 0 7 16,4-2-2-16,0-1 10 15,3-4-15-15,-2-8 4 16,-1-12-1-16,4-11 2 15,2-1-5 1,7-8 0-16,4-6 5 0,6-8-10 16,9-11 5-16,6-7 0 15,9-4 2-15,7 0-1 16,5-9-1-16,3-4 0 0,5-13-7 16,0-12 2-1,6-4 5-15,-4-4 0 0,4-8-9 16,0-11 12-1,0-12-3-15,0-20 0 0,0-13 8 16,-3-11-10-16,3-8 2 16,-2-7 0-16,1 1 16 15,-2-4-15-15,0-1-1 16,-5 0 5-16,-3-2 2 16,-3 2-9-16,-7 1 2 15,-7 10 0-15,-8 6 3 16,-15 4-2-16,-7 4 7 15,-10-1 21-15,0 1-28 0,7 6 5 16,10 3-6 0,7 4 0-16,6 6-5 0,4 1 6 15,10 2-1-15,2-4 0 16,16-6 0-16,6-5-8 16,0-7 8-16,3-4-1 15,12-1-4-15,-3-8 10 16,2 0-5-16,-3-6 0 15,4 0 6-15,-3-1-11 16,-2-2 5-16,-2-3 0 16,2-2 2-16,-1-3 3 15,-3-3-5-15,-1-5 0 0,-2-4 1 16,-3-3-1-16,0-4 0 16,0-1 0-16,0 2 2 15,0 0 2-15,-5 3-2 16,-10 4-2-1,-1 0 6-15,-1 3-12 0,6-2 6 16,0-2 0-16,5-3-8 16,3-1 1-16,-3-1 7 15,-1 5-4-15,-4 0 7 16,-5 2-7-16,-1 3 4 16,0-3 0-16,3 1-2 15,2 0 4-15,3-3-1 16,0 1-1-16,0-3 3 0,2 1-7 15,4 1 4 1,1 0-1-16,-1 4-9 0,0 1 10 16,-1 3 0-1,-2 2 0-15,-4 4-2 0,-4 5-18 16,-8 6-77-16,-22 3-25 16,-23 1-134-16</inkml:trace>
  <inkml:trace contextRef="#ctx0" brushRef="#br0" timeOffset="110286.56">8835 7978 586 0,'0'0'53'0,"0"0"-47"0,0 0 53 0,0 0-7 0,0 0 8 0,0 0 13 0,0 0-41 0,1-41-14 0,1 37 4 0,1-3-22 0,0-3 3 0,3-7 11 15,7-7-11 1,5-8 7-16,12-8-10 0,10-8 5 16,8-10-7-1,9-10 2-15,7-15 0 0,6-11-2 16,9-9 6 0,3-7-4-16,-3 2 0 0,-6 14 5 15,-10 16-15-15,-15 19 4 16,-12 14 6-16,-11 10 9 15,-7 5-7-15,-6 4-2 16,-2 8 0-16,-3 4 5 16,-2 6-11-16,1 1 6 15,-3 4-11-15,-1 0-1 16,-1 3-34-16,-1-1-3 16,0 1 47-16,0-2-120 0,0 2 33 15,0 0-23-15,-6 0-65 16</inkml:trace>
  <inkml:trace contextRef="#ctx0" brushRef="#br0" timeOffset="111770.36">9433 6927 400 0,'0'0'7'0,"0"0"-7"0,0 0 0 0,-92-32 12 0,69 23-1 0,7-1 55 0,2 0-20 0,4 2 4 0,1-1-10 0,4 2-23 0,-2 0-4 0,-2 0 11 16,2 0-23-16,1-1 7 16,1 1-8-16,2 0 6 15,-1 0 2-15,4-2-8 16,0-2 1-16,0-5 15 16,0-2-12-16,0-6 5 15,16-3-9-15,11-1 7 16,7 3-13-16,4 2 6 15,1 7 0-15,-4 6-6 16,-9 4 9-16,-2 4-3 0,-5 0 0 16,-4 2 1-1,1 0-8-15,-1 0 7 16,6 0 0-16,3 0-8 16,3 0 15-16,2 0-7 0,4 0 0 15,-1 0 2 1,-4 3-7-16,-7 0 5 0,-8 1-3 15,-4 2 0-15,-3 2 3 16,-1 5 0-16,5 4 0 16,-1 6 8-16,2 2 4 15,2 3-12-15,1-1 0 16,0 0 5-16,-2-3 3 0,-1 2-8 16,1 3 0-1,-3 9 6-15,-3 8 14 16,-2 10-20-16,0-1 0 0,1-3 11 15,-2-7-8 1,3-10-3-16,-1-8 0 16,-1-4 3-16,2-8-9 0,-3-3 6 15,0-5 0-15,-3-3 5 16,0-3 1-16,0 1-6 16,0-2 1-16,0 0 4 15,0 0 20-15,0 0-12 16,0 0-2-16,0 0 12 15,0 0-13-15,0 0-8 16,0 0-2-16,0 0-2 16,0 0-11-16,0 0 5 15,0 0-30-15,0 0-9 16,-6 1-49-16,-17 3-26 0,-6-1-202 16</inkml:trace>
  <inkml:trace contextRef="#ctx0" brushRef="#br0" timeOffset="112937.62">4211 10708 589 0,'0'0'10'0,"0"0"-6"0,0 0-4 0,0 0 26 0,0 0 1 0,-1-77 27 0,2 67-31 0,-1 3-15 0,0 4 32 0,0 3-33 0,0 0-2 16,0 0-5-16,0 0-6 15,2 13 6-15,5 12-11 16,7 11 11-16,7 5-3 15,4 2 5-15,8-3-2 0,1-5 0 16,4-5 2-16,6-6-6 16,13-7 4-16,16-12 0 15,24-5 0 1,25-29 3-16,26-26-3 0,28-21 4 16,27-23 10-16,25-19-22 15,21-13 8-15,8-11-24 16,-2 2 22-16,-12 10-11 15,-29 17 13-15,-41 22-1 16,-51 23 16-16,-50 20-14 0,-36 15 18 16,-22 8 2-16,-11 4 22 15,-3 3-41 1,0-1-2-16,0 2 3 16,0 2 4-16,-6 1-10 0,-2 2 3 15,0 2-8-15,-1 6 2 16,-10 4-26-16,-14 7-44 15,-19 22-59-15,-23 4-64 16</inkml:trace>
  <inkml:trace contextRef="#ctx0" brushRef="#br0" timeOffset="113521.83">5484 10439 139 0,'0'0'441'0,"0"-110"-441"0,0 73 0 0,0 10 6 0,0 6 0 0,0 5 12 0,-3 3 17 0,0 4-16 0,0 5 28 0,3 4-11 0,0 0-31 0,0 6-5 15,0 25-16-15,3 18 16 16,21 21-6-16,7 8 17 15,5-2-18-15,7-5 7 16,3-13 0-16,1-9-3 16,2-11 8-16,12-12-5 15,8-18 13-15,20-9-8 16,23-42 20 0,24-28-21-16,19-30-1 0,11-13 9 0,5-3-9 15,-17 7 0-15,-24 24-3 16,-42 25 12-16,-41 26-12 15,-27 19 14 1,-15 13 36-16,-5 2 3 0,0 1-51 16,0 0-2-16,0 0-11 15,0 0-58 1,0 0 9-16,0 17 9 0,-11 4-28 16,3-4-60-1,-2-8-305-15</inkml:trace>
  <inkml:trace contextRef="#ctx0" brushRef="#br0" timeOffset="114550.79">8698 9409 593 0,'0'0'4'0,"-63"-103"-1"0,24 62 24 0,-7 6-24 0,-8 8 8 0,-4 9-11 0,0 8 0 0,-3 10 3 0,-2 1 1 0,-9 34 3 0,-13 23-3 0,-7 24-3 0,-7 23 17 0,7 12-12 0,10 4-4 0,21-1 8 15,25-9-7-15,27-6-3 16,12-12 0-16,43-7 4 16,24-13-7-16,32-16 3 15,26-18 0-15,21-23 4 16,20-16-2-16,4-26 0 16,-6-23-2-16,-13-13 7 0,-22-10-10 15,-26-7 3-15,-30-7 0 16,-35-4-4-16,-34-6 4 15,-11-3-5 1,-44 0 4-16,-19 5-2 16,-14 9 3-16,-20 11 3 0,-11 15 3 15,-17 16 18-15,-12 20-24 16,-10 23 12-16,1 10-4 16,17 31-2-16,21 14 0 15,27 7-6-15,32 10-8 16,28 5 1-16,25 5-11 15,27 0 5-15,42-3 5 16,35-7-21-16,29-12 27 16,22-14-20-16,9-16 20 15,-9-19-7-15,-12-11 2 16,-20-17 7-16,-28-27-2 16,-29-14 7-16,-29-14-9 0,-37-8 4 15,-19-5-16-15,-51 11 8 16,-27 16 8-16,-25 24 2 15,-26 28 44-15,-12 11-38 16,-9 37 21-16,11 19-20 16,29 12-3-16,39 7 1 15,50-1-5-15,40-4-4 16,43-6-2-16,55-14-7 16,38-14 5-16,30-18 6 15,9-18 0-15,-4-5-5 0,-16-20-72 16,-31-19-221-1</inkml:trace>
  <inkml:trace contextRef="#ctx0" brushRef="#br0" timeOffset="127670.23">8108 10809 817 0,'0'0'20'0,"0"0"-20"0,0 0-1 0,0 0-1 0,115-6 4 0,-46-4 1 0,19-4 6 0,15-3-2 0,10-1 6 0,2-2-11 0,-6 2-2 0,-12 4 12 15,-24 5-11-15,-25 4 4 16,-21 2-5-16,-17 2-17 16,-10 1-40-1,0 0-23-15,-13 0-47 0,-17 1-25 16,-9 9-159-16</inkml:trace>
  <inkml:trace contextRef="#ctx0" brushRef="#br0" timeOffset="127925.67">8250 11169 579 0,'0'0'4'0,"0"0"-4"15,0 0 4-15,0 0 69 16,109 14 9-16,-36-33-35 16,18-2 0-16,1 0-40 15,1 2 1-15,-12 3-8 16,-8 4 1-16,-14 5-3 16,-11 0-35-16,-8 4-46 15,-11-4-32 1,-8-1-91-16</inkml:trace>
  <inkml:trace contextRef="#ctx0" brushRef="#br0" timeOffset="128542.06">8672 10408 520 0,'0'0'18'0,"0"0"-17"15,0 0 33 1,0 0 11-16,0 0-20 0,0 0 3 15,-10-25-3-15,10 25-22 16,0 0 2-16,0 0-3 16,0 0 2-16,0 0-4 15,0 0 2-15,0 0-2 16,0-2 6-16,0-1 8 16,0-1 14-16,10-2-25 15,14-1-1-15,9 2-2 16,7 0-4-16,2 5 1 15,-3 0 3-15,-8 3 0 16,-10 7-5-16,-2 0 9 16,-5 2-4-16,2 0 0 15,-1 7 5-15,4 3 13 16,1 8-7-16,1 6-7 16,0 11 15-16,-2 9-11 0,2 11 10 15,-2 5-1-15,-1 10-12 16,-1 1 23-16,-5 2-20 15,-5 3-3-15,-4-7 3 16,-3-1-4-16,0-8-1 16,-13-11-3-16,-4-6 8 15,-1-2-13-15,-2-6 5 0,-6-6-74 16,-5-7 73 0,0-15-80-16,-4-10-40 0,1-9-101 15</inkml:trace>
  <inkml:trace contextRef="#ctx0" brushRef="#br0" timeOffset="130747.52">5602 10305 669 0,'0'0'35'0,"0"0"-18"0,0 0 3 0,0 0 15 0,0 0-11 0,0 0-16 0,25-72 13 0,3 44 0 0,7-3-21 0,1 0 16 15,1-3-16-15,2 0 0 16,2 3-9-16,-2 3-43 0,-1 5-12 16,-5 8-78-1,-7 6-70-15,-11 8-75 16</inkml:trace>
  <inkml:trace contextRef="#ctx0" brushRef="#br0" timeOffset="130968.89">5481 10522 271 0,'0'0'380'0,"0"0"-347"16,0 0-29-16,0 0-2 15,57-83-2-15,19 31 5 16,28-3-1-16,15 7-4 15,4 8 2-15,-8 12-14 0,-11 10 9 16,-23 8-102-16,-26 3-156 16</inkml:trace>
  <inkml:trace contextRef="#ctx0" brushRef="#br0" timeOffset="132879.76">6370 8875 613 0,'0'0'44'0,"-36"-124"-17"0,-5 59-19 0,-12 1-7 0,-11-2 27 0,-12 3-15 0,-13 5 11 0,-14 6 9 0,-15 12-29 0,-17 11 2 0,-5 11-6 0,-3 14 0 16,3 4-5-16,8 14 6 15,3 15-1-15,12 12 0 16,7 10 1-16,13 12-1 15,12 11 0-15,18 13-12 16,13 15 10-16,11 16-4 16,11 24 6-16,15 20 0 15,17 12 7-15,14 6-12 16,43-6 5-16,30-18-17 16,26-16 12-16,22-20-31 0,14-18 9 15,6-22 11-15,-3-24-22 16,2-26 36-16,-10-30-7 15,-5-11 3-15,-2-39 4 16,-14-16 3-16,-14-16-1 16,-18-14 14-16,-27-15-7 15,-21-14 19-15,-21-6-26 16,-22 0 0-16,-19 0 5 16,-35 12 17-16,-25 12 0 15,-22 15-3-15,-21 22-11 16,-19 20 15-16,-5 24-19 15,0 21 1-15,7 11 3 16,12 36-8-16,14 30 0 16,23 30 0-16,34 19-2 0,39 19 2 15,25 4-7-15,57-10-6 16,37-13 10-16,27-19-31 16,21-23 17-16,11-23 15 15,-5-24-36-15,-8-28 34 16,-18-11-5-16,-24-38-10 15,-24-19 18-15,-24-22-12 16,-25-25 2-16,-24-16-9 16,-9-11-18-16,-37 2 38 15,-32 14 1-15,-32 22 32 0,-29 22-1 16,-27 25 0-16,-9 20-5 16,1 22-13-1,10 11-9-15,28 30 3 0,22 27 4 16,30 29-12-16,31 24 0 15,35 23 2-15,21 10-2 16,51-6 0-16,35-13-29 16,26-15 15-16,18-19-25 15,4-21 21-15,-13-24 17 16,-12-23-4-16,-24-22 5 16,-24-23 0-16,-18-37-15 15,-21-29 12-15,-25-23-27 16,-13-18 3-16,-47-2 5 15,-28 13 22-15,-30 23 51 16,-22 30 9-16,-8 31-38 16,-3 35-9-16,11 23-13 0,21 45-50 15,29 22 6-15,48 16-99 16,33 1-158-16</inkml:trace>
  <inkml:trace contextRef="#ctx0" brushRef="#br0" timeOffset="135074.07">6895 12079 712 0,'0'0'22'0,"0"0"-22"0,-39-92 3 0,-2 68 17 0,-10 7-20 0,-13 8 0 0,-11 9 4 0,2 6 0 0,0 26 19 0,12 9-8 16,10 15-14-16,15 6 5 0,14 5-6 16,17 1 0-16,5 0 2 15,14-6 2-15,20-8-8 16,14-10 4-16,12-12-33 16,10-15 32-16,15-15-14 15,10-2 4-15,5-23 9 16,-4-15-16-16,-17-12 11 15,-24-9 7-15,-24-4 0 0,-25-2 8 16,-7 2-5 0,-35 8 7-16,-16 10 17 0,-14 10-21 15,-11 14 17-15,-3 11-19 16,0 10 1 0,13 1 10-16,13 25-5 0,14 15-9 15,13 12-2-15,18 12-2 16,9 7 1-16,18 3 2 15,33-7-18-15,22-8 6 16,21-13-13-16,12-20 1 16,0-16 18-16,-6-11-4 15,-18-9 10-15,-21-20 0 16,-25-10 3-16,-26-12 4 16,-10-7-3-16,-40 2 0 15,-11 6 11-15,-17 15 0 0,-7 15 18 16,-7 16 0-16,-2 4-22 15,7 22 7 1,14 19-18-16,18 13 0 0,26 6-5 16,19 4-9-16,15-5-10 15,34-5-15-15,17-12-9 16,8-11 47-16,-4-11-9 16,-10-13-1-16,-12-7 3 15,-15-4-51-15,-14-19-28 16,-14-4-17-16,-5-2-28 0,-14 2-49 15,-16 3 119 1</inkml:trace>
  <inkml:trace contextRef="#ctx0" brushRef="#br0" timeOffset="136196.67">6851 12646 723 0,'0'0'0'0,"0"0"-7"0,0 0-80 0,0 0 83 0,0 0 0 0,79 77 0 0,-39-35 4 0,0 2 0 0,-4 4 1 0,1-1 3 0,-4 4-2 0,-3 1-1 16,-3 2 6-16,-8 10-14 0,-2 0-36 15,-5-2-104-15</inkml:trace>
  <inkml:trace contextRef="#ctx0" brushRef="#br0" timeOffset="136589.06">6693 13040 839 0,'0'0'16'15,"0"0"-16"1,0 0-10-16,0 0 5 16,0 0-29-16,0 0 15 0,58 76 10 15,-9-15 16-15,6 3-13 16,6-1 6-1,2-10 0-15,1-12-3 0,-6-13 3 16,-5-14 0-16,-9-12-1 16,-8-2 3-16,-3-24-2 15,-6-18 0-15,-5-13 1 16,-7-15 7-16,-9-9-5 16,-6-4 0-16,-3 1-3 15,-14 11 0-15,-6 15-5 16,-1 18 5-16,-3 15 0 0,2 19-6 15,-1 4-46-15,4 16-88 16,7 12-102 0</inkml:trace>
  <inkml:trace contextRef="#ctx0" brushRef="#br0" timeOffset="144272.9">6985 16380 933 0,'0'0'4'0,"0"0"8"0,0 0-11 0,0 0 5 0,0 0-6 0,0 0-4 0,0 0 3 0,0-25-8 0,0 25 4 0,1 0 4 0,8 0-7 0,6 14 8 0,5 10-1 16,2 9 0-16,8 6-1 15,1 1 2-15,5-1 0 16,3-7 4 0,2-5-1-16,0-10-2 0,-1-10-1 15,2-7 3-15,1-6 3 16,6-27-5-16,2-10 0 16,3-14 18-16,-8-3-18 0,-9-1 0 15,-10 2 9 1,-12 2-7-16,-6 8 0 0,-5 11-1 15,-4 12-2-15,0 14 9 16,0 9 10-16,0 3 1 16,-1 3-20-16,-11 25-24 15,-1 15 15-15,-5 7 9 16,4 3 0-16,6-6-3 16,8-7 1-1,0-5-4-15,0-9-2 0,10-11-16 16,-3-8 24-16,1-7-9 15,2 0 9-15,5-14 6 16,7-14-5-16,2-9 8 16,-1-1-9-16,-2 7 2 15,-11 11-3-15,-3 8 2 16,-7 9 0-16,0 3 43 0,0 0-23 16,0 0-21-16,0 10-14 15,0 9 1-15,-1 8 8 16,1 2 5-16,1-1-4 15,19-2-10-15,8-4-9 16,2-7 8-16,5-5 10 16,-1-9-6-16,-3-1 7 15,-1-1 4-15,-6-17 0 16,-8-6 4-16,-5-9-3 0,-11-5 4 16,0-2-5-1,-15 4 4-15,-6 6 0 16,-3 7-4-16,0 10 4 15,6 7 20-15,2 5-22 0,4 1-2 16,2 5-6-16,5 13-4 16,5 4 8-16,0 2-7 15,10-3-3 1,13-4 11-16,10-3-4 0,2-7 5 16,-6-6-2-16,-1-1 9 15,-7 0-7-15,-3-5 0 16,-6-8 7-16,-5-4 2 15,-5 0-5-15,-2 0 3 16,0 3-7-16,0 1 0 16,-2 6-7-16,-2 3 1 15,-1 1-21-15,-1 3-46 0,-5 0-66 16,-3 0-54-16,-4 0-167 31</inkml:trace>
  <inkml:trace contextRef="#ctx0" brushRef="#br0" timeOffset="146904.23">7943 14969 844 0,'0'0'0'0,"0"0"-50"0,-63-105 41 0,57 73 9 0,6 4 1 0,0 4 5 0,9 2-6 0,10 7 5 0,-2 4 2 0,-4 6-6 16,-2 5-1-16,-4 6 0 15,-1 27-7-15,4 23 7 16,1 26 4-16,0 16-2 16,5 10 14-16,6 4-16 15,8-2 0-15,7-4 8 0,7-5-8 16,6-12 0 0,5-16-1-16,5-13-9 0,6-14-6 15,-2-18 9-15,2-13 7 16,-4-15 0-16,-5-5 0 15,-12-25 0-15,-8-9 4 16,-14-8-4-16,-13-5 19 16,-10-2 7-16,0 5 0 15,-15 9-3-15,1 15-4 0,0 13 17 16,0 10 1 0,-8 5-27-16,-8 35-10 0,-6 20-9 15,-3 17 9 1,12 11-3-16,20 6-2 0,7 1 3 15,37 4-4-15,13-4-1 16,8-3 3-16,3-10-13 16,-6-14-38-1,-8-10 49-15,-12-17 6 0,-9-9-5 16,-10-10 5-16,-10-10 0 16,-4-6-2-16,-2-2 6 15,0-2 3-15,0 0 26 16,0 0-10-16,0 0-2 15,0 0-21-15,0 0-1 0,0 1-1 16,0 5-4 0,0 1 6-16,0 1-3 0,0-1 8 15,0-2-7-15,0-4 2 16,0 0 0-16,0-1-4 16,0 0 6-16,0 0-2 15,0 0 8-15,0 0-7 16,0 0 4-16,0 0-5 15,0 0 3-15,0 2 8 16,0-2-6-16,0 0-1 16,0 0 2-16,0 0-4 15,0 0-2-15,0 0 0 16,0 0 1-16,0 0 1 0,0 0 1 16,0 0-3-1,0 0 9-15,0 0-6 0,0 0 2 16,0 0-5-1,0 0 2-15,0 0 4 0,0 0-6 16,0 1 0-16,0-1-1 16,0 0 2-16,0 0-3 15,0 0 2-15,0 0 0 16,0 0 3-16,0 0-3 16,0 0 0-16,0 0 14 15,0 0-13-15,0 0 16 16,0 2-6-16,0 0-9 0,0-2 11 15,0 2-11 1,0-1 0-16,0-1-2 16,0 1-2-16,0-1 0 0,0 0 2 15,0 0 0-15,0 0 3 16,0 0-1-16,0 0 5 16,0 0 12-16,0 0-7 15,0 0 14-15,0 0-6 16,0 0-17-16,0 0 12 15,0 0-14-15,0 0-1 16,0 0 0-16,0 0-6 16,0 0 4-16,0 0 1 15,0 0 2-15,0 0-3 16,0 0 5-16,0 0-3 16,0 0 5-16,0 0 1 15,0 0-5-15,0 0-1 16,0 0 0-16,0 0-2 15,0 0 2-15,0 0-1 0,0 0 0 16,0 0-4-16,0 0 2 16,0 0 2-16,0 0-4 15,0 0 2-15,0 0 3 16,0 0 0-16,0 0 1 16,0 0 3-16,0 0-4 15,0 0 0-15,0 0 1 16,0 0-7-16,0 0 7 15,0 0-1-15,0 0 0 0,0 0 2 16,0 0-5-16,0 0 3 16,0 0 0-1,0 0 0-15,0 0 3 16,-2 0-3-16,-15 0 0 0,-21 3-32 16,-15 4-99-16,-22-7-101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ACCA7-A58B-4604-9078-10D1CF4BA9AB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47F17-9384-401D-8563-83707A7A6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4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47F17-9384-401D-8563-83707A7A65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7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47F17-9384-401D-8563-83707A7A65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1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F3A9-1287-D8F0-97AF-9CAB228F9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1EFB0-5B32-1ECC-C48C-02E12F748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D5D5-5BA5-037F-5053-EE0F10F0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ECC0-E772-C74A-A1B9-230C65FDAD15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27EF-5BD6-7ED6-9DB8-BD1ECD4D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71A72-AB34-2037-363A-41126935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056D-B4EC-7C49-ABEE-B7C18C60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AF9A-726D-58E8-FC54-9B8642CE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60007-BCD6-F735-C5F0-2A6CD43A8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A62F-3429-1A29-4CCF-9A3E7054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ECC0-E772-C74A-A1B9-230C65FDAD15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86DB-E26F-FB4C-5F61-F59B8D59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DB3A-E931-0A08-D667-AD09F8D4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056D-B4EC-7C49-ABEE-B7C18C60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3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14BD0-2D52-7040-E9DF-113CB4A1F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67AFF-1E7A-2844-A60F-213E6DDCF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F648-3EA7-B525-EB61-0B8E288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ECC0-E772-C74A-A1B9-230C65FDAD15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100A1-93B1-E02A-49EF-1FAD7DC3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64D4-020A-975A-1CE4-627AC1EE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056D-B4EC-7C49-ABEE-B7C18C60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8282-B7F1-E4DF-BA1E-D0E17282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CFA84-FC55-0160-0BB3-B09D39F92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1192-43EC-8EA8-6E61-50D88707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ECC0-E772-C74A-A1B9-230C65FDAD15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A1B0-BBB6-6E18-64EC-8DECBC35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D1DBE-41E9-0D5B-9C26-F829A3BE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056D-B4EC-7C49-ABEE-B7C18C60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2CAB-5771-1C3D-9E5B-4610EF95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7AB61-2C86-482C-8E57-B773940C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C9F0A-C4EE-B3C6-6D0F-2F5CA0EB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ECC0-E772-C74A-A1B9-230C65FDAD15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CB849-C0A8-F02A-DB4F-DF8222EB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A4B8C-7506-0B77-399D-464A6565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056D-B4EC-7C49-ABEE-B7C18C60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8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B5ED-1D04-178F-F01E-ACAEB39E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4F665-3034-C7C8-9165-535A520E2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AEF41-40AD-6542-59CB-CADD99A3E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383F7-035B-97C3-47F4-34097BD1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ECC0-E772-C74A-A1B9-230C65FDAD15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346F5-585B-76F5-58E5-66932062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6859E-49E4-BCC4-26F7-9E249806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056D-B4EC-7C49-ABEE-B7C18C60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1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E231-EA19-7FE7-2EAF-247BCBD1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F6E36-74F7-C3D2-50FE-0589E8B9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66CC2-8077-97B0-EB47-D8E52FD8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F91E6-96ED-EC16-AA11-E3983D342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5134D-8159-FB71-8505-F5A49CDDB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1768C-186B-4067-BD67-BE720592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ECC0-E772-C74A-A1B9-230C65FDAD15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138CB-705C-F522-F207-7DAAD5DC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B3EE0-0FD0-E9B3-057A-1739ECA9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056D-B4EC-7C49-ABEE-B7C18C60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A543-0A2F-D969-AB29-EF66EA2B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121F7-9514-EEEF-F4D6-76119242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ECC0-E772-C74A-A1B9-230C65FDAD15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74AD2-DC14-1EA3-F884-23A13455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F458A-C128-1EC9-CFCC-47AD3528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056D-B4EC-7C49-ABEE-B7C18C60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3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8C1DE-52C1-5187-026C-F6E1304C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ECC0-E772-C74A-A1B9-230C65FDAD15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DC488-8E1B-57C0-B8DC-B2AA66D4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59E5F-316E-3AF9-202E-7F6DE8A1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056D-B4EC-7C49-ABEE-B7C18C60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919A-4049-FDEE-DDC2-4C39BA8E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E334-ED2E-EB59-ABDE-6E5E25BE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4E397-AC3F-C283-532B-7C36C7BF4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4E3DA-913D-3C5F-189C-FE9B8B41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ECC0-E772-C74A-A1B9-230C65FDAD15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8C4E1-7F81-0C0F-E815-42FFABB4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3EB3B-6F45-E923-DC07-570546E7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056D-B4EC-7C49-ABEE-B7C18C60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B7DF-6269-C019-6185-D360213F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F2A5F-B879-41BA-5A34-E8985E074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06BC6-DAC8-2925-C70E-222172B5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A2AE3-0917-5DD2-9A13-099588E6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ECC0-E772-C74A-A1B9-230C65FDAD15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AB867-BD92-1B99-73F0-1049B73A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CA7BA-D7DA-CDEA-4003-BAEBFBBD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5056D-B4EC-7C49-ABEE-B7C18C60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0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A32B2-C42E-B03E-70CF-5A13F322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1F64E-1F65-76A3-C401-2F1327161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2831-AE24-839E-C53C-93B93041C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45ECC0-E772-C74A-A1B9-230C65FDAD15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A7716-C810-57FA-3F3D-C9486BE17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A725-55FD-4231-FC36-E055F4953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5056D-B4EC-7C49-ABEE-B7C18C60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2" name="Freeform: Shape 12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4" name="Freeform: Shape 1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Freeform: Shape 1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6" name="Freeform: Shape 20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7" name="Freeform: Shape 21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53D820-7A45-38CF-9196-4A970195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RATE LIMITER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>
                <a:solidFill>
                  <a:schemeClr val="tx2"/>
                </a:solidFill>
              </a:rPr>
              <a:t>THROTTLING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>
                <a:solidFill>
                  <a:schemeClr val="tx2"/>
                </a:solidFill>
              </a:rPr>
              <a:t>LOAD SHEDDING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77DDE-3775-A162-67E8-6C34CA1B0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 fontScale="62500" lnSpcReduction="20000"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@</a:t>
            </a:r>
            <a:r>
              <a:rPr lang="en-US" sz="1500" dirty="0" err="1">
                <a:solidFill>
                  <a:schemeClr val="tx2"/>
                </a:solidFill>
              </a:rPr>
              <a:t>codefarm</a:t>
            </a:r>
            <a:endParaRPr lang="en-US" sz="1500" dirty="0">
              <a:solidFill>
                <a:schemeClr val="tx2"/>
              </a:solidFill>
            </a:endParaRPr>
          </a:p>
          <a:p>
            <a:r>
              <a:rPr lang="en-US" sz="1500" dirty="0">
                <a:solidFill>
                  <a:schemeClr val="tx2"/>
                </a:solidFill>
              </a:rPr>
              <a:t>#</a:t>
            </a:r>
            <a:r>
              <a:rPr lang="en-US" sz="1500" dirty="0" err="1">
                <a:solidFill>
                  <a:schemeClr val="tx2"/>
                </a:solidFill>
              </a:rPr>
              <a:t>systemdesign</a:t>
            </a:r>
            <a:endParaRPr lang="en-US" sz="1500" dirty="0">
              <a:solidFill>
                <a:schemeClr val="tx2"/>
              </a:solidFill>
            </a:endParaRPr>
          </a:p>
          <a:p>
            <a:r>
              <a:rPr lang="en-US" sz="1500" dirty="0">
                <a:solidFill>
                  <a:schemeClr val="tx2"/>
                </a:solidFill>
              </a:rPr>
              <a:t>SOFTWARE ARCHITECTURE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08" name="Freeform: Shape 2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: Shape 2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11" name="Freeform: Shape 3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: Shape 31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32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4" name="Freeform: Shape 33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D601FDC-2C95-C426-7452-85CAD62E206E}"/>
              </a:ext>
            </a:extLst>
          </p:cNvPr>
          <p:cNvSpPr/>
          <p:nvPr/>
        </p:nvSpPr>
        <p:spPr>
          <a:xfrm>
            <a:off x="9827172" y="0"/>
            <a:ext cx="2364828" cy="399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2313436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9E50915B-247F-C720-7C98-D4465C47E1D4}"/>
              </a:ext>
            </a:extLst>
          </p:cNvPr>
          <p:cNvSpPr txBox="1">
            <a:spLocks/>
          </p:cNvSpPr>
          <p:nvPr/>
        </p:nvSpPr>
        <p:spPr>
          <a:xfrm>
            <a:off x="123290" y="102742"/>
            <a:ext cx="12068405" cy="4976332"/>
          </a:xfrm>
          <a:prstGeom prst="rect">
            <a:avLst/>
          </a:prstGeom>
          <a:solidFill>
            <a:srgbClr val="1C1C1C">
              <a:alpha val="89804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u="sng" dirty="0">
                <a:solidFill>
                  <a:srgbClr val="FF0000"/>
                </a:solidFill>
                <a:latin typeface="Algerian" panose="04020705040A02060702" pitchFamily="82" charset="0"/>
              </a:rPr>
              <a:t>#7 </a:t>
            </a:r>
          </a:p>
          <a:p>
            <a:r>
              <a:rPr lang="en-US" sz="6000" u="sng" dirty="0">
                <a:solidFill>
                  <a:srgbClr val="FF0000"/>
                </a:solidFill>
                <a:latin typeface="Algerian" panose="04020705040A02060702" pitchFamily="82" charset="0"/>
              </a:rPr>
              <a:t>Security </a:t>
            </a:r>
            <a:r>
              <a:rPr lang="en-US" sz="3600" u="sng" dirty="0">
                <a:solidFill>
                  <a:srgbClr val="FF0000"/>
                </a:solidFill>
                <a:latin typeface="Algerian" panose="04020705040A02060702" pitchFamily="82" charset="0"/>
              </a:rPr>
              <a:t>in</a:t>
            </a:r>
            <a:r>
              <a:rPr lang="en-US" sz="6000" u="sng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sz="6000" u="sng" dirty="0">
                <a:solidFill>
                  <a:srgbClr val="FF0000"/>
                </a:solidFill>
                <a:latin typeface="Algerian" panose="04020705040A02060702" pitchFamily="82" charset="0"/>
              </a:rPr>
              <a:t>architecture</a:t>
            </a:r>
            <a:endParaRPr lang="en-US" sz="4000" u="sng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Scaling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From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Zero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To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Billions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Of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Requests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011C80B-6EC1-28F8-6AD2-D9B8C69CA719}"/>
              </a:ext>
            </a:extLst>
          </p:cNvPr>
          <p:cNvSpPr txBox="1">
            <a:spLocks/>
          </p:cNvSpPr>
          <p:nvPr/>
        </p:nvSpPr>
        <p:spPr>
          <a:xfrm>
            <a:off x="3511980" y="5177831"/>
            <a:ext cx="5546959" cy="1273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#codefarm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#SystemDesign</a:t>
            </a:r>
          </a:p>
          <a:p>
            <a:pPr marL="0" indent="0" algn="ctr">
              <a:buNone/>
            </a:pPr>
            <a:r>
              <a:rPr lang="en-US" sz="2000" b="1">
                <a:solidFill>
                  <a:srgbClr val="FF0000"/>
                </a:solidFill>
              </a:rPr>
              <a:t>SOFTWARE ARCHITECTURE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D94C40-7DE1-E6CE-6711-EFA6DA345A1E}"/>
              </a:ext>
            </a:extLst>
          </p:cNvPr>
          <p:cNvSpPr/>
          <p:nvPr/>
        </p:nvSpPr>
        <p:spPr>
          <a:xfrm>
            <a:off x="9827172" y="0"/>
            <a:ext cx="2364828" cy="399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SYSTEM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18934-D742-BE98-F3F4-034052D7F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74" y="727782"/>
            <a:ext cx="4332053" cy="34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3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9E50915B-247F-C720-7C98-D4465C47E1D4}"/>
              </a:ext>
            </a:extLst>
          </p:cNvPr>
          <p:cNvSpPr txBox="1">
            <a:spLocks/>
          </p:cNvSpPr>
          <p:nvPr/>
        </p:nvSpPr>
        <p:spPr>
          <a:xfrm>
            <a:off x="123290" y="102742"/>
            <a:ext cx="12068405" cy="4976332"/>
          </a:xfrm>
          <a:prstGeom prst="rect">
            <a:avLst/>
          </a:prstGeom>
          <a:solidFill>
            <a:srgbClr val="1C1C1C">
              <a:alpha val="89804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u="sng" dirty="0">
                <a:solidFill>
                  <a:srgbClr val="FF0000"/>
                </a:solidFill>
                <a:latin typeface="Algerian" panose="04020705040A02060702" pitchFamily="82" charset="0"/>
              </a:rPr>
              <a:t>#8 </a:t>
            </a:r>
          </a:p>
          <a:p>
            <a:r>
              <a:rPr lang="en-US" sz="6000" u="sng" dirty="0">
                <a:solidFill>
                  <a:srgbClr val="FF0000"/>
                </a:solidFill>
                <a:latin typeface="Algerian" panose="04020705040A02060702" pitchFamily="82" charset="0"/>
              </a:rPr>
              <a:t>Data Centers</a:t>
            </a:r>
          </a:p>
          <a:p>
            <a:r>
              <a:rPr lang="en-US" sz="4000" u="sng" dirty="0">
                <a:solidFill>
                  <a:srgbClr val="00B0F0"/>
                </a:solidFill>
                <a:latin typeface="Algerian" panose="04020705040A02060702" pitchFamily="82" charset="0"/>
              </a:rPr>
              <a:t>Geo routing</a:t>
            </a:r>
          </a:p>
          <a:p>
            <a:r>
              <a:rPr lang="en-US" sz="4000" u="sng" dirty="0">
                <a:solidFill>
                  <a:srgbClr val="FFFF00"/>
                </a:solidFill>
                <a:latin typeface="Algerian" panose="04020705040A02060702" pitchFamily="82" charset="0"/>
              </a:rPr>
              <a:t>Data Synchronization</a:t>
            </a:r>
          </a:p>
          <a:p>
            <a:r>
              <a:rPr lang="en-US" sz="4000" u="sng" dirty="0">
                <a:solidFill>
                  <a:schemeClr val="bg2"/>
                </a:solidFill>
                <a:latin typeface="Algerian" panose="04020705040A02060702" pitchFamily="82" charset="0"/>
              </a:rPr>
              <a:t>Failure Safety</a:t>
            </a:r>
          </a:p>
          <a:p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Scaling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From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Zero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To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Billions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Of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Requests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011C80B-6EC1-28F8-6AD2-D9B8C69CA719}"/>
              </a:ext>
            </a:extLst>
          </p:cNvPr>
          <p:cNvSpPr txBox="1">
            <a:spLocks/>
          </p:cNvSpPr>
          <p:nvPr/>
        </p:nvSpPr>
        <p:spPr>
          <a:xfrm>
            <a:off x="3511980" y="5177831"/>
            <a:ext cx="5546959" cy="1273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#codefarm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#SystemDesign</a:t>
            </a:r>
          </a:p>
          <a:p>
            <a:pPr marL="0" indent="0" algn="ctr">
              <a:buNone/>
            </a:pPr>
            <a:r>
              <a:rPr lang="en-US" sz="2000" b="1">
                <a:solidFill>
                  <a:srgbClr val="FF0000"/>
                </a:solidFill>
              </a:rPr>
              <a:t>SOFTWARE ARCHITECTURE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D94C40-7DE1-E6CE-6711-EFA6DA345A1E}"/>
              </a:ext>
            </a:extLst>
          </p:cNvPr>
          <p:cNvSpPr/>
          <p:nvPr/>
        </p:nvSpPr>
        <p:spPr>
          <a:xfrm>
            <a:off x="9827172" y="0"/>
            <a:ext cx="2364828" cy="399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SYSTEM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42A10-8B8C-28F3-104E-CFBD760D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69" y="675967"/>
            <a:ext cx="6016926" cy="37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2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9E50915B-247F-C720-7C98-D4465C47E1D4}"/>
              </a:ext>
            </a:extLst>
          </p:cNvPr>
          <p:cNvSpPr txBox="1">
            <a:spLocks/>
          </p:cNvSpPr>
          <p:nvPr/>
        </p:nvSpPr>
        <p:spPr>
          <a:xfrm>
            <a:off x="123290" y="102742"/>
            <a:ext cx="12068405" cy="4976332"/>
          </a:xfrm>
          <a:prstGeom prst="rect">
            <a:avLst/>
          </a:prstGeom>
          <a:solidFill>
            <a:srgbClr val="1C1C1C">
              <a:alpha val="89804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u="sng" dirty="0">
                <a:solidFill>
                  <a:srgbClr val="FF0000"/>
                </a:solidFill>
                <a:latin typeface="Algerian" panose="04020705040A02060702" pitchFamily="82" charset="0"/>
              </a:rPr>
              <a:t>#9 </a:t>
            </a:r>
          </a:p>
          <a:p>
            <a:r>
              <a:rPr lang="en-US" sz="6000" u="sng" dirty="0">
                <a:solidFill>
                  <a:srgbClr val="FF0000"/>
                </a:solidFill>
                <a:latin typeface="Algerian" panose="04020705040A02060702" pitchFamily="82" charset="0"/>
              </a:rPr>
              <a:t>Monitoring</a:t>
            </a:r>
          </a:p>
          <a:p>
            <a:r>
              <a:rPr lang="en-US" sz="4000" u="sng" dirty="0">
                <a:solidFill>
                  <a:srgbClr val="00B0F0"/>
                </a:solidFill>
                <a:latin typeface="Algerian" panose="04020705040A02060702" pitchFamily="82" charset="0"/>
              </a:rPr>
              <a:t>Automation</a:t>
            </a:r>
          </a:p>
          <a:p>
            <a:r>
              <a:rPr lang="en-US" sz="4000" u="sng" dirty="0">
                <a:solidFill>
                  <a:srgbClr val="FFFF00"/>
                </a:solidFill>
                <a:latin typeface="Algerian" panose="04020705040A02060702" pitchFamily="82" charset="0"/>
              </a:rPr>
              <a:t>Logging</a:t>
            </a:r>
          </a:p>
          <a:p>
            <a:r>
              <a:rPr lang="en-US" sz="4000" u="sng" dirty="0">
                <a:solidFill>
                  <a:schemeClr val="bg2"/>
                </a:solidFill>
                <a:latin typeface="Algerian" panose="04020705040A02060702" pitchFamily="82" charset="0"/>
              </a:rPr>
              <a:t>Metrics</a:t>
            </a:r>
          </a:p>
          <a:p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Scaling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From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Zero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To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Billions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Of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Requests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011C80B-6EC1-28F8-6AD2-D9B8C69CA719}"/>
              </a:ext>
            </a:extLst>
          </p:cNvPr>
          <p:cNvSpPr txBox="1">
            <a:spLocks/>
          </p:cNvSpPr>
          <p:nvPr/>
        </p:nvSpPr>
        <p:spPr>
          <a:xfrm>
            <a:off x="3511980" y="5177831"/>
            <a:ext cx="5546959" cy="1273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#codefarm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#SystemDesign</a:t>
            </a:r>
          </a:p>
          <a:p>
            <a:pPr marL="0" indent="0" algn="ctr">
              <a:buNone/>
            </a:pPr>
            <a:r>
              <a:rPr lang="en-US" sz="2000" b="1">
                <a:solidFill>
                  <a:srgbClr val="FF0000"/>
                </a:solidFill>
              </a:rPr>
              <a:t>SOFTWARE ARCHITECTURE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D94C40-7DE1-E6CE-6711-EFA6DA345A1E}"/>
              </a:ext>
            </a:extLst>
          </p:cNvPr>
          <p:cNvSpPr/>
          <p:nvPr/>
        </p:nvSpPr>
        <p:spPr>
          <a:xfrm>
            <a:off x="9827172" y="0"/>
            <a:ext cx="2364828" cy="399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SYSTEM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9CBF5-4F69-95A4-EF10-E1DA41B2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54" y="474636"/>
            <a:ext cx="537285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5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9E50915B-247F-C720-7C98-D4465C47E1D4}"/>
              </a:ext>
            </a:extLst>
          </p:cNvPr>
          <p:cNvSpPr txBox="1">
            <a:spLocks/>
          </p:cNvSpPr>
          <p:nvPr/>
        </p:nvSpPr>
        <p:spPr>
          <a:xfrm>
            <a:off x="123290" y="102742"/>
            <a:ext cx="12068405" cy="4976332"/>
          </a:xfrm>
          <a:prstGeom prst="rect">
            <a:avLst/>
          </a:prstGeom>
          <a:solidFill>
            <a:srgbClr val="1C1C1C">
              <a:alpha val="89804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600" u="sng" dirty="0">
                <a:solidFill>
                  <a:srgbClr val="FF0000"/>
                </a:solidFill>
                <a:latin typeface="Algerian" panose="04020705040A02060702" pitchFamily="82" charset="0"/>
              </a:rPr>
              <a:t>#10</a:t>
            </a:r>
          </a:p>
          <a:p>
            <a:pPr algn="ctr"/>
            <a:r>
              <a:rPr lang="en-US" sz="16600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COnclusion</a:t>
            </a:r>
            <a:endParaRPr lang="en-US" sz="16600" u="sng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en-US" u="sng" dirty="0">
                <a:solidFill>
                  <a:srgbClr val="00B050"/>
                </a:solidFill>
                <a:latin typeface="Algerian" panose="04020705040A02060702" pitchFamily="82" charset="0"/>
              </a:rPr>
              <a:t>Scaling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From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Zero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To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Billions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Of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Requests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011C80B-6EC1-28F8-6AD2-D9B8C69CA719}"/>
              </a:ext>
            </a:extLst>
          </p:cNvPr>
          <p:cNvSpPr txBox="1">
            <a:spLocks/>
          </p:cNvSpPr>
          <p:nvPr/>
        </p:nvSpPr>
        <p:spPr>
          <a:xfrm>
            <a:off x="3511980" y="5177831"/>
            <a:ext cx="5546959" cy="1273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#codefarm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#SystemDesign</a:t>
            </a:r>
          </a:p>
          <a:p>
            <a:pPr marL="0" indent="0" algn="ctr">
              <a:buNone/>
            </a:pPr>
            <a:r>
              <a:rPr lang="en-US" sz="2000" b="1">
                <a:solidFill>
                  <a:srgbClr val="FF0000"/>
                </a:solidFill>
              </a:rPr>
              <a:t>SOFTWARE ARCHITECTURE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D94C40-7DE1-E6CE-6711-EFA6DA345A1E}"/>
              </a:ext>
            </a:extLst>
          </p:cNvPr>
          <p:cNvSpPr/>
          <p:nvPr/>
        </p:nvSpPr>
        <p:spPr>
          <a:xfrm>
            <a:off x="9827172" y="0"/>
            <a:ext cx="2364828" cy="399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90187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7DEF1-22DE-F2A3-3006-5B394206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F870-DAB4-23DD-5BB5-CAD359B5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5B720CF-E3F3-15E1-D23F-324252699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22" y="286198"/>
            <a:ext cx="8873062" cy="65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361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2" name="Freeform: Shape 12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4" name="Freeform: Shape 1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Freeform: Shape 1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6" name="Freeform: Shape 20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7" name="Freeform: Shape 21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53D820-7A45-38CF-9196-4A970195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90" y="102741"/>
            <a:ext cx="11989941" cy="5603853"/>
          </a:xfrm>
          <a:solidFill>
            <a:schemeClr val="tx1"/>
          </a:solidFill>
        </p:spPr>
        <p:txBody>
          <a:bodyPr anchor="b">
            <a:noAutofit/>
          </a:bodyPr>
          <a:lstStyle/>
          <a:p>
            <a:r>
              <a:rPr lang="en-US" sz="11500" u="sng" dirty="0">
                <a:solidFill>
                  <a:srgbClr val="FF0000"/>
                </a:solidFill>
                <a:latin typeface="Algerian" panose="04020705040A02060702" pitchFamily="82" charset="0"/>
              </a:rPr>
              <a:t>Unique id generator</a:t>
            </a:r>
            <a:br>
              <a:rPr lang="en-US" sz="8800" u="sng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in</a:t>
            </a:r>
            <a:r>
              <a:rPr lang="en-US" sz="8800" u="sng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br>
              <a:rPr lang="en-US" sz="8800" u="sng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8800" u="sng" dirty="0">
                <a:solidFill>
                  <a:srgbClr val="00B050"/>
                </a:solidFill>
                <a:latin typeface="Algerian" panose="04020705040A02060702" pitchFamily="82" charset="0"/>
              </a:rPr>
              <a:t>distributed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77DDE-3775-A162-67E8-6C34CA1B0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8762" y="5710750"/>
            <a:ext cx="5546959" cy="127300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#codefarm</a:t>
            </a:r>
          </a:p>
          <a:p>
            <a:r>
              <a:rPr lang="en-US" sz="2000" dirty="0">
                <a:solidFill>
                  <a:schemeClr val="tx2"/>
                </a:solidFill>
              </a:rPr>
              <a:t>#SystemDesign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SOFTWARE ARCHITECTURE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08" name="Freeform: Shape 2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: Shape 2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11" name="Freeform: Shape 3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: Shape 31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32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4" name="Freeform: Shape 33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D601FDC-2C95-C426-7452-85CAD62E206E}"/>
              </a:ext>
            </a:extLst>
          </p:cNvPr>
          <p:cNvSpPr/>
          <p:nvPr/>
        </p:nvSpPr>
        <p:spPr>
          <a:xfrm>
            <a:off x="9827172" y="0"/>
            <a:ext cx="2364828" cy="399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139589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C80B5-65F3-84A4-3373-109CB2EC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14394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Problem Statement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ECF0-3C30-E04F-7C3E-AACD79E2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1" y="1754350"/>
            <a:ext cx="10602931" cy="4889256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8B135C-DC56-E621-57BA-418AAC3DE61B}"/>
                  </a:ext>
                </a:extLst>
              </p14:cNvPr>
              <p14:cNvContentPartPr/>
              <p14:nvPr/>
            </p14:nvContentPartPr>
            <p14:xfrm>
              <a:off x="439560" y="1458000"/>
              <a:ext cx="9797760" cy="510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8B135C-DC56-E621-57BA-418AAC3DE6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200" y="1448640"/>
                <a:ext cx="9816480" cy="51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C80B5-65F3-84A4-3373-109CB2EC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14394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Requirements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ECF0-3C30-E04F-7C3E-AACD79E2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1" y="1754350"/>
            <a:ext cx="10602931" cy="488925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Uniqueness</a:t>
            </a:r>
          </a:p>
          <a:p>
            <a:r>
              <a:rPr lang="en-US" sz="3200" dirty="0">
                <a:solidFill>
                  <a:schemeClr val="tx2"/>
                </a:solidFill>
              </a:rPr>
              <a:t>Numerical Values</a:t>
            </a:r>
          </a:p>
          <a:p>
            <a:r>
              <a:rPr lang="en-US" sz="3200" dirty="0">
                <a:solidFill>
                  <a:schemeClr val="tx2"/>
                </a:solidFill>
              </a:rPr>
              <a:t>Space optimized</a:t>
            </a:r>
          </a:p>
          <a:p>
            <a:r>
              <a:rPr lang="en-US" sz="3200" dirty="0">
                <a:solidFill>
                  <a:schemeClr val="tx2"/>
                </a:solidFill>
              </a:rPr>
              <a:t>Time ordered</a:t>
            </a:r>
          </a:p>
          <a:p>
            <a:r>
              <a:rPr lang="en-US" sz="3200" dirty="0">
                <a:solidFill>
                  <a:schemeClr val="tx2"/>
                </a:solidFill>
              </a:rPr>
              <a:t>Fit for distributed systems</a:t>
            </a:r>
          </a:p>
          <a:p>
            <a:r>
              <a:rPr lang="en-US" sz="3200" dirty="0">
                <a:solidFill>
                  <a:schemeClr val="tx2"/>
                </a:solidFill>
              </a:rPr>
              <a:t>Low Latency</a:t>
            </a:r>
          </a:p>
          <a:p>
            <a:r>
              <a:rPr lang="en-US" sz="3200" dirty="0">
                <a:solidFill>
                  <a:schemeClr val="tx2"/>
                </a:solidFill>
              </a:rPr>
              <a:t>Security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6DA182-1098-21F8-C4CB-321F8BF83C38}"/>
                  </a:ext>
                </a:extLst>
              </p14:cNvPr>
              <p14:cNvContentPartPr/>
              <p14:nvPr/>
            </p14:nvContentPartPr>
            <p14:xfrm>
              <a:off x="2523600" y="1844640"/>
              <a:ext cx="9061200" cy="398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6DA182-1098-21F8-C4CB-321F8BF83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4240" y="1835280"/>
                <a:ext cx="9079920" cy="40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C80B5-65F3-84A4-3373-109CB2EC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14394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Available Options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ECF0-3C30-E04F-7C3E-AACD79E2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1" y="1754350"/>
            <a:ext cx="10602931" cy="488925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Database Auto Increment</a:t>
            </a:r>
          </a:p>
          <a:p>
            <a:r>
              <a:rPr lang="en-US" sz="3200" dirty="0">
                <a:solidFill>
                  <a:schemeClr val="tx2"/>
                </a:solidFill>
              </a:rPr>
              <a:t>UUID</a:t>
            </a:r>
          </a:p>
          <a:p>
            <a:r>
              <a:rPr lang="en-US" sz="3200" dirty="0">
                <a:solidFill>
                  <a:schemeClr val="tx2"/>
                </a:solidFill>
              </a:rPr>
              <a:t>Central Server</a:t>
            </a:r>
          </a:p>
          <a:p>
            <a:r>
              <a:rPr lang="en-US" sz="3200" dirty="0">
                <a:solidFill>
                  <a:schemeClr val="tx2"/>
                </a:solidFill>
              </a:rPr>
              <a:t>Snowflake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68DE89-1466-F34A-9955-5BE3E2E2C167}"/>
                  </a:ext>
                </a:extLst>
              </p14:cNvPr>
              <p14:cNvContentPartPr/>
              <p14:nvPr/>
            </p14:nvContentPartPr>
            <p14:xfrm>
              <a:off x="8776440" y="718560"/>
              <a:ext cx="3065040" cy="2677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68DE89-1466-F34A-9955-5BE3E2E2C1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7080" y="709200"/>
                <a:ext cx="3083760" cy="26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65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C80B5-65F3-84A4-3373-109CB2EC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14394"/>
            <a:ext cx="9833548" cy="1325563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Database Auto Increment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331A90-4D20-FFAE-EF9B-F7280743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0507F6-DBD5-3F59-E1EF-E7AB34F1868F}"/>
                  </a:ext>
                </a:extLst>
              </p14:cNvPr>
              <p14:cNvContentPartPr/>
              <p14:nvPr/>
            </p14:nvContentPartPr>
            <p14:xfrm>
              <a:off x="3243240" y="1141200"/>
              <a:ext cx="8948520" cy="3096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0507F6-DBD5-3F59-E1EF-E7AB34F186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3880" y="1131840"/>
                <a:ext cx="8967240" cy="31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122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2" name="Freeform: Shape 12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4" name="Freeform: Shape 1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Freeform: Shape 1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6" name="Freeform: Shape 20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7" name="Freeform: Shape 21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53D820-7A45-38CF-9196-4A970195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90" y="102742"/>
            <a:ext cx="12068405" cy="4976332"/>
          </a:xfrm>
        </p:spPr>
        <p:txBody>
          <a:bodyPr anchor="b">
            <a:noAutofit/>
          </a:bodyPr>
          <a:lstStyle/>
          <a:p>
            <a:r>
              <a:rPr lang="en-US" sz="9600" u="sng" dirty="0">
                <a:solidFill>
                  <a:srgbClr val="FF0000"/>
                </a:solidFill>
                <a:latin typeface="Algerian" panose="04020705040A02060702" pitchFamily="82" charset="0"/>
              </a:rPr>
              <a:t>Scaling</a:t>
            </a:r>
            <a:r>
              <a:rPr lang="en-US" sz="9600" u="sng" dirty="0">
                <a:solidFill>
                  <a:schemeClr val="tx2"/>
                </a:solidFill>
                <a:latin typeface="Algerian" panose="04020705040A02060702" pitchFamily="82" charset="0"/>
              </a:rPr>
              <a:t> From </a:t>
            </a:r>
            <a:r>
              <a:rPr lang="en-US" sz="9600" u="sng" dirty="0">
                <a:solidFill>
                  <a:schemeClr val="accent2"/>
                </a:solidFill>
                <a:latin typeface="Algerian" panose="04020705040A02060702" pitchFamily="82" charset="0"/>
              </a:rPr>
              <a:t>Zero </a:t>
            </a:r>
            <a:r>
              <a:rPr lang="en-US" sz="5400" u="sng" dirty="0">
                <a:solidFill>
                  <a:schemeClr val="accent2"/>
                </a:solidFill>
                <a:latin typeface="Algerian" panose="04020705040A02060702" pitchFamily="82" charset="0"/>
              </a:rPr>
              <a:t>To</a:t>
            </a:r>
            <a:r>
              <a:rPr lang="en-US" sz="9600" u="sng" dirty="0">
                <a:solidFill>
                  <a:schemeClr val="accent2"/>
                </a:solidFill>
                <a:latin typeface="Algerian" panose="04020705040A02060702" pitchFamily="82" charset="0"/>
              </a:rPr>
              <a:t> Billions</a:t>
            </a:r>
            <a:r>
              <a:rPr lang="en-US" sz="9600" u="sng" dirty="0">
                <a:solidFill>
                  <a:schemeClr val="tx2"/>
                </a:solidFill>
                <a:latin typeface="Algerian" panose="04020705040A02060702" pitchFamily="82" charset="0"/>
              </a:rPr>
              <a:t> </a:t>
            </a:r>
            <a:r>
              <a:rPr lang="en-US" sz="4800" u="sng" dirty="0">
                <a:solidFill>
                  <a:schemeClr val="tx2"/>
                </a:solidFill>
                <a:latin typeface="Algerian" panose="04020705040A02060702" pitchFamily="82" charset="0"/>
              </a:rPr>
              <a:t>Of</a:t>
            </a:r>
            <a:r>
              <a:rPr lang="en-US" sz="9600" u="sng" dirty="0">
                <a:solidFill>
                  <a:schemeClr val="tx2"/>
                </a:solidFill>
                <a:latin typeface="Algerian" panose="04020705040A02060702" pitchFamily="82" charset="0"/>
              </a:rPr>
              <a:t> Requests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77DDE-3775-A162-67E8-6C34CA1B0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980" y="5177831"/>
            <a:ext cx="5546959" cy="127300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#codefarm</a:t>
            </a:r>
          </a:p>
          <a:p>
            <a:r>
              <a:rPr lang="en-US" sz="2000" dirty="0">
                <a:solidFill>
                  <a:schemeClr val="tx2"/>
                </a:solidFill>
              </a:rPr>
              <a:t>#SystemDesign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SOFTWARE ARCHITECTURE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08" name="Freeform: Shape 2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: Shape 2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11" name="Freeform: Shape 3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: Shape 31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32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4" name="Freeform: Shape 33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D601FDC-2C95-C426-7452-85CAD62E206E}"/>
              </a:ext>
            </a:extLst>
          </p:cNvPr>
          <p:cNvSpPr/>
          <p:nvPr/>
        </p:nvSpPr>
        <p:spPr>
          <a:xfrm>
            <a:off x="9827172" y="0"/>
            <a:ext cx="2364828" cy="399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3045034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C80B5-65F3-84A4-3373-109CB2EC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14394"/>
            <a:ext cx="9833548" cy="1325563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UUID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2551C-B2CE-C4B6-A43A-065F9F6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Universally Unique Identifiers, or UUIDS, are 128 bit numbers, </a:t>
            </a:r>
          </a:p>
          <a:p>
            <a:r>
              <a:rPr lang="en-US" sz="2400" dirty="0"/>
              <a:t>Composed of 16 octets and represented as 32 base-16 characters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DDFC61-6B27-7E67-4FA0-85F879354E93}"/>
                  </a:ext>
                </a:extLst>
              </p14:cNvPr>
              <p14:cNvContentPartPr/>
              <p14:nvPr/>
            </p14:nvContentPartPr>
            <p14:xfrm>
              <a:off x="3321720" y="1805760"/>
              <a:ext cx="6603120" cy="3409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DDFC61-6B27-7E67-4FA0-85F879354E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2360" y="1796400"/>
                <a:ext cx="6621840" cy="342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4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C80B5-65F3-84A4-3373-109CB2EC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14394"/>
            <a:ext cx="9833548" cy="1325563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Central Server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14E44-9A2D-7B23-262B-7AD34CD3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37DF59-4BB6-F78E-B210-73666648694A}"/>
                  </a:ext>
                </a:extLst>
              </p14:cNvPr>
              <p14:cNvContentPartPr/>
              <p14:nvPr/>
            </p14:nvContentPartPr>
            <p14:xfrm>
              <a:off x="539640" y="165960"/>
              <a:ext cx="11550240" cy="5612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37DF59-4BB6-F78E-B210-7366664869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280" y="156600"/>
                <a:ext cx="11568960" cy="56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817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C80B5-65F3-84A4-3373-109CB2EC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14394"/>
            <a:ext cx="9833548" cy="1325563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Snowflake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2888C3-AFF0-60C6-A107-83E18D87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Snowflake ID</a:t>
            </a:r>
          </a:p>
          <a:p>
            <a:pPr lvl="1"/>
            <a:r>
              <a:rPr lang="en-US" dirty="0"/>
              <a:t>Timestamp – 41 bits</a:t>
            </a:r>
          </a:p>
          <a:p>
            <a:pPr lvl="1"/>
            <a:r>
              <a:rPr lang="en-US" dirty="0"/>
              <a:t>Datacenter ID – 5 bits</a:t>
            </a:r>
          </a:p>
          <a:p>
            <a:pPr lvl="1"/>
            <a:r>
              <a:rPr lang="en-US" dirty="0"/>
              <a:t>Worker ID – 5 bits</a:t>
            </a:r>
          </a:p>
          <a:p>
            <a:pPr lvl="1"/>
            <a:r>
              <a:rPr lang="en-US" dirty="0"/>
              <a:t>Sequence Number – 12 bits</a:t>
            </a:r>
          </a:p>
          <a:p>
            <a:pPr lvl="1"/>
            <a:r>
              <a:rPr lang="en-US" dirty="0"/>
              <a:t>Toggle Flag – 1 bit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C638BC-F9EF-6E29-6B6F-331461388072}"/>
                  </a:ext>
                </a:extLst>
              </p14:cNvPr>
              <p14:cNvContentPartPr/>
              <p14:nvPr/>
            </p14:nvContentPartPr>
            <p14:xfrm>
              <a:off x="63720" y="398160"/>
              <a:ext cx="11194560" cy="6459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C638BC-F9EF-6E29-6B6F-3314613880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60" y="388800"/>
                <a:ext cx="11213280" cy="64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39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C80B5-65F3-84A4-3373-109CB2EC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14394"/>
            <a:ext cx="9833548" cy="1325563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Comparison of Options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1" name="Content Placeholder 30">
            <a:extLst>
              <a:ext uri="{FF2B5EF4-FFF2-40B4-BE49-F238E27FC236}">
                <a16:creationId xmlns:a16="http://schemas.microsoft.com/office/drawing/2014/main" id="{B0D062E8-7E40-F66B-2E70-DCDA92830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859012"/>
              </p:ext>
            </p:extLst>
          </p:nvPr>
        </p:nvGraphicFramePr>
        <p:xfrm>
          <a:off x="441790" y="1539957"/>
          <a:ext cx="11291298" cy="4834087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3763766">
                  <a:extLst>
                    <a:ext uri="{9D8B030D-6E8A-4147-A177-3AD203B41FA5}">
                      <a16:colId xmlns:a16="http://schemas.microsoft.com/office/drawing/2014/main" val="4002825453"/>
                    </a:ext>
                  </a:extLst>
                </a:gridCol>
                <a:gridCol w="3763766">
                  <a:extLst>
                    <a:ext uri="{9D8B030D-6E8A-4147-A177-3AD203B41FA5}">
                      <a16:colId xmlns:a16="http://schemas.microsoft.com/office/drawing/2014/main" val="3881424903"/>
                    </a:ext>
                  </a:extLst>
                </a:gridCol>
                <a:gridCol w="3763766">
                  <a:extLst>
                    <a:ext uri="{9D8B030D-6E8A-4147-A177-3AD203B41FA5}">
                      <a16:colId xmlns:a16="http://schemas.microsoft.com/office/drawing/2014/main" val="3124848176"/>
                    </a:ext>
                  </a:extLst>
                </a:gridCol>
              </a:tblGrid>
              <a:tr h="552468">
                <a:tc>
                  <a:txBody>
                    <a:bodyPr/>
                    <a:lstStyle/>
                    <a:p>
                      <a:r>
                        <a:rPr lang="en-US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40805"/>
                  </a:ext>
                </a:extLst>
              </a:tr>
              <a:tr h="966817">
                <a:tc>
                  <a:txBody>
                    <a:bodyPr/>
                    <a:lstStyle/>
                    <a:p>
                      <a:r>
                        <a:rPr lang="en-US" b="1" dirty="0"/>
                        <a:t>Database Auto-Increment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Simple, consistent, transactional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Scalability issues, performance bottleneck, single point of failure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39938"/>
                  </a:ext>
                </a:extLst>
              </a:tr>
              <a:tr h="966817">
                <a:tc>
                  <a:txBody>
                    <a:bodyPr/>
                    <a:lstStyle/>
                    <a:p>
                      <a:r>
                        <a:rPr lang="en-US" b="1" dirty="0"/>
                        <a:t>UUID Version 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Globally unique, time-ordered, widely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Larger size (128 bits),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559221"/>
                  </a:ext>
                </a:extLst>
              </a:tr>
              <a:tr h="966817">
                <a:tc>
                  <a:txBody>
                    <a:bodyPr/>
                    <a:lstStyle/>
                    <a:p>
                      <a:r>
                        <a:rPr lang="en-US" b="1" dirty="0"/>
                        <a:t>Central Server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Scalable, high throughput, flexible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Complexity, latency, single point of failure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322061"/>
                  </a:ext>
                </a:extLst>
              </a:tr>
              <a:tr h="1381168">
                <a:tc>
                  <a:txBody>
                    <a:bodyPr/>
                    <a:lstStyle/>
                    <a:p>
                      <a:r>
                        <a:rPr lang="en-US" b="1"/>
                        <a:t>Snowflake Algorithm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Scalable, ordered by date, high throughput, fits in 64-bit, distributed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clock synchronization, slightly complex implementation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8314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0EB3B9C-DD3C-AD9D-ACCF-9EDEB863933D}"/>
                  </a:ext>
                </a:extLst>
              </p14:cNvPr>
              <p14:cNvContentPartPr/>
              <p14:nvPr/>
            </p14:nvContentPartPr>
            <p14:xfrm>
              <a:off x="2520" y="1988280"/>
              <a:ext cx="11481480" cy="4732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0EB3B9C-DD3C-AD9D-ACCF-9EDEB86393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840" y="1978920"/>
                <a:ext cx="11500200" cy="47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231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2" name="Freeform: Shape 12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4" name="Freeform: Shape 1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Freeform: Shape 1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6" name="Freeform: Shape 20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7" name="Freeform: Shape 21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53D820-7A45-38CF-9196-4A970195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90" y="102741"/>
            <a:ext cx="11989941" cy="5603853"/>
          </a:xfrm>
          <a:solidFill>
            <a:schemeClr val="tx1"/>
          </a:solidFill>
        </p:spPr>
        <p:txBody>
          <a:bodyPr anchor="b">
            <a:noAutofit/>
          </a:bodyPr>
          <a:lstStyle/>
          <a:p>
            <a:r>
              <a:rPr lang="en-US" sz="9600" u="sng" dirty="0">
                <a:solidFill>
                  <a:srgbClr val="FFCE3C"/>
                </a:solidFill>
                <a:latin typeface="Algerian" panose="04020705040A02060702" pitchFamily="82" charset="0"/>
              </a:rPr>
              <a:t>Java implementation </a:t>
            </a:r>
            <a:br>
              <a:rPr lang="en-US" u="sng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2000" u="sng" dirty="0">
                <a:solidFill>
                  <a:schemeClr val="bg1"/>
                </a:solidFill>
                <a:latin typeface="Algerian" panose="04020705040A02060702" pitchFamily="82" charset="0"/>
              </a:rPr>
              <a:t>for</a:t>
            </a:r>
            <a:r>
              <a:rPr lang="en-US" u="sng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br>
              <a:rPr lang="en-US" u="sng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u="sng" dirty="0">
                <a:solidFill>
                  <a:srgbClr val="FF0000"/>
                </a:solidFill>
                <a:latin typeface="Algerian" panose="04020705040A02060702" pitchFamily="82" charset="0"/>
              </a:rPr>
              <a:t>Unique id generator</a:t>
            </a:r>
            <a:br>
              <a:rPr lang="en-US" sz="4800" u="sng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in</a:t>
            </a:r>
            <a:r>
              <a:rPr lang="en-US" sz="4800" u="sng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br>
              <a:rPr lang="en-US" sz="4800" u="sng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distributed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77DDE-3775-A162-67E8-6C34CA1B0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8762" y="5710750"/>
            <a:ext cx="5546959" cy="127300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#codefarm</a:t>
            </a:r>
          </a:p>
          <a:p>
            <a:r>
              <a:rPr lang="en-US" sz="2000" dirty="0">
                <a:solidFill>
                  <a:schemeClr val="tx2"/>
                </a:solidFill>
              </a:rPr>
              <a:t>#SystemDesign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SOFTWARE ARCHITECTURE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08" name="Freeform: Shape 2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: Shape 2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11" name="Freeform: Shape 3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: Shape 31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32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4" name="Freeform: Shape 33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D601FDC-2C95-C426-7452-85CAD62E206E}"/>
              </a:ext>
            </a:extLst>
          </p:cNvPr>
          <p:cNvSpPr/>
          <p:nvPr/>
        </p:nvSpPr>
        <p:spPr>
          <a:xfrm>
            <a:off x="9827172" y="0"/>
            <a:ext cx="2364828" cy="399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727716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C80B5-65F3-84A4-3373-109CB2EC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14394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7200" u="sng" dirty="0">
                <a:solidFill>
                  <a:schemeClr val="tx2"/>
                </a:solidFill>
              </a:rPr>
              <a:t>Agenda</a:t>
            </a:r>
            <a:endParaRPr lang="en-US" sz="5400" u="sng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14E44-9A2D-7B23-262B-7AD34CD3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Structure</a:t>
            </a:r>
          </a:p>
          <a:p>
            <a:r>
              <a:rPr lang="en-US" sz="4400" dirty="0"/>
              <a:t>Implementing UUIDV7</a:t>
            </a:r>
          </a:p>
          <a:p>
            <a:r>
              <a:rPr lang="en-US" sz="4400" dirty="0"/>
              <a:t>Implementing Snowflake</a:t>
            </a:r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7351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9E50915B-247F-C720-7C98-D4465C47E1D4}"/>
              </a:ext>
            </a:extLst>
          </p:cNvPr>
          <p:cNvSpPr txBox="1">
            <a:spLocks/>
          </p:cNvSpPr>
          <p:nvPr/>
        </p:nvSpPr>
        <p:spPr>
          <a:xfrm>
            <a:off x="123290" y="102742"/>
            <a:ext cx="12068405" cy="4976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0" u="sng" dirty="0">
                <a:solidFill>
                  <a:srgbClr val="FF0000"/>
                </a:solidFill>
                <a:latin typeface="Algerian" panose="04020705040A02060702" pitchFamily="82" charset="0"/>
              </a:rPr>
              <a:t>Scaling</a:t>
            </a:r>
            <a:r>
              <a:rPr lang="en-US" sz="11500" u="sng" dirty="0">
                <a:solidFill>
                  <a:schemeClr val="tx2"/>
                </a:solidFill>
                <a:latin typeface="Algerian" panose="04020705040A02060702" pitchFamily="82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Algerian" panose="04020705040A02060702" pitchFamily="82" charset="0"/>
              </a:rPr>
              <a:t>From</a:t>
            </a:r>
            <a:r>
              <a:rPr lang="en-US" sz="11500" u="sng" dirty="0">
                <a:solidFill>
                  <a:schemeClr val="tx2"/>
                </a:solidFill>
                <a:latin typeface="Algerian" panose="04020705040A02060702" pitchFamily="82" charset="0"/>
              </a:rPr>
              <a:t> </a:t>
            </a:r>
            <a:r>
              <a:rPr lang="en-US" sz="11500" u="sng" dirty="0">
                <a:solidFill>
                  <a:schemeClr val="accent2"/>
                </a:solidFill>
                <a:latin typeface="Algerian" panose="04020705040A02060702" pitchFamily="82" charset="0"/>
              </a:rPr>
              <a:t>Zero </a:t>
            </a:r>
            <a:r>
              <a:rPr lang="en-US" sz="5400" dirty="0">
                <a:solidFill>
                  <a:schemeClr val="accent2"/>
                </a:solidFill>
                <a:latin typeface="Algerian" panose="04020705040A02060702" pitchFamily="82" charset="0"/>
              </a:rPr>
              <a:t>To</a:t>
            </a:r>
            <a:r>
              <a:rPr lang="en-US" sz="11500" u="sng" dirty="0">
                <a:solidFill>
                  <a:schemeClr val="accent2"/>
                </a:solidFill>
                <a:latin typeface="Algerian" panose="04020705040A02060702" pitchFamily="82" charset="0"/>
              </a:rPr>
              <a:t> Billions</a:t>
            </a:r>
            <a:r>
              <a:rPr lang="en-US" sz="11500" u="sng" dirty="0">
                <a:solidFill>
                  <a:schemeClr val="tx2"/>
                </a:solidFill>
                <a:latin typeface="Algerian" panose="04020705040A02060702" pitchFamily="82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Algerian" panose="04020705040A02060702" pitchFamily="82" charset="0"/>
              </a:rPr>
              <a:t>Of</a:t>
            </a:r>
            <a:r>
              <a:rPr lang="en-US" sz="11500" u="sng" dirty="0">
                <a:solidFill>
                  <a:schemeClr val="tx2"/>
                </a:solidFill>
                <a:latin typeface="Algerian" panose="04020705040A02060702" pitchFamily="82" charset="0"/>
              </a:rPr>
              <a:t> Requests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011C80B-6EC1-28F8-6AD2-D9B8C69CA719}"/>
              </a:ext>
            </a:extLst>
          </p:cNvPr>
          <p:cNvSpPr txBox="1">
            <a:spLocks/>
          </p:cNvSpPr>
          <p:nvPr/>
        </p:nvSpPr>
        <p:spPr>
          <a:xfrm>
            <a:off x="3511980" y="5177831"/>
            <a:ext cx="5546959" cy="1273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#codefarm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#SystemDesign</a:t>
            </a:r>
          </a:p>
          <a:p>
            <a:pPr marL="0" indent="0" algn="ctr">
              <a:buNone/>
            </a:pPr>
            <a:r>
              <a:rPr lang="en-US" sz="2000" b="1">
                <a:solidFill>
                  <a:srgbClr val="FF0000"/>
                </a:solidFill>
              </a:rPr>
              <a:t>SOFTWARE ARCHITECTURE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D94C40-7DE1-E6CE-6711-EFA6DA345A1E}"/>
              </a:ext>
            </a:extLst>
          </p:cNvPr>
          <p:cNvSpPr/>
          <p:nvPr/>
        </p:nvSpPr>
        <p:spPr>
          <a:xfrm>
            <a:off x="9827172" y="0"/>
            <a:ext cx="2364828" cy="399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SYSTEM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D4C57-4FFA-FAA2-D8C3-CC10D113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63" y="2664421"/>
            <a:ext cx="5338832" cy="41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9E50915B-247F-C720-7C98-D4465C47E1D4}"/>
              </a:ext>
            </a:extLst>
          </p:cNvPr>
          <p:cNvSpPr txBox="1">
            <a:spLocks/>
          </p:cNvSpPr>
          <p:nvPr/>
        </p:nvSpPr>
        <p:spPr>
          <a:xfrm>
            <a:off x="123290" y="102742"/>
            <a:ext cx="12068405" cy="4976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u="sng" dirty="0">
                <a:solidFill>
                  <a:srgbClr val="FF0000"/>
                </a:solidFill>
                <a:latin typeface="Algerian" panose="04020705040A02060702" pitchFamily="82" charset="0"/>
              </a:rPr>
              <a:t>#1 </a:t>
            </a:r>
          </a:p>
          <a:p>
            <a:pPr algn="ctr"/>
            <a:r>
              <a:rPr lang="en-US" sz="8800" u="sng" dirty="0">
                <a:solidFill>
                  <a:srgbClr val="FF0000"/>
                </a:solidFill>
                <a:latin typeface="Algerian" panose="04020705040A02060702" pitchFamily="82" charset="0"/>
              </a:rPr>
              <a:t>Single server setup</a:t>
            </a:r>
          </a:p>
          <a:p>
            <a:pPr algn="ctr"/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Scaling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From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Zero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To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Billions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Of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Requests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011C80B-6EC1-28F8-6AD2-D9B8C69CA719}"/>
              </a:ext>
            </a:extLst>
          </p:cNvPr>
          <p:cNvSpPr txBox="1">
            <a:spLocks/>
          </p:cNvSpPr>
          <p:nvPr/>
        </p:nvSpPr>
        <p:spPr>
          <a:xfrm>
            <a:off x="3511980" y="5177831"/>
            <a:ext cx="5546959" cy="1273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#codefarm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#SystemDesign</a:t>
            </a:r>
          </a:p>
          <a:p>
            <a:pPr marL="0" indent="0" algn="ctr">
              <a:buNone/>
            </a:pPr>
            <a:r>
              <a:rPr lang="en-US" sz="2000" b="1">
                <a:solidFill>
                  <a:srgbClr val="FF0000"/>
                </a:solidFill>
              </a:rPr>
              <a:t>SOFTWARE ARCHITECTURE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D94C40-7DE1-E6CE-6711-EFA6DA345A1E}"/>
              </a:ext>
            </a:extLst>
          </p:cNvPr>
          <p:cNvSpPr/>
          <p:nvPr/>
        </p:nvSpPr>
        <p:spPr>
          <a:xfrm>
            <a:off x="9827172" y="0"/>
            <a:ext cx="2364828" cy="399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264070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9E50915B-247F-C720-7C98-D4465C47E1D4}"/>
              </a:ext>
            </a:extLst>
          </p:cNvPr>
          <p:cNvSpPr txBox="1">
            <a:spLocks/>
          </p:cNvSpPr>
          <p:nvPr/>
        </p:nvSpPr>
        <p:spPr>
          <a:xfrm>
            <a:off x="123290" y="102742"/>
            <a:ext cx="12068405" cy="4976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u="sng" dirty="0">
                <a:solidFill>
                  <a:srgbClr val="FF0000"/>
                </a:solidFill>
                <a:latin typeface="Algerian" panose="04020705040A02060702" pitchFamily="82" charset="0"/>
              </a:rPr>
              <a:t>#2 </a:t>
            </a:r>
          </a:p>
          <a:p>
            <a:pPr algn="ctr"/>
            <a:r>
              <a:rPr lang="en-US" sz="8800" u="sng" dirty="0">
                <a:solidFill>
                  <a:srgbClr val="FF0000"/>
                </a:solidFill>
                <a:latin typeface="Algerian" panose="04020705040A02060702" pitchFamily="82" charset="0"/>
              </a:rPr>
              <a:t>Scaling the server</a:t>
            </a:r>
            <a:br>
              <a:rPr lang="en-US" sz="8800" u="sng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u="sng" dirty="0">
                <a:solidFill>
                  <a:schemeClr val="tx2"/>
                </a:solidFill>
                <a:latin typeface="Algerian" panose="04020705040A02060702" pitchFamily="82" charset="0"/>
              </a:rPr>
              <a:t>horizontal vs vertical</a:t>
            </a:r>
            <a:br>
              <a:rPr lang="en-US" sz="6000" u="sng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u="sng" dirty="0">
                <a:solidFill>
                  <a:schemeClr val="accent2"/>
                </a:solidFill>
                <a:latin typeface="Algerian" panose="04020705040A02060702" pitchFamily="82" charset="0"/>
              </a:rPr>
              <a:t>stateful vs stateless</a:t>
            </a:r>
          </a:p>
          <a:p>
            <a:pPr algn="ctr"/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Load balancer &amp; API Gateway</a:t>
            </a:r>
            <a:endParaRPr lang="en-US" sz="8800" u="sng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Scaling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From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Zero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To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Billions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Of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Requests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011C80B-6EC1-28F8-6AD2-D9B8C69CA719}"/>
              </a:ext>
            </a:extLst>
          </p:cNvPr>
          <p:cNvSpPr txBox="1">
            <a:spLocks/>
          </p:cNvSpPr>
          <p:nvPr/>
        </p:nvSpPr>
        <p:spPr>
          <a:xfrm>
            <a:off x="3511980" y="5177831"/>
            <a:ext cx="5546959" cy="1273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#codefarm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#SystemDesign</a:t>
            </a:r>
          </a:p>
          <a:p>
            <a:pPr marL="0" indent="0" algn="ctr">
              <a:buNone/>
            </a:pPr>
            <a:r>
              <a:rPr lang="en-US" sz="2000" b="1">
                <a:solidFill>
                  <a:srgbClr val="FF0000"/>
                </a:solidFill>
              </a:rPr>
              <a:t>SOFTWARE ARCHITECTURE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D94C40-7DE1-E6CE-6711-EFA6DA345A1E}"/>
              </a:ext>
            </a:extLst>
          </p:cNvPr>
          <p:cNvSpPr/>
          <p:nvPr/>
        </p:nvSpPr>
        <p:spPr>
          <a:xfrm>
            <a:off x="9827172" y="0"/>
            <a:ext cx="2364828" cy="399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35843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9E50915B-247F-C720-7C98-D4465C47E1D4}"/>
              </a:ext>
            </a:extLst>
          </p:cNvPr>
          <p:cNvSpPr txBox="1">
            <a:spLocks/>
          </p:cNvSpPr>
          <p:nvPr/>
        </p:nvSpPr>
        <p:spPr>
          <a:xfrm>
            <a:off x="123290" y="102742"/>
            <a:ext cx="12068405" cy="4976332"/>
          </a:xfrm>
          <a:prstGeom prst="rect">
            <a:avLst/>
          </a:prstGeom>
          <a:solidFill>
            <a:srgbClr val="1C1C1C">
              <a:alpha val="89804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u="sng" dirty="0">
                <a:solidFill>
                  <a:srgbClr val="FF0000"/>
                </a:solidFill>
                <a:latin typeface="Algerian" panose="04020705040A02060702" pitchFamily="82" charset="0"/>
              </a:rPr>
              <a:t>#3 </a:t>
            </a:r>
          </a:p>
          <a:p>
            <a:r>
              <a:rPr lang="en-US" sz="8800" u="sng" dirty="0">
                <a:solidFill>
                  <a:srgbClr val="FF0000"/>
                </a:solidFill>
                <a:latin typeface="Algerian" panose="04020705040A02060702" pitchFamily="82" charset="0"/>
              </a:rPr>
              <a:t>database</a:t>
            </a:r>
            <a:br>
              <a:rPr lang="en-US" sz="8800" u="sng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u="sng" dirty="0" err="1">
                <a:solidFill>
                  <a:schemeClr val="bg2"/>
                </a:solidFill>
                <a:latin typeface="Algerian" panose="04020705040A02060702" pitchFamily="82" charset="0"/>
              </a:rPr>
              <a:t>sql</a:t>
            </a:r>
            <a:r>
              <a:rPr lang="en-US" u="sng" dirty="0">
                <a:solidFill>
                  <a:schemeClr val="bg2"/>
                </a:solidFill>
                <a:latin typeface="Algerian" panose="04020705040A02060702" pitchFamily="82" charset="0"/>
              </a:rPr>
              <a:t> vs </a:t>
            </a:r>
            <a:r>
              <a:rPr lang="en-US" u="sng" dirty="0" err="1">
                <a:solidFill>
                  <a:schemeClr val="bg2"/>
                </a:solidFill>
                <a:latin typeface="Algerian" panose="04020705040A02060702" pitchFamily="82" charset="0"/>
              </a:rPr>
              <a:t>nosql</a:t>
            </a:r>
            <a:endParaRPr lang="en-US" u="sng" dirty="0">
              <a:solidFill>
                <a:schemeClr val="bg2"/>
              </a:solidFill>
              <a:latin typeface="Algerian" panose="04020705040A02060702" pitchFamily="82" charset="0"/>
            </a:endParaRPr>
          </a:p>
          <a:p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Replication</a:t>
            </a:r>
          </a:p>
          <a:p>
            <a:r>
              <a:rPr lang="en-US" u="sng" dirty="0">
                <a:solidFill>
                  <a:srgbClr val="FFFF00"/>
                </a:solidFill>
                <a:latin typeface="Algerian" panose="04020705040A02060702" pitchFamily="82" charset="0"/>
              </a:rPr>
              <a:t>sharding</a:t>
            </a:r>
            <a:endParaRPr lang="en-US" sz="8800" u="sng" dirty="0">
              <a:solidFill>
                <a:srgbClr val="FFFF00"/>
              </a:solidFill>
              <a:latin typeface="Algerian" panose="04020705040A02060702" pitchFamily="82" charset="0"/>
            </a:endParaRPr>
          </a:p>
          <a:p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Scaling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From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Zero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To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Billions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Of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Requests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011C80B-6EC1-28F8-6AD2-D9B8C69CA719}"/>
              </a:ext>
            </a:extLst>
          </p:cNvPr>
          <p:cNvSpPr txBox="1">
            <a:spLocks/>
          </p:cNvSpPr>
          <p:nvPr/>
        </p:nvSpPr>
        <p:spPr>
          <a:xfrm>
            <a:off x="3511980" y="5177831"/>
            <a:ext cx="5546959" cy="1273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#codefarm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#SystemDesign</a:t>
            </a:r>
          </a:p>
          <a:p>
            <a:pPr marL="0" indent="0" algn="ctr">
              <a:buNone/>
            </a:pPr>
            <a:r>
              <a:rPr lang="en-US" sz="2000" b="1">
                <a:solidFill>
                  <a:srgbClr val="FF0000"/>
                </a:solidFill>
              </a:rPr>
              <a:t>SOFTWARE ARCHITECTURE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D94C40-7DE1-E6CE-6711-EFA6DA345A1E}"/>
              </a:ext>
            </a:extLst>
          </p:cNvPr>
          <p:cNvSpPr/>
          <p:nvPr/>
        </p:nvSpPr>
        <p:spPr>
          <a:xfrm>
            <a:off x="9827172" y="0"/>
            <a:ext cx="2364828" cy="399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SYSTEM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A549C-04FF-DF8A-7CC0-98903142A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70" y="760125"/>
            <a:ext cx="5739525" cy="35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9E50915B-247F-C720-7C98-D4465C47E1D4}"/>
              </a:ext>
            </a:extLst>
          </p:cNvPr>
          <p:cNvSpPr txBox="1">
            <a:spLocks/>
          </p:cNvSpPr>
          <p:nvPr/>
        </p:nvSpPr>
        <p:spPr>
          <a:xfrm>
            <a:off x="123290" y="102742"/>
            <a:ext cx="12068405" cy="4976332"/>
          </a:xfrm>
          <a:prstGeom prst="rect">
            <a:avLst/>
          </a:prstGeom>
          <a:solidFill>
            <a:srgbClr val="1C1C1C">
              <a:alpha val="89804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u="sng" dirty="0">
                <a:solidFill>
                  <a:srgbClr val="FF0000"/>
                </a:solidFill>
                <a:latin typeface="Algerian" panose="04020705040A02060702" pitchFamily="82" charset="0"/>
              </a:rPr>
              <a:t>#4 </a:t>
            </a:r>
          </a:p>
          <a:p>
            <a:r>
              <a:rPr lang="en-US" sz="8800" u="sng" dirty="0">
                <a:solidFill>
                  <a:srgbClr val="FF0000"/>
                </a:solidFill>
                <a:latin typeface="Algerian" panose="04020705040A02060702" pitchFamily="82" charset="0"/>
              </a:rPr>
              <a:t>cache</a:t>
            </a:r>
            <a:br>
              <a:rPr lang="en-US" sz="8800" u="sng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4000" u="sng" dirty="0">
                <a:solidFill>
                  <a:schemeClr val="bg2"/>
                </a:solidFill>
                <a:latin typeface="Algerian" panose="04020705040A02060702" pitchFamily="82" charset="0"/>
              </a:rPr>
              <a:t>Single Server Cache</a:t>
            </a:r>
          </a:p>
          <a:p>
            <a:r>
              <a:rPr lang="en-US" sz="4000" u="sng" dirty="0">
                <a:solidFill>
                  <a:srgbClr val="FFFF00"/>
                </a:solidFill>
                <a:latin typeface="Algerian" panose="04020705040A02060702" pitchFamily="82" charset="0"/>
              </a:rPr>
              <a:t>In memory Cache</a:t>
            </a:r>
          </a:p>
          <a:p>
            <a:r>
              <a:rPr lang="en-US" sz="4000" u="sng" dirty="0">
                <a:solidFill>
                  <a:srgbClr val="00B0F0"/>
                </a:solidFill>
                <a:latin typeface="Algerian" panose="04020705040A02060702" pitchFamily="82" charset="0"/>
              </a:rPr>
              <a:t>Distributed Cache</a:t>
            </a:r>
          </a:p>
          <a:p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Scaling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From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Zero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To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Billions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Of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Requests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011C80B-6EC1-28F8-6AD2-D9B8C69CA719}"/>
              </a:ext>
            </a:extLst>
          </p:cNvPr>
          <p:cNvSpPr txBox="1">
            <a:spLocks/>
          </p:cNvSpPr>
          <p:nvPr/>
        </p:nvSpPr>
        <p:spPr>
          <a:xfrm>
            <a:off x="3511980" y="5177831"/>
            <a:ext cx="5546959" cy="1273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#codefarm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#SystemDesign</a:t>
            </a:r>
          </a:p>
          <a:p>
            <a:pPr marL="0" indent="0" algn="ctr">
              <a:buNone/>
            </a:pPr>
            <a:r>
              <a:rPr lang="en-US" sz="2000" b="1">
                <a:solidFill>
                  <a:srgbClr val="FF0000"/>
                </a:solidFill>
              </a:rPr>
              <a:t>SOFTWARE ARCHITECTURE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D94C40-7DE1-E6CE-6711-EFA6DA345A1E}"/>
              </a:ext>
            </a:extLst>
          </p:cNvPr>
          <p:cNvSpPr/>
          <p:nvPr/>
        </p:nvSpPr>
        <p:spPr>
          <a:xfrm>
            <a:off x="9827172" y="0"/>
            <a:ext cx="2364828" cy="399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SYSTEM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F895D-9A88-C159-65F5-958C62213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58" y="658599"/>
            <a:ext cx="5783251" cy="37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3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9E50915B-247F-C720-7C98-D4465C47E1D4}"/>
              </a:ext>
            </a:extLst>
          </p:cNvPr>
          <p:cNvSpPr txBox="1">
            <a:spLocks/>
          </p:cNvSpPr>
          <p:nvPr/>
        </p:nvSpPr>
        <p:spPr>
          <a:xfrm>
            <a:off x="123290" y="102742"/>
            <a:ext cx="12068405" cy="4976332"/>
          </a:xfrm>
          <a:prstGeom prst="rect">
            <a:avLst/>
          </a:prstGeom>
          <a:solidFill>
            <a:srgbClr val="1C1C1C">
              <a:alpha val="89804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u="sng" dirty="0">
                <a:solidFill>
                  <a:srgbClr val="FF0000"/>
                </a:solidFill>
                <a:latin typeface="Algerian" panose="04020705040A02060702" pitchFamily="82" charset="0"/>
              </a:rPr>
              <a:t>#5 </a:t>
            </a:r>
          </a:p>
          <a:p>
            <a:r>
              <a:rPr lang="en-US" sz="13800" u="sng" dirty="0">
                <a:solidFill>
                  <a:srgbClr val="FF0000"/>
                </a:solidFill>
                <a:latin typeface="Algerian" panose="04020705040A02060702" pitchFamily="82" charset="0"/>
              </a:rPr>
              <a:t>CDN</a:t>
            </a:r>
            <a:br>
              <a:rPr lang="en-US" sz="8800" u="sng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4000" u="sng" dirty="0">
                <a:solidFill>
                  <a:srgbClr val="00B0F0"/>
                </a:solidFill>
                <a:latin typeface="Algerian" panose="04020705040A02060702" pitchFamily="82" charset="0"/>
              </a:rPr>
              <a:t>Caching static assets</a:t>
            </a:r>
          </a:p>
          <a:p>
            <a:r>
              <a:rPr lang="en-US" sz="3200" u="sng" dirty="0">
                <a:solidFill>
                  <a:srgbClr val="FFFF00"/>
                </a:solidFill>
                <a:latin typeface="Algerian" panose="04020705040A02060702" pitchFamily="82" charset="0"/>
              </a:rPr>
              <a:t>Reducing the latency on UI</a:t>
            </a:r>
            <a:endParaRPr lang="en-US" sz="4000" u="sng" dirty="0">
              <a:solidFill>
                <a:srgbClr val="FFFF00"/>
              </a:solidFill>
              <a:latin typeface="Algerian" panose="04020705040A02060702" pitchFamily="82" charset="0"/>
            </a:endParaRPr>
          </a:p>
          <a:p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Scaling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From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Zero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To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Billions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Of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Requests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011C80B-6EC1-28F8-6AD2-D9B8C69CA719}"/>
              </a:ext>
            </a:extLst>
          </p:cNvPr>
          <p:cNvSpPr txBox="1">
            <a:spLocks/>
          </p:cNvSpPr>
          <p:nvPr/>
        </p:nvSpPr>
        <p:spPr>
          <a:xfrm>
            <a:off x="3511980" y="5177831"/>
            <a:ext cx="5546959" cy="1273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#codefarm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#SystemDesign</a:t>
            </a:r>
          </a:p>
          <a:p>
            <a:pPr marL="0" indent="0" algn="ctr">
              <a:buNone/>
            </a:pPr>
            <a:r>
              <a:rPr lang="en-US" sz="2000" b="1">
                <a:solidFill>
                  <a:srgbClr val="FF0000"/>
                </a:solidFill>
              </a:rPr>
              <a:t>SOFTWARE ARCHITECTURE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D94C40-7DE1-E6CE-6711-EFA6DA345A1E}"/>
              </a:ext>
            </a:extLst>
          </p:cNvPr>
          <p:cNvSpPr/>
          <p:nvPr/>
        </p:nvSpPr>
        <p:spPr>
          <a:xfrm>
            <a:off x="9827172" y="0"/>
            <a:ext cx="2364828" cy="399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SYSTEM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1515F-D3D3-EEF7-12F5-1BA0B73D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980" y="199696"/>
            <a:ext cx="6536600" cy="298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9E50915B-247F-C720-7C98-D4465C47E1D4}"/>
              </a:ext>
            </a:extLst>
          </p:cNvPr>
          <p:cNvSpPr txBox="1">
            <a:spLocks/>
          </p:cNvSpPr>
          <p:nvPr/>
        </p:nvSpPr>
        <p:spPr>
          <a:xfrm>
            <a:off x="123290" y="102742"/>
            <a:ext cx="12068405" cy="4976332"/>
          </a:xfrm>
          <a:prstGeom prst="rect">
            <a:avLst/>
          </a:prstGeom>
          <a:solidFill>
            <a:srgbClr val="1C1C1C">
              <a:alpha val="89804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u="sng" dirty="0">
                <a:solidFill>
                  <a:srgbClr val="FF0000"/>
                </a:solidFill>
                <a:latin typeface="Algerian" panose="04020705040A02060702" pitchFamily="82" charset="0"/>
              </a:rPr>
              <a:t>#6 </a:t>
            </a:r>
          </a:p>
          <a:p>
            <a:r>
              <a:rPr lang="en-US" sz="6000" u="sng" dirty="0">
                <a:solidFill>
                  <a:srgbClr val="FF0000"/>
                </a:solidFill>
                <a:latin typeface="Algerian" panose="04020705040A02060702" pitchFamily="82" charset="0"/>
              </a:rPr>
              <a:t>Message queues</a:t>
            </a:r>
            <a:br>
              <a:rPr lang="en-US" sz="8800" u="sng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4000" u="sng" dirty="0">
                <a:solidFill>
                  <a:srgbClr val="00B0F0"/>
                </a:solidFill>
                <a:latin typeface="Algerian" panose="04020705040A02060702" pitchFamily="82" charset="0"/>
              </a:rPr>
              <a:t>Async communication</a:t>
            </a:r>
          </a:p>
          <a:p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Scaling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From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Zero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To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Billions </a:t>
            </a:r>
            <a:r>
              <a:rPr lang="en-US" sz="2000" dirty="0">
                <a:solidFill>
                  <a:srgbClr val="00B050"/>
                </a:solidFill>
                <a:latin typeface="Algerian" panose="04020705040A02060702" pitchFamily="82" charset="0"/>
              </a:rPr>
              <a:t>Of</a:t>
            </a:r>
            <a:r>
              <a:rPr lang="en-US" sz="4800" u="sng" dirty="0">
                <a:solidFill>
                  <a:srgbClr val="00B050"/>
                </a:solidFill>
                <a:latin typeface="Algerian" panose="04020705040A02060702" pitchFamily="82" charset="0"/>
              </a:rPr>
              <a:t> Requests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011C80B-6EC1-28F8-6AD2-D9B8C69CA719}"/>
              </a:ext>
            </a:extLst>
          </p:cNvPr>
          <p:cNvSpPr txBox="1">
            <a:spLocks/>
          </p:cNvSpPr>
          <p:nvPr/>
        </p:nvSpPr>
        <p:spPr>
          <a:xfrm>
            <a:off x="3511980" y="5177831"/>
            <a:ext cx="5546959" cy="1273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#codefarm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2"/>
                </a:solidFill>
              </a:rPr>
              <a:t>#SystemDesign</a:t>
            </a:r>
          </a:p>
          <a:p>
            <a:pPr marL="0" indent="0" algn="ctr">
              <a:buNone/>
            </a:pPr>
            <a:r>
              <a:rPr lang="en-US" sz="2000" b="1">
                <a:solidFill>
                  <a:srgbClr val="FF0000"/>
                </a:solidFill>
              </a:rPr>
              <a:t>SOFTWARE ARCHITECTURE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D94C40-7DE1-E6CE-6711-EFA6DA345A1E}"/>
              </a:ext>
            </a:extLst>
          </p:cNvPr>
          <p:cNvSpPr/>
          <p:nvPr/>
        </p:nvSpPr>
        <p:spPr>
          <a:xfrm>
            <a:off x="9827172" y="0"/>
            <a:ext cx="2364828" cy="399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SYSTEM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18934-D742-BE98-F3F4-034052D7F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74" y="727782"/>
            <a:ext cx="4332053" cy="34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8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5494</TotalTime>
  <Words>491</Words>
  <Application>Microsoft Office PowerPoint</Application>
  <PresentationFormat>Widescreen</PresentationFormat>
  <Paragraphs>156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Algerian</vt:lpstr>
      <vt:lpstr>Aptos</vt:lpstr>
      <vt:lpstr>Aptos Display</vt:lpstr>
      <vt:lpstr>Arial</vt:lpstr>
      <vt:lpstr>Calibri</vt:lpstr>
      <vt:lpstr>Office Theme</vt:lpstr>
      <vt:lpstr>RATE LIMITER THROTTLING LOAD SHEDDING</vt:lpstr>
      <vt:lpstr>Scaling From Zero To Billions Of Requests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Unique id generator in  distributed system</vt:lpstr>
      <vt:lpstr>Problem Statement</vt:lpstr>
      <vt:lpstr>Requirements</vt:lpstr>
      <vt:lpstr>Available Options</vt:lpstr>
      <vt:lpstr>Database Auto Increment</vt:lpstr>
      <vt:lpstr>UUID</vt:lpstr>
      <vt:lpstr>Central Server</vt:lpstr>
      <vt:lpstr>Snowflake</vt:lpstr>
      <vt:lpstr>Comparison of Options</vt:lpstr>
      <vt:lpstr>Java implementation  for  Unique id generator in  distributed system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LIMITER THROTTLING LOAD SHEDDING</dc:title>
  <dc:creator>Arvind Kumar</dc:creator>
  <cp:lastModifiedBy>Arvind Maurya</cp:lastModifiedBy>
  <cp:revision>30</cp:revision>
  <dcterms:created xsi:type="dcterms:W3CDTF">2024-02-10T06:29:47Z</dcterms:created>
  <dcterms:modified xsi:type="dcterms:W3CDTF">2024-07-24T03:49:06Z</dcterms:modified>
</cp:coreProperties>
</file>