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1" r:id="rId3"/>
    <p:sldId id="259" r:id="rId4"/>
    <p:sldId id="263" r:id="rId5"/>
    <p:sldId id="262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07T15:12:1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5888 13222 747 0,'38'-47'226'0,"-36"33"26"16,-2 15-193-16,0 0-103 0,-1 6 2 15,0-5 2 1,-2 25 8-16,-5 100 10 0,3-12 19 16,0 29-3-16,0-11 4 15,-3-4 0-15,0-37 2 16,0 10-2-16,-1-17 4 16,-3 19-2-16,4 3 1 15,1 18 0-15,-1-22 1 16,-2 8 0-16,3-16 0 0,1-1-30 15,1-25-25-15,2-3-78 16,4-22-78-16,6-13-12 16,3-23-72-1</inkml:trace>
  <inkml:trace contextRef="#ctx0" brushRef="#br0" timeOffset="2296.78">5891 13104 724 0,'0'0'137'0,"0"1"62"15,-1 0-229-15,0-1 0 16,0 0 3-16,0 0 3 16,-2 0 14-16,1 0 11 15,-10 4 1-15,-13 8 1 16,-40 19-1-16,27 1 0 15,2 18-1-15,-11 44 1 16,1 21-1-16,-3 25 0 16,6-14-1-16,-3-13 1 15,9-42-4-15,1-21-29 16,12-29-30-16,-2-2-99 16,7-1-31-16,9-7-50 15</inkml:trace>
  <inkml:trace contextRef="#ctx0" brushRef="#br0" timeOffset="2624.29">5832 13118 869 0,'4'-2'204'0,"-4"4"63"16,1-3-258-16,-1 1-61 15,0 0 1-15,1 0 1 16,20 1 9-16,50 9 11 16,-29-7 32-16,5 5-2 15,-4 1-2-15,-4 13-2 16,-9 8-1-16,-1 23-3 16,-12 10 1-16,-2 15-2 15,-1-4 3-15,0 3 0 16,-2-18 2-16,5 0 3 15,-4-12 1-15,6-3 2 16,3-11 1-16,17-22-218 16,7-33 73-16</inkml:trace>
  <inkml:trace contextRef="#ctx0" brushRef="#br0" timeOffset="4975.43">26448 17908 1158 0,'-2'1'311'0,"1"-2"82"15,-1 2-334-15,2-1-45 16,0 0-28-16,0 0-6 15,-1 0-7-15,1 0 1 16,0 0 5-16,0 0-10 16,0 0-8-16,0 1-4 15,1 13 1-15,3 25 7 16,10 70 13-16,-4-15 14 16,2 3 5-16,-1 12 0 0,-3-14-12 15,-3 5-57-15,-5-17-22 16,-7 3-89-16,-4-20-77 15,-7 4-47-15,-2-21-37 16</inkml:trace>
  <inkml:trace contextRef="#ctx0" brushRef="#br0" timeOffset="5481.12">26489 17647 947 0,'11'2'418'16,"-9"2"-17"-16,-3-5-195 15,1 1-210-15,-1 0-38 16,0 0-35-16,-20 12-54 16,-64 55-3-16,18 6 6 15,-5 4 27-15,0 18 34 16,19-19 54-16,-8 11 12 15,9-16 3-15,0 6-1 16,11-20 1-16,10-4 9 16,17-27 9-16,9-11 35 15,4-14 19-15,1-3 8 0,0-2-6 16,0 3-12-16,0 0-37 16,0 0-19-16,3-8-10 15,11-32 1-15,56-52 4 16,-21 32 4-16,-2 5 1 15,4 8-1-15,-9 12-1 16,2-4-5-16,-6 4 0 16,9-1-1-16,-2 10-1 0,6 2-7 15,0 10 0-15,6 4-6 16,-5 6 1-16,1 6-1 16,-9 1 5-16,2 0 0 15,-12 5-6-15,3 3-20 16,-5 5-16-16,13 19-92 15,-3 13-155-15,3 17-19 16,-15 0-115-16</inkml:trace>
  <inkml:trace contextRef="#ctx0" brushRef="#br0" timeOffset="43513.43">10144 6423 416 0,'-5'-2'114'15,"3"-1"24"-15,3 1-132 16,-1 1-29-16,0-1-4 15,1 1-1-15,23-10 3 16,40-24 22-16,-22 11 4 16,1 1 2-16,12-6-2 15,0 0 2-15,20-7 0 16,1 1-2-16,23-9-3 16,-1 0 3-16,22-11-3 15,-4 5-2-15,22-4-10 16,-16 4 2-16,23-6-4 15,-15 8 2-15,21-16 1 16,-15 3 11-16,30-7-1 0,-12 2 5 16,24-9-2-16,-12 13 1 15,29-4-6 1,-19 8 2-16,25-8-4 0,-20 8-1 16,27-5 2-16,-27 5 2 15,24-3 2-15,-19 9 2 16,27-3 2-16,-19 4-2 15,29-9 2-15,-19 5-3 16,35-10 1-16,-22 5-1 0,27-4-1 16,-25 12 1-16,13-1 1 15,-27 14 0-15,19-1-1 16,-28 11 1-16,22-4 2 16,-13 9-2-16,17-6 0 15,-22 1 0-15,28 0-1 16,-25 3-3-16,23-2 2 15,-28 3 3-15,19 1-3 16,-31 2 3-16,11 0-2 16,-31 3-1-16,16 4 1 15,-26 5 3-15,20 2-2 16,-22 5 1-16,17-1-3 16,-16 2 2-16,8 1-1 15,-23 2 0-15,8-1 2 16,-24 2 2-16,1 4-3 15,-21 0 1-15,9 0 3 0,-11 1 1 16,12 3 0-16,-15-2-1 16,15 1 2-16,-16-1 0 15,7 0 1-15,-16-1 0 16,5 1 1-16,-14 0-2 16,7 1 0-16,-10 1-3 0,8-1-1 15,-10-3-1-15,3 2-1 16,-11-3-1-16,8 1-2 15,-12-1 0-15,15-2 0 16,-8 1 1-16,9-1 2 16,-13 3 1-16,2-1 0 15,-15-1 1-15,1 1 0 16,-17-2 2-16,0 1 2 16,-8 1 2-16,-5 0-1 15,-5-2-2-15,-2 2 0 16,-5-3-3-16,-2 2 0 15,-3-2-1-15,0 2 1 16,-3 0-2-16,4 3-5 16,0-1-15-16,3 0-83 0,-2 1-11 15,-5-9-39-15</inkml:trace>
  <inkml:trace contextRef="#ctx0" brushRef="#br0" timeOffset="44056.06">22670 3630 5 0,'71'87'7'0,"-35"-61"1"15,2 0 2-15,7 6 2 16,-1-4 0-16,6 3 0 16,-5-1-2-16,-2 3-4 15,-7-2-3-15,2 6-2 16,-8-4-1-16,4 6 1 15,-4-7-1-15,4 3 3 16,-6-7 0-16,-2-1 1 16,-8-11 0-16,-5-7 3 0,-6-3-1 15,-3-5 3-15,-3-2 0 16,-1 1 2-16,0 0-2 16,0 0-1-16,-1 0-2 15,1 0-1-15,-1 0-2 16,0 0-5-16,1 0-4 15,0 0-11-15,-2 0-1 16,1 0 1-16,0 1 6 16,-1 0 18-16,-17 14 13 15,-58 44 6-15,27-35 1 0,-16 11 2 16,0 0-13-16,-4 7-42 16,11-3-17-16,0 3-9 15</inkml:trace>
  <inkml:trace contextRef="#ctx0" brushRef="#br0" timeOffset="45151.68">23717 5605 604 0,'0'4'131'0,"-1"-4"38"15,1-1-191-15,-1-1-16 16,-1 1-1-16,1 0 0 16,-1 0 24-16,-6 0 40 15,-6-2 19-15,-6-1-6 16,-37-19-15-16,4 4-112 0,-7-1-26 16,-7-5 37-16,6 7 20 15,-11-3 5-15,12 3 83 16,-17-1 0-16,-5 2-46 15,-24-3-14-15,6 8 8 16,-23 1 20-16,10 3 1 16,-28 1-2-16,1 5 1 15,-20 0 1-15,21-1 1 0,-26 2 1 16,17 1 1-16,-15-1 0 16,7 3 1-1,-23 0 2-15,22 1 1 16,-33 3 1-16,22 0 4 0,-22-2 4 15,20 3-1-15,-20 1 0 16,14-1-1-16,-23 3 1 16,23 1-6-16,-26 3 2 15,15-2 0-15,-18 3-1 16,17 0-2-16,-38 8-1 16,20 2-1-16,-32 13-1 15,31-3-2-15,-35 7-1 16,41-3-1-16,-31 4 0 15,33-7-2-15,-33 6 1 16,34 1 0-16,-29 6-1 16,29 1 2-16,-28 12 0 15,24-1-1-15,-30 12 0 0,17-3 3 16,-25 9-2-16,23-9 2 16,-19 13-1-16,26-7 1 15,-10 4-2-15,24-10-1 16,-24 10 0-16,26-10 1 15,-23 14 1-15,22-3-3 16,-27 16 0-16,29-8 0 16,-25 18-2-16,28-14-1 15,-17 11 3-15,30-16 9 16,-20 12-20-16,33-19 1 0,-17 6 0 16,25-11 1-16,-12 7-11 15,29-13 21-15,-19 8 0 16,31-14 1-16,-8 6-1 15,22-10 0-15,0 3-1 16,27-13 2-16,-2 0-1 16,19-11-3-16,-1-1-26 15,14-9-26-15,-5 1-54 16,13-7-18-16</inkml:trace>
  <inkml:trace contextRef="#ctx0" brushRef="#br0" timeOffset="45638.38">10536 7663 795 0,'2'-9'209'16,"-4"5"54"-16,2 6-228 15,0-1-54-15,0-1-5 16,0 0-3-16,0 0-4 16,0 0 8-16,0 0-10 15,-1 0-3-15,0 0-1 16,0 1 6-16,-10 14 2 15,0 17 15-15,-58 53 6 16,34-27 2-16,-10 19 2 16,5 3 3-16,-11 18-1 15,8-10 3-15,3 6-2 16,9-18-1-16,2-2-4 16,17-21 0-16,6-6-2 0,3-17 2 15,3-4 1-15,5-9 2 16,2-2 0-16,3-4-1 15,14 3-5-15,7-3-4 16,26-7-3-16,13-1-13 16,32-12-109-16,7-6-41 15,26-9-32-15</inkml:trace>
  <inkml:trace contextRef="#ctx0" brushRef="#br0" timeOffset="46714.88">14603 6853 767 0,'-3'-22'370'0,"-4"2"-31"16,-1 10-115-16,-4-2-242 15,3 5 1-15,0 2-3 16,3 3-2-16,-3 0-3 16,1 3 10-16,-7 0-5 15,-5 6 2-15,-12 8-11 16,0 6-6-16,-9 16-8 16,6 10 4-16,5 22 1 15,14 4 8-15,3 16-11 16,12-9-1-16,10 10-15 15,9-16-10-15,17-1-30 16,6-20-4-16,16-8-32 16,2-26 14-16,12-17-14 15,-6-22 34-15,10-19 22 16,-7-8-3-16,7-16 22 0,-11 3 7 16,3-9-2-16,-17 13 80 15,-11 4 207-15,-17 17 1 16,-14 1-3-16,-14 9-10 15,-5 1-35-15,-1 2-154 0,-3-3-18 16,1 8 23-16,0 4 35 16,2 7-43-16,-6 0-12 15,5 4-2-15,-2 3-12 16,0 8-30-16,-5 10-18 16,2 9-2-16,-2 12-9 15,4 7 6-15,4 11-5 16,10-4 11-16,11 5-9 15,9-6 7-15,14-1-18 16,6-14 6-16,14-12-20 16,-2-15 15-16,10-22 7 15,-10-11 26-15,-6-9 20 16,-13-4 29-16,-3-12 32 16,-17 8 9-16,-3-3 44 15,-8 4 1-15,-4-6-109 16,-10 5-107-16,-1-3 122 0,1 9-36 15,2 1-10-15,2 14 106 16,3 9 65-16,2 9-146 16,-6 8-34-16,-1 9-4 15,-4 12-10-15,1 6 3 16,4 4 2-16,6-2 19 16,9-4-14-16,8-10 2 15,10-6-21-15,5-10 0 16,14-14-82-16,5-13 14 15,12-23-35-15</inkml:trace>
  <inkml:trace contextRef="#ctx0" brushRef="#br0" timeOffset="47336.59">15599 6892 731 0,'5'-8'137'0,"-3"4"45"16,2 2-236-16,2 1-34 16,-6 1-6-16,1 0-2 15,0 0 26-15,4 2 16 16,4 21 32-16,35 50 10 15,-34-32 8-15,-3 9 6 16,1-4 3-16,1 2 4 16,-2-12 0-16,-1-7-5 15,-2-12-2-15,0-6 2 16,-2-12 1-16,14-17-1 0,7-8 4 16,12-19 1-16,-2-7-7 15,1-3 141-15,-15 10 8 16,-6-2 2-16,-12 14 14 15,-1 2 7-15,-1 6-141 16,1 1 6-16,-1 12-1 16,0 4-19-16,-1 5-10 15,2 2-24-15,0 1-26 16,0 0-25-16,0 0 1 0,0 1 5 16,1 1 18-16,3 16 13 15,20 6 25-15,50 42-4 16,-30-41-3-16,14-7-23 15,-1-15-24-15,11-18-71 16,-7-21-42-16,3-22-28 16,-15-8 36-16,-4-16 201 15,-18 4 95-15,-6-17 43 16,-10 3 31-16,-3-6-7 16,-2 11-161-16,-1 2 12 15,-4 24 28-15,-5 16 44 16,0 16-3-16,-1 10-25 15,2 11-45-15,-1 5-42 16,3 3-57-16,0 0-23 16,1 1 6-16,-1 12 2 15,-3 25 19-15,-1 58 8 16,1-26 20-16,5 28 1 0,4 1 6 16,9 17 4-16,1-9 7 15,4 13-39-15,0-21-43 16,-1-1-151-16,-7-22-47 15,-9-13-80-15</inkml:trace>
  <inkml:trace contextRef="#ctx0" brushRef="#br0" timeOffset="48482.97">16347 6649 1283 0,'-4'8'213'0,"4"-6"121"16,1-2-398-16,-1 0-19 16,1 0 20-16,4 0 9 15,21 8 22-15,46 12 19 16,-35-11 10-16,11 1 0 16,-2-3 1-16,10-1-1 15,-3-8 0-15,8-8-4 16,-10-1 0-16,4-12-2 15,-9-6 3-15,-3-2 1 0,-14 0 3 16,1-14-10-16,-9-3-23 16,-4-3 4-16,-5 3 49 15,-3 3 25-15,-5 15 21 16,-6 11 30-16,-1 11-6 16,0 2-72-16,1 3-45 15,-2 3-55-15,3 0-16 0,0 0-6 16,-2 1 19-1,-9 17 15-15,-30 46 43 16,22-22 8-16,3 4 10 16,6 14-2-16,5-1 4 0,8 9-9 15,8-8-3-15,10-2-18 16,8-16-3-16,15-5-19 16,1-17 10-16,15-16 6 15,4-15 20-15,12-19 8 16,-6-7 21-16,8-9 2 15,-17 1 9-15,-6-2 13 16,-19 6 1-16,-5-6 0 16,-13 6-2-16,0-6-11 15,-1 6-15-15,1 2 0 16,-6 10 8-16,-2 8 12 16,-3 12 2-16,-4 4-14 15,-2 6-11-15,4 8-13 16,-4-9-13-16,0 2-2 15,9 30 13-15,14 50 11 16,-15-34 4-16,4 11 2 0,-3-13 2 16,0-4-2-16,-2-13-4 15,1-7-10-15,-3-16-3 16,5-4 3-16,5-9 3 16,19-18 5-16,8-10 10 0,19-17-5 15,3-10-2-15,11-13-8 16,-13 6-2-16,0-2 4 15,-17 17 13-15,-7 9 26 16,-18 22 9-16,-5 7-3 16,-8 10-8-16,2 6-12 15,3 7-28-15,5 2-6 16,0 6 3-16,7 12 4 16,-3 4 5-16,6 7 3 15,-4-2 4-15,7 9-1 16,-3-11 0-16,11 2-2 15,0-11 0-15,12-9 1 16,0-13 3-16,6-15 2 16,-3-13 3-16,13-22 0 15,-10-8-1-15,9-18 12 16,-6-6-15-16,1-20 2 16,-17 10 38-16,-2-6 3 0,-16 16 15 15,-10 2 53-15,-10 22 0 16,-10-3-21-16,-2 15 16 15,-3 3-13-15,-1 10-43 16,0 5-7-16,2 13-21 16,-1 3-31-16,2 4-20 0,-1 5-23 15,1 5-5-15,-5 14-4 16,0 15 8-16,-1 18 2 16,4 11 24-16,8 23 7 15,13 2 9-15,20 18-7 16,7-8-17-16,26 8-97 15,5-17-55-15,19-10-105 16,-7-30-72-16</inkml:trace>
  <inkml:trace contextRef="#ctx0" brushRef="#br0" timeOffset="48665.48">19077 5847 1282 0,'1'12'337'16,"13"-10"55"-16,11-9-329 15,44-7-135-15,27-2-30 16,62-13-310-16,26-7 20 16,20-32-145-16</inkml:trace>
  <inkml:trace contextRef="#ctx0" brushRef="#br0" timeOffset="61673.47">15488 7909 472 0,'-7'14'174'0,"-11"10"0"16,-3 0-104-16,-11 13-82 15,-3 8-1-15,-9 12 3 16,1-5 7-16,-5 7 1 16,3-2 3-16,-6 8-1 15,6-1 0-15,-1 4-5 16,14-9-5-16,5-1-30 16,11-13-22-16,10-6-33 15,13-11-15-15,14-9-2 16,11-14 31-16,17-9 20 15,6-9 35-15,18-11 19 16,-3-3 6-16,11-3-2 16,-10 2 0-16,2 0-2 15,-18 9 0-15,-9 3 2 0,-18 8 4 16,-7 1 11-16,-16 6 7 16,-2 3 2-16,-6 8 4 15,-9 12 8-15,-9 11-4 16,-15 20-1-16,-8 9 0 0,-11 16-2 15,-1-6-10 1,-8 9-1-16,7-14-3 0,-17 8 3 16,2-13-3-16,1-4 1 15,14-18 3-15,12-8-31 16,25-18-48-16,20-24-45 16,23-19-33-16</inkml:trace>
  <inkml:trace contextRef="#ctx0" brushRef="#br0" timeOffset="61942.75">16041 8161 377 0,'23'-37'369'16,"-18"21"-66"-16,-9 8-19 16,-2 5-166-16,-2-1-64 15,-4 9-35-15,-15 16-35 0,-6 6-14 16,-10 12-2-16,-1 9 11 15,0 12 1-15,12-7 8 16,-1 11 1-16,7-4 4 16,2 2 1-16,6-9 3 15,5-2-44-15,8-17-22 16,9-7-61-16,4-11-2 16,14-13 0-16,8-17 42 15,22-26-114-15,4-20 103 0</inkml:trace>
  <inkml:trace contextRef="#ctx0" brushRef="#br0" timeOffset="62957.17">16138 8237 686 0,'13'-27'306'0,"-5"10"-1"16,-11 11-145-16,3-1-120 15,-2 4-30-15,2 2-20 16,0 1-24-16,0 0-19 16,0 0-2-16,0 0-1 15,0 1 17-15,0 4 12 16,3 20 18-16,11 49 7 15,-9-34 6-15,3 9 1 16,0-10-9-16,4-2-65 16,-1-15-5-16,8-12-6 15,1-18-1-15,14-21 5 16,4-13 65-16,8-15 5 0,-5 1 5 16,1-5 17-16,-12 17 9 15,-6 7 16-15,-9 10 0 16,0 7-4-16,-3 9-18 15,-1 3-13-15,-1 1-19 16,2 7-11-16,0 4-2 16,1 5 0-16,-1 2 4 15,4 13 6-15,-2 1 11 0,0 8 8 16,-4 3 4-16,-3 8 5 16,-1-4-1-16,-3-1 3 15,-2-5-3-15,1-8-33 16,0-12-19-16,-2-6-5 15,2-10-1-15,10-22 0 16,7-12 32-16,12-19 17 16,6-9 2-16,5-3 32 15,-11 19 26-15,-3 6 22 16,-13 18 0-16,0 5-2 16,-2 6-35-16,5 0-31 15,-1 6-23-15,3 6-13 16,-5 2-2-16,1 7-7 15,-4 5 3-15,1 6 1 16,-1 0 11-16,-1 16 10 16,0-1 10-16,-1 4 7 0,-1-1 1 15,4 0-25-15,-2-13-9 16,5-7-8-16,2-15-5 16,8-14-2-16,3-10 25 15,8-17 5-15,-1-1 9 16,6-11 4-16,-6 3 0 15,-1 3 13-15,-12 14 12 16,-4 4 1-16,-8 14-3 0,-7 9-12 16,-1 5-23-16,0 4-20 15,-3-5-4-15,0 1-1 16,8 14 10-16,-3 16 10 16,52 37 8-16,-30-30 3 15,1-5 2-15,5-2 3 16,0-6 1-16,10-13 2 15,0-12 0-15,10-17-4 16,1-11-1-16,15-20 1 16,-5-9-1-16,7-22-1 15,-5-1 4-15,2-8 13 16,-20 12 24-16,-7 1 34 16,-15 24 19-16,-11 7 27 15,-10 16-5-15,-4 6-11 0,-2 14-32 16,-2 3-23-1,1 3-31-15,-1 4-29 0,1-2-24 16,1 1-7-16,-13 23-2 16,-29 56 4-16,20-30 17 15,4 9 7-15,13-13 3 16,19 3-1-16,15-15 2 16,26-6-1-16,15-17 1 15,31-20-2-15,9-17-9 16,25-23-291-16,-17-16 93 0</inkml:trace>
  <inkml:trace contextRef="#ctx0" brushRef="#br0" timeOffset="63528.19">16219 8123 669 0,'4'2'66'0,"-3"6"92"16,2 3-206-16,-2 10-3 16,-1 1 21-16,0 9 14 15,-4-3 1-15,-1 8-2 16,-1 0 9-16,-3 10 2 15,2-2 1-15,-3 9-1 16,2-8 1-16,4 0 0 16,3-11 0-16,1 1 3 15,4-12 3-15,5-1-83 16,2-8-52-16,21-15-11 0</inkml:trace>
  <inkml:trace contextRef="#ctx0" brushRef="#br0" timeOffset="72194.61">16371 8785 290 0,'-29'10'113'15,"2"-3"39"-15,12-8-77 16,6 2-5-16,7-1-13 0,2 0-11 15,0-1-33-15,0 1-13 16,0-1-3-16,1 0 2 16,15-4-1-16,23-9 3 15,48-20 5-15,-17 6-1 16,-1 0-3-16,20-7-2 16,-2 2 1-16,22-7 1 15,-6 1-1-15,19-10 0 16,-6 3 1-16,22-9 0 15,-23 6-1-15,14 0-1 16,-21 7 0-16,0 3-1 16,-28 9 1-16,0 3 0 15,-23 5 1-15,-1 3 0 16,-17 8 0-16,-1-1 0 16,-9 6-5-16,-7 4-91 15,-6 2-61-15,-13 9-12 0,-15 10-106 16</inkml:trace>
  <inkml:trace contextRef="#ctx0" brushRef="#br0" timeOffset="72515.89">16675 9043 430 0,'-36'28'320'0,"19"-13"-89"15,9-7-69-15,7-10-226 16,7 3-38-16,11-1 3 16,11-1 16-16,25-12 22 15,12-3 66-15,38-19 0 16,4-8 4-16,25-19 1 16,-8 3 0-16,18-6 5 15,-22 7 7-15,15-2 7 16,-21 17 2-16,9-6 5 15,-25 9-5-15,0 1-6 16,-23 12-11-16,-6 0-2 16,-24 13-5-16,4 6-12 15,-11 10-193-15,-11-5 62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07T15:14:27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9934 5174 614 0,'-17'-5'198'0,"3"-5"34"16,3 1-167-16,3 5-40 16,3-1-8-16,4 2-17 15,-2 0 17-15,2 2 14 16,0 0 19-16,0-1 2 16,0 0 2-16,0 0-20 0,0 0-20 15,-1-1-23-15,1 0-19 16,0-1-9-16,1 1-1 15,1-1 6-15,17-3 6 16,13-1 16-16,46-35 5 16,-31 31 4-16,13-3 0 15,1 2 1-15,18-4 1 16,-3 0 0-16,10 1-2 16,-7 0 1-16,12-4 1 15,-10 5-2-15,19-6 0 16,-6 2 1-16,13-4-1 15,-11 1-3-15,20-3 2 16,-17 5 0-16,23-8 0 16,-7 1 3-16,25-3 0 15,-14-2-1-15,21-5 1 0,-11 3 1 16,15-4-2-16,-18 4 1 16,25-5 1-16,-16 7-2 15,18-6 0-15,-13 5 0 16,23 0-1-16,-21 5 1 15,27-6 0-15,-21 5 1 16,13-7 0-16,-11 3-1 16,20-4 0-16,-20 3 0 15,26 0 0-15,-10 2 0 16,16-4 0-16,-18 4 0 0,25-5 1 16,-24 6 0-16,17-2-1 15,-23 10 1-15,20-2 0 16,-27 4-1-16,19-4 0 15,-18 3 1-15,14-8 0 16,-30 1-1-16,27-1 1 16,-21 4-1-16,16-7 0 15,-14 9 0-15,25-4-1 16,-24 2 1-16,26-2 0 16,-20 5-1-16,14-1 1 15,-24 3 1-15,14 2-1 16,-29 4-1-16,20 0 1 15,-20 2 1-15,18-4-1 0,-16 2 0 16,15-4 1 0,-22 3 1-16,9-5-3 0,-19 4 0 15,9 1 0-15,-21 3 0 16,11-1 0-16,-14 5 0 16,11 1 1-16,-18 0 0 15,10-1-1-15,-17 2 1 16,5 1-1-16,-19-1 2 15,6 3-1-15,-19 0 0 0,0 4 0 16,-19-1 1 0,-4 1-1-16,-13 0 0 0,-6 1 0 15,-6-1 0-15,-2 1 0 16,-5 2-12-16,-3-2-34 16,3 0-25-16,-7-1-78 15,0 0-62-15,1 0-21 16,0-1-55-16</inkml:trace>
  <inkml:trace contextRef="#ctx0" brushRef="#br0" timeOffset="434.84">20386 2861 970 0,'1'-3'110'16,"0"4"21"0,4-5-306-16,-5 4-1 0,5 0 37 15,25 1 10-15,37 3 113 16,-31 2 13-16,-6 0-1 16,5 3-2-16,-4 1 0 15,5 8-1-15,-3 1 2 0,9 12 3 16,-4 5 2-16,10 16 0 15,0 1 2-15,1 12 1 16,-9-8-2-16,-1 3 0 16,-15-15-1-16,-5 0-2 15,-8-13-1-15,-3 3-3 16,-5-7 0-16,-2 12 2 16,-1-3 0-16,-2 16 4 15,-3 1 2-15,0 8 3 16,-1-7 0-16,-3 2 3 15,-1-8 1-15,-2 6 6 16,3-7 1-16,-5 16 1 16,3-1-6-16,-1 11-126 15,4-4 35-15</inkml:trace>
  <inkml:trace contextRef="#ctx0" brushRef="#br0" timeOffset="1139.33">23508 5365 1049 0,'-4'-25'253'15,"-1"10"85"-15,1 10-317 16,3 4-34-16,1 4-25 16,-1-3-29-16,0 0-1 15,0 1 3-15,0 2 21 16,-12 31 10-16,-13 43 23 15,11-9 3-15,1 6 2 16,-2 28 1-16,2 8 1 16,0 35 3-16,-1-5 0 0,-2 35 1 15,0-16 2 1,0 16 0-16,-1-23-2 0,-4 9-1 16,7-36-1-16,0 10-3 15,1-23-2-15,2 8 0 16,6-21 2-16,0 9 0 15,1-13 2-15,2 13 3 16,2-15 1-16,-1 13 3 16,-1-10 2-16,-4 14 2 15,-1-14 0-15,-6 6 2 16,-2-16-3-16,-1-3 1 16,3-26-2-16,1-11-1 15,6-19-1-15,2-10-32 16,2-10-46-16,-7-6-192 15,-5-7 17-15</inkml:trace>
  <inkml:trace contextRef="#ctx0" brushRef="#br0" timeOffset="1508.7">23336 4917 429 0,'-4'12'85'0,"-3"7"38"16,-16 5-92-16,-8 27-75 15,-11 9 35-15,-18 22 5 16,-1 2 0-16,-10 22 1 16,4-8-1-16,-7 13 1 15,9-12 2-15,-1 1 2 16,10-23 1-16,10-15 2 16,15-23 0-16,11-13 13 15,12-15 10-15,5-9 24 0,4-8 15 16,23-23-190-16,17-17 80 15</inkml:trace>
  <inkml:trace contextRef="#ctx0" brushRef="#br0" timeOffset="1692.2">23784 5180 7 0,'61'3'14'0,"-1"16"-1"15,-13 10 1-15,3 17 4 16,-9 7 3-1,-1 17 7-15,-10 6-2 0,0 15 1 16,-10-8-7-16,-5 19 3 16,-10-4-4-16,-19 24-57 15,-20 0 25-15</inkml:trace>
  <inkml:trace contextRef="#ctx0" brushRef="#br0" timeOffset="2559.42">12631 9697 711 0,'8'-5'183'0,"-1"-2"38"15,0 1-192-15,19-7-56 16,13-7 5-16,24-12 1 15,9-3 11-15,25-11 6 16,-3 0 0-16,15-12 0 16,-5 2 1-16,19-13 3 0,-6 4-2 15,20-10 1-15,-9 8-1 16,27-15 1-16,-7 4-3 16,28-19 2-16,-4 10 2 15,37-16 1-15,-14 8-1 16,29-11 2-16,-21 15-2 15,18-14-1-15,-32 15 0 16,17-10-2-16,-25 10 3 0,25-11-2 16,-21 11 1-16,26-16 1 15,-23 11 1-15,25-10-2 16,-27 11 2-16,26-15 1 16,-19 15-1-16,30-14 1 15,-24 10 0-15,22-6-1 16,-32 15 0-16,22-9-1 15,-48 17 0-15,15-7 1 16,-26 8 2-16,20-6-3 16,-32 14 3-16,43-11 2 15,-27 12 0-15,16-8-1 16,-27 11 0-16,8-7-1 16,-40 19-1-16,7 4 0 15,-29 10 0-15,7-1 1 16,-18 6-1-16,8-8 0 0,-11 3 0 15,6 0-1-15,-15 6 0 16,3-1-1-16,-16 9-30 16,-2 1-180-16,-19 6-7 15,-13-2-89-15</inkml:trace>
  <inkml:trace contextRef="#ctx0" brushRef="#br0" timeOffset="2808.05">21027 5247 607 0,'14'9'113'15,"13"-2"63"-15,12-7-179 16,11 2-9-16,25 9 5 16,-2 2 3-16,7 12 0 15,-15 5 4-15,-4 10 2 16,-20 1 1-16,-7 19 0 15,-18 0-2-15,-18 19 2 16,-20 4-2-16,-37 35-19 16,-29 7-82-16,-59 41-75 15,-15 7-24-15</inkml:trace>
  <inkml:trace contextRef="#ctx0" brushRef="#br0" timeOffset="3508.99">12894 11635 737 0,'-12'6'120'0,"10"-4"36"15,4 1-226-15,4 5-18 16,2 2 10-16,13 3 13 16,5 2 45-16,18 0 9 15,7-2 5-15,26 0 3 0,3-5 2 16,23 1 1-16,7-4 0 16,35-3 4-16,-4-6-2 15,41-1 1-15,-2-3-1 16,38-3 2-16,-17 0-1 15,38-5 0-15,-21 3-1 16,36-7 1-16,-27-2 0 0,36-6 1 16,-28-1-2-16,35-7 0 15,-27 3-1-15,38-1 1 16,-30 5-2-16,35 2 2 16,-34 6-1-16,25 1 1 15,-38 7 0-15,16 1-1 16,-44 5 0-16,3 4-1 15,-50 6 1-15,-13 1 5 16,-44-2 9-16,-11 2 39 16,-36 0 3-16,-8-4 3 15,-18 1-4-15,-5 3-4 16,-12-4-38-16,2 0-1 16,-4 0-3-16,1-4-1 15,-2 2-4-15,3-4-31 16,-2-8-84-16,4-9-105 0,-10-2-24 15</inkml:trace>
  <inkml:trace contextRef="#ctx0" brushRef="#br0" timeOffset="3893.96">19245 10928 839 0,'-4'5'270'16,"2"-2"39"-16,2-3-232 15,0 0-54-15,0 0-35 16,0 0-13-16,1 0-5 16,13 1 0-16,25 2 10 0,56 13 8 15,-33-1 7 1,8 5-2-16,-10 5-1 0,0 14 0 16,-15 1-3-16,-3 18-2 15,-16 4 1-15,-13 18-2 16,-22-3 2-16,-35 27 9 15,-38 10-32-15,-91 49-226 16,-38-6 76-16</inkml:trace>
  <inkml:trace contextRef="#ctx0" brushRef="#br0" timeOffset="8621.5">9919 5176 39 0,'13'3'30'15,"-4"-7"-6"-15,-5 0-5 0,1 0-11 16,1 0-1-16,1 0 19 15,-2 3 9-15,-2-1 16 16,-3 0 3-16,0 1-3 16,0 0-21-16,0 0-9 15,0 0-14-15,0 0 2 16,1-2 2-16,0 1 2 16,1 0-1-16,0-1 0 15,5-1-6-15,4-4-2 16,2 0-2-16,40-23 1 15,-33 19-1-15,6-2 3 16,0-2 1-16,6 0 3 16,-3 1 0-16,4 0 1 15,-3 2-2-15,8 1 1 16,-2 1-5-16,10-1 1 16,-1 1-2-16,11-1 0 0,-3 0-1 15,9-2 1 1,-7 1 0-16,9 0 0 15,-9 1 0-15,8 1-2 0,-9 3-1 16,10-4 0-16,-7 4-1 16,15-5 0-16,-4 3 1 15,18-4-1-15,-6 5 1 16,13-6 0-16,-8 1 0 16,16-3 0-16,-14 1 0 0,9-8 0 15,-15 5 0-15,11-6 1 16,-15-1 1-16,12-2 0 15,-7 7 1-15,14-7 1 16,-10 3-2-16,15-2 1 16,-6-1-2-16,18-4 1 15,-8 3-2-15,16-3 1 16,-12 3-1-16,10 0 1 16,-15 4 0-16,8 0 1 15,-13 3 0-15,12-5 1 16,-15 2 0-16,13-3-1 15,-15 3 0-15,12-3-1 16,-16 5-1-16,10 0 0 16,-14 0 0-16,10-2 0 15,-14 4-1-15,13-2 0 16,-8 2 1-16,10 4-1 0,-9 1 2 16,14-2 0-16,-12 3 0 15,11 1-1-15,-13-2 1 16,10 1-1-16,-14 0 0 15,9 4 0-15,-11-1-1 16,8 1 0-16,-14 3 0 0,12-2 1 16,-11 1-1-16,15 0 2 15,-9 0 0-15,12-3-1 16,-12 4 0-16,14-4 0 16,-14-1-1-16,10-1 0 15,-11 0 2-15,10 2-1 16,-16 0 1-16,7 2 0 15,-9 2-1-15,11-1 0 16,-14 4-1-16,16-3 1 16,-7-3 0-16,14-3 1 15,-5-1-1-15,10-3 0 16,-13 1 1-16,6-2-1 16,-16 5 1-16,7 2 0 15,-9 1-1-15,8 2 2 16,-12 3-2-16,12-2 0 0,-11 0 0 15,11 0 0-15,-9-1 0 16,7 0-1-16,-12 2 1 16,10-2 1-16,-12 1-2 15,15 1 2-15,-6 0-1 16,12-1 2-16,-11 3-1 16,7-1 0-16,-15 0-1 15,3-2 1-15,-11 1-1 16,12-1 1-16,-8 1-2 15,12 1 2-15,-3 4 0 16,17-3 1-16,-7 0 0 16,10-2-1-16,-14 3 0 0,-2-7 0 15,-17 4-2-15,3-4 1 16,-7 1 0-16,13 1 0 16,-2 0-1-16,5 1 1 15,-8 3 1-15,-1 1 1 16,-15-2-1-16,3 0-1 15,-8 0 0-15,2 0 0 16,-8 0-1-16,1 2 1 16,-11 1 1-16,0 1 0 15,-7-1 1-15,-3 2-1 16,-3 0 1-16,5 0 0 16,-1-2-1-16,8-2-33 0,3-1-50 15,5-4-44 1,-1-2-36-16</inkml:trace>
  <inkml:trace contextRef="#ctx0" brushRef="#br0" timeOffset="9390.79">20596 2880 794 0,'-7'-4'119'0,"6"3"52"16,1 1-245-1,-1 0 6-15,1 0 12 0,-1 0 23 16,1 0 45-16,0 0 14 16,0 0 1-16,0 0-10 15,0 0-18-15,0 0-15 16,1 0-10-16,25 5-2 15,56 9 10-15,-10-2 10 16,3 3 9-16,2 5-1 16,-15 1-1-16,-8 3-5 15,-20-2-1-15,-4 6-1 16,-10-3-1-16,0 4 0 0,-5 0 0 16,-3 2-1-16,-7-6 0 15,-2 3 1-15,-7-3 0 16,-4 2 4-16,-3-4 3 15,-7 2 4-15,0-4 3 16,-4 1 1-16,-1-2-1 16,-1 5 0-16,-1-4-1 0,-3 4-1 15,0-3-2-15,0 1-1 16,3-6-2-16,3-1-2 16,6-6 1-16,3 0 1 15,4-6 1-15,3 1 3 16,2-2 1-16,-1 1 2 15,3-3-2-15,0-1 1 16,1 0 0-16,0 0 2 16,0 0 3-16,0 0 5 15,0 0 2-15,0 0 11 16,-1 0 5-16,1 0 18 16,0 0 7-16,0 0 27 15,0 0-2-15,1 0-4 16,0 0-19-16,0 0-17 15,0 0-36-15,0 0-190 0,-1 0-89 16,-2 1-37-16</inkml:trace>
  <inkml:trace contextRef="#ctx0" brushRef="#br0" timeOffset="14730.01">10150 6033 328 0,'-5'10'65'16,"4"-10"22"-16,1 1-101 15,0 1-12-15,0-2 5 0,0 0 8 16,0 0 8-16,0 0 6 16,0 0-9-16,0 0-4 15,0 0 1-15,1-2 1 16,22-2 5-16,52-19 8 15,-11-1 3-15,4-5-2 16,23-12 1-16,-1 0-3 0,18-6 1 16,-7 4-1-16,15-9-1 15,-12 9-1-15,14-6-3 16,-14 5 1-16,10-3 1 16,-11 9 0-16,12-5-1 15,-12 10 1-15,18-4 4 16,-13 3-1-16,20-1 0 15,-8 6 0-15,10-3 1 16,-16 8-4-16,17-4 2 16,-18 3 2-16,8-5 0 15,-16 2 2-15,13-3-1 16,-14 6-1-16,9 0-3 16,-14 6 2-16,15-1-2 15,-13 2 0-15,13-1 1 16,-14 2-1-16,15-5 1 15,-14 4-2-15,10-5 3 16,-14 5-1-16,13-4 0 0,-17 4 2 16,14-2-1-16,-12 4-1 15,11 0-1-15,-13 2-1 16,18-2-2-16,-7 0 4 16,17-5-3-16,-9-1 2 15,12-4 2-15,-14 3 0 16,5-3-4-16,-17 4 3 0,13-3-1 15,-11 4 0 1,22-4 0-16,-8 0 1 0,21-7 1 16,-10 1 0-16,17-4 1 15,-19 4-2-15,13-1-1 16,-14 5 1-16,14 1-1 16,-16 2-1-16,20-4 2 15,-15 4 0-15,9-2-1 16,-16 5 1-16,10-3-1 15,-22 6-1-15,5-2 1 16,-9 3 0-16,13-5 0 16,-13 4 0-16,9-2 1 15,-10-1 0-15,7 0 0 16,-16 3-1-16,8 2 1 16,-15 3-1-16,6 3-1 0,-12 3 1 15,10 0 0-15,-9 1 0 16,12 0 0-1,-10 1 0-15,9-1 2 0,-12 2-1 16,4 0-1 0,-12 3 0-16,7 1-1 0,-12 2-1 15,8 3 1-15,-9 1 0 16,10-2 1-16,-8 1-1 16,6 2-1-16,-9-1-1 15,8 5 1-15,-12 2 1 0,7 3 1 16,-7-2 1-16,9 3 1 15,-7-5 0-15,7-1 0 16,-9-4 0-16,0 1 0 16,-13-5 0-16,0 2 1 15,-11-1 2-15,15-2 20 16,7-1 36-16,12 0 1 16,0 0-3-16,4 2-2 15,-17-2-20-15,-12 1-36 16,-18 0 1-16,-5 0 0 15,-9 0 4-15,-4-1 3 16,-1 1-1-16,1 2 1 16,-3-2-3-16,2 2 0 15,-2-1-2-15,1-2 3 16,0-1 1-16,-1 1-1 16,-3 0-17-16,-3-1-150 0,-1 0 41 15</inkml:trace>
  <inkml:trace contextRef="#ctx0" brushRef="#br0" timeOffset="15166.9">10734 5704 235 0,'-5'-41'-5'0,"2"4"150"0</inkml:trace>
  <inkml:trace contextRef="#ctx0" brushRef="#br0" timeOffset="15867.34">10745 5451 460 0,'0'2'251'0,"0"-3"-35"16,-3 1-99-16,2 0-110 15,0 0-40-15,0 0-10 16,0 0 1-16,0 0 5 16,-2 1 16-16,-8 6 6 15,-16 20 7-15,-38 41 3 16,37-36 0-16,1 4-1 16,4-4 3-16,-4 7 0 0,-2-2 1 15,-5 6 2-15,0-7 0 16,-3 1 1-1,5-10 0-15,-1-2 1 0,8-6 0 16,3-3 4-16,5-6 4 16,4-2 4-16,5-3 3 15,5-3 6-15,0-1-3 16,2 0-4-16,0-1-3 16,1 0-1-16,0-1-5 15,0 1 6-15,0 0 7 0,0 0 15 16,-1-1 1-16,1 1 2 15,0 0-8-15,-1-1-7 16,1 1-17-16,0 0-6 16,0 0-4-16,0 0-2 15,0 0-1-15,-1 0-5 16,1 0 0-16,-2 0-5 16,2 0-4-16,0 0-5 15,0 0 2-15,0 0-7 16,0 1 2-16,0 0-1 15,3 14 3-15,2 3-2 16,23 32 2-16,-5-32 0 16,4 0 3-16,10 1-4 15,-1-3 2-15,11 1 5 16,-2 1 4-16,10-1-1 0,-4-5 8 16,12 0 2-16,-6-3 1 15,5-1 3-15,-8-3 3 16,0-2 2-16,-15 1 3 15,-2-2 4-15,-11-1 1 16,-8 0 15-16,-9-1 46 16,-3 0 58-16,-4-1 23 15,-2-1 24-15,0 2-8 0,0 0-41 16,0 0-58-16,-1 0-27 16,0 0-29-16,0 0-236 15,1 0-111-15,0 3-46 16</inkml:trace>
  <inkml:trace contextRef="#ctx0" brushRef="#br0" timeOffset="18842.66">12972 5484 603 0,'-25'-7'209'0,"-1"-1"38"15,10 0-184-15,0 6-5 16,3 4-39-16,-4 10-24 15,-3 3-12-15,-6 9-1 16,-1 0 7-16,-3 12 1 16,3-2 3-16,-4 14-5 0,4-5 2 15,-3 17-1-15,6-5 4 16,4 11 1-16,9-3 3 16,6 7-6-16,10-13-5 15,9-1-20-15,5-16-6 16,11-5-17-16,1-18 2 15,10-6 2-15,-2-14 20 16,6-7 7-16,-8-12 19 16,0-6 6-16,-8-2 5 15,-2-12 1-15,-5-3 0 16,2-9 1-16,-1-1 0 0,4-8-2 16,-2 10-2-16,-4 7 42 15,-7 14 18-15,-5 9 27 16,-7 17 9-16,-2 5 18 15,0-1-31-15,-1 2-14 16,1 0-25-16,0 0-12 16,-1 0-21-16,0 0-20 15,0 2-10-15,-8 10-5 16,-6 21 2-16,-47 45 3 16,38-33 9-16,6 7 0 15,6-11 1-15,9 1-13 16,6-12-5-16,8-6-13 0,1-11-2 15,11-8 2-15,4-10 13 16,16-13 6-16,4-7 14 16,12-6 4-16,-9 1 0 15,-6 2 7-15,-20 11 8 16,-8 3 47-16,-14 6 5 16,-7-5 6-16,-4-2-7 15,-3-7 3-15,-3 1-48 16,-8-5 5-16,0 5 0 15,-5-5 9-15,4 11-7 0,0 3 1 16,8 7-12-16,3 0-22 16,9 11-24-16,-2-3-55 15,0 5-22-15,-4 3-49 16,2 1-18-16,1 1-127 16,3-3 36-16</inkml:trace>
  <inkml:trace contextRef="#ctx0" brushRef="#br0" timeOffset="21398.43">13507 5581 650 0,'0'8'297'0,"-2"0"-19"16,1-9-160-16,1 3-103 15,0-2-50-15,0 0-14 0,0 0 4 16,0 1 4-16,4 17 21 15,5 15 10-15,9 35 7 16,-11-32 2-16,-3-4 3 16,0 4 1-16,-2-7 3 15,-3 0 0-15,0-6-3 16,-3-4 0-16,2-8 0 16,-2-3 7-16,3-6 0 0,0-4 7 15,1 1-4 1,0-2-5-16,0-8-5 0,0-22 4 15,7-37-7-15,0 32 5 16,0 9 2-16,2 2-5 16,-2 10-7-16,1 2-1 15,-2 9 0-15,-3 2-1 16,0 4 0-16,-3-1-9 16,0 1 0-16,0 0 0 15,1 0 3-15,0 1 5 16,10 8 11-16,9 18 0 15,31 30 1-15,-32-29-2 16,-2-6-1-16,-1-2-3 16,-1-7-1-16,3-2-3 15,-1-8 0-15,4-10 0 0,1-4 2 16,6-16 2-16,-1-7 3 16,0-2 0-16,-6 4 4 15,-4 1 5-15,-8 12 3 16,-3 3 1-16,-4 3 1 15,1 2-4-15,-1 3-6 16,0 0-2-16,-1 5-4 16,0 1-7-16,-1 2-3 15,0 0-11-15,0 0 0 16,0 0 1-16,0 1 8 0,6 11 5 16,6 11 13-16,18 39 4 15,-20-39-1-15,2-1-1 16,-3-8-5-16,2-4-6 15,0-7-2-15,0-7 0 16,2-4 4-16,5-10 2 16,3-9 5-16,8-19-2 15,0-2 0-15,2-9-1 16,-8 11 0-16,-5 7 1 16,-9 19 1-16,-4 10 0 15,-6 9-2-15,3-1-9 16,-3 4-6-16,1-2-9 15,0 0 1-15,0 1 1 16,0 0 9-16,11 29 8 16,15 37 9-16,-9-29 2 0,2-5 0 15,5-3-3 1,-1-13-4-16,6-5-3 0,-2-11-2 16,4-14-3-16,-1-10 1 15,7-15 3-15,-2-8 1 16,9-16 1-16,-6 8 1 15,-6 7 8-15,-10 12 4 16,-7 11 5-16,-11 16 1 0,-4 3-4 16,-1 4-7-16,1 1-8 15,0 0-8-15,0 0 0 16,0 1 1-16,1 18 0 16,1 14 3-16,3 53 3 15,-2-31 0-15,2 7 1 16,-1-6 2-16,1 5 1 15,0-12 1-15,1 2 1 16,0-13 2-16,0-4 1 16,-1-11 1-16,-3-8 10 15,-2-10 6-15,0-3 12 16,-1-2 24-16,0-1 12 16,-1 0-17-16,1-1-10 15,-8-24-12-15,-21-48-26 16,8 35-13-16,-2-6 19 15,3 6 6-15,2-6-2 0,4 5-1 16,5-5-4-16,8 4-18 16,11-5-8-16,10 5 0 15,17-8-2-15,0 8-2 16,2 3-8-16,-9 11 4 16,-3 11-3-16,-15 13 0 0,6 2 5 15,2 2 11-15,5 5-1 16,0 0 1-16,-1 5-9 15,-8 0-3-15,-4 8-2 16,-10-2 3-16,-9 5 5 16,-8 3 12-16,-15 9 7 15,-5 0 3-15,-9 6 0 16,5-5-1-16,3-6-1 16,15-8 0-16,6-8-2 15,10-9-2-15,4-2-6 16,2 1-7-16,0-3-6 15,0 0 0-15,0 0-3 16,0 1 5-16,1 2-2 16,6 9 2-16,4-3-1 15,43 28 3-15,-23-39 2 16,2-7 6-16,7-16 4 0,-1-2 4 16,7-11 2-16,-6-2 1 15,-2-2-1-15,-7 7 1 16,-4-2 8-16,-10 10 23 15,-4-6 22-15,-5 3 0 16,-3-7 3-16,-5 1-6 16,-5-17-24-16,-1 1-21 15,-9-3 47-15,0 7 1 16,0 4 3-16,2 17 0 16,3 6-2-16,5 9-49 0,1 7-13 15,2 2-10-15,1 2-16 16,0 1-7-16,0 0-20 15,0 0 6-15,-1 1 5 16,-1 22 13-16,-10 58 7 16,7-28 19-16,4 12 3 15,4-7 1-15,8 9 1 16,1-10 0-16,11 0-4 16,3-8-7-16,12-3-13 15,1-13-2-15,9-8-5 16,-5-15 6-16,11-15 7 15,-4-11 13-15,11-17 2 16,0-8 7-16,5-11-1 16,-9 3 2-16,-3-6 1 15,-19 6 2-15,-8-5 7 16,-16 8 1-16,-5 1 38 16,-10 9 1-16,-4 4 8 0,2 9-6 15,-6 8-4-15,3 3-39 16,-8 4-7-16,3 4-11 15,-2 4-13-15,0 2-6 16,-3 9-9-16,5 6 3 16,0 9-2-16,1 3 10 0,4 9 3 15,6-2 7-15,5 2 0 16,9-5 2-16,10 3 0 16,6-7 3-16,12 0-1 15,5-4 2-15,9-7-1 16,0-6 3-16,9-11-1 15,-4-8 3-15,14-14 1 16,-3-5-10-16,10-21-64 16,-4-9-44-16,11-14-34 15,-12 3 0-15,-5-3 12 16,-17 18 65-16,-11 13 56 16,-20 19 38-16,-9 7 5 15,-6 9 0-15,-4 1 3 16,-1 5 8-16,0-2 27 15,0 0 6-15,0 0 26 0,0 0 11 16,-1 0 8-16,-1 0-25 16,1 0-5-16,0 0-25 15,0 0-20-15,0 0-28 16,0 0-13-16,0 1-8 16,-2 0-3-16,-1 21 2 15,-54 49 3-15,33-29 8 16,-6 10 2-16,-1 2 3 15,-3 2-1-15,4-9 1 0,-1-3 1 16,8-11 0-16,1-10 4 16,9-7 2-16,-1-6-8 15,4-7-13-15,-7-10-26 16,2-5 4-16,-3-5-6 16,3-6 1-16,6-15 1 15,13-7 10-15,7-9-12 16,5 3 5-16,2 7 7 15,-2 14 10-15,-2 11 9 16,-6 14 2-16,4 4-6 16,1 1-2-16,11 4-3 15,4 4 4-15,11 6 0 16,1 8 5-16,15 10 0 16,-1 5 4-16,13 7 4 15,-3-1 4-15,13 4 10 0,-4-7-61 16,10-2-151-16,-20-12 38 15</inkml:trace>
  <inkml:trace contextRef="#ctx0" brushRef="#br0" timeOffset="23382.42">5498 6600 966 0,'2'19'241'0,"-2"-8"66"15,0-14-279-15,-1 3-55 16,1 1-6-16,-1-1-4 16,0 0 5-16,0 0 9 15,-2 1 13-15,-1 5 3 16,-17 12 4-16,-54 53 1 15,32-30 2-15,-7 18 0 16,-3 4-1-16,-10 16 1 0,13-11 1 16,-13 15 0-16,7-11-1 15,-3 4 0-15,12-12-1 16,0-1 0-16,16-21 0 16,3-5 1-16,8-16-6 15,3-3-56-15,4-10-83 16,-12-1-128-16,-2-7-42 15</inkml:trace>
  <inkml:trace contextRef="#ctx0" brushRef="#br0" timeOffset="24170.39">4351 6841 990 0,'-5'-1'220'0,"2"-1"22"16,28 2-289-16,-6 2-57 15,5-1 9-15,14 0 9 16,7-1 60-16,16 1 17 0,-2-1 2 16,6-1 0-16,0-1 0 15,12-5-1-15,-4-4 1 16,17-7 0-1,-4-3 3-15,13-5 2 0,-10-2 1 16,3-2 1-16,-18 0 1 16,10-9 1-16,-17 1-1 15,0-3 1-15,-15 3-1 16,-10 6 4-16,-19 14 5 16,-11 6 48-16,-9 9 19 15,-3 3 28-15,-2 0 2 16,1 0-1-16,1 0-45 0,-1 0-19 15,0 0-27-15,0 0-5 16,0 0-6-16,-1 0-2 16,0 0-2-16,-16 5 3 15,-8 0-2-15,-37 13-1 16,34-10-3-16,-2 6-6 16,3 4-6-16,-2 6-1 15,3 2-3-15,-3 8 2 16,4-3 4-16,-4 7 2 15,3 2-1-15,-4 6-2 16,6-4-2-16,1 11 0 16,7-3-1-16,3 6-2 15,8-3 3-15,3 9 2 16,4-5 4-16,9 15 3 16,8-1-44-16,16 20-230 15,0-11 63-15</inkml:trace>
  <inkml:trace contextRef="#ctx0" brushRef="#br0" timeOffset="30487.23">4934 5913 378 0,'1'-1'102'16,"-1"0"33"-1,0 0-110-15,0-1 16 0,0 1-4 0,0 0 7 16,0 0 5-16,0 0 28 16,0 0-3-16,0 0 14 15,0-1-5-15,0 1-4 16,0 0-29-16,-1 0-17 16,0 0-20-16,-6 0-7 15,-23-3-8-15,-48-5-4 16,33 7 3-16,-15 2 0 15,-2 1-1-15,-19 5 0 16,3-1 2-16,-12 3 2 16,5 0-1-16,-18 1 3 15,8 0-1-15,-13 1 1 16,8 2 2-16,-15 3-1 16,15 0 0-16,-11 0 1 15,16-2-1-15,-16 1 0 16,13-2-1-16,-11-2 2 0,16-2 0 15,-7-2 5-15,17-3-1 16,-1-3 4-16,20-2-2 16,0 0 2-16,10-2-5 15,6 0 1-15,15 1-6 16,-9 3-29-16,8 2-20 16,4 0 5-16,2 1-37 15,-4 0-199-15,5-8 90 16</inkml:trace>
  <inkml:trace contextRef="#ctx0" brushRef="#br0" timeOffset="30916.01">2716 5344 1123 0,'11'-5'205'0,"-23"7"18"16,11 1-368-16,-8 13 7 16,-6 7 2-16,-10 15 11 15,-2 4 99-15,-8 14 29 16,-1-7-1-16,-7 7 2 0,0-4-2 16,-10 13 2-16,-1-4-3 15,-12 18 2-15,7-2-1 16,-4 6-1-1,12-14-1-15,-1 3 1 0,19-17-1 16,3-8-2-16,14-14-2 16,4-6-4-16,10-8-4 15,3-3-5-15,4-3-3 16,4-1-2-16,2 1 2 0,8 0 4 16,0-3 7-16,14-2 9 15,4-2 9-15,18-3 6 16,-1-4-3-16,10 0 3 15,-6 0-1-15,7 5-72 16,-16 8-129-16,-8 12 22 16</inkml:trace>
  <inkml:trace contextRef="#ctx0" brushRef="#br0" timeOffset="31944.32">544 4626 843 0,'-7'25'178'16,"8"-14"59"-16,-2 1-248 16,-1 10-25-16,-7 27 2 0,-6 16 12 15,-4 39 12 1,-3 6 9-16,-5 27 1 0,2-1-1 15,-2 30 1-15,-4-13 2 16,-10 37 0-16,-1-3 2 16,-7 33 1-16,0-15-1 15,-2 24-1-15,6-28-2 16,7 18 0-16,13-37-3 0,5 13 0 16,20-20 1-1,0 10 0-15,0-30 0 0,0 11-2 16,0-28-6-16,27-21-22 15,7-33-14-15,21-19-22 16,12-37-5-16,15-34 4 16,0-30 15-16,26-47-67 15,-2-25-44-15,12-53-5 16</inkml:trace>
  <inkml:trace contextRef="#ctx0" brushRef="#br0" timeOffset="32474.92">44 4709 1118 0,'-34'-6'210'16,"24"0"67"-16,10-7-354 15,0 15 14-15,13 4-7 16,27 1-3-16,12 2 50 16,25 6 5-16,-1-2 3 15,10 9 0-15,-3 8 5 0,19 19 2 16,-5 10 4 0,13 36 3-16,-10 7-2 0,5 38 4 15,-23 1-7-15,-12 29-1 16,-24 5 0-1,-17 39 0-15,-25-11-5 0,-27 35 6 16,-17-4 3-16,-26 37 3 16,-14-16 3-16,-41 53 7 15,-5-26 0-15,-46 79 2 16,-4-24-6-16,19 35 9 16,45-21-17-16</inkml:trace>
  <inkml:trace contextRef="#ctx0" brushRef="#br0" timeOffset="38192.69">10098 4944 61 0,'-8'-2'114'16,"3"0"-12"-16,2 0 23 16,2 1-30-16,0-1-12 15,1 1-30-15,0 1-13 16,0 0-21-16,0-1-3 16,0 0-6-16,0 0-4 15,0-1-5-15,1-1-6 16,14-15-2-16,47-40 1 15,-32 35-1-15,8-1 2 16,1 4 2-16,11-6-1 0,-2 4 0 16,4-1 0-1,-2-1 3-15,7-10 1 0,-6 5 0 16,8-5 2-16,-2-1 2 16,11-2-1-16,-6 8-3 15,10-3 1-15,-4 1-2 16,8-1-2-16,-4 1 1 0,14-3-1 15,-7 8-1-15,14-10 3 16,-5 5 0-16,18-8-1 16,-8 2 1-16,12-9 0 15,-7 8-1-15,13-4 0 16,-14 9 0-16,11-3 2 16,-8 9 0-16,10-3 0 15,-11 6 2-15,13-2-1 16,-9 3-1-16,11-9 0 15,-7 6 1-15,13-7-1 16,-15 1-1-16,18-2 1 16,-13 5 0-16,15-1 0 15,-11 5-1-15,14-3 0 16,-13 5-1-16,13-1-2 16,-14 1 1-16,14-2 0 15,-13 4 1-15,17-1 1 0,-14-1 1 16,11 0-3-16,-11 4 2 15,15 2-1-15,-17 2 2 16,22-1-3-16,-17 0 1 16,12-5 1-16,-17 0 0 15,16-3-4-15,-24 5 4 16,13-1 0-16,-15 3-3 16,19 0 4-16,-16 2-2 15,20-7 2-15,-13 4 1 0,15-3-1 16,-22 1-3-16,10-3 3 15,-15 5 0-15,14 0-1 16,-17 3 4-16,22 0 0 16,-14 4 0-16,14 1-3 15,-18 2 2-15,16-1-3 16,-27 2 1-16,15 1-2 16,-19 0 0-16,13 1-1 15,-16 2 2-15,16-3-1 16,-19 2 2-16,10 0-1 15,-15 3-1-15,9 2-2 16,-14 1 2-16,11 2 0 16,-10-2 1-16,12 5 1 15,-10 1 1-15,9 3 0 0,-13-2-1 16,7 2 0 0,-13-1-1-16,4 0-1 0,-16 1 0 15,7 3 0-15,-13 0 0 16,8 1 0-16,-9-3 2 15,11-1-1-15,-8 1 0 16,5-1-1-16,-11 0 0 16,0 1-2-16,-15 0-1 15,1-1 2-15,-12-1 1 16,0-2 1-16,-3-1 4 0,1 1 1 16,-6-5-1-16,0 2 2 15,-4-3 0-15,-3 0 3 16,-4 1 5-16,-3-3 8 15,-3 0 3-15,1 0 5 16,0 0-3-16,0-2-6 16,-1 2-12-16,1-1-23 15,0 0-136-15,-1-1 33 16</inkml:trace>
  <inkml:trace contextRef="#ctx0" brushRef="#br0" timeOffset="38535.31">20186 2752 1023 0,'-3'7'202'0,"2"-19"73"15,2 13-380-15,2 1-38 16,7-1 4-16,5 2 21 15,11 8 17-15,4-3 83 0,10 5 9 16,-5 4-4-16,7 5 2 16,-4-1 1-16,3 15 0 15,-4-4 4-15,3 13 1 16,-5 4 2-16,2 13-1 16,-5 1 5-16,-4 11-1 15,-9-8-1-15,-13 5-5 16,-11-8-1-16,-18 12-3 15,-12 1 2-15,-30 23-59 16,-11 7-88-16,-49 15 13 16</inkml:trace>
  <inkml:trace contextRef="#ctx0" brushRef="#br0" timeOffset="43927.11">20959 4055 294 0,'19'-19'62'0,"-8"-4"35"15,-7 0-102-15,1 2 78 16,-1 5 1-16,-2 0 41 16,-2 5 16-16,0 0 18 15,-2 3-31-15,-2 2-11 16,1 2-45-16,-2 0-22 0,1 2-27 15,3 1-9-15,-2 0-9 16,-22-5-4-16,-47-8 1 16,25 7 2-16,-2 5 0 15,-22 1-2-15,1 2 3 16,-22 5-1-16,-2 3 2 16,-11 1-1-16,12 2 3 15,-13 2-2-15,13-3 1 16,-18 4 0-16,4-1 1 15,-11 1 0-15,14-2 2 0,-13-1 0 16,14 0 0-16,-11 0 0 16,6 3 1-16,-18 3-1 15,13 0-1-15,-14 4 0 16,12-1 1-16,-17 4-2 16,14-1 1-16,-17 4 0 15,9-4 0-15,-21 4 0 16,19-3 2-16,-17 0-1 15,12-2 1-15,-19 3-1 16,22-6 0-16,-23 2 0 16,18-2-1-16,-9 3 1 15,18-3-1-15,-26 8 0 16,23-1 1-16,-23 8 1 16,8 0-1-16,-18 7 1 0,24-6-1 15,-20 1 1-15,21-7 0 16,-16-1 0-16,17-8 0 15,-23 0-1-15,22-3 1 16,-24 6-1-16,15 0 0 16,-15 7-1-16,23-1 0 15,-18 5-1-15,22-4 2 16,-17 5 0-16,16-4 1 0,-14 4 0 16,19-6 0-1,-16 3 0-15,22-7 0 0,-11-1-1 16,17-8 1-16,-14 3-1 15,21-8 0-15,-6 3 0 16,15 0 0-16,-13 5 0 16,15 1 0-16,-9 4 0 15,18-4 0-15,-6 1 0 16,17-3 1-16,-12 0 0 16,11-2 0-16,-10 1 0 15,9-1 0-15,-12 1-1 16,20-2 1-16,-2-2 1 15,11-1-2-15,-9 2 1 16,16-3-1-16,-1 1 0 16,9 2-2-16,0 0 1 15,16-2 1-15,1-2 0 0,7-2 1 16,0-1-1 0,7-2 1-16,-5 1-3 0,2-1 0 15,-6 2 0-15,5 1-1 16,-1 2 1-16,5-5-14 15,-5 4-43-15,5-3-26 16,-5-2-79-16,5 0-85 16,2 0 13-16,11-8-64 0</inkml:trace>
  <inkml:trace contextRef="#ctx0" brushRef="#br0" timeOffset="44557.01">11115 5325 649 0,'-6'-6'144'0,"0"5"42"16,-4 8-184-16,-12 13-22 16,-6 6 1-16,-10 6 4 15,-4 4 11-15,-10 6 2 16,6-8 0-16,-9 6-2 15,4-4 4-15,-8 6-1 0,7-6 1 16,-1-2-1-16,10-6 3 16,-4 0-2-16,10-7 1 15,6-3-1-15,6-2-1 16,1-1-1-16,12-5 0 16,1 0-1-16,5-2-3 15,0-2-4-15,3 1-1 16,3-2-4-16,0 1 1 15,0-6-2-15,0 0 1 16,0 0-2-16,0 1 3 0,0 0-4 16,0 0 1-16,0 5-7 15,5 4-1-15,5 8-3 16,31 38-1-16,-10-25 1 16,5 4 11-16,17 8 10 15,1-3 10-15,23 11 15 16,5 2 16-16,31 18-150 15,-9-7 56-15</inkml:trace>
  <inkml:trace contextRef="#ctx0" brushRef="#br0" timeOffset="81602.59">10212 3779 718 0,'17'67'140'0,"-18"-66"62"16,1 0-227-16,1 0-29 15,-1-2-2-15,0 0 4 16,0 0 11-16,0 0 23 0,0 0 22 15,0 0 3-15,2-1 0 16,7-5-2-16,14 3-7 16,44-52-1-16,-36 37 2 15,13-10 1-15,-4-1-1 16,16-8-8-16,3-2-33 16,15-12-88-16,-4 3-36 0,5 1-51 15</inkml:trace>
  <inkml:trace contextRef="#ctx0" brushRef="#br0" timeOffset="81860.97">10850 3170 915 0,'1'3'198'0,"-2"-6"70"15,-1 3-280-15,2 0-35 16,0 0-22-16,0 0-23 16,0 0 11-16,2 0 8 15,10 6 28-15,23 11 15 0,38 25 29 16,-25-9 6-16,-4 11 0 16,0 32-96-16,-13 21-94 15,-28 38-5-15</inkml:trace>
  <inkml:trace contextRef="#ctx0" brushRef="#br0" timeOffset="119638.32">10362 4797 318 0,'0'-9'159'16,"-5"1"-5"-16,4 4-86 15,-1 0-22-15,2 1-33 16,0 2-14-16,0 0-8 16,0 0-4-16,1-1 1 15,3-8 1-15,21-15 1 16,43-44 1-16,-35 35 4 16,13-5-1-16,1 5 0 15,13-4 0-15,2 5 0 16,21-2 1-16,-5 3 1 0,17 0 2 15,-9 3 1-15,19-3 1 16,-10 1 0-16,13-4-1 16,-11 1 0-16,12-5-1 15,-12 3-1-15,14-7-1 16,-10 5 1-16,19-1-1 16,-8 9 1-16,17-1-2 15,-11 8 2-15,20 1 2 16,-10 6 0-16,22-5 1 15,-12 1 0-15,24-3 1 16,-17-2 0-16,18-7-1 16,-21-1 2-16,16-3-2 0,-18 1 1 15,22-2 0 1,-17 7-1-16,18 0-1 0,-14 8 1 16,14 1-1-1,-24 6 0-15,25 3 1 0,-18 1 0 16,22-4 1-16,-11 0 1 15,24-5-2-15,-24-1 1 16,16-4-1-16,-27 3 0 16,5-6 0-16,-25 6-1 15,11-1 0-15,-24 0 0 0,19-4 0 16,-15 6 1-16,17-5 1 16,-9 2 0-16,21-1 0 15,-13 3 1-15,13-5 0 16,-17-2-1-16,7-3 0 15,-25 6-1-15,2-3 1 16,-19 6-2-16,9 4-1 16,-14 4-1-16,10 5 1 15,-6 1 0-15,16 2 0 16,-8 3 2-16,18 1 0 16,-17-1-2-16,6 2 0 15,-25 1-1-15,-2 1 1 16,-21 1 0-16,5 1 2 15,-10 1-2-15,11 1 2 16,-6-1 0-16,14 4-1 16,-4-1 0-16,18 3 1 0,-2-1 0 15,12 1 0-15,-8-2 0 16,6 0 0-16,-18-4 0 16,-1-1 1-16,-15-2 1 15,1 2 0-15,-12-2-1 16,-1 3 1-16,-9 0-1 0,3 1-2 15,-11-2 1 1,-1-1-2-16,-4 1 2 0,6-2 1 16,-5 0 1-16,2 1 1 15,-3-1 1-15,-3 0-1 16,-8 0 0-16,-2 0 0 16,-8 1 0-16,-1 0 0 15,-2-1-14-15,-4 0-35 16,0 0-18-16,-1 0-65 15,0-1-19-15</inkml:trace>
  <inkml:trace contextRef="#ctx0" brushRef="#br0" timeOffset="120043.24">20412 2755 684 0,'-2'4'171'0,"1"-8"53"15,1 4-206-15,0-1-19 16,0 0-15-16,0 0-10 16,0 1-8-16,0 0 2 15,0 0-4-15,0 0 6 16,0 0 2-16,1 1 10 16,11 4 3-16,10 20 6 15,40 43-1-15,-38-36 1 16,0 5 0-16,-4-3 2 0,-4 4 3 15,-2-3 4-15,-5 9-3 16,-8-1 0-16,-16 16-10 16,-18-1-54-16,-55 24-96 15,-42 1 7-15</inkml:trace>
  <inkml:trace contextRef="#ctx0" brushRef="#br0" timeOffset="124110.06">25369 6679 764 0,'-5'9'114'16,"3"-3"79"-16,3 6-230 15,0 17-3-15,4 8 14 16,2 19 12-16,1 7 13 15,5 12 0-15,-2-11 4 16,1 4-1-16,-3-16 3 0,0-6-2 16,-4-17 1-1,-1-8 10-15,-1-11 9 0,-2-5 48 16,-1-6 40-16,-3-11-35 16,-1-13-212-16,12-41-80 15,6-14-127-15</inkml:trace>
  <inkml:trace contextRef="#ctx0" brushRef="#br0" timeOffset="124516.25">25546 6547 713 0,'-3'-71'346'0,"-4"12"13"16,-1 27-209-16,3 6-16 15,5 15-88-15,8 0-48 16,9 3-29-16,13-3-5 16,4 0 7-16,4 1 3 15,-7 2 9-15,-6 4-10 16,-14 4 0-16,-4 5-3 0,-6 4 0 15,-3 11 3-15,-5 8 12 16,-16 20 6-16,-8 12 9 16,-27 22-1-16,-11-2-10 15,-7 8-12-15,9-19-2 16,-2-6-7-16,21-24 3 16,9-4 10-16,12-10 10 15,0-1-5-15,11-6 3 16,4 2-6-16,9-3-3 15,5 3-4-15,6-2 4 16,11 4 0-16,6-2 8 0,14 4 3 16,4-3 8-16,18 2 1 15,3-4 3-15,15 6 1 16,-5-2 1-16,7 3-1 16,-17-3 0-16,-3 1-3 15,-17-6-5-15,-1-6-61 16,-11-8-106-16,4-9-63 15,-9-9-73-15</inkml:trace>
  <inkml:trace contextRef="#ctx0" brushRef="#br0" timeOffset="124932.51">26092 6762 690 0,'9'-11'155'0,"-3"8"31"16,-5 6-202-16,5 9-16 15,1 4-5-15,2 9 1 0,2 3 28 16,5 8 2-16,1-4 3 16,1-1 3-16,-1-9 2 15,-3-4 0-15,-3-8 3 16,-3-7 9-16,-3-3 15 16,1-10 16-16,8-13 2 0,12-21-23 15,0-3-19-15,-1-3 64 16,-5 10 20-16,-8 9 38 15,-14 21 28-15,0 5 9 16,-2 1-88-16,2 1-48 16,1 3-50-16,0 0-30 15,0 0-2-15,-2 1 5 16,-7 11 12-16,-18 21 8 16,-35 39 22-16,38-23-3 15,13-8 2-15,5 4-10 16,11-3-3-16,11-1-11 15,9-11 2-15,24-8-6 16,13-15 12-16,33-17-78 16,1-16-66-16,14-16-99 15,-17-8-70-15</inkml:trace>
  <inkml:trace contextRef="#ctx0" brushRef="#br0" timeOffset="125230.57">26975 6718 745 0,'-4'-31'365'15,"-4"5"-20"-15,-1 8-170 16,0 2-98-16,2 8-44 15,2 2-55-15,1 5-6 16,-7 9-12-16,-1 3-9 0,-6 5-2 16,-1 3 17-16,-4 10 6 15,7-3 7-15,4 8 7 16,7-3 6-16,11 10-7 16,9-2 4-16,17 8-2 15,9-5 4-15,15 8 1 16,4-9 6-16,4 2 0 15,-15-12 0-15,-4 4-6 16,-18-8-7-16,-15 2-6 16,-9-2 0-16,-14 4 3 15,-11-7 9-15,-18 6 11 16,-8-1 7-16,-24 7-16 16,-2-4-245-16,-14-10-8 15,10-18-99-15</inkml:trace>
  <inkml:trace contextRef="#ctx0" brushRef="#br0" timeOffset="125473.92">27084 6932 380 0,'33'-19'226'16,"-28"11"-25"-16,0 4-97 0,-4 3-61 15,1 4-44-15,-2-3-22 16,0 0-2-16,2 3 9 15,2 28 7-15,48 39 7 16,-31-24 0-16,-3-1 2 0,2 9 2 16,1-2 4-16,1 5 5 15,-3-3 5 1,3 4 4-16,-6-10-7 0,-4-4-104 16,-5-14-96-16,-4-22-12 15</inkml:trace>
  <inkml:trace contextRef="#ctx0" brushRef="#br0" timeOffset="125753.17">27173 6774 819 0,'8'-35'156'16,"-2"9"81"-16,11-7-250 0,3 4-1 15,6 1-1 1,2 6 4-16,3 0 0 15,-4 11 4-15,3 6-4 0,-4 6 2 16,0 4-6-16,-3 10 2 16,0 8 0-16,-8 0 4 15,-8 11-1-15,-10 1 4 16,-18 8 0-16,-10-4 2 16,-18 8 2-16,-5-7 4 15,-6-1-3-15,7-8-36 0,-5-3-171 16,12-15 38-16</inkml:trace>
  <inkml:trace contextRef="#ctx0" brushRef="#br0" timeOffset="127157.56">27948 6378 729 0,'1'0'223'0,"-2"0"26"15,1 0-229-15,-1 0-34 16,0 0-35-16,-1 0-6 16,0 1 8-16,-8 23 10 15,-48 43 26-15,34-24-2 16,5-5-2-16,3 4-1 15,4 0 3-15,2 2 1 0,6-5 5 16,6 3-1-16,7-5 1 16,10-2-7-16,4-10-2 15,8-7 0-15,-1-10 4 16,1-8 5-16,-4-7 27 16,1-9 43-16,-1-9 7 15,11-16 0-15,-4-2-3 16,-1 1 67-16,-9 5-22 15,-9-9-9-15,-14 14 27 16,-5 2 22-16,-3 2-88 16,-7-4-25-16,-2 19 1 0,-5 1-35 15,0 3-23-15,0 2-8 16,9 6 0-16,2 2-8 16,4 2 1-16,1 4-18 15,0 1-7-15,4 6-32 16,5-1 8-16,11 1-13 15,7-3 20-15,13-7 17 16,7-10 37-16,19-12 0 16,2-12 0-16,13-11-20 15,-5 3-1-15,0 1-2 16,-24 13 2-16,-7 7 16 16,-22 9 18-16,-8 4-8 15,-7 7 1-15,0 5-1 16,0 5 1-16,0 19 3 15,3 7 7-15,-5 16 5 16,1 5 4-16,-1 3 6 0,-1-11 1 16,0-4 4-16,2-20 0 15,-1-10 10-15,-2-11 2 16,3-5 15-16,-1-4 1 16,-1 1 13-16,0-2-13 15,11-23-7-15,64-61-19 0,-19 22-4 16,4-4-16-16,0 4 1 15,-19 26 0-15,-9 10 1 16,-15 14 3-16,-8 8-9 16,-7 8-4-16,2 4-1 15,-1 3-1-15,7 10-3 16,1 5 10-16,3 14 3 16,2 2 5-16,5 10 1 15,-3-7 3-15,6 0-2 16,0-12 2-16,4-9 0 15,-1-13 0-15,14-15 6 16,6-20 3-16,24-18-1 16,5-10 0-16,18-20-2 15,-10 0-8-15,-6 4-17 16,-30 16 118-16,-11 10 57 16,-22 20 12-16,-13 2 5 0,-7 6 11 15,-6-2-119-15,0 1-61 16,-6-2-18-16,5 10-11 15,-2 3-11-15,6 6-4 16,-1 3-9-16,1 5 2 16,1 7-8-16,3 5 9 15,8 7-4-15,6-1 7 16,21 10-2-16,15-4 10 0,32 8 6 16,3 0 9-16,21 11 3 15,-12-3 6 1,-10 13-9-16,-32-5-4 0,-30 11-7 15,-44-4 9-15,-75 28-328 16,-48-9 115-16</inkml:trace>
  <inkml:trace contextRef="#ctx0" brushRef="#br0" timeOffset="131578.51">24968 7393 546 0,'-15'-28'219'0,"-3"-17"-1"15,3-3-148-15,0-14-28 16,2-5-39-16,5-19 1 16,4 5-1-16,5-4 2 15,2 11 9-15,-1 1-2 16,-4 17-9-16,-1-6-3 16,-3 12-3-16,3 3-6 15,1 11 1-15,-1 5 6 16,0 14 9-16,1 3 3 0,-1 3 0 15,2 6-6-15,0 6-4 16,2 2-38-16,-1-3-7 16,-1 1-6-16,-1 20 2 15,-2 64 8-15,1-27 31 16,-3 20 3-16,4 2 3 16,-1 25 1-16,0-8 0 15,2 23 4-15,1-6 1 16,2 22 0-16,0-22 3 0,5 9 0 15,1-22 1-15,2 3 1 16,1-26 0-16,2 2 1 16,-3-17-3-16,-1-8-43 15,-1-22-64-15,-2-9-88 16,0-28-35-16</inkml:trace>
  <inkml:trace contextRef="#ctx0" brushRef="#br0" timeOffset="132502.54">24705 6651 1002 0,'-16'-17'225'0,"3"-2"54"0,6 8-354 15,5-1 17 1,8-2-58-16,14-10-6 0,8 2 34 15,16-9 26-15,6 1 37 16,20-7 20-16,0 4 4 16,33-10 1-16,8-1 2 15,43-11 0-15,6-2 0 0,42-13 1 16,-9 1 1-16,39-12-2 16,-17 6 0-16,24-3 0 15,-28 11 0-15,21-11-1 16,-28 11 1-16,15-6-2 15,-29 9 2-15,20-4 1 16,-20 16 3-16,23-1 3 16,-24 8 4-16,29-6-5 15,-21 5 7-15,24-1 0 16,-34 7-8-16,7 3-1 16,-37 13 4-16,4 9-10 15,-46 8-3-15,3 7 1 16,-25 6-1-16,3 9-5 15,-23 6 1-15,8 16 0 16,-13 7 4-16,0 16-7 16,-12 6 6-16,3 28-1 0,-10 6-1 15,-4 27 0-15,-6-1 7 16,-1 27-3-16,-9-17 2 16,-4 8 2-16,-7-23 0 15,-9 12 2-15,-2-31 1 16,-5 8 0-16,-4-24 0 15,-1 9 0-15,2-18 0 16,-2 8-1-16,-1-10 1 16,0 3-1-16,-2-17-1 0,-2-6-1 15,-4-18 1-15,-8-4 0 16,-7-8 1-16,-17 0-1 16,-6-9-1-16,-31 1-3 15,-15-3-1-15,-41 1-2 16,-11-6 0-16,-41 5 4 15,3-3 2-15,-42-2 8 16,19-2 7-16,-45 3-1 16,10 0 1-16,-39 3-1 15,31 1-6-15,-37 4-1 16,32 0-1-16,-20 2-3 16,25 2-1-16,-37 1-1 15,31-3-3-15,-32 7 0 16,33-4 2-16,-29 3 0 15,48-2 2-15,-17 5 6 16,55-10 40-16,19-6 48 0,67-6 8 16,10-3 0-16,46-5-6 15,2-1-40-15,8 4-49 16,2-1-6-16,13 0-2 16,10 1-3-16,13-1-9 15,8-2-98-15,3 1-126 16,13 4-116-16,11-2-99 0</inkml:trace>
  <inkml:trace contextRef="#ctx0" brushRef="#br0" timeOffset="133032.25">28138 7748 1064 0,'7'17'226'15,"-9"-19"87"-15,1 7-333 16,1 9-19-16,-2 20-1 16,1 15 5-16,1 21 10 15,-2 4 21-15,1 11 0 16,0-10 2-16,1 8 2 16,-2-12 2-16,5 10 2 15,-1-9 0-15,3 3-14 16,-2-12-30-16,1 5-67 15,-1-9-48-15,1 3-136 16,-6-14-23-16</inkml:trace>
  <inkml:trace contextRef="#ctx0" brushRef="#br0" timeOffset="133317">27858 8783 1014 0,'-5'0'267'16,"4"-2"74"-16,1 2-310 15,0 0-18-15,0 0-37 16,0 0-51-16,0 0 6 16,0 2 2-16,9 21 17 15,28 41 11-15,-8-33 36 0,15-4 0 16,1-18 6-16,10-14 7 16,2-12 6-16,16-22 4 15,0-9-1-15,17-18 0 16,-5 0-6-16,-4-4 16 15,-24 21 45-15,-15 9 45 16,-27 19 10-16,-9 9-7 16,-8 9-44-16,-5 0-60 15,-15 5-425-15,-46 30 85 16</inkml:trace>
  <inkml:trace contextRef="#ctx0" brushRef="#br0" timeOffset="133643.28">26954 9593 1244 0,'0'-7'227'0,"1"9"67"16,0 2-399-16,-1-4-2 16,0 6 5-16,10 33 4 15,9 43 62-15,-7-19 21 16,-2-4 1-16,2 4 0 16,-2-9 4-16,3 6 7 15,-2-10 7-15,7 13 5 16,-1-4 5-16,7 13-156 15,-1-7-112-15,-8-10-16 16</inkml:trace>
  <inkml:trace contextRef="#ctx0" brushRef="#br0" timeOffset="134171.72">26727 10276 1058 0,'-4'5'254'0,"4"-2"69"0,-1-3-324 16,1-2-25-16,0 1-36 16,12-9-9-16,27-22 19 15,48-46 11-15,-32 36 12 16,5 3 23-16,-7 6 5 16,9-13 1-16,-5 5 1 0,12-9 0 15,-8 5 1-15,-3 5-2 16,-20 17 1-16,-11 7 7 15,-18 10 4-15,-6 3 16 16,-4 2 5-16,-1 2-3 16,1-1-12-16,0 0-14 15,0 0-16-15,-4 5-7 16,-20 23 3-16,-41 42 0 16,39-31 10-16,-1 3-4 15,14-9 0-15,8 3-9 16,9-6 2-16,12 2-6 15,11-5 2-15,19-3-2 16,7-10 6-16,16-7 3 16,-7-12 10-16,4-6 11 15,-19-4 28-15,-10 2 73 16,-18 1 29-16,-6 0 22 0,-10-8-8 16,-1-18-38-16,-3-3-67 15,-1-6-35-15,-2 7-12 16,-1 8 28-16,0 18 16 15,3 5-10-15,-4 2-30 16,-12-5-84-16,-15 1-359 16,-22 4 52-16</inkml:trace>
  <inkml:trace contextRef="#ctx0" brushRef="#br0" timeOffset="134464.94">27756 9240 967 0,'7'1'414'0,"-8"1"-18"16,15-2-216-16,-13 1-212 16,0 3-32-16,5 16-1 15,2 5 4-15,5 19 10 16,3 7 36-16,2 15 10 15,-1-7-3-15,2 19 2 16,-1-8 5-16,1 13 4 16,0-5 0-16,2 5 0 15,-1-17-13-15,3 1-90 16,-3-19-44-16,2-11-190 0,-3-12-37 16</inkml:trace>
  <inkml:trace contextRef="#ctx0" brushRef="#br0" timeOffset="135371.17">28184 9576 378 0,'2'-30'351'0,"0"3"-68"15,-2 18-109-15,0 4-1 16,-2 7-133-16,0-5-38 16,1 3-19-16,-1 0-8 15,-9 5 4-15,-26 4 6 16,-39 57 11-16,26-30-2 15,10-3 2-15,4 5-2 16,9-5 0-16,6 3-5 16,13-9-1-16,5-1-5 15,6-5 1-15,11-3-4 16,8-8 7-16,17-5 3 16,10-3 7-16,14-7 1 15,8-4 4-15,15-5 0 16,-3-2-1-16,10-7 3 15,-12-3 4-15,-11 0 40 0,-23 3 23 16,-11 1 44-16,-21 1 0 16,0-15-17-16,-4-4-47 15,1-7-3-15,-3-1-35 16,0 10 42-16,-9 19 30 16,0 7 14-16,1 10-20 15,0 1-16-15,-1 0-50 0,-1 1-29 16,0 0-17-16,1 0-21 15,-2 0-2-15,1 0 2 16,0 2 11 0,-9 28 4-16,-11 38 17 0,16-25-6 15,10-9-2-15,11 9-2 16,8-5 3-16,18 1-9 16,4-10 8-16,16-7-2 15,-3-18 2-15,9-16-8 16,-9-14 3-16,9-19-32 15,-14-5 3-15,-3-10 14 16,-18 6 53-16,-6 6 95 16,-19 16 50-16,-7-20-38 15,-5 8 7-15,2 7-35 16,0 1-82-16,-1 3 0 0,3 31 43 16,2 3-30-16,-2 0-15 15,0-1-26-15,0 0-28 16,0 0-5-16,0 1 11 15,4 24 7-15,16 46 22 16,-10-20 16-16,-1-3 9 16,2 5 1-16,-4-7 5 15,2-8-5-15,-2-13-8 16,-1-8-5-16,-4-11-2 16,1-5 23-16,-1-3 20 0,-2-1-1 15,6-26-3-15,69-66-2 16,-31 28-26-16,6-5-15 15,-12 24 5-15,-8 12 5 16,-9 19 1-16,11 8-4 16,6 6 0-16,18 10-1 15,5 11-2-15,8 20-3 16,-10 9 4-16,-6 20-10 16,-18 2-12-16,-6 28-94 15,-16 1-104-15,-20 25-114 16,-15-12-88-16</inkml:trace>
  <inkml:trace contextRef="#ctx0" brushRef="#br0" timeOffset="136536.29">27944 10463 940 0,'8'23'187'0,"1"-3"77"16,-5 2-267-16,7 21-33 15,-2 11 12-15,5 30 12 16,-2 4 14-16,2 7 2 16,-5-13 2-16,1 0-2 15,-5-24-1-15,-1-8-17 16,-3-18-13-16,0-9-14 16,-1-15 0-16,2-5 19 15,1-5 27-15,-3 1 16 16,1-2 14-16,12-31 0 15,52-45-19-15,-20 29-13 0,0 4-2 16,1 4 0-16,-3 9 2 16,5-2 0-16,-6 5-2 15,6 2 0-15,-7 6-1 16,-1 10-2-16,-14 9-1 16,4 10-1-16,-10 7 0 15,4 13 0-15,-4 2 3 16,4 7 1-16,-5 0 2 15,0-5 0-15,-5-9 2 16,-3-2-1-16,-4-12 0 0,-2-4-5 16,0-2 6-16,7-7-3 15,7-4 3-15,3-4-6 16,1 2 13-16,1-8 37 16,-8-3-9-16,-6 5 58 15,-4 2 21-15,1-25-9 16,-6-9-63-16,-1-6-3 15,-1-2-50-15,-1 2 8 16,-1 24 16-16,1 16 33 16,0 14 10-16,1 0-26 15,0 2-35-15,-1-1-46 16,1 0-24-16,0 1 4 16,-3 13 15-16,-8 21 11 0,-10 40 28 15,16-25 10 1,9-12-5-16,7-5-11 15,6-8-2-15,11-6-3 0,1-12 1 16,14-5 3-16,2-8 9 16,7-11 5-16,-5-3 3 15,3-9 3-15,-7-2 5 16,0-11-2-16,-7 8 16 16,-2-11 9-16,-4 2 1 15,-5-3-2-15,-7 12 3 16,-4 6 2-16,-7 12 6 0,-2 5 27 15,-4 11 11-15,-2-2 3 16,0 1-18-16,2 0-18 16,-1-1-32-16,0 2-23 15,0 0-10-15,0 0-15 16,-1 0-3-16,1 0-18 16,-1 2-1-16,0-1-45 15,-3 4 5-15,-2 13-1 16,13 30 23-16,32-32 11 15,9 3 49-15,14-3 9 16,3-2 8-16,6 2-1 16,-16-6 1-16,-3 6-1 15,-15-1-4-15,-12 0-5 16,-13-1-1-16,-4 5-1 16,-6-4 1-16,-6 5 7 15,-5 1 6-15,-3 1 3 0,-5-2 3 16,-1-4 7-16,4-9-2 15,1-4 12-15,-2-11 190 16,-19-38-490-16,-6-6 234 16</inkml:trace>
  <inkml:trace contextRef="#ctx0" brushRef="#br0" timeOffset="137104.15">29798 10414 11 0,'28'-40'44'0,"3"-5"-36"16,-6 2-5-16,-3-3 0 15,-4 4-6-15,-6-5 93 16,-6 11 113-16,-4 6 95 16,-1 11 33-16,-2 6 31 15,1 11-80-15,-1 1-89 16,1-2-90-16,-1 3-37 16,1 0-46-16,-1-1-19 15,1 1-15-15,0 0-17 16,0 0-9-16,0 0-22 15,0 0-6-15,0 0 2 16,0 1 16-16,0 23 9 0,3 47 24 16,2-10 12-16,2 7 7 15,7 14 1-15,2-7 0 16,7 10 1-16,0-18-1 16,0-6-2-16,-6-17-1 15,-4-8 1-15,-6-17 4 16,-4-9 9-16,0-8 6 15,-3-4 5-15,1 0 3 0,-1 1 0 16,0 0-12-16,0 0 12 16,3-7-153-16,17-33-69 15,48-52-3-15,-32 45 45 16,-4 8 30-16,-14 21 153 16,-14 19 61-16,12-4 2 15,4 0-43-15,8 2-48 16,7 1-5-16,4 4 3 15,-8 5-3-15,-1 7-2 16,-7 3 0-16,2 11 2 16,-7 1 1-16,2 7-1 15,-3-4 1-15,4 1-18 16,0-12-7-16,8-14-40 16,5-16-89-16,8-17-97 15,-2-11-19-15</inkml:trace>
  <inkml:trace contextRef="#ctx0" brushRef="#br0" timeOffset="137691.7">30918 10111 932 0,'3'-12'336'15,"1"6"26"-15,-4 8-270 16,-2-2-48 0,2 0-66-16,-1 0-22 0,-1 1 1 15,-3 25 4-15,-53 47 20 16,29-24 11-16,4-2 6 15,9 1-2-15,9-9 0 0,9 1-7 16,9-7-1-16,17-2-8 16,11-8-9-16,19-8-50 15,10-10-36-15,15-11-78 16,-6-9-12-16,1-17 6 16,-17-3 103-16,-14 4 169 15,-22 5 125-15,-9 7 82 16,-13 12 12-16,-3 3-46 15,2 2-124-15,-4 1-42 16,2 0-59-16,0 0-8 16,0 0-6-16,0-1-1 15,0 1 0-15,-1 0 0 16,0 0-4-16,0 0-9 16,0 1-9-16,0 0-19 15,0 0-9-15,-1 1 0 0,-5 9 1 16,-6 16-38-16,-22 34 3 15,26-34-18-15,15-13-4 16,6-5 8-16,8-5 48 16,13-3 20-1,1-5 26-15,-3-8 18 0,-3 5 9 16,-7-1 60-16,-15 4 21 0,-3 0 30 16,-1 8 0-16,-2-4 5 15,0-1-56-15,-1 1-17 16,0-1-40-16,-11-27-150 15,-28-50-15-15,12 35 58 16,4 0-7-16,2 13 11 16,16 25 119-16,6 6-166 15,0 0-239-15,0 0-18 16</inkml:trace>
  <inkml:trace contextRef="#ctx0" brushRef="#br0" timeOffset="138484.06">32044 10054 50 0,'46'-28'230'0,"-10"4"44"16,-14 5 41-16,-10-2 24 0,-10 6-62 15,-5 1-7-15,-1 3-118 16,1-1-40-16,0 6-47 16,-2 3-12-16,2 1-51 15,1 2-29-15,-13 2-8 16,-26 7-4-16,-44 21 3 15,27-7-4-15,13 0 28 16,-2 9-1-16,8 1 1 0,8 2-19 16,9 2-11-1,9 5-13-15,17-8 1 0,9-1-5 16,7-9 19-16,1-4 2 16,-4-10 14-16,-4-5 12 15,-3-11 27-15,13-25 5 16,0-7 42-16,0-3 24 15,4-10-1-15,13-56-80 16,-10 8 4-16,-2-1 16 16,3-12-29-16,-5-25 2 15,-13 60 118-15,-7 11-5 16,0 5-45-16,-2 2 2 16,0 36-12-16,-2-4-85 15,0 3 0-15,-1 7-5 16,-1 10 1-16,-2 4-9 15,1 3 18-15,0 0-26 0,0 0-10 16,-2 1 0-16,-12 22 7 16,-38 76 7-16,20-22 24 15,-3 25 17-15,10-2 2 16,11 9 1-16,11-15 2 16,17-3-4-16,13-21-4 15,30-10-3-15,12-23-4 16,27-15-4-16,7-15 4 0,13-18-2 15,-13-8-1-15,6-19-12 16,-24-7-9-16,-11-4 6 16,-25 13 7-16,-12 2 49 15,-24 16 39-15,-10 0 41 16,-9-8-61-16,-14-20-63 16,2 1 25-16,-1-1-13 15,0 9-6-15,5 15 69 16,13 21 57-16,-1 3-81 15,-2 1-17-15,4-3-38 16,0 2-23-16,-7 23-6 16,-5 44 11-16,28-23 8 15,11-3 17-15,21 5 14 16,4-10 11-16,30 0-22 16,6-10-35-16,23-6-220 15,-13-9-80-15,-10-12-83 0</inkml:trace>
  <inkml:trace contextRef="#ctx0" brushRef="#br0" timeOffset="138888.01">29999 11372 987 0,'-31'40'450'16,"32"-28"-29"-16,0-16-218 15,0 4-265-15,14-7-7 16,16-8-4-16,38-19 5 16,26-10 44-16,42-24 22 15,6-5 4-15,28-5-2 16,-18 8 1-16,25-15 2 15,-16 12 3-15,19-10 2 16,-19 5 8-16,19-1-2 16,-27 20-3-16,17-2-1 15,-16 15-2-15,8-3-5 16,-28 8 1-16,0-2 1 0,-39 10-1 16,-10 2 3-16,-30 11-1 15,-5 4-2-15,-16 6 1 16,0-1-118-16,-2 8-263 15,-3-3 50-15</inkml:trace>
  <inkml:trace contextRef="#ctx0" brushRef="#br0" timeOffset="143640.5">30165 9769 471 0,'-22'-4'219'0,"-23"-7"-8"16,24 6-189-16,-16 5-96 15,-18 0 17-15,1 3 27 16,-3-1 34-16,5 3 85 16,-13 5 0-16,-1 4-31 0,-24 9-44 15,-9 3-32 1,-8 5 4-16,19-5 15 0,-6 10 1 15,15-4 1-15,-8 10-1 16,4 2-3-16,-13 9 0 16,14-7 0-16,-18 11 2 15,10 2 0-15,-13 12 4 16,11-8 3-16,-10 6 7 16,19-10 5-16,-8 5 3 15,15-9-3-15,-2 9-1 16,10 0-9-16,2 7-5 15,18-11-4-15,5 6 1 16,14-9 0-16,7 8-3 16,11-7 0-16,10 17-1 15,8-2-3-15,5 5 0 16,7-12 2-16,12 9-1 0,2-16 1 16,13 1-1-16,6-7-1 15,21 3 2-15,-2-17 0 16,26 0 1-16,1-9 2 15,26-2 1-15,-8-13 1 16,21-2 1-16,-15-5-2 16,20-9 4-16,-15-7 0 15,29-10 6-15,-5-10 1 0,20-16 3 16,-2-5-4-16,28-14 4 16,-24 2-8-16,25-8 1 15,-17 5-5-15,19-19-53 16,-25 2-89-16,28-16-97 15,-25 1-52-15</inkml:trace>
  <inkml:trace contextRef="#ctx0" brushRef="#br0" timeOffset="144317.99">30392 9828 923 0,'-8'1'240'16,"6"-3"53"-16,2 0-284 0,0 1-17 15,2-2-25-15,37-24-1 16,81-56 9-16,-17 24 12 16,6 0 2-16,18-7 2 15,-7 10 2-15,37-8 2 16,-9 4-1-16,34-6 6 16,-5 14-3-16,30 2-2 15,-22 19 0-15,14 2-7 16,-29 14 2-16,14 5 2 15,-40 5 4-15,11 5-2 16,-24 8 3-16,14 12-6 16,-38 3-6-16,-12 13-8 15,-31 1 0-15,-9 18-1 16,-31-1 2-16,2 13 4 16,-5-4 6-16,-10 20 2 15,-15-11 2-15,-9 20 2 16,-13-2 1-16,-22 14 4 15,-12-15 2-15,-27 15 1 0,-12-18 2 16,-22 7 2-16,5-12-1 16,-25 8 6-16,17-18 2 15,-32 9 3-15,-1-13 2 16,-31 10 0-16,14-12-4 16,-29 8 8-16,12-11-2 15,-21 4 3-15,25-12 15 0,-34 14-2 16,26-9-10-1,-5 4 4-15,30-6-4 0,-17-1-15 16,43-16-1-16,-11 1 2 16,29-10-6-16,-7-2-4 15,22-4-292-15,-3-4 97 16</inkml:trace>
  <inkml:trace contextRef="#ctx0" brushRef="#br0" timeOffset="148734.06">10461 6308 213 0,'-2'-2'94'16,"0"0"5"-16,-1 0-40 15,0-3-22-15,-4-5 8 16,0 0 7-16,2 6 1 16,1-2-9-16,0 3-15 15,2 0-19-15,0 1-76 16,-1 0-39-16,1-1 1 16,0 2 4-16,1 1 7 15,-1 1 59-15,7 34 35 16,13 38 0-16,1-25 0 15,2-3 1-15,13 10 0 16,3-4-1-16,13 1 0 16,3-12 0-16,16 3-1 15,-6-13-1-15,13-2 0 16,-6-5 1-16,11-4 0 0,-4-7 1 16,23-2 1-16,0-8 0 15,30-4 1-15,0-5-1 16,29-7 2-16,-15-3-1 15,31-7 1-15,-19-2-2 16,18-2 0-16,-23 0-2 16,20-4 2-16,-25 1-1 0,27-7 3 15,-20 2-1-15,26-8 2 16,-11 5-1 0,19-9 1-16,-17 7 0 0,29-10-1 15,-26 9 0 1,17-8 1-16,-22 6-3 0,13-8 3 15,-24 5 1-15,18-6-1 16,-21 3 2-16,24-4 4 16,-20 6-2-16,17-6 0 15,-19 8 0-15,15-12-2 16,-25 5 0-16,17-8 0 16,-19 5 0-16,13-5 1 15,-19 11 0-15,15 0-2 16,-24 11-4-16,9-1 1 15,-17 10-1-15,5-5 0 16,-20 8-2-16,16-8 6 16,-13 4-3-16,10-9 1 0,-9 6-1 15,17-7 2-15,-16 8-2 16,11-3-1-16,-13 6-2 16,10-4 1-16,-16 6 0 15,12 0-1-15,-16 5 0 16,13-1 2-16,-15 6-2 15,13-4 0-15,-18 3 0 16,10-7 1-16,-12 4-1 16,11-6 0-16,-18 3 0 0,9 2-2 15,-17 5 2-15,-4 2-3 16,-18 7-1-16,3 2 1 16,-14 1 1-16,7 1-2 15,-4 1 3-15,3 1 3 16,-7 0 1-16,-3 1-1 15,-12 0 3-15,-3 1 16 16,-14 0 8-16,-2-1 5 16,-6 1-1-16,2 2 0 15,-4-2-18-15,1 1-8 16,0 0-6-16,0-1 2 16,0 0-2-16,1 0-53 15,0-2-74-15,2-2 5 16</inkml:trace>
  <inkml:trace contextRef="#ctx0" brushRef="#br0" timeOffset="149336.26">20244 4173 498 0,'-12'3'164'15,"2"-1"6"-15,8-4-154 0,0 1-48 16,1 2-27-16,1-1 0 16,0 0 12-16,0 0 17 15,0 0 25-15,0 0 0 16,0 0-9-16,0 0-3 16,0 0-1-16,1 1 0 15,21 10 4-15,52 25 11 16,-31-19 2-16,10 5-3 15,-3-4 1-15,10 7 2 16,-9-1 0-16,3 4 1 16,-10-3 2-16,4 3-2 15,-13-5-3-15,-4-1-5 16,-10-4-3-16,-3 1-1 16,-8-4 2-16,-3 1 3 0,-3-1 4 15,-4 3 3-15,-1 2 4 16,-6 4 2-16,-1 0 2 15,-4 4 14-15,-3-5 14 16,-7 0 25-16,-1-3 5 16,-1-1 1-16,1-5-16 15,-9 7-6-15,-1 2-27 16,-13 12-27-16,-13 11-158 16,-20 1 45-16</inkml:trace>
  <inkml:trace contextRef="#ctx0" brushRef="#br0" timeOffset="155030.63">29172 11574 1117 0,'-4'-3'256'0,"0"2"89"16,4 2-343-16,-1-1-26 16,1 0-23-16,0 0 0 15,-1 1 7-15,0 35 8 16,-3 44 20-16,8-19 5 15,0-1-6-15,3 21 3 16,2-3-1-16,3 15-1 16,-5-5 6-16,-3 54 5 15,0 23 0-15,1 23 3 0,-5-26 1 16,0-6-1-16,4-63-1 16,2-47 1-16,-3-39-3 15,2 3 3-15,1-4 1 16,-3 0-7-16,1-5-56 15,-1 1-169-15,-3-2-67 16,0-1-90-16</inkml:trace>
  <inkml:trace contextRef="#ctx0" brushRef="#br0" timeOffset="155311.12">29146 11258 1373 0,'-7'2'287'0,"3"0"121"15,1 0-419-15,1-1-6 16,-25 13-9-16,-78 71-1 16,24-24 7-16,-13 16 7 15,12-5 4-15,-10 5 3 16,24-11 0-16,7-3-1 15,12-17-3-15,8-3-36 16,25-17-47-16,5-6-123 16,11-9-108-16,15 4-53 15,12-15-105-15</inkml:trace>
  <inkml:trace contextRef="#ctx0" brushRef="#br0" timeOffset="155577.5">28946 11477 1171 0,'9'-11'326'16,"-5"13"68"-16,-2 0-357 16,-1-1-26-16,-1-1-53 0,0 0-28 15,0 0 4-15,2 4 7 16,14 28 21-16,46 51 11 16,-34-32 20-16,-1 3 0 15,-4-10-2-15,0-1-1 16,2-14 3-16,3 0 3 15,1-11 1-15,8 2 7 16,-2-7 11-16,0-1-2 16,-5-4-4-16,-1 2-7 15,-5-5-73-15,11 5-262 16,-12-9 59-16</inkml:trace>
  <inkml:trace contextRef="#ctx0" brushRef="#br0" timeOffset="157913.72">12360 6798 738 0,'8'0'138'0,"-6"3"56"15,-3 4-217-15,5 11-12 16,-2 6 4-16,1 18 12 16,2 4 17-16,-4 13 2 15,-1-6 1-15,-1 3 0 16,0-12 1-16,0-1 0 16,0-12 0-16,2 0 0 15,0-7 0-15,2 0-1 16,1-5-3-16,0-3-19 15,2-4-6-15,4-3-8 16,2-9-2-16,5-7 2 16,4-8 18-16,10-13 8 15,1-9 8-15,10-10 4 16,-3-3 0-16,7-6-1 16,-8 9-1-16,2-1 1 0,-11 15 0 15,-1 4 0-15,-6 11 0 16,-1-1-1-16,-5 7-2 15,0 1-1-15,-3 5-2 0,-2 4-2 16,-1 6 0-16,-2 4-6 16,-4 4 0-16,1 9-1 15,-1 4 4-15,-1 12 4 16,1 1 5-16,3 3 2 16,0-10 1-16,4-1-2 15,0-14-2-15,4-4-2 16,0-8 0-16,4-4 2 15,-3-7 2-15,7-4 7 16,1-11 3-16,7-10 6 16,-2-2 0-16,-1-5 41 15,-10 5 35-15,-5 4 15 16,-11 5-5-16,-2 3 5 16,-2 4-35-16,-2-2-33 15,1 7-4-15,-1 4 31 16,1 6-6-16,-2 0-14 15,3 5-11-15,1-2-27 0,0 0-39 16,-1 0-15-16,1 0 1 16,0 1-5-16,0 3 12 15,-1 16 6-15,5 34 10 16,9-31-2-16,2-4 5 16,9-2-2-16,0-7-1 15,7-2-2-15,-3-6 8 16,3-7 3-16,-9-1 5 15,0-4 4-15,-11-1 7 16,-2-1 6-16,-6-1 3 16,2-6 1-16,-1-1 0 0,1-1-2 15,-1 3-3-15,-2 2 4 16,1 7 0-16,-2 3 1 16,0 2 1-16,-2 0 0 15,2 2-5-15,0 1 0 16,0 0-2-16,0 0 1 15,0 0 2-15,0 0 8 16,0-1 5-16,-1 1 17 16,0 0 6-16,0 0-2 15,0 0-14-15,0 0-19 16,0 1-23-16,-1 0-20 16,1 0-4-16,0 0-5 15,0 1 7-15,0 0-3 16,-2 8 9-16,1 10-10 0,7 33 2 15,12-34-5-15,5-3 7 16,14-1 2-16,1-5 11 16,13 3 6-16,0-2 9 15,4 4 2-15,-9 1-4 16,-2 3-4-16,-17-3-4 16,-6 0-10-16,-12-3-1 0,-7 3 6 15,-8-3 9-15,-10 6 9 16,-6-2 11-16,-7 0 4 15,2-6 17-15,0-3 1 16,9-7 11-16,-1-10-35 16,6-11-56-16,6-27-80 15,6-8-2-15,15-22-15 16,11-5 34-16,13-8 63 16,1 16 67-16,5-8 11 15,-10 24 10-15,-6 8 9 16,-10 18-10-16,-6 10 2 15,-7 17-9-15,-3 2 4 16,-2 4-3-16,0 0-2 16,1 0-10-16,-2 0-10 15,1 0-13-15,0 1-6 16,0 14-2-16,-1 22 2 0,-4 39 6 16,5-21-2-16,1-4 2 15,2 8 1-15,0-12 4 16,5 15 0-16,0-9 3 15,4 7 0-15,-2-9 0 16,1-1 1-16,-1-17-1 0,0-8-1 16,-5-12 0-16,-2-7 1 15,1-3-1-15,-1-2-1 16,-2-1-3-16,0 0-3 16,0-1-3-16,0 0 2 15,0 0 6-15,0-2 10 16,1 1 9-16,4-9 10 15,3-7 0-15,16-42-6 16,-16 35-10-16,6-5-9 16,1 6-11-16,2 1-3 15,-1 9-2-15,-1 4-3 16,-5 4 1-16,0 2-2 16,-1 7 2-16,4 4 0 15,1 2 4-15,9 7 5 16,2 2 6-16,9 3-15 15,1-5-8-15,9-9-44 16,0-13-48-16,8-17-95 0,-6-14-12 16</inkml:trace>
  <inkml:trace contextRef="#ctx0" brushRef="#br0" timeOffset="158561.04">14653 6432 328 0,'0'-11'193'0,"-1"10"-6"15,0 2-65-15,-2 2-60 16,2-3-28-16,0 0-34 16,0 0-15-16,0 1-4 0,-7 16 3 15,-28 57 8-15,14-20 4 16,-2 0 6-16,0 10 2 16,5-13-3-16,6 3-1 15,7-12-1-15,6 1-3 16,6-14-12-16,7-4-18 15,3-12-3-15,7-6-1 16,2-12 3-16,10-10 13 16,6-9 19-16,6-16 7 15,0-3 1-15,7-11-10 16,-10 0-1-16,-6-2 34 16,-12 16 44-16,-9 4 57 15,-10 15 23-15,-5 9 8 16,-3 8-32-16,0 1-28 15,0 2-52-15,-1 0-13 0,1 1-7 16,0 0-9-16,0 0-22 16,0 0-16-16,0 0-6 15,-2 1-8-15,0 3 2 16,-13 21-8-16,-14 34 9 16,23-30 0-16,7-7 2 15,6-2-29-15,5-4-9 0,9-3-11 16,6-9 3-16,18-11 8 15,11-9 10-15,17-20-85 16,-2-9 0-16,3-8-1 16,-21 8 36-16,-14 4 157 15,-22 18 135-15,-8 6 48 16,-9 9 18-16,-3 2-28 16,-2-2-140-16,-12 2-49 15,-3 4-35-15,-10 2-17 16,1 2-10-16,-3 5 3 15,8 1 14-15,-1 3-15 16,8 2-32-16,0 3-94 16,7 2-54-16,9 2-71 15,13-6-70-15</inkml:trace>
  <inkml:trace contextRef="#ctx0" brushRef="#br0" timeOffset="159114.71">15949 6146 926 0,'2'-16'316'0,"-7"10"31"0,-3-3-255 15,-2 3-111-15,-12 3-39 16,-4 8-19-16,-12 5 0 16,2 3 26-16,-7 7 12 15,3 2 28-15,-5 8 1 16,7 3 2-16,-9 15-2 15,7 5 0-15,6 15-1 16,11-5 4-16,5 7-3 16,14-12 1-16,7-7-20 15,8-17-8-15,7-6-20 16,5-14-4-16,9-8-4 16,4-10 25-16,14-14 16 15,0-16 23-15,13-21 10 16,-2-11 6-16,5-17-1 15,-12 3-5-15,-2-2 1 16,-14 9 0-16,-4-17-35 0,-6 11-19 16,-11-4 90-16,-5 12 56 15,-8 10 9-15,-9 29 29 16,-7 11 32-16,2 12-95 16,-2 4-71-16,4 4-19 15,-6 8-11-15,-2 9-16 16,-7 12-6-16,-1 4 8 15,-2 18-1-15,9 3 4 16,3 14 3-16,11-7 6 16,4 11 6-16,7-10 10 0,11-2 7 15,8-14-1-15,17-6-6 16,8-19 0-16,22-18 4 16,4-18-2-16,25-25-149 15,3-10-90-15,14-29-24 16</inkml:trace>
  <inkml:trace contextRef="#ctx0" brushRef="#br0" timeOffset="159339.18">16934 5966 625 0,'14'10'10'0,"9"-13"122"15,28-5-227-15,16-6-45 16,36-12 11-16,0-8-43 16</inkml:trace>
  <inkml:trace contextRef="#ctx0" brushRef="#br0" timeOffset="162332.26">20700 4866 481 0,'-3'4'-178'0,"3"3"135"16</inkml:trace>
  <inkml:trace contextRef="#ctx0" brushRef="#br0" timeOffset="164242.44">22821 2725 502 0,'-5'-1'127'0,"1"-6"43"15,2 0-149-15,2-1 5 16,1-1-1-16,0-5 55 15,-1-3 11-15,-1-7 20 16,-2 2 4-16,1-7-5 16,-3 0-57-16,1-10-17 15,-1 2-22-15,2-8-7 16,0-1-6-16,5-15 0 16,0 1 4-16,4-14-1 15,-1 3-2-15,4-3 1 0,-3 15-1 16,4-1-4-1,-3 16 6-15,-4-2-2 0,-1 9 0 16,-2-2 2-16,-2 12 3 16,0 2-5-16,-1 10 0 15,1 6-5-15,1 8-9 16,-1 1-15-16,0 1-9 16,1-1-24-16,0 0-1 15,0 0 5-15,0 2 15 16,-15 33 11-16,-26 41 23 0,8-16 10 15,-3-1-2-15,-6 7-28 16,9-12-21-16,2 2-31 16,9-19-12-16,9-8 4 15,8-14 32-15,2-6 39 16,4-8 49-16,0-3 30 16,0-3-16-16,0 4-53 15,0-3-25-15,8-30-16 16,18-40-20-16,-3 26 29 15,0 5 64-15,3-9 15 16,-4 6 27-16,1-4 16 16,-4 6-3-16,-2 0-4 15,-4 12-6-15,-3 4-23 16,-4 12-17-16,-3 4-12 16,-1 8-14-16,0 0-14 15,-2 4-12-15,0 0-19 16,0 0-4-16,0 0-1 0,0 1 11 15,7 10 8-15,5 15 18 16,49 42 5-16,-34-32 4 16,4 3 1-16,-6-8 0 15,6 2 1-15,-2-6 1 16,5-4 1-16,-2-4 0 0,5-1 3 16,-4-6-1-16,1 2-154 15,-8 1-72-15,-14-5-30 16</inkml:trace>
  <inkml:trace contextRef="#ctx0" brushRef="#br0" timeOffset="166991.92">23517 872 678 0,'-8'6'126'0,"7"-4"34"16,2-2-210-16,4 3-9 16,-5-3-1-16,1 0 8 15,1 1 35-15,19 10 8 16,34 44 7-16,-29-27 2 16,-3 3 2-16,2 1 2 15,-2 0-2-15,4 11 4 16,-5 0 0-16,1 3 2 15,-6 1 1-15,-2-1 1 16,-7-12-3-16,-4-8-1 16,-9-7-3-16,-10-9-1 15,-5-3 0-15,-4-6 7 16,0 0 40-16,0-4 38 16,8-2 4-16,3-15-17 0,8-3-11 15,8-13-42-15,6-6-39 16,14-13-4-16,9 6 15 15,10-1 3-15,0 8 2 16,7 2 1-16,-7 7 0 16,2 7-1-16,-8 6-3 0,1 2 0 15,-8 9-2-15,-5 9-4 16,-9-3-12-16,-1 8-40 16,-5 9-15-16,-2 3-97 15,-3-1-37-15,0 8-22 16</inkml:trace>
  <inkml:trace contextRef="#ctx0" brushRef="#br0" timeOffset="167807.94">24262 880 565 0,'6'1'187'0,"-7"-2"16"15,1 4-167-15,0-3-22 16,0 0-39-16,0 0-18 15,0 0 4-15,0 0 4 0,0 1 10 16,0 0 9-16,4 11 17 16,3 1 0-16,1-1 1 15,30 34 2-15,-20-41 1 16,12-2 4-16,8-12 1 16,16-5-3-16,1-4-8 15,7-3-4-15,-13 0-1 16,-11 10 39-16,-18 1 29 15,-8 3 46-15,-11 3 9 0,-2 1 8 16,0 0-46-16,0 2-29 16,0 0-46-16,-2 0-16 15,-8 1-12-15,-12 0 8 16,-34 2 1-16,34 3-3 16,11-2 7-16,-8 10 3 15,-3 8-8-15,-8 9 1 16,-1 7 10-16,-6 8 4 15,9 5 1-15,-4 8 4 16,8-6 1-16,2 1-4 16,11-9-8-16,9-13-14 15,9-12-3-15,11-5 1 16,10-8 2-16,22-15 9 16,9-7 10-16,26-15 3 15,-1-6-4-15,9-15-93 16,-17 3-12-16,-7-5 2 0,-29 8 13 15,-8-2 52 1,-17 11 97-16,-7-1 11 0,-6 3-2 16,-1 3-13-16,2 4-46 15,-2 4 7-15,0 10 6 16,-2 12 0-16,1 2-5 16,-1 4-16-16,1-4-13 15,0 2-8-15,-2 3-5 0,-11 24 3 16,-19 32 15-1,12-22 1-15,3-2 3 0,1 6 3 16,5-8 1-16,4 13 0 16,4-13 2-16,11 6 1 15,6-3 2-15,9 2 2 16,6-10 1-16,5 0 3 16,-2-7-1-16,2-1 0 15,-12-7-2-15,-3-1-5 16,-11 0-2-16,-14-1 2 15,-11 3-1-15,-15 8 0 16,-5-1 0-16,-14-3-49 16,2-6-55-16,2-12-92 15,12-14-37-15</inkml:trace>
  <inkml:trace contextRef="#ctx0" brushRef="#br0" timeOffset="168077.22">25287 895 12 0,'52'-11'8'16,"-14"9"5"-16,-22 3-2 16,-2 5 2-16,-6 2 0 0,0 6-1 15,-1 12-18-15,2 8-2 16,-2 4-2-16,2 8 0 16,2-2-1-16,1 4 17 15,2-2 0-15,4 7 2 16,-2-5 2-16,0 1 6 15,-5-12 0-15,0-5 12 16,-6-11 9-16,-2-7 34 16,-3-10 43-16,0 0 74 15,-3-9-22-15,2 3-218 16,-9-16 106-16</inkml:trace>
  <inkml:trace contextRef="#ctx0" brushRef="#br0" timeOffset="168350.74">25456 895 283 0,'40'-71'78'0,"9"-5"49"16,-1 14-81-16,5 10 4 0,-8 20-7 16,6-2-2-16,0 11-28 15,13 4-4-15,-9-1-5 16,1 10-4-16,-14-4-4 16,-10 16-3-16,-16-2 0 15,-3 13 5-15,-8 0 6 16,-3 20 8-16,-6-3 6 15,-12 25 6-15,-10 4-1 16,-17 9 1-16,-8-8-4 0,-18 2-1 16,-5-12-5-16,-18-3-19 15,5-13-11-15,-3-4-14 16,19-13-33 0,10-2-105-16,25-11 12 0,13-5-58 15</inkml:trace>
  <inkml:trace contextRef="#ctx0" brushRef="#br0" timeOffset="169792.95">26206 636 441 0,'23'-1'282'0,"-9"0"-47"0,-14 0-64 16,-1 1-182-16,2 2-15 15,-2-2-9-15,1 1 0 16,0 12 10-16,0 12 21 16,-4 47 1-16,1-42-6 15,-2 7-1-15,3-6 2 16,2 0 4-16,3-11 4 16,5 5 6-16,4-10 1 15,4-3 1-15,2-1-1 16,9-5 5-16,3-14-2 15,10-6 2-15,5 0-1 0,9-15 0 16,-7-3-7-16,-8 5 46 16,-14 8 33-16,-9-1 53 15,-16 11-1-15,-8-3-10 16,-7-1-57-16,-16-7-40 16,-9-1-55-16,-16-2 2 15,4 7 13-15,-1 2 11 16,18 4 11-16,7 3 0 15,18 4-2-15,3 3-11 16,6 0-7-16,1 0-33 16,0 0-23-16,0-2-43 15,0 1-8-15,0 0-10 16,0 0 29-16,1 0 24 16,26-2 46-16,58-6 16 15,-25-1 14-15,16 2 0 0,-10-1-1 16,-3 2-2-16,-21 3-1 15,-9 4 0-15,-20-1-2 16,-2 1-2-16,-5 2 1 16,-1 4-1-16,1 0 1 15,1 7 2-15,-1 0 1 16,0 5 0-16,-3 0 2 16,2 6 3-16,-3-3 2 0,-1 2 4 15,0-2 1-15,2-6 4 16,-2-6-1-16,0-2-1 15,1-6-6-15,2-2-5 16,-4 0-5-16,2-1-2 16,36-3-1-16,54-58 3 15,-28 30 4-15,0 3 0 16,-15 6 1-16,-9 8 2 16,-18 9 0-16,-7 0-1 15,-7 6-3-15,-1 4-3 16,-1-3-3-16,1 5-1 15,1 3 0-15,3 0 1 0,-2 3 3 16,6 8 2 0,0-3 2-16,0 5 5 0,0-3 3 15,3-1 5-15,-5-10 2 16,7-9 7-16,4-7-2 16,11-14 1-16,2-7-5 15,7-13 0-15,-8 2-6 16,-2 1 18-16,-16 13 33 15,-4 1 9-15,-8 15 9 0,-4-1 17 16,-5 7-17 0,0-1-36-16,1 4-11 15,1 1-27-15,0 1-28 0,0 0-16 16,0 0-5-16,1 0 3 16,0 0 11-16,0 1 12 15,0 0 13-15,4 9 4 16,3 1 2-16,9 9 0 15,49 43-1-15,-24-38 0 16,2-3-1-16,6 7 0 16,-4-8-1-16,0 2 0 15,-10-3-2-15,-5 5-3 16,-12-3-4-16,-6 5-7 16,-7-1-3-16,-7 2 3 15,-5-5 3-15,-2-2 2 16,-1-9 9-16,0-3 14 0,4-9 6 15,2 1 27-15,3-4 26 16,1 1 41-16,0 1-4 16,0 0-21-16,0-1-36 15,9-37-34-15,63-47-46 16,-26 25-5-16,1 2 15 16,-2 2 15-16,-14 25 14 15,-3-4 6-15,-7 7-1 0,-3 5 3 16,-5 5-5-1,-5 5 4-15,-5 11-2 16,-5-3 4-16,-4 4-3 0,5 1-2 16,-1 0-8-16,0-1-16 15,-7-2-16-15,-3-2-18 16,4 5-6-16,1 3-6 16,5 2 10-16,-12 35 9 15,23 36 15-15,30-36 8 16,11-2 8-16,19 2 8 15,-2-11-14-15,0-11-55 16,-16-7-46-16,-8-7-179 16,-22-2-16-16</inkml:trace>
  <inkml:trace contextRef="#ctx0" brushRef="#br0" timeOffset="170304.97">27114 1291 1128 0,'6'19'179'16,"10"-8"111"-16,-1-14-347 0,36 4-38 15,12-6 11-15,39-11 12 16,7-3 19-16,23-22 11 15,-14-4 45 1,16-8 22-16,-24 4 10 0,19-12 0 16,-20 18-2-1,17 4-4-15,-19 11-15 0,5-1-6 16,-25 19 0-16,-2-2 2 16,-25 6-2-16,-6-4-23 15,-11 7-138-15,-9-15-128 16,-16-6-26-16</inkml:trace>
  <inkml:trace contextRef="#ctx0" brushRef="#br0" timeOffset="174005.33">25164 300 355 0,'-71'-34'90'15,"-1"-6"28"1,9 13-106-16,-3 1 0 0,8 6-9 16,-17 5-3-16,-1-3-2 15,-17 13 4-15,0 4 1 16,-15 8 3-16,9-2 6 16,-13 13 1-16,14-9-2 15,-10 16 0-15,12-4-4 0,-10 19-5 16,16-15-1-16,-7 22-2 15,13-9 0-15,-7 3-3 16,18-9 2-16,-4 18-4 16,10-9-1-16,-3 14-2 15,19 3 1-15,3 11-2 16,14-3 4-16,7 3 0 16,10-7 2-16,10 5 0 15,9-11 0-15,9 3 0 16,8-7-1-16,14 11-2 15,4-9 0-15,17 7-1 16,6-7 0-16,20 7 2 16,1-12 4-16,26 1-2 15,0-7 3-15,24 2 2 16,-4-13 1-16,27 2 1 16,-8-11 3-16,27-4 0 0,-12-7 0 15,25-3-1-15,-17-7-1 16,26 0 0-16,-17-5-1 15,30-3 0-15,-18-3 2 16,31-6 0-16,-23-4-1 16,27-6 1-16,-32 1-1 15,21-3-1-15,-32 2-3 16,16 1 2-16,-36 5-3 16,14 0 1-16,-29 4 0 15,10-2 1-15,-26 1 0 16,13-3 2-16,-21-4 0 0,18-11 6 15,-17-1 5-15,8-10 6 16,-24-3 4-16,-3-9 17 16,-26 11 0-16,-7-8 33 15,-24 9 5-15,0-6 13 16,-17 12-5-16,-1-8 2 16,-7 1-30-16,-4-11 34 15,-6 5-8-15,-8-11 7 16,-10 1-1-16,-10-5-1 15,-6 8-43-15,-12-5-8 16,-7 8-21-16,-12-12-10 16,0 11-9-16,-17-5-10 0,-2 5-1 15,-18 6-2-15,0 23 3 16,-19 3-4-16,8 12 2 16,-34 10-6-1,10 2 1-15,-36-2-3 0,-16 4 5 16,-14-4 0-16,15 3 6 15,-25 1 1-15,26-2 2 16,-15 2 1-16,16 6 2 16,-11-1-1-16,18-3 2 15,-1 20-2-15,38 6-1 0,-20 22 1 16,30-3-5-16,10 18-55 16,22-15-33-16,11 7-96 15,35-22-70-15,14 24-43 16,27-15-49-16</inkml:trace>
  <inkml:trace contextRef="#ctx0" brushRef="#br0" timeOffset="174523.79">28580 1205 627 0,'-13'15'125'0,"5"-7"51"16,4-1-188-16,0 7-17 15,4 2-3-15,6 4-6 16,3-1 9-16,10 7 1 15,4-4 8-15,13 4 7 16,3-2 8-16,17 9 3 16,0-5 3-16,13 11 2 15,-3-1 3-15,8 14 1 16,-10-5 0-16,8 12 5 16,-13-3-2-16,1 5 1 15,-17-11 0-15,-4 1-8 0,-21-15-8 16,-8-4-31-16,-13-12-82 15,-12-5-44-15,-7-11-34 16</inkml:trace>
  <inkml:trace contextRef="#ctx0" brushRef="#br0" timeOffset="174739.69">28674 1860 733 0,'4'2'122'0,"11"-1"73"16,9 8-222-16,17 5 1 16,12 6 9-16,19 4 7 15,-3-1 11-15,11-3 2 16,-10-10 1-16,8-10 2 16,-10-10-1-16,16-16-132 15,-7-7-70-15,-4-28-22 16</inkml:trace>
  <inkml:trace contextRef="#ctx0" brushRef="#br0" timeOffset="174941.95">29211 1186 823 0,'-20'-5'168'16,"23"0"67"-16,-6 7-264 0,0 6-10 15,-2 14-8 1,-2 7 3-16,-1 17 6 0,1 1 19 15,0 18 6-15,4-2 9 16,7 23 5-16,1-1 4 16,9 21-62-16,3-8-124 15,7 14-19-15,-1-21-103 0</inkml:trace>
  <inkml:trace contextRef="#ctx0" brushRef="#br0" timeOffset="175287.54">29104 2649 773 0,'13'11'101'15,"-9"-4"95"-15,9 12-241 16,7 10 16-16,6 10 8 16,5 6 15-16,4 6-2 0,-4-6-3 15,-1 3-1-15,-7-6 1 16,2 3 2-16,-4-5 4 16,1 0 7-16,-3-5 5 15,0 0 5-15,-4-10-5 16,-1-4-36-16,-4-10-12 0,4-14-32 15,2-18-111-15,13-29-6 16,6-13-27-16</inkml:trace>
  <inkml:trace contextRef="#ctx0" brushRef="#br0" timeOffset="176078.05">29773 2782 127 0,'49'-66'155'16,"-13"18"-39"-16,0 4-12 16,-8 22-50-16,2 8-32 15,-4 8-23-15,4 6-5 16,-6 7-5-16,-3 5-4 15,-6 2 2-15,-2 9 6 16,-6 3 5-16,3 11 4 16,1 5 5-16,7 8 1 15,-1-1-4-15,10 4-5 16,-3-10 1-16,3-2 1 16,-5-10 1-16,-1-4 8 15,-7-14 11-15,-3-3 23 16,-2-9 17-16,0-3 22 0,2-10-2 15,15-17-6-15,5-7-23 16,3-10-19-16,-1 1 23 16,-8 2 50-16,-16 15 16 15,-6 3 19-15,-7 10-3 16,-2-2-47-16,1 5-59 16,-2 4-23-16,-1 1-19 15,-5 0 1-15,0 2 4 16,-1 4-1-16,2 0 2 15,-2 3-9-15,3 4-3 0,2 6-9 16,2 0-5-16,2 9-9 16,5-1 5-16,5 1-12 15,7-2 6-15,9-1-3 16,5-6 10-16,11-3 9 16,0-9 15-16,9-7 1 15,-6-8 8-15,3-18 2 16,-10-4-4-16,4-18 3 15,-9 2 6-15,-3-3 29 16,-5 11 2-16,0-9-13 16,-10 16 6-16,-3 5-3 15,0 4-8-15,-5 8 35 16,-4 16 12-16,-1 5-15 16,1 2-9-16,1-4-40 15,0 2-48-15,-8 2-20 0,-26 11 6 16,-39 23 3-16,33-9 18 15,5 4 6-15,18-5 18 16,6 9-13-16,9-3-5 16,10 4-14-16,8-5 0 15,14 2-2-15,7-8 20 0,15 0 7 16,1-7 15-16,9 3 3 16,-5-4 7-16,7 3-5 15,-10-1 3-15,7 2 1 16,-6-3 2-16,-2 0-1 15,-13-5-1-15,-9-3 7 16,-15-5 4-16,-9-3 9 16,-7-2 6-16,-2-1 11 15,2 0-7-15,0 0-279 16,-3-2 91-16</inkml:trace>
  <inkml:trace contextRef="#ctx0" brushRef="#br0" timeOffset="176628.15">31121 2622 827 0,'24'-68'176'0,"9"-21"80"15,3-6-251-15,2-18-3 16,-9 15-24-16,-2-17-60 16,-7 4 1-16,-7-10 59 15,-13 23 48-15,-7-2 38 0,-9 23 80 16,-3 12 54-16,3 27-51 16,3 9-42-16,6 20-22 15,3 3-41-15,3 6-69 16,0 2-43-16,-1-2-13 15,1 0-17-15,0 0 13 0,1 2 10 16,0 29 35-16,7 55 11 16,5-19 22-16,9 29 7 15,12-3 5-15,12 21 1 16,0-5 4 0,4 5-2-16,-6-23-1 0,-5 1-1 15,-13-25-2-15,-3-10-1 16,-8-24 0-16,-5-9 2 15,-5-12 3-15,-2-6 7 16,0-5 0-16,1-2 2 16,-3-1 2-16,0 1-34 15,5-11-188-15,0-29 52 16,50-61 35-16,-27 32 13 16,-3 8 82-16,3 3 200 15,2 17-55-15,12-3-40 16,-4 13-20-16,3 6-55 0,-9 9-22 15,-7 8-5-15,-13 6-1 16,0 4 2-16,-2 5 2 16,7 7 2-16,2 2 4 15,3 3 5-15,0 3 4 16,2 2 5-16,-3-4 4 16,2-2 4-16,0-3-9 15,7-7-28-15,1-10-55 16,6-14-155-16,-1-9 5 0</inkml:trace>
  <inkml:trace contextRef="#ctx0" brushRef="#br0" timeOffset="177724.33">32413 1453 791 0,'3'-5'243'0,"-3"5"13"15,0 2-244-15,-1-2-11 16,0 1-39-16,-7 12-5 15,-7 16 18-15,-23 49 8 16,22-30 1-16,0 13 1 16,6 0 8-16,4 7 2 15,4-8 5-15,13-1-4 16,5-14-1-16,12-5-1 16,3-11-2-16,8-7-2 15,2-15 5-15,16-16-1 16,-3-12-10-16,19-19-61 0,-1-6-10 15,7-18-6-15,-18 3 1 16,-8-10 65-16,-22 9 70 16,-9-11 22-16,-16 17 13 15,-4 4 66-15,-1 14-46 16,-2 7 22-16,-2 20-9 0,0 6-15 16,2 2-71-16,-7 6-15 15,-8 4-29-15,-7 0-4 16,-3 1 4-16,-1 8 2 15,3 0 3-15,6 5-1 16,7 3 0-16,5 10-2 16,6 0 2-16,10 5-3 15,10-5 4-15,13-6-1 16,4-10 7-16,22-16 5 16,2-17 0-16,11-20-21 15,-10-7 0-15,-4-15 8 16,-24 6 35-16,-13 7 35 15,-19 9 14-15,-10 0-46 16,-5 13-20-16,-7 5-149 16,-5 7-58-16,-6 11-6 15,5 9 41-15,2 9 5 0,5-2 109 16,10 4 25-16,11-4 16 16,7 3 9-16,5-4 6 15,6 0 4-15,1-5 4 16,10-5 3-16,5-7 1 15,14-12 4-15,2-3 0 16,-3-9 63-16,-11 2 41 16,-10-6 64-16,-18 1 19 15,-9-6 19-15,-1 2-25 0,-1-15-31 16,-6 5-64-16,-5-15-40 16,-6 1-29-16,-13-9-38 15,-5 11-13-15,-4 3 9 16,3 14 22-16,3 6 7 15,10 14-2-15,-3 2-14 16,7 1-20-16,-6 10-25 16,1 9-13-16,-6 8-10 15,1 2 5-15,2 13-3 16,6 7 19-16,7 7 5 16,8-4 8-16,7 10 0 15,6-2 8-15,14 1-1 16,6-8 5-16,15 1 3 0,5-12 8 15,22-13 5 1,1-18 6-16,1-15 5 0,-9-18 3 16,-2-11 2-1,-28-1 24-15,-8-14 5 0,-10 6 19 16,-8-5 18-16,-9-5-2 16,-2-11-24-16,-4 9 7 15,-4-6 11-15,6 18-9 16,-1 16 10-16,7 16-4 15,-1 14-28-15,3 8-47 16,-4 3-50-16,4 0-25 16,-1 0-5-16,-1 16 14 0,4 23 9 15,4 81 43-15,4-30 18 16,-1 0-24-16,1 31-98 16,-5-3-210-16,-19 11 5 15</inkml:trace>
  <inkml:trace contextRef="#ctx0" brushRef="#br0" timeOffset="178127.45">32769 2442 519 0,'6'23'249'0,"1"-15"-22"16,-5-8-98-16,13-4-119 15,9 0-3-15,21-13 6 0,14-8 13 16,33-22 22-16,13-15-8 16,12-28 7-16,-3-6-9 15,18-21 31-15,-11 2-6 16,-12-33 4-16,-25 11-9 0,-23-26-3 16,-49-3-36-1</inkml:trace>
  <inkml:trace contextRef="#ctx0" brushRef="#br0" timeOffset="181160.94">13667 7558 385 0,'3'15'273'15,"-3"-13"-67"-15,1-3-40 16,-1 2-212-16,0-1-2 15,0 0 5-15,1 0 6 16,5 0 26-16,21 3 8 16,37-6 3-16,-25-9-1 15,0-4-2-15,14-4 1 0,2-1 1 16,19-2 2-16,4 1-1 16,15-4 3-16,-3 2-4 15,16-5-1-15,-12 2 1 16,11-3-1-16,-12 4-1 15,9-6 3-15,-11 3-1 0,13-4 0 16,-13 3 0-16,11-3 1 16,-14 5-1-16,11-5 3 15,-12 2 1-15,5-1-3 16,-13 3 0-16,1-1 2 16,-14 7-2-16,-3 1-2 15,-12 3 3-15,1 1 2 16,-9 3 0-16,-2 0 1 15,-7 3-21-15,0 1-150 16,-6 3-1-16,-16 2-74 16</inkml:trace>
  <inkml:trace contextRef="#ctx0" brushRef="#br0" timeOffset="181677.08">14180 7842 696 0,'-20'12'160'15,"10"-3"0"-15,9-9-215 16,1 0-69-16,-1 1 15 0,1-1 54 15,0-1 68-15,0-1 41 16,0 1 17-16,1-1-7 16,22-5-35-16,64-61-18 15,-23 29-10-15,26-10 1 16,-3 9 1-16,19-7-5 16,-5 2 2-16,20-9-1 15,-8 5 1-15,13-7-7 16,-15 11 3-16,7-4-1 15,-17 12-3-15,1-2 0 16,-19 10 6-16,4-3 6 16,-12 3 10-16,5-3 7 15,-13 1 0-15,1 0-2 16,-15 4-4-16,-7 5 10 16,-19 9 29-16,-8 1 84 15,-9 6 32-15,-6 2 35 0,-3 2-2 16,-2 1-11-16,0 1-77 15,1-1-29-15,-1 1-38 16,0 0-33-16,0 0-56 16,-1 0-406-16,0 1 101 15</inkml:trace>
  <inkml:trace contextRef="#ctx0" brushRef="#br0" timeOffset="193838.99">21679 16149 489 0,'-4'15'449'0,"1"-10"-123"16,1-6-11-16,1 0-300 15,1 0-56-15,0 1-17 16,0-2-1-16,1 1 7 16,28-8 11-16,42-19 28 15,-22 5 10-15,-3-2 1 0,17-11 1 16,-1-2 2-16,15-8-1 16,-5 3 1-1,12-3 1-15,-14 12-1 0,-4 5-3 16,-17 8-4-16,-3 5 1 15,-17 4 0-15,0 3 1 16,-6 1 2-16,-3 2 5 16,-6-1-1-16,1 3 2 15,-6 0 0-15,1 0-45 16,-1 1-81-16,6 5-141 16,-3 3-26-16</inkml:trace>
  <inkml:trace contextRef="#ctx0" brushRef="#br0" timeOffset="194334.06">21810 16710 705 0,'2'18'279'0,"-1"-12"1"16,-1 1-169-16,0-8-107 16,0-1-40-16,0 2-26 15,0-1-6-15,0 1-3 16,0 0 12-16,0-1 22 16,2 0 30-16,4-1 8 15,18-7 6-15,47-25 6 16,-36 17-7-16,13-10 1 15,0-3-4-15,18-4 4 16,-2 0-2-16,12-7 2 16,-13 5-1-16,0-1 2 15,-16 6-3-15,-11 4 2 16,-12 8 3-16,7-3 24 16,-5 0 5-16,11-1 2 15,3-1-2-15,7 1-5 0,-9 3-25 16,-4 5-10-16,-7 6-2 15,-9 3 1-15,-10 2 1 16,-3 2 8-16,-5 2 7 16,0-1 13-16,-1 0 5 15,1 0 2-15,-1 0-8 16,-1 0-304-16,1 0 91 0</inkml:trace>
  <inkml:trace contextRef="#ctx0" brushRef="#br0" timeOffset="-212198.36">22348 14993 510 0,'-8'5'414'16,"1"-5"-58"-16,3-4-81 15,-1 1-125-15,2-2-86 16,0 1-25-16,3 2-41 16,-1 1-18-16,1 0-5 15,0 0-5-15,0-1 7 16,4-8-1-16,5-9 7 0,30-43 0 16,-17 34 7-16,5-3-3 15,-1 5 4-15,9-2-2 16,-3 3 0-16,4 3-14 15,-8 6-9-15,2 5-14 16,-11 5-1-16,-3 5-3 16,-6 2 12-16,4 4 10 15,0 3 15-15,6 3 3 16,0 3 7-16,5 4-3 16,-3 3 1-16,1 5-4 15,-6 4 1-15,0 4-4 16,-6 3 6-16,-6 8 0 15,-2-3 3-15,-8 9 0 16,-4-1 3-16,-6 8 0 16,-1-9 1-16,-7 8 0 15,1-14 0-15,2-4-2 16,4-14 0-16,3-4-3 0,6-12 1 16,4-2 0-16,1 0 1 15,-1-4 1-15,2 2 2 16,1-5-4-16,0 0-5 15,0 0-15 1,0 0-7-16,0 0-11 0,0 0 1 0,1-1 6 16,0-1 15-16,23-4 11 15,38-20 12-15,-30 9-2 16,-2 3-3-16,-1 0-2 16,-6 5-2-16,1-1 1 15,-2 3 7-15,2-1 5 16,-1 2 2-16,5 2 3 15,-2 1 4 1,3 2-2-16,0-1-14 0,3-2-124 16,-4-1-72-16,-1-5-35 15</inkml:trace>
  <inkml:trace contextRef="#ctx0" brushRef="#br0" timeOffset="-211652.54">23432 14398 299 0,'-16'6'150'0,"-1"7"-21"16,-2 6-51-1,-6 9-85-15,-2 0 12 16,2 2-5-16,3-3 10 0,-3 15 3 16,6-2 6-16,0 8-20 15,-2 4 13-15,2 7-7 16,16-21-7-16,5 1 2 16,5-2-3-16,8 4-2 15,4-11 0-15,5 2-3 16,1-9 4-16,5-3 1 15,-4-10 1-15,5-8 5 16,-4-9 8-16,10-8 4 16,-2-7-1-16,6-4 3 15,-5 1 12-15,-5 1-1 16,-11 9 21-16,-6 3 81 16,-10 4 37-16,-3-1 32 0,-1-3 0 15,-3-12-30 1,-2 2-70-16,0-2-10 0,-1 4-38 15,-17-9-50-15,-6-3-323 16,-8-10 207-16,1 2 3 16,-1-3 19-1,9 10-91-15,2 11 353 0,11 9-210 16,-3 0-86-16,5-7-201 16,13-2 186-16</inkml:trace>
  <inkml:trace contextRef="#ctx0" brushRef="#br0" timeOffset="-211197.31">23607 14119 182 0,'21'-23'105'16,"-11"14"-10"-16,1 4-38 15,-1 4-39-15,5 2-7 16,-2 5-12-16,6 7 0 16,-1 5 4-16,4 14 6 15,-3 8 1-15,-1 10 1 16,-5-1 3-16,-2 10-2 15,-9-5-5-15,-3 9-2 16,0-3-5-16,0 9-7 0,1-11-1 16,5-4-1-1,6-15 0-15,3-2 5 0,1-13 5 16,4-3 0-16,-2-9 1 16,2-2 2-16,-1-9-3 15,7-7 52-15,-2-5 14 16,5-11 7-16,4-8-2 15,0-11 6-15,-6-2-49 16,-3-4 76-16,-9 11 41 0,-6 5 71 16,-7 15 19-16,-4-4 3 15,-4 0-95-15,-3-1-27 16,-1 0-46-16,0 1-2 16,0 9-1-16,-7-2-32 15,-6-2-32-15,-11-5-50 16,-2 1-18-16,-7-4-28 15,3 4-46-15,1 5 47 16,12 4 25-16,0 0 20 16,3 10-352-16,2 11 216 15</inkml:trace>
  <inkml:trace contextRef="#ctx0" brushRef="#br0" timeOffset="-210587.56">24798 13882 653 0,'20'-14'381'0,"-13"7"-19"16,-7 8-152-16,1-1-86 15,-2 0-73 1,0-1-39-16,-1 1-32 0,1 0-7 16,0 0-15-16,-1 1-2 15,-14 5 10-15,-12 17-1 16,-32 39 3-16,31-20 13 16,11 6 5-16,3 19 1 15,7 2 2-15,7 6-3 16,9-12-3-16,11-3-12 15,7-22-10-15,7-3-17 16,-2-13 3-16,4-8 4 16,-9-10 16-16,-3-5 11 15,-9-3 28-15,0-3 27 16,-9 1 18-16,0 0 32 16,-1-1 10-16,0-5 0 0,0-7-24 15,4-14-20 1,0-18-41-16,5-23-28 0,-2 3-7 15,0 4 28 1,-6 15 42-16,-2 12 10 0,-9 21 49 16,0 8 38-16,-2 0-21 15,0 2-36-15,2 6-3 16,2-1-42-16,-1 2-44 16,4 1-23-16,0 0-10 15,0-1-36-15,-1 1-24 0,1 0-96 16,0 1-110-16,0 0-46 15,0 1-3-15,1 0 2 16,1 1 45-16</inkml:trace>
  <inkml:trace contextRef="#ctx0" brushRef="#br0" timeOffset="-210230.97">25292 13138 1040 0,'-8'-3'358'0,"3"-1"25"16,1 6-272-16,2 0-140 16,2-2-62-16,0 0-20 0,0 0 6 15,0 0 8-15,0 1 40 16,5 10 35-16,6 26 19 15,12 75-4-15,-10-17 1 16,4 43 1-16,-1-8 3 16,4 0 0-16,0-35 4 0,-2-13 2 15,-2-35 1-15,4 10 0 16,-2-3 1-16,4 5-4 16,-1-3-11-16,0-10-35 15,-5-11-28-15,1-8-78 16,-4-8-97-16,2-8-19 15,-4-8-68-15</inkml:trace>
  <inkml:trace contextRef="#ctx0" brushRef="#br0" timeOffset="-209687.86">25662 13137 1113 0,'8'-7'305'0,"-8"8"70"0,1 0-337 16,-2-1-25-16,1 0-48 16,-1 0-27-16,-1 0 5 15,0 0 7-15,-9 7 20 16,-18 28-2-16,-37 58 26 16,35 4-5-16,11 5-1 15,-2 24-3-15,6-12 17 16,0-13-6-16,5-37 4 15,-4-11 0-15,4-32-1 16,3-1-4-16,1-6-2 0,4-3-10 16,4-4-4-16,4-1-7 15,3-2 1-15,12 0 2 16,7-1 8-16,19-2 2 16,11 1 7-16,17-2-2 15,1-3-2-15,13 2 1 16,-10 1 2-16,4 1-2 15,-14-1 4-15,-3 3-7 16,-17 0-2-16,-5 3-1 16,-17 0 5-16,-5 0 4 15,-6-1 13-15,1 12 19 16,2 5-4-16,9 11-265 16,-22-6 96-16</inkml:trace>
  <inkml:trace contextRef="#ctx0" brushRef="#br0" timeOffset="-201867.82">23080 16238 956 0,'-5'-2'381'0,"0"-3"21"16,4 5-262-16,0-1-63 16,1 0-65-16,0 0-29 15,0 1-16-15,0-1-3 16,0-1 9-16,0 0-4 15,0 0 7-15,8-15 6 16,22-41 4-16,-9 30-18 16,-1 8 22-16,13-7 3 15,0 3-1-15,6 3-1 16,-5 7 17-16,-2 3-17 16,-8 5-3-16,-1 6-6 0,-8 2-3 15,2 5-6-15,-4 1-2 16,3 6-10-16,-2 0 3 15,3 8-1-15,-3 2 7 16,2 9 1-16,-3 1 10 16,-5 6 3-16,-4-3 4 0,-7 6 3 15,-1-8 3-15,-2 6 4 16,-2-5 0-16,-3 2 6 16,2-4-2-16,-5 2 1 15,4-11-2-15,1-2 2 16,0-4-5-16,-3-1 4 15,3-3 4-15,-2-2 6 16,5-2 2-16,-1-4 8 16,8-5 4-16,-1-4-1 15,0 2-12-15,0-1-24 16,0 0-19-16,0 0-17 16,0 0-8-16,0 0 2 15,0-1 19-15,0 2 7 16,0 0 11-16,0-1-1 15,1 0 4-15,0 0 5 0,3 0 2 16,21-6 4-16,42-15 7 16,-23 10 3-16,1 2-2 15,4 2 1-15,-7 3-4 16,-1 8-4-16,-9 4-2 16,0 6 0-16,-8 4-1 15,2 7 4-15,-6 2 3 16,-3 2-3-16,-4 0-3 15,-5 5-1-15,-5-4-6 16,-5 8-1-16,-5 2 4 16,-9 9 3-16,-5-3 4 0,-9 3 6 15,0-8 2-15,4-4 7 16,7-15 3-16,6-6 11 16,7-11 5-16,2-3 11 15,3-1-3-15,0-1-283 16,-1-1-21-16,-4-28-93 15</inkml:trace>
  <inkml:trace contextRef="#ctx0" brushRef="#br0" timeOffset="-201245.71">23902 15656 734 0,'7'-2'352'16,"-6"4"-13"-16,-1-2-190 15,0 0-82-15,0 0-87 16,0 0-46-16,0 0-14 16,0 1 5-16,2 18 16 15,-1 14 20-15,2 37 39 0,-5-24 0 16,1-1-2-16,1 12 2 15,3 1 0-15,4 15 1 16,2-5-1-16,4 8 5 16,1-11-3-16,4 5-1 15,1-17-1-15,6 2 0 16,1-12-5-16,6 1-2 16,-2-12-1-16,3-3-13 15,-6-11-8-15,2-5-11 16,-9-9 1-16,1-6-13 15,-4-8 35-15,-1-5 14 16,-1-5 19-16,3-18 5 16,-2-6 17-16,-2-9-18 15,-3-2-3-15,-3 5 59 16,-4 16 44-16,-5 9 49 16,-3 11 3-16,-7-17-1 15,-2-25-371-15,-1-19 79 0,3 0 53 16,-4 0 65-16,8 21 4 15,-11 12 260-15,2 21-97 16,-2-1-85-16,3 3-66 16,0 4-2-16,10 10 42 15,-9-1-19-15,-12 1-453 0,-12 3 61 16,0 1 85-16,2 5 17 16,12 3-22-16,9 7 387 15,9 6-102-15,-1 18-161 16,4 0-50-16</inkml:trace>
  <inkml:trace contextRef="#ctx0" brushRef="#br0" timeOffset="-200901.5">24739 15309 932 0,'15'-9'281'0,"-7"6"36"16,-9 3-269-16,2 3-88 0,-1-3-32 15,0 1 3-15,0 3 9 16,15 30 15-16,18 39 37 16,-13-24 10-16,0-2-5 15,4 10 2-15,-2-6 2 16,4 7 2-16,-3-8 1 15,2 8 7-15,-4-8 2 16,3 6 1-16,-2-7 0 16,2 5-1-16,-3-9-11 15,0 2-20-15,-6-12-33 0,-4-6-116 16,-4-6-102-16,-6-17 0 16,-5-20-130-16</inkml:trace>
  <inkml:trace contextRef="#ctx0" brushRef="#br0" timeOffset="-200334.74">24670 15406 836 0,'4'-22'437'0,"-3"7"-29"16,-1 13-217-16,-1-2-68 0,0 3-100 15,-1 1-32-15,2 0-31 16,-1 0-55-16,1 0-29 16,0 0-22-1,0 0 2-15,0 0 7 0,0 1 54 16,0 1 30-16,0 18 28 16,-1 45 17-16,-6-31 9 15,-2 10 2-15,0 0-1 16,-4 7 4-16,2-8-2 15,-1 1-1-15,5-9 7 0,-1-4-12 16,3-8 2-16,3 1 1 16,0-7 0-16,2 0-8 15,2-4 10-15,6 1-6 16,0-3-2-16,7-2-3 16,2-3 0-16,9-3 2 15,3-4 3-15,8-6 4 16,-2-5 2-16,9-7 3 15,-5-4-1-15,3-3-3 16,-9 3-1-16,6-2 9 16,-5 3-1-16,6-4-1 15,-1-1 2-15,13-9 5 16,-4-1-6-16,3-4 1 16,-12 6-1-16,-6 8 2 15,-16 9-5-15,-5 8 0 0,-10 9-2 16,-1 1-12-16,-1 1-21 15,0-1-52-15,-1 0 2 16,0 1-177-16,-1 14 22 16</inkml:trace>
  <inkml:trace contextRef="#ctx0" brushRef="#br0" timeOffset="-199468.95">25959 14598 968 0,'-3'4'249'16,"0"1"54"-16,3-5-299 15,0 0-49-15,0 1-18 16,7 14 3-16,12 22 14 0,27 49 21 16,-16-33 26-16,6 6-1 15,-4-8-1-15,1 12-2 16,-6-5 0-16,0 10 0 16,-8-5 2-16,1 7 0 15,-4-12 3-15,0 6-31 16,-2-15-26-16,2-1-93 15,-5-17-55-15,2-8-54 16,-3-17-63-16</inkml:trace>
  <inkml:trace contextRef="#ctx0" brushRef="#br0" timeOffset="-199169.33">25915 14700 766 0,'-2'1'196'0,"2"2"21"15,8 5-223-15,6 1-40 16,11 8-1-16,5 2 20 16,18 6 25-16,-1 2 24 0,8 5-18 15,-2-2-2-15,8 6-1 16,-5-5-3-16,7 0-1 15,-4-8-1-15,11-2 1 16,-6-9 1-16,-1-6 5 16,-10-6 2-16,0-13-1 15,-11-8-44-15,1-19-174 16,-7-7 39-16</inkml:trace>
  <inkml:trace contextRef="#ctx0" brushRef="#br0" timeOffset="-198885.1">26569 14287 555 0,'-1'14'438'0,"1"-4"-105"16,0-9-87-16,0-1-199 0,2 1-96 16,-2-1-6-16,0 1 1 15,7 9 6-15,7 19 25 16,49 51 23-16,-35-33-2 15,3 11 1-15,-6-2 0 16,4 12 1-16,-4-7-1 16,2 10 3-16,-1-10 0 0,2 7 1 15,-5-12-1-15,5 6-51 16,-6-15-39 0,0-7-91-16,-4-14-29 0,2-12-72 15,0-18-24-15</inkml:trace>
  <inkml:trace contextRef="#ctx0" brushRef="#br0" timeOffset="-197923.26">27238 14648 596 0,'8'-8'306'0,"1"4"-2"16,-10 0-128-16,0 1-73 16,0-3-5-16,-1 5-33 15,1 0 6-15,0 0 0 0,0-1 1 16,0 1-23-16,0 0-7 15,-1 0-16-15,1 0-10 16,0 0-14-16,0-1-15 16,0 1-16-16,0 0-28 15,0 0-27-15,-1 1-6 16,1 5 10-16,1 32 11 16,6 36 9-16,0-25 2 15,3-12 4-15,1-2-13 16,4-12-6-16,5-4 10 15,-1-7 20-15,4-3-3 16,1-6 19-16,5-7 3 16,-3-2 14-16,2-2 12 15,-7-1 12-15,-2 3 35 16,-10 2 39-16,-5 2 56 16,-4 1 17-16,-1 0 36 15,1 1-23-15,-1 0-18 0,0-2 97 16,-38-39-632-16,-77-94 234 15,45 61-606-15,2 9-132 16,21 13 1331-16,29 46 23 16,13 5-121-16,4 0-82 15,-5 4-302-15,-8 9-317 16,-6 13 37-16</inkml:trace>
  <inkml:trace contextRef="#ctx0" brushRef="#br0" timeOffset="-197570.86">27539 14009 1029 0,'3'3'245'0,"2"-2"56"16,-4 0-322-16,-1-1-21 15,3 11-9-15,12 28 9 16,27 65 22-16,-11-32 30 0,-3-6-11 16,4 3 0-16,-3-12-3 15,3 8 1-15,-4-5-1 16,4 6 3-16,-3-12 2 15,3-3 1-15,-7-13-15 16,3-3-55-16,-8-15-47 16,-2 1-165-16,-5-5-17 0</inkml:trace>
  <inkml:trace contextRef="#ctx0" brushRef="#br0" timeOffset="-197331.95">27333 14654 905 0,'-10'9'252'0,"4"-4"41"15,7-5-264-15,9-5-53 16,6-6-13-16,18-12 4 16,14-7 12-16,24-13 15 15,1-1 9-15,10-3-1 16,-11 4 0-16,2 1-11 15,-16 6-19-15,6-11-88 16,-8 1-86-16,6-7-72 16,-11 1-79-16</inkml:trace>
  <inkml:trace contextRef="#ctx0" brushRef="#br0" timeOffset="-197101.56">28121 13912 951 0,'7'2'308'0,"-4"-3"33"15,-4 1-278-15,1 0-81 16,0 0-31-16,0 0 0 16,0 1 6-16,9 25 14 15,14 45 36-15,-5-15-5 16,-2 4-1 0,4 9 0-16,4-4 0 0,-1 0 0 15,-3-19-3-15,2-3-44 16,-6-8-34-16,1 1-117 15,-5-7-101-15,1-6-35 16</inkml:trace>
  <inkml:trace contextRef="#ctx0" brushRef="#br0" timeOffset="-196838.27">28153 13904 878 0,'1'2'221'16,"0"-1"38"-16,3 3-263 16,-4-4-22-16,1 0-15 15,12 6 2-15,19 9 24 16,49 20 5-16,-34-21-4 16,11 0-5-16,-2-5 11 15,9 1 3-15,-10-4 4 0,5-4 7 16,-9-3 0-1,2-5-86-15,-10-4-76 0,7-6-82 16,-11-1-74-16</inkml:trace>
  <inkml:trace contextRef="#ctx0" brushRef="#br0" timeOffset="-196616.28">28898 13178 870 0,'-6'-8'220'0,"3"7"51"15,3 2-271-15,-14 27-12 16,-8 24-20-16,-6 30-1 16,-1 17 11-16,-8 42 13 0,14-20 2 15,5-19-1 1,4-23 5-16,5-13-54 16,8-37-22-16,7-4-43 15,6-7-16-15,11-5-59 0,6-12 41 16,13-10-14-16,0-8-5 15</inkml:trace>
  <inkml:trace contextRef="#ctx0" brushRef="#br0" timeOffset="-196385.89">29044 13581 1001 0,'3'-27'434'16,"-6"18"7"-16,2 4-274 0,1 3-57 16,-1 1-86-16,1 1-41 15,0 0-26-15,0 0-48 16,0 0-29-16,0 1-15 15,7 34 25-15,15 66 12 16,-4-29 46-16,6 6 34 16,3-13 21-16,6-8 0 15,3-23 2-15,8 13 3 16,1 0-25-16,8 5-91 16,-5-7-63-16,5-3-122 15,-7-23-13-15,-3-18-74 16</inkml:trace>
  <inkml:trace contextRef="#ctx0" brushRef="#br0" timeOffset="-195988.41">29662 13538 739 0,'-6'-14'324'16,"3"9"-4"-16,3 6-202 15,0 0-62-15,-1-1-70 16,0 0-40-16,-1 0-8 15,-1 28 11-15,-9 73 12 0,6-26 10 16,-4 1 28-16,3 2 4 16,86-3-9-16,11-47 2 15,-84-7 0-15,4 3-3 16,4-4-7-16,-74-38-10 16,-6 30-7-16,93-5-5 15,-3-7 4-15,2-7 2 16,-7-1 36-16,-3-2 70 15,-7 2 51-15,-3 2 63 16,-7 3 25-16,0 2 4 16,-1 0-58-16,1 0-46 15,-1 0-123-15,-16-13-169 16,-57-37-80-16,22 16-86 16,5 3 116-16,9 8 93 15,18 4 154-15,6 3 58 16,12 9 105-16,-7-42-419 0,-1-13 79 15</inkml:trace>
  <inkml:trace contextRef="#ctx0" brushRef="#br0" timeOffset="-194909.64">30320 13123 558 0,'7'-2'396'0,"-4"-1"-20"16,-3 3-109-16,-1 0-89 15,-1 0-74-15,2 0-41 0,-1 0-52 16,0 0-20-16,0 0-15 15,0 0-10-15,-2 0 2 16,-7 2 5-16,-19 1 2 16,-42 20 1-16,38 5 7 15,8 32-3-15,11 19-7 16,9 33-5-16,9 1-7 0,12 7-29 16,6-29-8-16,8-18-10 15,-3-34-3-15,-1-14 7 16,-10-19 34-16,-3-5 41 15,-10-1 33-15,1-9 59 16,3-49 0-16,10-73-26 16,2-9-24-16,-6-9 4 15,-5 4-62-15,-9 46-24 16,-15 72 96-16,-6 6 6 16,3 9-55-16,0-7-23 15,2-8 26-15,4-6-29 16,4 1 21-16,-2-33 29 15,4 6 60-15,1 8 18 16,0 8-34-16,3 1-15 16,3 32 2-16,-2 9-33 15,2 5-29-15,0 2-42 0,-1-6-37 16,0 15-5-16,1 24 17 16,5 78 14-16,2-51 29 15,5 2 15-15,3-32 7 16,8-14 4-16,4-13 1 15,6 3 4-15,3 1 7 16,14 14 1-16,-2 8-5 16,2 12-23-16,-5-1-9 0,2-8-8 15,-11-22-2-15,5-26 5 16,1-23 22-16,8-11 8 16,0 1-4-16,9 5-87 15,-13 13-32-15,-6 6 27 16,-14 9 128-16,-10 2 101 15,-13 0 114-15,-2 3 63 16,-2 4-18-16,0 1-118 16,0-1-86-16,0 1-23 15,1 0-35-15,0 0-14 16,0 0-16-16,0 0-15 16,0 0-11-16,0 0-22 15,0 0-11-15,0 0-24 16,0 0 13-16,0 0 9 0,0 0 24 15,1 1 18-15,0 0 26 16,17 3-43-16,3 0-45 16,40 35-77-1,-33-36-48-15,3 0-103 0,-6-2-3 16,1 2 26-16,-9-6-39 16</inkml:trace>
  <inkml:trace contextRef="#ctx0" brushRef="#br0" timeOffset="-194746.09">30890 12630 915 0,'2'-18'293'0,"-2"11"22"16,0 9-291-16,1 13-117 16,4 24-33-16,4 36-38 15,4 7-38-15,9 10-76 16,3-14 60-16</inkml:trace>
  <inkml:trace contextRef="#ctx0" brushRef="#br0" timeOffset="-194235.35">31370 13104 658 0,'10'0'367'0,"-4"0"8"16,-6 0-161-16,1 0-55 15,-1 0-71-15,0-2-74 0,1 1-89 16,26-13-45-16,35-28 9 16,-37 15 114-16,-8 4 74 15,-13-70 73-15,-13-41-315 16,2-11-40-16,0 1 73 16,-1 0 37-16,1 71 19 0,5 56 399 15,-1 14 32-15,0 0-183 16,-2 1-65-16,4 0-41 15,0 1-49-15,0 0-8 16,0 0-11-16,-1 0-20 16,1 0-25-16,-1 1-15 15,0 1-4-15,-11 23 2 16,-37 82 16-16,33 43 14 16,10 8 16-16,12-1 3 15,7-20-2-15,14-31-8 16,6-74 0-16,11-16-3 15,-2-3 2-15,4 14-6 16,-7 6-4-16,5 44-21 16,-8 18-34-16,-1 40-21 15,-6 1-33-15,-10 0-108 16,-13-44-24-16,-6-19 58 0,-6-43 58 16,-5-15 84-16,6-10 141 15,4-6 129-15,1 1 9 16,0 0-121-16,-1-1-174 15,-18-40 26-15</inkml:trace>
  <inkml:trace contextRef="#ctx0" brushRef="#br0" timeOffset="-194116.67">31553 13150 855 0,'-1'-11'376'0,"-2"4"-11"16,9 4-213-16,22-6-244 15,8-1-147-15,14 1-125 16,6-2-115-16</inkml:trace>
  <inkml:trace contextRef="#ctx0" brushRef="#br0" timeOffset="-193892.68">31956 12746 506 0,'5'-23'348'16,"-6"17"-37"-16,-1 4-88 16,4 3-113-16,-2-2-36 15,0 1-53-15,0 0-9 16,0 0-8-16,-1 0-6 15,1 0-13-15,0 1-32 16,0 0-16-16,1 38 12 0,3 58 5 16,3-38 12-16,1 6 34 15,4-7 21-15,3-32-8 16,2-8-32-16,1-10-55 16,3-1-202-16,2-1 13 15</inkml:trace>
  <inkml:trace contextRef="#ctx0" brushRef="#br0" timeOffset="-193720.67">31742 12313 754 0,'2'-3'96'0,"9"4"96"16,5 6-232-16,13 29-91 15,5 16-77-15,7 36 16 16</inkml:trace>
  <inkml:trace contextRef="#ctx0" brushRef="#br0" timeOffset="-193237.88">32367 12887 578 0,'17'9'284'16,"-5"-2"-11"-16,-16-6-125 16,5 1-131-16,0 1-37 15,-1-3-20-15,0 1-5 16,2 6 5-16,7 12 22 16,20 38 12-16,-19-41 2 0,6-2-5 15,-5-8-2-15,-3-3 1 16,-1-1 7-16,-3-3 25 15,-4-1 27-15,0 1 61 16,0 0 24-16,0-1 33 16,-1-2-31-16,-1-38-60 15,-9-98-12-15,2 66 2 16,1 4-14-16,3 20 27 16,2 49 39-16,1 0-50 15,2 1-31-15,0 0-34 16,-2 0-32-16,2 0-28 15,-1 0-30-15,-3 31-15 16,-9 68-22-16,5-21 3 16,-1 5 29-16,3-5-1 15,12-43-7-15,8-9-24 16,7-16-32-16,11-4-39 16,5-3 7-16,7-2 28 0,1-1 56 15,12-1 31-15,2-2-4 16,13-8-14-16,-7-14-8 15</inkml:trace>
  <inkml:trace contextRef="#ctx0" brushRef="#br0" timeOffset="-192937.68">32997 12094 374 0,'-28'-86'273'0,"11"21"63"16,1 14-40-16,2 23-68 0,-9 4-117 15,4 8-89-15,0 3-59 16,0 0-34-16,5 3-8 15,12 10 103-15,0 0-27 16,-1 5-24-16,2-5-8 16,0 1-8-16,-10 29-2 15,-9 52 17-15,14-11 10 16,4-2 5-16,-2 12 17 16,6-6-37-16,6 16-1 15,3-11-2-15,11 29-8 16,8-3-16-16,4 11 28 15,0-27-1-15,7-16-33 16,0-41 5-16,6-40-32 0,-5-43-7 16,9-50-84-1,-9-18 18-15</inkml:trace>
  <inkml:trace contextRef="#ctx0" brushRef="#br0" timeOffset="-192257.98">32834 11209 926 0,'10'6'263'16,"-12"-4"31"-16,3 10-242 0,-2 9-100 0,-2 24 5 15,2 11 10-15,7 33 13 16,1 12 14-16,10 34 0 16,6 6-1-16,6 27 0 15,0 24 6-15,29 70-5 16,6-43 2-16,49-24-32 16,17-38-109-16,32-32-127 15</inkml:trace>
  <inkml:trace contextRef="#ctx0" brushRef="#br0" timeOffset="-189021.87">29091 13176 249 0,'-2'-4'77'0,"-13"-7"14"15,-41-17-76-15,31 27-6 16,5 0-8-16,2 0 35 16,5 0 16-16,0 0 36 15,7 0 17-15,0 1 17 16,3-2-30-16,2 1-4 16,0 1-31-16,-1 0-1 15,1-1-17-15,0 0-2 16,0 1-9-16,0 0-1 15,1 0-8-15,0 0-8 16,0 0-10-16,0 0-18 16,0 0-6-16,0 0-5 0,1 0 4 15,22 7 4-15,47 39 17 16,-26 70-5-16,7 41-106 16,11 24-122-16,-8 4-1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66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826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474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173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674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12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154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00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74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19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etags/" TargetMode="External"/><Relationship Id="rId2" Type="http://schemas.openxmlformats.org/officeDocument/2006/relationships/hyperlink" Target="https://developer.mozilla.org/en-US/docs/Web/HTTP/Headers/ET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not.net/blog/2007/08/07/etag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03258-1B01-4355-806F-4E6A3016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E530-EC84-4B08-903C-BE0C43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1" y="1485900"/>
            <a:ext cx="6814469" cy="3286125"/>
          </a:xfrm>
          <a:solidFill>
            <a:schemeClr val="bg1">
              <a:lumMod val="85000"/>
              <a:lumOff val="15000"/>
            </a:schemeClr>
          </a:solidFill>
        </p:spPr>
        <p:txBody>
          <a:bodyPr anchor="ctr">
            <a:normAutofit/>
          </a:bodyPr>
          <a:lstStyle/>
          <a:p>
            <a: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  <a:t>ETAG FILTER</a:t>
            </a:r>
            <a:b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  <a:t>+</a:t>
            </a:r>
            <a:b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9509-7608-49C0-9BA2-B9CAA0BB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39" y="5262342"/>
            <a:ext cx="7186311" cy="995574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Colonna MT" panose="04020805060202030203" pitchFamily="82" charset="0"/>
              </a:rPr>
              <a:t>#</a:t>
            </a:r>
            <a:r>
              <a:rPr lang="en-IN" sz="4800" b="1" dirty="0" err="1">
                <a:solidFill>
                  <a:srgbClr val="92D050"/>
                </a:solidFill>
                <a:latin typeface="Colonna MT" panose="04020805060202030203" pitchFamily="82" charset="0"/>
              </a:rPr>
              <a:t>RandomButAwesome_GL</a:t>
            </a:r>
            <a:endParaRPr lang="en-IN" sz="4800" b="1" dirty="0">
              <a:solidFill>
                <a:srgbClr val="92D050"/>
              </a:solidFill>
              <a:latin typeface="Colonna MT" panose="04020805060202030203" pitchFamily="82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0B695EA-93BC-41F6-A7E3-566D95E5841C}"/>
              </a:ext>
            </a:extLst>
          </p:cNvPr>
          <p:cNvSpPr/>
          <p:nvPr/>
        </p:nvSpPr>
        <p:spPr>
          <a:xfrm>
            <a:off x="8501711" y="1485900"/>
            <a:ext cx="3414064" cy="328612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8371-15D1-48CC-8B7B-AE1854F0D977}"/>
              </a:ext>
            </a:extLst>
          </p:cNvPr>
          <p:cNvSpPr txBox="1"/>
          <p:nvPr/>
        </p:nvSpPr>
        <p:spPr>
          <a:xfrm>
            <a:off x="8927631" y="2525521"/>
            <a:ext cx="256222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#Performance</a:t>
            </a:r>
          </a:p>
          <a:p>
            <a:pPr algn="ctr"/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#Efficiency</a:t>
            </a:r>
          </a:p>
        </p:txBody>
      </p:sp>
    </p:spTree>
    <p:extLst>
      <p:ext uri="{BB962C8B-B14F-4D97-AF65-F5344CB8AC3E}">
        <p14:creationId xmlns:p14="http://schemas.microsoft.com/office/powerpoint/2010/main" val="403916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749-4D38-408A-A851-1B264B45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AD81-203B-41EB-BBC2-FF184F8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– </a:t>
            </a:r>
          </a:p>
          <a:p>
            <a:pPr lvl="1"/>
            <a:r>
              <a:rPr lang="en-IN" dirty="0"/>
              <a:t>Explanation with client-server diagram</a:t>
            </a:r>
          </a:p>
          <a:p>
            <a:r>
              <a:rPr lang="en-IN" dirty="0"/>
              <a:t>Understanding the </a:t>
            </a:r>
            <a:r>
              <a:rPr lang="en-IN" dirty="0" err="1"/>
              <a:t>Etag</a:t>
            </a:r>
            <a:r>
              <a:rPr lang="en-IN" dirty="0"/>
              <a:t> </a:t>
            </a:r>
          </a:p>
          <a:p>
            <a:r>
              <a:rPr lang="en-IN" dirty="0"/>
              <a:t>Use cases we will cover in the demo</a:t>
            </a:r>
          </a:p>
          <a:p>
            <a:r>
              <a:rPr lang="en-IN" dirty="0"/>
              <a:t>Demo – Coding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718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B4961-541C-4E54-BDE1-B5AF7132A5EA}"/>
              </a:ext>
            </a:extLst>
          </p:cNvPr>
          <p:cNvSpPr/>
          <p:nvPr/>
        </p:nvSpPr>
        <p:spPr>
          <a:xfrm>
            <a:off x="1238250" y="2105025"/>
            <a:ext cx="2438400" cy="2647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Web</a:t>
            </a:r>
          </a:p>
          <a:p>
            <a:pPr algn="ctr"/>
            <a:r>
              <a:rPr lang="en-IN" sz="3200" dirty="0"/>
              <a:t>Browser</a:t>
            </a:r>
          </a:p>
          <a:p>
            <a:pPr algn="ctr"/>
            <a:r>
              <a:rPr lang="en-IN" sz="3200" dirty="0"/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973FD-470B-40C1-85AD-20CD74C9C8C4}"/>
              </a:ext>
            </a:extLst>
          </p:cNvPr>
          <p:cNvSpPr/>
          <p:nvPr/>
        </p:nvSpPr>
        <p:spPr>
          <a:xfrm>
            <a:off x="8515352" y="762000"/>
            <a:ext cx="2438400" cy="5600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Web</a:t>
            </a:r>
          </a:p>
          <a:p>
            <a:pPr algn="ctr"/>
            <a:r>
              <a:rPr lang="en-IN" sz="3200" dirty="0"/>
              <a:t>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E28A56-2A83-4001-90FB-614F5EF5A32E}"/>
                  </a:ext>
                </a:extLst>
              </p14:cNvPr>
              <p14:cNvContentPartPr/>
              <p14:nvPr/>
            </p14:nvContentPartPr>
            <p14:xfrm>
              <a:off x="1916280" y="1306800"/>
              <a:ext cx="7782840" cy="550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E28A56-2A83-4001-90FB-614F5EF5A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920" y="1297440"/>
                <a:ext cx="7801560" cy="55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191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B4961-541C-4E54-BDE1-B5AF7132A5EA}"/>
              </a:ext>
            </a:extLst>
          </p:cNvPr>
          <p:cNvSpPr/>
          <p:nvPr/>
        </p:nvSpPr>
        <p:spPr>
          <a:xfrm>
            <a:off x="1876424" y="1209675"/>
            <a:ext cx="1781175" cy="1228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service1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973FD-470B-40C1-85AD-20CD74C9C8C4}"/>
              </a:ext>
            </a:extLst>
          </p:cNvPr>
          <p:cNvSpPr/>
          <p:nvPr/>
        </p:nvSpPr>
        <p:spPr>
          <a:xfrm>
            <a:off x="7800976" y="981075"/>
            <a:ext cx="1781175" cy="942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service2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D11C0-AF72-4436-B4CF-4CAF7F69C4DE}"/>
              </a:ext>
            </a:extLst>
          </p:cNvPr>
          <p:cNvSpPr/>
          <p:nvPr/>
        </p:nvSpPr>
        <p:spPr>
          <a:xfrm>
            <a:off x="2767011" y="3333750"/>
            <a:ext cx="1781175" cy="1228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service3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30F57-8D17-4FB2-9BE3-F2BD2A9D6F1A}"/>
              </a:ext>
            </a:extLst>
          </p:cNvPr>
          <p:cNvSpPr/>
          <p:nvPr/>
        </p:nvSpPr>
        <p:spPr>
          <a:xfrm>
            <a:off x="7181849" y="3333750"/>
            <a:ext cx="1781175" cy="1228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service4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7CAE2-A73E-4273-BDAA-3147640D1AF9}"/>
                  </a:ext>
                </a:extLst>
              </p14:cNvPr>
              <p14:cNvContentPartPr/>
              <p14:nvPr/>
            </p14:nvContentPartPr>
            <p14:xfrm>
              <a:off x="0" y="13320"/>
              <a:ext cx="12195000" cy="613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7CAE2-A73E-4273-BDAA-3147640D1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960"/>
                <a:ext cx="12213720" cy="61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65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1347-35A8-4F16-8E6C-D34DFCE4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few points..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09B1-1DFD-47C0-A2C4-168F4FB7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 err="1"/>
              <a:t>ETag</a:t>
            </a:r>
            <a:endParaRPr lang="en-IN" dirty="0"/>
          </a:p>
          <a:p>
            <a:pPr lvl="2" algn="ctr"/>
            <a:r>
              <a:rPr lang="en-IN" dirty="0"/>
              <a:t>Entity tag</a:t>
            </a:r>
          </a:p>
          <a:p>
            <a:pPr algn="ctr"/>
            <a:r>
              <a:rPr lang="en-IN" dirty="0"/>
              <a:t>Used for </a:t>
            </a:r>
          </a:p>
          <a:p>
            <a:pPr lvl="2" algn="ctr"/>
            <a:r>
              <a:rPr lang="en-IN" dirty="0"/>
              <a:t>Caching of unchanged sources - 304</a:t>
            </a:r>
          </a:p>
          <a:p>
            <a:pPr lvl="2" algn="ctr"/>
            <a:r>
              <a:rPr lang="en-IN" dirty="0"/>
              <a:t>Validation - Avoiding mid-air collisions - 412</a:t>
            </a:r>
          </a:p>
          <a:p>
            <a:pPr algn="ctr"/>
            <a:r>
              <a:rPr lang="en-IN" dirty="0"/>
              <a:t>Http status 304 : Not Modified</a:t>
            </a:r>
          </a:p>
          <a:p>
            <a:pPr algn="ctr"/>
            <a:r>
              <a:rPr lang="en-IN" dirty="0"/>
              <a:t>Http status 412 : Precondition Failed</a:t>
            </a:r>
          </a:p>
          <a:p>
            <a:pPr algn="ctr"/>
            <a:r>
              <a:rPr lang="en-IN" dirty="0"/>
              <a:t>If-None-Match header with request</a:t>
            </a:r>
          </a:p>
        </p:txBody>
      </p:sp>
    </p:spTree>
    <p:extLst>
      <p:ext uri="{BB962C8B-B14F-4D97-AF65-F5344CB8AC3E}">
        <p14:creationId xmlns:p14="http://schemas.microsoft.com/office/powerpoint/2010/main" val="706952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00E-A561-44CB-9D1E-2A0D115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2AA4-DB3B-491B-A8F9-78A0DE9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engine – front end code</a:t>
            </a:r>
          </a:p>
          <a:p>
            <a:r>
              <a:rPr lang="en-IN" dirty="0"/>
              <a:t>Rest services</a:t>
            </a:r>
          </a:p>
          <a:p>
            <a:r>
              <a:rPr lang="en-IN" dirty="0"/>
              <a:t>Applying </a:t>
            </a:r>
            <a:r>
              <a:rPr lang="en-IN" dirty="0" err="1"/>
              <a:t>ETag</a:t>
            </a:r>
            <a:r>
              <a:rPr lang="en-IN" dirty="0"/>
              <a:t> filter for specific endpoint</a:t>
            </a:r>
          </a:p>
          <a:p>
            <a:r>
              <a:rPr lang="en-IN" dirty="0"/>
              <a:t>Customizing the </a:t>
            </a:r>
            <a:r>
              <a:rPr lang="en-IN" dirty="0" err="1"/>
              <a:t>Etag</a:t>
            </a:r>
            <a:r>
              <a:rPr lang="en-IN" dirty="0"/>
              <a:t> value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50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9A9D-66E8-4EE3-87C0-8B2B29CA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Refrences</a:t>
            </a:r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C8FE-2532-4244-9849-677A41D2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https://developer.mozilla.org/en-US/docs/Web/HTTP/Headers/ETag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https://www.infoq.com/articles/etags/</a:t>
            </a:r>
            <a:endParaRPr lang="en-IN" dirty="0"/>
          </a:p>
          <a:p>
            <a:r>
              <a:rPr lang="en-IN" dirty="0">
                <a:hlinkClick r:id="rId4"/>
              </a:rPr>
              <a:t>https://www.mnot.net/blog/2007/08/07/etags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525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AD7E-09A2-4B97-A497-7A2BD637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points about </a:t>
            </a:r>
            <a:r>
              <a:rPr lang="en-IN" i="1" dirty="0" err="1"/>
              <a:t>ETag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BC74-5E6F-4549-BE9F-CD3178D4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“entity value for the requested variant”</a:t>
            </a:r>
          </a:p>
          <a:p>
            <a:r>
              <a:rPr lang="en-US" dirty="0" err="1">
                <a:solidFill>
                  <a:srgbClr val="92D050"/>
                </a:solidFill>
              </a:rPr>
              <a:t>ETags</a:t>
            </a:r>
            <a:r>
              <a:rPr lang="en-US" dirty="0"/>
              <a:t> are used in conjunction with the </a:t>
            </a:r>
            <a:r>
              <a:rPr lang="en-US" b="1" dirty="0">
                <a:solidFill>
                  <a:srgbClr val="92D050"/>
                </a:solidFill>
              </a:rPr>
              <a:t>"If-None-Match" </a:t>
            </a:r>
            <a:r>
              <a:rPr lang="en-US" dirty="0"/>
              <a:t>header on a GET request </a:t>
            </a:r>
          </a:p>
          <a:p>
            <a:r>
              <a:rPr lang="en-US" dirty="0"/>
              <a:t>By default tag is generated using MD5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4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Avenir Next LT Pro</vt:lpstr>
      <vt:lpstr>Calibri</vt:lpstr>
      <vt:lpstr>Colonna MT</vt:lpstr>
      <vt:lpstr>Tw Cen MT</vt:lpstr>
      <vt:lpstr>ShapesVTI</vt:lpstr>
      <vt:lpstr>ETAG FILTER + SPRING BOOT</vt:lpstr>
      <vt:lpstr>Agenda..</vt:lpstr>
      <vt:lpstr>PowerPoint Presentation</vt:lpstr>
      <vt:lpstr>PowerPoint Presentation</vt:lpstr>
      <vt:lpstr>Note few points..</vt:lpstr>
      <vt:lpstr>Use cases</vt:lpstr>
      <vt:lpstr>Refrences..</vt:lpstr>
      <vt:lpstr>Few points about ETag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ETAG FILTER + SPRING BOOT</dc:title>
  <dc:creator>Arvind Maurya</dc:creator>
  <cp:lastModifiedBy>Arvind Maurya</cp:lastModifiedBy>
  <cp:revision>35</cp:revision>
  <dcterms:created xsi:type="dcterms:W3CDTF">2020-06-06T17:46:30Z</dcterms:created>
  <dcterms:modified xsi:type="dcterms:W3CDTF">2020-06-07T19:30:17Z</dcterms:modified>
</cp:coreProperties>
</file>