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5A54E-1780-4C8B-B2A8-CC6B9DEDA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32977-2069-42C9-A111-3C89CCAE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Linear</a:t>
            </a:r>
            <a:r>
              <a:rPr lang="en-IN" sz="540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FFFF"/>
                </a:solidFill>
              </a:rPr>
              <a:t>Search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D2BE0-2AAB-423D-ADEF-FFD85ED7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85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D8A-1716-4379-9052-A4DD8CCA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B700-2F3E-4512-B1B7-941EBA43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Set of elements where a single element to be searched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Element to be searched  - target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Steps to perform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Start traversing from the first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Match the target element with each of the element from set of elements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If match found return the index of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Else return -1, means element is not found</a:t>
            </a:r>
          </a:p>
        </p:txBody>
      </p:sp>
    </p:spTree>
    <p:extLst>
      <p:ext uri="{BB962C8B-B14F-4D97-AF65-F5344CB8AC3E}">
        <p14:creationId xmlns:p14="http://schemas.microsoft.com/office/powerpoint/2010/main" val="3130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3450-68E5-4772-870B-4061209D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2F22-42D9-43E6-8DBF-CD8EEE7C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complexity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Worst case - O(n)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Average case – O(n)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Best case – O(1)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Space Complexity - O(1)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65E4FB-4A51-4B6B-8520-A4F1A64E1541}"/>
              </a:ext>
            </a:extLst>
          </p:cNvPr>
          <p:cNvCxnSpPr/>
          <p:nvPr/>
        </p:nvCxnSpPr>
        <p:spPr>
          <a:xfrm>
            <a:off x="6772275" y="2409825"/>
            <a:ext cx="0" cy="2076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D9D75-2FEB-4B0F-8F5D-8740F5D8B13E}"/>
              </a:ext>
            </a:extLst>
          </p:cNvPr>
          <p:cNvCxnSpPr>
            <a:cxnSpLocks/>
          </p:cNvCxnSpPr>
          <p:nvPr/>
        </p:nvCxnSpPr>
        <p:spPr>
          <a:xfrm flipH="1">
            <a:off x="6772276" y="4486275"/>
            <a:ext cx="2463164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A01D7-C4A6-4A81-AAD9-7EE49EF3ED9B}"/>
              </a:ext>
            </a:extLst>
          </p:cNvPr>
          <p:cNvCxnSpPr>
            <a:cxnSpLocks/>
          </p:cNvCxnSpPr>
          <p:nvPr/>
        </p:nvCxnSpPr>
        <p:spPr>
          <a:xfrm flipH="1">
            <a:off x="6783072" y="2824480"/>
            <a:ext cx="1802128" cy="166179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D7AD-97CB-4C33-9CCD-302BD0B3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4CF5-EB54-4FB7-BE8C-D1BE235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Binary Search..</a:t>
            </a:r>
          </a:p>
        </p:txBody>
      </p:sp>
    </p:spTree>
    <p:extLst>
      <p:ext uri="{BB962C8B-B14F-4D97-AF65-F5344CB8AC3E}">
        <p14:creationId xmlns:p14="http://schemas.microsoft.com/office/powerpoint/2010/main" val="3831571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D3823"/>
      </a:dk2>
      <a:lt2>
        <a:srgbClr val="E2E6E8"/>
      </a:lt2>
      <a:accent1>
        <a:srgbClr val="E77229"/>
      </a:accent1>
      <a:accent2>
        <a:srgbClr val="C09E15"/>
      </a:accent2>
      <a:accent3>
        <a:srgbClr val="8FAF1F"/>
      </a:accent3>
      <a:accent4>
        <a:srgbClr val="50B814"/>
      </a:accent4>
      <a:accent5>
        <a:srgbClr val="21BC29"/>
      </a:accent5>
      <a:accent6>
        <a:srgbClr val="14BB62"/>
      </a:accent6>
      <a:hlink>
        <a:srgbClr val="3D89B9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RetrospectVTI</vt:lpstr>
      <vt:lpstr>Linear Search Algorithm</vt:lpstr>
      <vt:lpstr>Algorithm</vt:lpstr>
      <vt:lpstr>Algorithm analysis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 algorithm</dc:title>
  <dc:creator>Arvind Maurya</dc:creator>
  <cp:lastModifiedBy>Arvind Maurya</cp:lastModifiedBy>
  <cp:revision>17</cp:revision>
  <dcterms:created xsi:type="dcterms:W3CDTF">2019-07-29T03:52:56Z</dcterms:created>
  <dcterms:modified xsi:type="dcterms:W3CDTF">2019-07-29T05:27:06Z</dcterms:modified>
</cp:coreProperties>
</file>