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8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2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5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3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0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8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1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6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9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0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26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EAB6A-9D5A-481B-AE0E-7AC0779084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751" b="9979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D5C0EAA-FBA9-4230-BBB3-D1EF4657FF8B}"/>
              </a:ext>
            </a:extLst>
          </p:cNvPr>
          <p:cNvSpPr txBox="1">
            <a:spLocks/>
          </p:cNvSpPr>
          <p:nvPr/>
        </p:nvSpPr>
        <p:spPr>
          <a:xfrm>
            <a:off x="355600" y="1447800"/>
            <a:ext cx="11501119" cy="2952749"/>
          </a:xfrm>
          <a:prstGeom prst="rect">
            <a:avLst/>
          </a:prstGeom>
          <a:scene3d>
            <a:camera prst="perspectiveAbove"/>
            <a:lightRig rig="threePt" dir="t"/>
          </a:scene3d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9600" dirty="0">
                <a:latin typeface="Algerian" panose="04020705040A02060702" pitchFamily="82" charset="0"/>
              </a:rPr>
              <a:t>SECURE HASHING</a:t>
            </a:r>
            <a:br>
              <a:rPr lang="en-IN" sz="9600" dirty="0">
                <a:latin typeface="Algerian" panose="04020705040A02060702" pitchFamily="82" charset="0"/>
              </a:rPr>
            </a:br>
            <a:r>
              <a:rPr lang="en-IN" sz="9600" dirty="0"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98161A8C-611F-45D8-A173-E185807CC36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47775" cy="381000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B050"/>
                </a:solidFill>
              </a:rPr>
              <a:t>ARVIND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9AC68A30-7112-42B4-A71C-CB81AF2D3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2134" y="4703921"/>
            <a:ext cx="5466567" cy="483551"/>
          </a:xfrm>
          <a:solidFill>
            <a:srgbClr val="92D050"/>
          </a:solidFill>
        </p:spPr>
        <p:txBody>
          <a:bodyPr>
            <a:normAutofit/>
          </a:bodyPr>
          <a:lstStyle/>
          <a:p>
            <a:pPr algn="ctr"/>
            <a:r>
              <a:rPr lang="en-IN" b="1" dirty="0"/>
              <a:t>-- #GREENLEARNER --</a:t>
            </a:r>
          </a:p>
        </p:txBody>
      </p:sp>
      <p:sp>
        <p:nvSpPr>
          <p:cNvPr id="7" name="Star: 6 Points 6">
            <a:extLst>
              <a:ext uri="{FF2B5EF4-FFF2-40B4-BE49-F238E27FC236}">
                <a16:creationId xmlns:a16="http://schemas.microsoft.com/office/drawing/2014/main" id="{27833F83-A520-4960-884C-DFCCF8B4AA71}"/>
              </a:ext>
            </a:extLst>
          </p:cNvPr>
          <p:cNvSpPr/>
          <p:nvPr/>
        </p:nvSpPr>
        <p:spPr>
          <a:xfrm>
            <a:off x="134966" y="3286125"/>
            <a:ext cx="1947712" cy="1333497"/>
          </a:xfrm>
          <a:prstGeom prst="star6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SHA256</a:t>
            </a:r>
          </a:p>
        </p:txBody>
      </p:sp>
      <p:sp>
        <p:nvSpPr>
          <p:cNvPr id="21" name="Star: 6 Points 20">
            <a:extLst>
              <a:ext uri="{FF2B5EF4-FFF2-40B4-BE49-F238E27FC236}">
                <a16:creationId xmlns:a16="http://schemas.microsoft.com/office/drawing/2014/main" id="{A898B8AB-31E4-4EE9-9D3E-39DFBC7BFACE}"/>
              </a:ext>
            </a:extLst>
          </p:cNvPr>
          <p:cNvSpPr/>
          <p:nvPr/>
        </p:nvSpPr>
        <p:spPr>
          <a:xfrm>
            <a:off x="9135465" y="85726"/>
            <a:ext cx="2538888" cy="1495424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Salting</a:t>
            </a:r>
          </a:p>
        </p:txBody>
      </p:sp>
      <p:sp>
        <p:nvSpPr>
          <p:cNvPr id="23" name="Star: 6 Points 22">
            <a:extLst>
              <a:ext uri="{FF2B5EF4-FFF2-40B4-BE49-F238E27FC236}">
                <a16:creationId xmlns:a16="http://schemas.microsoft.com/office/drawing/2014/main" id="{FB0AF21A-5226-41EE-9B8F-883B09C0B351}"/>
              </a:ext>
            </a:extLst>
          </p:cNvPr>
          <p:cNvSpPr/>
          <p:nvPr/>
        </p:nvSpPr>
        <p:spPr>
          <a:xfrm>
            <a:off x="2438278" y="337031"/>
            <a:ext cx="3124322" cy="1333497"/>
          </a:xfrm>
          <a:prstGeom prst="star6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err="1"/>
              <a:t>BCrypt</a:t>
            </a:r>
            <a:endParaRPr lang="en-IN" sz="3200" b="1" dirty="0"/>
          </a:p>
        </p:txBody>
      </p:sp>
      <p:sp>
        <p:nvSpPr>
          <p:cNvPr id="25" name="Star: 6 Points 24">
            <a:extLst>
              <a:ext uri="{FF2B5EF4-FFF2-40B4-BE49-F238E27FC236}">
                <a16:creationId xmlns:a16="http://schemas.microsoft.com/office/drawing/2014/main" id="{C8232310-A89A-4A76-B55B-0C2F4B8B5415}"/>
              </a:ext>
            </a:extLst>
          </p:cNvPr>
          <p:cNvSpPr/>
          <p:nvPr/>
        </p:nvSpPr>
        <p:spPr>
          <a:xfrm>
            <a:off x="9135465" y="4548935"/>
            <a:ext cx="2721253" cy="1528014"/>
          </a:xfrm>
          <a:prstGeom prst="star6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PBKDF2</a:t>
            </a:r>
          </a:p>
        </p:txBody>
      </p:sp>
      <p:sp>
        <p:nvSpPr>
          <p:cNvPr id="26" name="Star: 6 Points 25">
            <a:extLst>
              <a:ext uri="{FF2B5EF4-FFF2-40B4-BE49-F238E27FC236}">
                <a16:creationId xmlns:a16="http://schemas.microsoft.com/office/drawing/2014/main" id="{C01D226F-4347-47C5-A8B0-4D22FE11CE7D}"/>
              </a:ext>
            </a:extLst>
          </p:cNvPr>
          <p:cNvSpPr/>
          <p:nvPr/>
        </p:nvSpPr>
        <p:spPr>
          <a:xfrm>
            <a:off x="1207658" y="5127388"/>
            <a:ext cx="3124322" cy="1333497"/>
          </a:xfrm>
          <a:prstGeom prst="star6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err="1"/>
              <a:t>SCrypt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856141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0D8C-4C89-4A4C-A7FC-AFB11536793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IN" dirty="0"/>
              <a:t>Why Secure Hashing??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84343-80F8-46C9-86EF-9CAD22E8371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6616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6663</TotalTime>
  <Words>18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Calibri</vt:lpstr>
      <vt:lpstr>Tw Cen MT</vt:lpstr>
      <vt:lpstr>Wingdings 2</vt:lpstr>
      <vt:lpstr>RetrospectVTI</vt:lpstr>
      <vt:lpstr>PowerPoint Presentation</vt:lpstr>
      <vt:lpstr>Why Secure Hashing??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 Maurya</dc:creator>
  <cp:lastModifiedBy>Arvind Maurya</cp:lastModifiedBy>
  <cp:revision>8</cp:revision>
  <dcterms:created xsi:type="dcterms:W3CDTF">2019-11-30T16:04:44Z</dcterms:created>
  <dcterms:modified xsi:type="dcterms:W3CDTF">2019-12-05T07:07:48Z</dcterms:modified>
</cp:coreProperties>
</file>