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58" r:id="rId2"/>
  </p:sldMasterIdLst>
  <p:sldIdLst>
    <p:sldId id="256" r:id="rId3"/>
    <p:sldId id="278" r:id="rId4"/>
    <p:sldId id="277" r:id="rId5"/>
    <p:sldId id="279" r:id="rId6"/>
    <p:sldId id="258" r:id="rId7"/>
    <p:sldId id="291" r:id="rId8"/>
    <p:sldId id="292" r:id="rId9"/>
    <p:sldId id="29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0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84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7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8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5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1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2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05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01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1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2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0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6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6" r:id="rId5"/>
    <p:sldLayoutId id="2147483750" r:id="rId6"/>
    <p:sldLayoutId id="2147483751" r:id="rId7"/>
    <p:sldLayoutId id="2147483752" r:id="rId8"/>
    <p:sldLayoutId id="2147483755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96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vind-kumar-108a4b2b/" TargetMode="External"/><Relationship Id="rId2" Type="http://schemas.openxmlformats.org/officeDocument/2006/relationships/hyperlink" Target="https://www.facebook.com/greenlear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>SERVICE </a:t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b="1" dirty="0">
                <a:latin typeface="Algerian" panose="04020705040A02060702" pitchFamily="82" charset="0"/>
              </a:rPr>
              <a:t> &amp; </a:t>
            </a:r>
            <a: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08" y="4276725"/>
            <a:ext cx="271462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61" y="0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C30B904-A1B2-4F4D-89D8-1369DBF66F2C}"/>
              </a:ext>
            </a:extLst>
          </p:cNvPr>
          <p:cNvSpPr/>
          <p:nvPr/>
        </p:nvSpPr>
        <p:spPr>
          <a:xfrm>
            <a:off x="721086" y="4276725"/>
            <a:ext cx="3803289" cy="2057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63215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86603"/>
            <a:ext cx="11029615" cy="145075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Senior software developer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7+ years of experience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Polyglot programmer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Passion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Facebook – </a:t>
            </a:r>
            <a:r>
              <a:rPr lang="en-IN" dirty="0">
                <a:hlinkClick r:id="rId2"/>
              </a:rPr>
              <a:t>https://www.facebook.com/greenlearner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LinkedIn - </a:t>
            </a:r>
            <a:r>
              <a:rPr lang="en-IN" dirty="0">
                <a:hlinkClick r:id="rId3"/>
              </a:rPr>
              <a:t>https://www.linkedin.com/in/arvind-kumar-108a4b2b/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17F0E-0A25-4D7A-8757-FB1D46FA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2340864"/>
            <a:ext cx="4562307" cy="3634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0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108" y="4571999"/>
            <a:ext cx="2714625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38100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A8CB7-AF1E-4589-AB4E-E2E4FB410DA0}"/>
              </a:ext>
            </a:extLst>
          </p:cNvPr>
          <p:cNvSpPr/>
          <p:nvPr/>
        </p:nvSpPr>
        <p:spPr>
          <a:xfrm>
            <a:off x="2876550" y="3364743"/>
            <a:ext cx="6924675" cy="1015663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939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Important for microservices architecture</a:t>
            </a:r>
          </a:p>
          <a:p>
            <a:r>
              <a:rPr lang="en-IN" b="1" dirty="0"/>
              <a:t>Client Side service discovery</a:t>
            </a:r>
          </a:p>
          <a:p>
            <a:r>
              <a:rPr lang="en-IN" b="1" dirty="0"/>
              <a:t>Server side servicer discovery</a:t>
            </a:r>
          </a:p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Client Side 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066925"/>
            <a:ext cx="5161850" cy="467677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Why</a:t>
            </a:r>
          </a:p>
          <a:p>
            <a:pPr lvl="1"/>
            <a:r>
              <a:rPr lang="en-US" b="1" dirty="0"/>
              <a:t>Dynamic change in number and location of services</a:t>
            </a:r>
          </a:p>
          <a:p>
            <a:pPr lvl="1"/>
            <a:r>
              <a:rPr lang="en-US" b="1" dirty="0"/>
              <a:t>Dynamic URL when deployed in cloud</a:t>
            </a:r>
          </a:p>
          <a:p>
            <a:r>
              <a:rPr lang="en-US" b="1" dirty="0"/>
              <a:t>Solution</a:t>
            </a:r>
          </a:p>
          <a:p>
            <a:pPr lvl="1"/>
            <a:r>
              <a:rPr lang="en-US" b="1" dirty="0"/>
              <a:t>Some kind of registration service</a:t>
            </a:r>
          </a:p>
          <a:p>
            <a:pPr lvl="1"/>
            <a:r>
              <a:rPr lang="en-US" b="1" dirty="0"/>
              <a:t>Dynamic maintenance of microservice </a:t>
            </a:r>
            <a:r>
              <a:rPr lang="en-US" b="1" dirty="0" err="1"/>
              <a:t>urls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b="1" dirty="0"/>
              <a:t>Netflix Eureka is a service registry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9A3416-399B-49A6-9E16-58C64F13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1824038"/>
            <a:ext cx="6105525" cy="45044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1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/>
              <a:t>Server side servicer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0" y="2038350"/>
            <a:ext cx="3761675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AWS Elastic Load Balancer (ELB)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C7F140-AC38-40F0-ACA2-3A687757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4" y="1747621"/>
            <a:ext cx="5991225" cy="46295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8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44BB53-8607-46CB-8BED-E29299FAC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3" r="-1" b="35652"/>
          <a:stretch/>
        </p:blipFill>
        <p:spPr>
          <a:xfrm>
            <a:off x="19751" y="0"/>
            <a:ext cx="121722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D0F69-A02B-48E7-B5F8-0FBE5A45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1" y="523875"/>
            <a:ext cx="11869982" cy="44325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r>
              <a:rPr lang="en-IN" sz="6700" b="1" dirty="0">
                <a:latin typeface="Algerian" panose="04020705040A02060702" pitchFamily="82" charset="0"/>
              </a:rPr>
              <a:t>SERVICE </a:t>
            </a:r>
            <a:br>
              <a:rPr lang="en-IN" sz="6700" b="1" dirty="0">
                <a:latin typeface="Algerian" panose="04020705040A02060702" pitchFamily="82" charset="0"/>
              </a:rPr>
            </a:br>
            <a:r>
              <a:rPr lang="en-IN" sz="6700" b="1" dirty="0">
                <a:solidFill>
                  <a:srgbClr val="FF0000"/>
                </a:solidFill>
                <a:latin typeface="Algerian" panose="04020705040A02060702" pitchFamily="82" charset="0"/>
              </a:rPr>
              <a:t>REGISTRY</a:t>
            </a:r>
            <a:r>
              <a:rPr lang="en-IN" sz="6700" b="1" dirty="0">
                <a:latin typeface="Algerian" panose="04020705040A02060702" pitchFamily="82" charset="0"/>
              </a:rPr>
              <a:t> &amp; </a:t>
            </a:r>
            <a:r>
              <a:rPr lang="en-IN" sz="6700" b="1" dirty="0">
                <a:solidFill>
                  <a:srgbClr val="0070C0"/>
                </a:solidFill>
                <a:latin typeface="Algerian" panose="04020705040A02060702" pitchFamily="82" charset="0"/>
              </a:rPr>
              <a:t>DISCOVERY</a:t>
            </a:r>
            <a:br>
              <a:rPr lang="en-IN" b="1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br>
              <a:rPr lang="en-IN" b="1" dirty="0">
                <a:latin typeface="Algerian" panose="04020705040A02060702" pitchFamily="82" charset="0"/>
              </a:rPr>
            </a:br>
            <a:endParaRPr lang="en-IN" sz="6600" b="1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5C16A-1982-4F7C-8FF2-094A2A21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108" y="4571999"/>
            <a:ext cx="2714625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E10FFE0-DA50-425D-AB9C-5F0C2DE7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38100"/>
            <a:ext cx="3324224" cy="13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C30B904-A1B2-4F4D-89D8-1369DBF66F2C}"/>
              </a:ext>
            </a:extLst>
          </p:cNvPr>
          <p:cNvSpPr/>
          <p:nvPr/>
        </p:nvSpPr>
        <p:spPr>
          <a:xfrm>
            <a:off x="721086" y="4724400"/>
            <a:ext cx="3889014" cy="160972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MICROSERVICES ARCHITECTURE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058CC45-6533-4434-BCC1-400430658E70}"/>
              </a:ext>
            </a:extLst>
          </p:cNvPr>
          <p:cNvSpPr/>
          <p:nvPr/>
        </p:nvSpPr>
        <p:spPr>
          <a:xfrm>
            <a:off x="10944225" y="0"/>
            <a:ext cx="1211508" cy="733425"/>
          </a:xfrm>
          <a:prstGeom prst="snip1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97861-54CD-422C-9093-DAEC8063F235}"/>
              </a:ext>
            </a:extLst>
          </p:cNvPr>
          <p:cNvSpPr/>
          <p:nvPr/>
        </p:nvSpPr>
        <p:spPr>
          <a:xfrm>
            <a:off x="19750" y="6400800"/>
            <a:ext cx="1217224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A8CB7-AF1E-4589-AB4E-E2E4FB410DA0}"/>
              </a:ext>
            </a:extLst>
          </p:cNvPr>
          <p:cNvSpPr/>
          <p:nvPr/>
        </p:nvSpPr>
        <p:spPr>
          <a:xfrm>
            <a:off x="366713" y="3357066"/>
            <a:ext cx="11708057" cy="1015663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Demo – spring boot + eureka</a:t>
            </a:r>
            <a:endParaRPr lang="en-IN" sz="6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6718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DF9-5121-449E-BE9E-D21B2DCC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" y="702156"/>
            <a:ext cx="12152499" cy="100281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Introduction to service registry &amp;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D19B-0598-4B4D-BF8A-02BE9B5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0" y="2133600"/>
            <a:ext cx="12152500" cy="46101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AFED-B356-4EB9-B3F2-40D431051EDF}"/>
              </a:ext>
            </a:extLst>
          </p:cNvPr>
          <p:cNvSpPr/>
          <p:nvPr/>
        </p:nvSpPr>
        <p:spPr>
          <a:xfrm>
            <a:off x="0" y="6419850"/>
            <a:ext cx="12191999" cy="45720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6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C4124"/>
      </a:dk2>
      <a:lt2>
        <a:srgbClr val="F0ECEC"/>
      </a:lt2>
      <a:accent1>
        <a:srgbClr val="41B0B0"/>
      </a:accent1>
      <a:accent2>
        <a:srgbClr val="3BB381"/>
      </a:accent2>
      <a:accent3>
        <a:srgbClr val="36B64B"/>
      </a:accent3>
      <a:accent4>
        <a:srgbClr val="5CB43E"/>
      </a:accent4>
      <a:accent5>
        <a:srgbClr val="8DAA52"/>
      </a:accent5>
      <a:accent6>
        <a:srgbClr val="ACA33D"/>
      </a:accent6>
      <a:hlink>
        <a:srgbClr val="B47474"/>
      </a:hlink>
      <a:folHlink>
        <a:srgbClr val="878787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C4124"/>
    </a:dk2>
    <a:lt2>
      <a:srgbClr val="F0ECEC"/>
    </a:lt2>
    <a:accent1>
      <a:srgbClr val="41B0B0"/>
    </a:accent1>
    <a:accent2>
      <a:srgbClr val="3BB381"/>
    </a:accent2>
    <a:accent3>
      <a:srgbClr val="36B64B"/>
    </a:accent3>
    <a:accent4>
      <a:srgbClr val="5CB43E"/>
    </a:accent4>
    <a:accent5>
      <a:srgbClr val="8DAA52"/>
    </a:accent5>
    <a:accent6>
      <a:srgbClr val="ACA33D"/>
    </a:accent6>
    <a:hlink>
      <a:srgbClr val="B47474"/>
    </a:hlink>
    <a:folHlink>
      <a:srgbClr val="878787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C4124"/>
    </a:dk2>
    <a:lt2>
      <a:srgbClr val="F0ECEC"/>
    </a:lt2>
    <a:accent1>
      <a:srgbClr val="41B0B0"/>
    </a:accent1>
    <a:accent2>
      <a:srgbClr val="3BB381"/>
    </a:accent2>
    <a:accent3>
      <a:srgbClr val="36B64B"/>
    </a:accent3>
    <a:accent4>
      <a:srgbClr val="5CB43E"/>
    </a:accent4>
    <a:accent5>
      <a:srgbClr val="8DAA52"/>
    </a:accent5>
    <a:accent6>
      <a:srgbClr val="ACA33D"/>
    </a:accent6>
    <a:hlink>
      <a:srgbClr val="B47474"/>
    </a:hlink>
    <a:folHlink>
      <a:srgbClr val="87878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244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Avenir Next LT Pro</vt:lpstr>
      <vt:lpstr>Avenir Next LT Pro Light</vt:lpstr>
      <vt:lpstr>Calibri</vt:lpstr>
      <vt:lpstr>Franklin Gothic Book</vt:lpstr>
      <vt:lpstr>Franklin Gothic Demi</vt:lpstr>
      <vt:lpstr>Wingdings</vt:lpstr>
      <vt:lpstr>Wingdings 2</vt:lpstr>
      <vt:lpstr>RetrospectVTI</vt:lpstr>
      <vt:lpstr>DividendVTI</vt:lpstr>
      <vt:lpstr>                  SERVICE  REGISTRY &amp; DISCOVERY </vt:lpstr>
      <vt:lpstr>PowerPoint Presentation</vt:lpstr>
      <vt:lpstr>About me</vt:lpstr>
      <vt:lpstr>                  SERVICE  REGISTRY &amp; DISCOVERY  </vt:lpstr>
      <vt:lpstr>Introduction to service registry &amp; discovery</vt:lpstr>
      <vt:lpstr>Client Side service discovery</vt:lpstr>
      <vt:lpstr>Server side servicer discovery</vt:lpstr>
      <vt:lpstr>                  SERVICE  REGISTRY &amp; DISCOVERY  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  <vt:lpstr>Introduction to service registry &amp;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 DISCOVERY AND REGISTRY AND DISCOVERY</dc:title>
  <dc:creator>Arvind Maurya</dc:creator>
  <cp:lastModifiedBy>Arvind Maurya</cp:lastModifiedBy>
  <cp:revision>46</cp:revision>
  <dcterms:created xsi:type="dcterms:W3CDTF">2019-12-19T05:06:18Z</dcterms:created>
  <dcterms:modified xsi:type="dcterms:W3CDTF">2019-12-21T12:36:42Z</dcterms:modified>
</cp:coreProperties>
</file>