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CB16-C595-495F-98F8-2EEEAEC00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266D0-B10F-4105-BF4D-FA82F73CE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FC8A-E6FB-4EF3-BF7E-149C034D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4D97-605C-4133-B771-7767D491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886B-E612-451E-8918-77AAF0A8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0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8875-1192-4CC3-AB7B-73EB232E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B27A2-3863-4E22-8053-534DBFC05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F2C4-7CB5-40FF-A99D-44A7D1AB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B592-E4AA-4ABE-9051-9A781FE3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FA55A-AAB1-42E6-9B26-65328B37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6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85CE9-37F9-44E1-89D4-C0D6DB9E5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07F2C-E2CD-45F3-A070-FBE033CB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9459-C011-4463-B64F-F210AB6E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DB893-EEFC-4B75-94AA-260A07F6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B5BD5-2485-4F59-A40E-6D789987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3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B14E-78C0-4A49-9C79-0DC19F6F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5201-FC8A-43FD-9419-2078DEAE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5963C-E379-43FA-BAA0-50966E35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4EEEA-414F-4765-A27B-609E02CC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73BF6-BCA1-4D3B-8FC7-DCFBA8BF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8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E84-7204-45E8-B9E5-E2303559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AC452-5D42-4CA4-AF45-795052FF4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E172B-5861-4B56-BE1B-6F2A5CBA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12/31/2019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5D51-2165-4FA9-ABC9-34900716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4B287-F55E-4C54-8AE6-652E7C5D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EB46-32F1-43B7-89AD-8267E394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DE2C-DFC5-42D1-A667-7D1897109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5440B-4B04-4D70-87AC-1A1C62CA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B76CD-FAFB-4291-BC11-8A0E4283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18110-2A3D-4245-9B2A-E7BE8251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E4A06-7EA2-460F-A148-C96ACD2B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5256-50EF-49E4-A9B8-5B6D3695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4F023-D478-4EA8-97DC-C75D9CF79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A63EA-59F4-487C-93C7-088B0EAB7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426BC-D7EB-4257-9219-DB25AE364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8246E-CD4C-4D7C-8035-226B33F61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00812-8973-4AF4-AD81-B4A72A3A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1AB91-7DBA-4FF2-BBE5-E2ACE758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90BE7-B059-4BEB-AA84-4EF445AF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9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3DC6-1D11-4219-A537-BDFD6D0F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D9D07-321C-47AD-B61F-5007EA3E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68F8B-506E-4BFF-A268-81EC49F6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55AA-A27B-4385-B0E4-68A9842F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1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FC743-A8F7-4E63-9BD0-44881AB7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F0427-3FB8-48B0-AE90-04B77CF5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C3B06-4EDB-4708-B340-41BC1E00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2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1CFF-EA64-46B5-B464-3D306153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52E8-D056-462A-AB49-F1F86B23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E2D56-1A85-4039-BB47-DDCA76BB4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BB532-9049-47FB-9898-17B68D08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F29C5-3025-4EF9-B50B-AC462969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F17EB-4343-4D23-8AB7-6CD2F3B4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5A33-6609-489B-8093-2C840BBF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96D91-4C59-4E18-A14C-2519EB2E0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4DFA6-B5BB-429B-9BC8-DE3E82830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21CD-15FC-4AB3-A318-A2E9FCDD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12/31/2019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D406E-9B0D-43B8-B776-B95F60AF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014BE-0299-44A2-9792-23579C6B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1BF88-7332-4BD9-90F3-F21D8B91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58499-D116-41D7-B787-0C452F3A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927E-B71C-4386-BFF5-27351AFF6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85FF6-634B-460B-B77C-7D49A199B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82CA-1F08-455A-A79B-BD4731AEB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3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42651B-1754-419D-8EC5-9BB74A24E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b="15730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58AA67-5203-4335-988B-DD8CAD791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6825" y="1768270"/>
            <a:ext cx="9075153" cy="3688634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spring boot </a:t>
            </a:r>
            <a:r>
              <a:rPr lang="en-IN" dirty="0">
                <a:solidFill>
                  <a:srgbClr val="00B050"/>
                </a:solidFill>
                <a:latin typeface="Algerian" panose="04020705040A02060702" pitchFamily="82" charset="0"/>
              </a:rPr>
              <a:t>interview </a:t>
            </a:r>
            <a:r>
              <a:rPr lang="en-IN" dirty="0">
                <a:solidFill>
                  <a:srgbClr val="00B0F0"/>
                </a:solidFill>
                <a:latin typeface="Algerian" panose="04020705040A02060702" pitchFamily="82" charset="0"/>
              </a:rPr>
              <a:t>questions-Answers</a:t>
            </a:r>
            <a:br>
              <a:rPr lang="en-IN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dirty="0">
                <a:solidFill>
                  <a:srgbClr val="00B050"/>
                </a:solidFill>
                <a:latin typeface="Algerian" panose="04020705040A02060702" pitchFamily="82" charset="0"/>
              </a:rPr>
              <a:t>with</a:t>
            </a:r>
            <a:br>
              <a:rPr lang="en-IN" dirty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IN" dirty="0">
                <a:solidFill>
                  <a:srgbClr val="FF0000"/>
                </a:solidFill>
                <a:latin typeface="Algerian" panose="04020705040A02060702" pitchFamily="82" charset="0"/>
              </a:rPr>
              <a:t>detailed explanation</a:t>
            </a:r>
            <a:endParaRPr lang="en-IN" sz="4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1028" name="Picture 4" descr="Image result for spring boot">
            <a:extLst>
              <a:ext uri="{FF2B5EF4-FFF2-40B4-BE49-F238E27FC236}">
                <a16:creationId xmlns:a16="http://schemas.microsoft.com/office/drawing/2014/main" id="{9B088FF0-BF1A-4AB6-8796-7B6048094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8270"/>
            <a:ext cx="3116803" cy="16607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ring boot">
            <a:extLst>
              <a:ext uri="{FF2B5EF4-FFF2-40B4-BE49-F238E27FC236}">
                <a16:creationId xmlns:a16="http://schemas.microsoft.com/office/drawing/2014/main" id="{3EF09BCE-A21F-4D74-B1F1-05588A48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0"/>
            <a:ext cx="3116803" cy="20565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400B9F0-6B01-441B-AF72-08BCF8C205F6}"/>
              </a:ext>
            </a:extLst>
          </p:cNvPr>
          <p:cNvSpPr/>
          <p:nvPr/>
        </p:nvSpPr>
        <p:spPr>
          <a:xfrm>
            <a:off x="7743824" y="5327087"/>
            <a:ext cx="5158409" cy="166073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00B050"/>
                </a:solidFill>
                <a:latin typeface="Algerian" panose="04020705040A02060702" pitchFamily="82" charset="0"/>
              </a:rPr>
              <a:t>Complete </a:t>
            </a:r>
          </a:p>
          <a:p>
            <a:pPr algn="ctr"/>
            <a:r>
              <a:rPr lang="en-IN" sz="3200" dirty="0">
                <a:solidFill>
                  <a:srgbClr val="00B050"/>
                </a:solidFill>
                <a:latin typeface="Algerian" panose="04020705040A02060702" pitchFamily="82" charset="0"/>
              </a:rPr>
              <a:t>Understanding</a:t>
            </a:r>
          </a:p>
        </p:txBody>
      </p:sp>
    </p:spTree>
    <p:extLst>
      <p:ext uri="{BB962C8B-B14F-4D97-AF65-F5344CB8AC3E}">
        <p14:creationId xmlns:p14="http://schemas.microsoft.com/office/powerpoint/2010/main" val="69699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D209-A441-481E-AE59-2E28CC733A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1. What/Why/When about Spring Boot?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7F5B-044E-4034-B5BC-8B4CFE0253A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47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D209-A441-481E-AE59-2E28CC733A1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2. Tell me about some features </a:t>
            </a:r>
            <a:r>
              <a:rPr lang="en-IN"/>
              <a:t>of Spring Boot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7F5B-044E-4034-B5BC-8B4CFE0253A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64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spring boot interview questions-Answers with detailed explanation</vt:lpstr>
      <vt:lpstr>1. What/Why/When about Spring Boot?</vt:lpstr>
      <vt:lpstr>2. Tell me about some features of Spring Boot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interview questions with answer</dc:title>
  <dc:creator>Arvind Maurya</dc:creator>
  <cp:lastModifiedBy>Arvind Maurya</cp:lastModifiedBy>
  <cp:revision>15</cp:revision>
  <dcterms:created xsi:type="dcterms:W3CDTF">2019-12-31T18:25:30Z</dcterms:created>
  <dcterms:modified xsi:type="dcterms:W3CDTF">2019-12-31T19:22:22Z</dcterms:modified>
</cp:coreProperties>
</file>