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EA3FA-EB7A-4800-A0C5-1B5615A647F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A01D0E6-E384-415D-8B74-844BE5EA7AA1}">
      <dgm:prSet/>
      <dgm:spPr/>
      <dgm:t>
        <a:bodyPr/>
        <a:lstStyle/>
        <a:p>
          <a:r>
            <a:rPr lang="en-US" dirty="0"/>
            <a:t>Find bugs and security issues early</a:t>
          </a:r>
          <a:endParaRPr lang="en-IN" dirty="0"/>
        </a:p>
      </dgm:t>
    </dgm:pt>
    <dgm:pt modelId="{AB26BF10-764C-4E24-9D30-A0E64063AD0F}" type="parTrans" cxnId="{AF5EBD19-C806-471B-9B14-D9B0E219292C}">
      <dgm:prSet/>
      <dgm:spPr/>
      <dgm:t>
        <a:bodyPr/>
        <a:lstStyle/>
        <a:p>
          <a:endParaRPr lang="en-IN"/>
        </a:p>
      </dgm:t>
    </dgm:pt>
    <dgm:pt modelId="{AC02B0D0-6F91-455E-B15E-66CC7042ECF3}" type="sibTrans" cxnId="{AF5EBD19-C806-471B-9B14-D9B0E219292C}">
      <dgm:prSet/>
      <dgm:spPr/>
      <dgm:t>
        <a:bodyPr/>
        <a:lstStyle/>
        <a:p>
          <a:endParaRPr lang="en-IN"/>
        </a:p>
      </dgm:t>
    </dgm:pt>
    <dgm:pt modelId="{44374658-D699-4B19-9939-7904A2494855}">
      <dgm:prSet/>
      <dgm:spPr/>
      <dgm:t>
        <a:bodyPr/>
        <a:lstStyle/>
        <a:p>
          <a:r>
            <a:rPr lang="en-US"/>
            <a:t>Improve the readability of our code</a:t>
          </a:r>
          <a:endParaRPr lang="en-IN"/>
        </a:p>
      </dgm:t>
    </dgm:pt>
    <dgm:pt modelId="{7C1DCEF9-7E20-4CF3-A89F-33663DAEA595}" type="parTrans" cxnId="{102EF210-30CD-483A-B9D1-938F12F68026}">
      <dgm:prSet/>
      <dgm:spPr/>
      <dgm:t>
        <a:bodyPr/>
        <a:lstStyle/>
        <a:p>
          <a:endParaRPr lang="en-IN"/>
        </a:p>
      </dgm:t>
    </dgm:pt>
    <dgm:pt modelId="{8CD1F731-1901-4061-8B12-3D7C0B833821}" type="sibTrans" cxnId="{102EF210-30CD-483A-B9D1-938F12F68026}">
      <dgm:prSet/>
      <dgm:spPr/>
      <dgm:t>
        <a:bodyPr/>
        <a:lstStyle/>
        <a:p>
          <a:endParaRPr lang="en-IN"/>
        </a:p>
      </dgm:t>
    </dgm:pt>
    <dgm:pt modelId="{52D4DE09-B9E5-4CF3-815B-C4E5B78416CB}">
      <dgm:prSet/>
      <dgm:spPr/>
      <dgm:t>
        <a:bodyPr/>
        <a:lstStyle/>
        <a:p>
          <a:r>
            <a:rPr lang="en-US" dirty="0"/>
            <a:t>Provide a safety net to ensure all tasks are fully completed</a:t>
          </a:r>
          <a:endParaRPr lang="en-IN" dirty="0"/>
        </a:p>
      </dgm:t>
    </dgm:pt>
    <dgm:pt modelId="{D7481364-8DFD-4140-8A68-39EE0144F60E}" type="parTrans" cxnId="{7863C372-A17B-4C68-BCD5-457708C9207C}">
      <dgm:prSet/>
      <dgm:spPr/>
      <dgm:t>
        <a:bodyPr/>
        <a:lstStyle/>
        <a:p>
          <a:endParaRPr lang="en-IN"/>
        </a:p>
      </dgm:t>
    </dgm:pt>
    <dgm:pt modelId="{2D62255A-098B-42BA-B76A-C239C5D83C41}" type="sibTrans" cxnId="{7863C372-A17B-4C68-BCD5-457708C9207C}">
      <dgm:prSet/>
      <dgm:spPr/>
      <dgm:t>
        <a:bodyPr/>
        <a:lstStyle/>
        <a:p>
          <a:endParaRPr lang="en-IN"/>
        </a:p>
      </dgm:t>
    </dgm:pt>
    <dgm:pt modelId="{522B18A7-87DD-44AE-9917-3EE24D3BA545}">
      <dgm:prSet/>
      <dgm:spPr/>
      <dgm:t>
        <a:bodyPr/>
        <a:lstStyle/>
        <a:p>
          <a:r>
            <a:rPr lang="en-IN" dirty="0"/>
            <a:t>To make sure the design is good</a:t>
          </a:r>
        </a:p>
      </dgm:t>
    </dgm:pt>
    <dgm:pt modelId="{68F053FB-0E42-4D74-AD0B-7C8141DB9759}" type="parTrans" cxnId="{57D836C4-23B9-46C8-9D84-1180788A8088}">
      <dgm:prSet/>
      <dgm:spPr/>
      <dgm:t>
        <a:bodyPr/>
        <a:lstStyle/>
        <a:p>
          <a:endParaRPr lang="en-IN"/>
        </a:p>
      </dgm:t>
    </dgm:pt>
    <dgm:pt modelId="{F420CD93-C955-4918-B52F-17E3CE6203CC}" type="sibTrans" cxnId="{57D836C4-23B9-46C8-9D84-1180788A8088}">
      <dgm:prSet/>
      <dgm:spPr/>
      <dgm:t>
        <a:bodyPr/>
        <a:lstStyle/>
        <a:p>
          <a:endParaRPr lang="en-IN"/>
        </a:p>
      </dgm:t>
    </dgm:pt>
    <dgm:pt modelId="{DC75B0D5-CFB8-4C89-9499-185B11B984AA}">
      <dgm:prSet/>
      <dgm:spPr/>
      <dgm:t>
        <a:bodyPr/>
        <a:lstStyle/>
        <a:p>
          <a:r>
            <a:rPr lang="en-IN" dirty="0"/>
            <a:t>To share the knowledge</a:t>
          </a:r>
        </a:p>
      </dgm:t>
    </dgm:pt>
    <dgm:pt modelId="{34481E45-81A9-4371-BC83-044262387F8E}" type="parTrans" cxnId="{A0A00694-68AD-4783-9A1D-F6CE08D3DDE2}">
      <dgm:prSet/>
      <dgm:spPr/>
      <dgm:t>
        <a:bodyPr/>
        <a:lstStyle/>
        <a:p>
          <a:endParaRPr lang="en-IN"/>
        </a:p>
      </dgm:t>
    </dgm:pt>
    <dgm:pt modelId="{2AE6EB5F-40D7-466B-9D65-6FFD6F81D3E4}" type="sibTrans" cxnId="{A0A00694-68AD-4783-9A1D-F6CE08D3DDE2}">
      <dgm:prSet/>
      <dgm:spPr/>
      <dgm:t>
        <a:bodyPr/>
        <a:lstStyle/>
        <a:p>
          <a:endParaRPr lang="en-IN"/>
        </a:p>
      </dgm:t>
    </dgm:pt>
    <dgm:pt modelId="{FFCC972E-0E82-44C9-923D-62EADF309F63}">
      <dgm:prSet/>
      <dgm:spPr/>
      <dgm:t>
        <a:bodyPr/>
        <a:lstStyle/>
        <a:p>
          <a:r>
            <a:rPr lang="en-IN" dirty="0"/>
            <a:t>And the  list goes on..</a:t>
          </a:r>
        </a:p>
      </dgm:t>
    </dgm:pt>
    <dgm:pt modelId="{86E7DBBF-B74E-4A09-B45F-EBDC4475F2DF}" type="parTrans" cxnId="{46D4C4AF-B72B-4645-AD9C-A909367606F9}">
      <dgm:prSet/>
      <dgm:spPr/>
      <dgm:t>
        <a:bodyPr/>
        <a:lstStyle/>
        <a:p>
          <a:endParaRPr lang="en-IN"/>
        </a:p>
      </dgm:t>
    </dgm:pt>
    <dgm:pt modelId="{ACDD804C-79FA-41E6-ADB4-A849378DEAA4}" type="sibTrans" cxnId="{46D4C4AF-B72B-4645-AD9C-A909367606F9}">
      <dgm:prSet/>
      <dgm:spPr/>
      <dgm:t>
        <a:bodyPr/>
        <a:lstStyle/>
        <a:p>
          <a:endParaRPr lang="en-IN"/>
        </a:p>
      </dgm:t>
    </dgm:pt>
    <dgm:pt modelId="{689B06F3-29CF-4DBD-9D82-33E5F4D1A0F9}">
      <dgm:prSet/>
      <dgm:spPr/>
      <dgm:t>
        <a:bodyPr/>
        <a:lstStyle/>
        <a:p>
          <a:r>
            <a:rPr lang="en-IN" dirty="0"/>
            <a:t>…</a:t>
          </a:r>
        </a:p>
      </dgm:t>
    </dgm:pt>
    <dgm:pt modelId="{15F104D3-AAB9-4194-A2F2-EA6EAEA81D8B}" type="parTrans" cxnId="{D282CE87-5557-4337-96B6-AF20988EB3A5}">
      <dgm:prSet/>
      <dgm:spPr/>
      <dgm:t>
        <a:bodyPr/>
        <a:lstStyle/>
        <a:p>
          <a:endParaRPr lang="en-IN"/>
        </a:p>
      </dgm:t>
    </dgm:pt>
    <dgm:pt modelId="{CE6E81CB-5902-4363-898E-36033C370D06}" type="sibTrans" cxnId="{D282CE87-5557-4337-96B6-AF20988EB3A5}">
      <dgm:prSet/>
      <dgm:spPr/>
      <dgm:t>
        <a:bodyPr/>
        <a:lstStyle/>
        <a:p>
          <a:endParaRPr lang="en-IN"/>
        </a:p>
      </dgm:t>
    </dgm:pt>
    <dgm:pt modelId="{7CB072E5-1843-4A0A-AF18-FDDCEB55BB7A}" type="pres">
      <dgm:prSet presAssocID="{9FDEA3FA-EB7A-4800-A0C5-1B5615A647FE}" presName="Name0" presStyleCnt="0">
        <dgm:presLayoutVars>
          <dgm:chMax val="7"/>
          <dgm:dir/>
          <dgm:animOne val="branch"/>
        </dgm:presLayoutVars>
      </dgm:prSet>
      <dgm:spPr/>
    </dgm:pt>
    <dgm:pt modelId="{02AA1BC2-F0AD-40CF-B414-DC8860974D56}" type="pres">
      <dgm:prSet presAssocID="{7A01D0E6-E384-415D-8B74-844BE5EA7AA1}" presName="parTx1" presStyleLbl="node1" presStyleIdx="0" presStyleCnt="7"/>
      <dgm:spPr/>
    </dgm:pt>
    <dgm:pt modelId="{1EFA9DBF-9682-4516-BA8F-EEEAB22A5432}" type="pres">
      <dgm:prSet presAssocID="{44374658-D699-4B19-9939-7904A2494855}" presName="parTx2" presStyleLbl="node1" presStyleIdx="1" presStyleCnt="7"/>
      <dgm:spPr/>
    </dgm:pt>
    <dgm:pt modelId="{AFBA3C2C-C5B2-489A-82C5-397CF2E85791}" type="pres">
      <dgm:prSet presAssocID="{52D4DE09-B9E5-4CF3-815B-C4E5B78416CB}" presName="parTx3" presStyleLbl="node1" presStyleIdx="2" presStyleCnt="7"/>
      <dgm:spPr/>
    </dgm:pt>
    <dgm:pt modelId="{3765BAAC-0654-4C9F-9DF8-D4D220BFDEFD}" type="pres">
      <dgm:prSet presAssocID="{522B18A7-87DD-44AE-9917-3EE24D3BA545}" presName="parTx4" presStyleLbl="node1" presStyleIdx="3" presStyleCnt="7"/>
      <dgm:spPr/>
    </dgm:pt>
    <dgm:pt modelId="{A1A7D669-E63B-49BA-BCA2-8FAE5B72F4F4}" type="pres">
      <dgm:prSet presAssocID="{DC75B0D5-CFB8-4C89-9499-185B11B984AA}" presName="parTx5" presStyleLbl="node1" presStyleIdx="4" presStyleCnt="7"/>
      <dgm:spPr/>
    </dgm:pt>
    <dgm:pt modelId="{45EC3525-F258-400B-9E29-A47BFFEDEF21}" type="pres">
      <dgm:prSet presAssocID="{689B06F3-29CF-4DBD-9D82-33E5F4D1A0F9}" presName="parTx6" presStyleLbl="node1" presStyleIdx="5" presStyleCnt="7"/>
      <dgm:spPr/>
    </dgm:pt>
    <dgm:pt modelId="{E4B27B39-199B-4EC7-AB36-9DDE82995203}" type="pres">
      <dgm:prSet presAssocID="{FFCC972E-0E82-44C9-923D-62EADF309F63}" presName="parTx7" presStyleLbl="node1" presStyleIdx="6" presStyleCnt="7"/>
      <dgm:spPr/>
    </dgm:pt>
  </dgm:ptLst>
  <dgm:cxnLst>
    <dgm:cxn modelId="{102EF210-30CD-483A-B9D1-938F12F68026}" srcId="{9FDEA3FA-EB7A-4800-A0C5-1B5615A647FE}" destId="{44374658-D699-4B19-9939-7904A2494855}" srcOrd="1" destOrd="0" parTransId="{7C1DCEF9-7E20-4CF3-A89F-33663DAEA595}" sibTransId="{8CD1F731-1901-4061-8B12-3D7C0B833821}"/>
    <dgm:cxn modelId="{AF5EBD19-C806-471B-9B14-D9B0E219292C}" srcId="{9FDEA3FA-EB7A-4800-A0C5-1B5615A647FE}" destId="{7A01D0E6-E384-415D-8B74-844BE5EA7AA1}" srcOrd="0" destOrd="0" parTransId="{AB26BF10-764C-4E24-9D30-A0E64063AD0F}" sibTransId="{AC02B0D0-6F91-455E-B15E-66CC7042ECF3}"/>
    <dgm:cxn modelId="{BD3AC81B-A8A0-4594-9495-0454353DD7C8}" type="presOf" srcId="{522B18A7-87DD-44AE-9917-3EE24D3BA545}" destId="{3765BAAC-0654-4C9F-9DF8-D4D220BFDEFD}" srcOrd="0" destOrd="0" presId="urn:microsoft.com/office/officeart/2009/3/layout/SubStepProcess"/>
    <dgm:cxn modelId="{7863C372-A17B-4C68-BCD5-457708C9207C}" srcId="{9FDEA3FA-EB7A-4800-A0C5-1B5615A647FE}" destId="{52D4DE09-B9E5-4CF3-815B-C4E5B78416CB}" srcOrd="2" destOrd="0" parTransId="{D7481364-8DFD-4140-8A68-39EE0144F60E}" sibTransId="{2D62255A-098B-42BA-B76A-C239C5D83C41}"/>
    <dgm:cxn modelId="{C5F4187E-3348-42FF-8732-C1F52CAB93E8}" type="presOf" srcId="{7A01D0E6-E384-415D-8B74-844BE5EA7AA1}" destId="{02AA1BC2-F0AD-40CF-B414-DC8860974D56}" srcOrd="0" destOrd="0" presId="urn:microsoft.com/office/officeart/2009/3/layout/SubStepProcess"/>
    <dgm:cxn modelId="{D282CE87-5557-4337-96B6-AF20988EB3A5}" srcId="{9FDEA3FA-EB7A-4800-A0C5-1B5615A647FE}" destId="{689B06F3-29CF-4DBD-9D82-33E5F4D1A0F9}" srcOrd="5" destOrd="0" parTransId="{15F104D3-AAB9-4194-A2F2-EA6EAEA81D8B}" sibTransId="{CE6E81CB-5902-4363-898E-36033C370D06}"/>
    <dgm:cxn modelId="{1B2A4592-A9EC-4328-A164-5BACB9B93BE6}" type="presOf" srcId="{9FDEA3FA-EB7A-4800-A0C5-1B5615A647FE}" destId="{7CB072E5-1843-4A0A-AF18-FDDCEB55BB7A}" srcOrd="0" destOrd="0" presId="urn:microsoft.com/office/officeart/2009/3/layout/SubStepProcess"/>
    <dgm:cxn modelId="{A0A00694-68AD-4783-9A1D-F6CE08D3DDE2}" srcId="{9FDEA3FA-EB7A-4800-A0C5-1B5615A647FE}" destId="{DC75B0D5-CFB8-4C89-9499-185B11B984AA}" srcOrd="4" destOrd="0" parTransId="{34481E45-81A9-4371-BC83-044262387F8E}" sibTransId="{2AE6EB5F-40D7-466B-9D65-6FFD6F81D3E4}"/>
    <dgm:cxn modelId="{1A3EF1AE-CF4E-4683-9D21-6E8C63F7E883}" type="presOf" srcId="{FFCC972E-0E82-44C9-923D-62EADF309F63}" destId="{E4B27B39-199B-4EC7-AB36-9DDE82995203}" srcOrd="0" destOrd="0" presId="urn:microsoft.com/office/officeart/2009/3/layout/SubStepProcess"/>
    <dgm:cxn modelId="{46D4C4AF-B72B-4645-AD9C-A909367606F9}" srcId="{9FDEA3FA-EB7A-4800-A0C5-1B5615A647FE}" destId="{FFCC972E-0E82-44C9-923D-62EADF309F63}" srcOrd="6" destOrd="0" parTransId="{86E7DBBF-B74E-4A09-B45F-EBDC4475F2DF}" sibTransId="{ACDD804C-79FA-41E6-ADB4-A849378DEAA4}"/>
    <dgm:cxn modelId="{EF1B28BC-D3A4-46F8-B436-D3A535AD4EE8}" type="presOf" srcId="{44374658-D699-4B19-9939-7904A2494855}" destId="{1EFA9DBF-9682-4516-BA8F-EEEAB22A5432}" srcOrd="0" destOrd="0" presId="urn:microsoft.com/office/officeart/2009/3/layout/SubStepProcess"/>
    <dgm:cxn modelId="{D4AA98BC-9E47-4537-AE75-D7EF6A932644}" type="presOf" srcId="{52D4DE09-B9E5-4CF3-815B-C4E5B78416CB}" destId="{AFBA3C2C-C5B2-489A-82C5-397CF2E85791}" srcOrd="0" destOrd="0" presId="urn:microsoft.com/office/officeart/2009/3/layout/SubStepProcess"/>
    <dgm:cxn modelId="{57D836C4-23B9-46C8-9D84-1180788A8088}" srcId="{9FDEA3FA-EB7A-4800-A0C5-1B5615A647FE}" destId="{522B18A7-87DD-44AE-9917-3EE24D3BA545}" srcOrd="3" destOrd="0" parTransId="{68F053FB-0E42-4D74-AD0B-7C8141DB9759}" sibTransId="{F420CD93-C955-4918-B52F-17E3CE6203CC}"/>
    <dgm:cxn modelId="{974B27C7-F645-4600-ABB0-C9FE093604C1}" type="presOf" srcId="{DC75B0D5-CFB8-4C89-9499-185B11B984AA}" destId="{A1A7D669-E63B-49BA-BCA2-8FAE5B72F4F4}" srcOrd="0" destOrd="0" presId="urn:microsoft.com/office/officeart/2009/3/layout/SubStepProcess"/>
    <dgm:cxn modelId="{2BFA06F2-C2A5-476D-9DCC-89480D79CA06}" type="presOf" srcId="{689B06F3-29CF-4DBD-9D82-33E5F4D1A0F9}" destId="{45EC3525-F258-400B-9E29-A47BFFEDEF21}" srcOrd="0" destOrd="0" presId="urn:microsoft.com/office/officeart/2009/3/layout/SubStepProcess"/>
    <dgm:cxn modelId="{95A995D6-C033-4BEB-B698-A8E0D3E707F3}" type="presParOf" srcId="{7CB072E5-1843-4A0A-AF18-FDDCEB55BB7A}" destId="{02AA1BC2-F0AD-40CF-B414-DC8860974D56}" srcOrd="0" destOrd="0" presId="urn:microsoft.com/office/officeart/2009/3/layout/SubStepProcess"/>
    <dgm:cxn modelId="{1CD6EF0D-43BA-4A93-9297-D52187A1479F}" type="presParOf" srcId="{7CB072E5-1843-4A0A-AF18-FDDCEB55BB7A}" destId="{1EFA9DBF-9682-4516-BA8F-EEEAB22A5432}" srcOrd="1" destOrd="0" presId="urn:microsoft.com/office/officeart/2009/3/layout/SubStepProcess"/>
    <dgm:cxn modelId="{C2FB4552-A55C-48EF-9DBA-B9220759CC17}" type="presParOf" srcId="{7CB072E5-1843-4A0A-AF18-FDDCEB55BB7A}" destId="{AFBA3C2C-C5B2-489A-82C5-397CF2E85791}" srcOrd="2" destOrd="0" presId="urn:microsoft.com/office/officeart/2009/3/layout/SubStepProcess"/>
    <dgm:cxn modelId="{81118D62-AE1E-4217-8C71-FA7F32BAD436}" type="presParOf" srcId="{7CB072E5-1843-4A0A-AF18-FDDCEB55BB7A}" destId="{3765BAAC-0654-4C9F-9DF8-D4D220BFDEFD}" srcOrd="3" destOrd="0" presId="urn:microsoft.com/office/officeart/2009/3/layout/SubStepProcess"/>
    <dgm:cxn modelId="{A8ABDFF9-0584-4FF5-99D8-8805B5677703}" type="presParOf" srcId="{7CB072E5-1843-4A0A-AF18-FDDCEB55BB7A}" destId="{A1A7D669-E63B-49BA-BCA2-8FAE5B72F4F4}" srcOrd="4" destOrd="0" presId="urn:microsoft.com/office/officeart/2009/3/layout/SubStepProcess"/>
    <dgm:cxn modelId="{D09B7DD7-9350-4276-92E6-C88CA110F64D}" type="presParOf" srcId="{7CB072E5-1843-4A0A-AF18-FDDCEB55BB7A}" destId="{45EC3525-F258-400B-9E29-A47BFFEDEF21}" srcOrd="5" destOrd="0" presId="urn:microsoft.com/office/officeart/2009/3/layout/SubStepProcess"/>
    <dgm:cxn modelId="{7ACDC0EA-F009-4622-8842-D77D9C0959B1}" type="presParOf" srcId="{7CB072E5-1843-4A0A-AF18-FDDCEB55BB7A}" destId="{E4B27B39-199B-4EC7-AB36-9DDE82995203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97D984-5B88-4D16-8805-07106D1574B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326028A-9B51-47B5-836A-9BF882DA8896}">
      <dgm:prSet custT="1"/>
      <dgm:spPr/>
      <dgm:t>
        <a:bodyPr/>
        <a:lstStyle/>
        <a:p>
          <a:r>
            <a:rPr lang="en-IN" sz="4800" b="1" dirty="0">
              <a:latin typeface="Felix Titling" panose="04060505060202020A04" pitchFamily="82" charset="0"/>
            </a:rPr>
            <a:t>Thanks for your time</a:t>
          </a:r>
        </a:p>
      </dgm:t>
    </dgm:pt>
    <dgm:pt modelId="{F75E24AD-82F0-4B4C-9FF2-F12164EE82B6}" type="parTrans" cxnId="{50378892-FAD8-4D3F-BC08-7C908589651A}">
      <dgm:prSet/>
      <dgm:spPr/>
      <dgm:t>
        <a:bodyPr/>
        <a:lstStyle/>
        <a:p>
          <a:endParaRPr lang="en-IN"/>
        </a:p>
      </dgm:t>
    </dgm:pt>
    <dgm:pt modelId="{9B25C1BC-A062-4573-897F-8F51C6747B67}" type="sibTrans" cxnId="{50378892-FAD8-4D3F-BC08-7C908589651A}">
      <dgm:prSet/>
      <dgm:spPr/>
      <dgm:t>
        <a:bodyPr/>
        <a:lstStyle/>
        <a:p>
          <a:endParaRPr lang="en-IN"/>
        </a:p>
      </dgm:t>
    </dgm:pt>
    <dgm:pt modelId="{8DC39FB1-D1DD-4093-8E40-6FD9A8EA6B3A}" type="pres">
      <dgm:prSet presAssocID="{A797D984-5B88-4D16-8805-07106D1574B2}" presName="linear" presStyleCnt="0">
        <dgm:presLayoutVars>
          <dgm:dir/>
          <dgm:animLvl val="lvl"/>
          <dgm:resizeHandles val="exact"/>
        </dgm:presLayoutVars>
      </dgm:prSet>
      <dgm:spPr/>
    </dgm:pt>
    <dgm:pt modelId="{64137FAF-CF62-466C-97E2-2B394931BE35}" type="pres">
      <dgm:prSet presAssocID="{F326028A-9B51-47B5-836A-9BF882DA8896}" presName="parentLin" presStyleCnt="0"/>
      <dgm:spPr/>
    </dgm:pt>
    <dgm:pt modelId="{4E555B15-07F1-45A1-AFE9-AEF33F87A59A}" type="pres">
      <dgm:prSet presAssocID="{F326028A-9B51-47B5-836A-9BF882DA8896}" presName="parentLeftMargin" presStyleLbl="node1" presStyleIdx="0" presStyleCnt="1"/>
      <dgm:spPr/>
    </dgm:pt>
    <dgm:pt modelId="{C7D6E238-6180-4831-9312-77C686CAE4F1}" type="pres">
      <dgm:prSet presAssocID="{F326028A-9B51-47B5-836A-9BF882DA8896}" presName="parentText" presStyleLbl="node1" presStyleIdx="0" presStyleCnt="1" custScaleX="125745">
        <dgm:presLayoutVars>
          <dgm:chMax val="0"/>
          <dgm:bulletEnabled val="1"/>
        </dgm:presLayoutVars>
      </dgm:prSet>
      <dgm:spPr/>
    </dgm:pt>
    <dgm:pt modelId="{F9BAD748-C072-4D15-8245-EA0DA2C70185}" type="pres">
      <dgm:prSet presAssocID="{F326028A-9B51-47B5-836A-9BF882DA8896}" presName="negativeSpace" presStyleCnt="0"/>
      <dgm:spPr/>
    </dgm:pt>
    <dgm:pt modelId="{700CA907-9CE5-4039-9525-52790287B8DE}" type="pres">
      <dgm:prSet presAssocID="{F326028A-9B51-47B5-836A-9BF882DA88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94CE20B-7588-4D37-A120-066ABA3005DD}" type="presOf" srcId="{A797D984-5B88-4D16-8805-07106D1574B2}" destId="{8DC39FB1-D1DD-4093-8E40-6FD9A8EA6B3A}" srcOrd="0" destOrd="0" presId="urn:microsoft.com/office/officeart/2005/8/layout/list1"/>
    <dgm:cxn modelId="{CBA6B644-2BDD-48B7-9DF4-703C3D2EA03F}" type="presOf" srcId="{F326028A-9B51-47B5-836A-9BF882DA8896}" destId="{C7D6E238-6180-4831-9312-77C686CAE4F1}" srcOrd="1" destOrd="0" presId="urn:microsoft.com/office/officeart/2005/8/layout/list1"/>
    <dgm:cxn modelId="{7449F951-7171-4755-801B-29D9D4410BC6}" type="presOf" srcId="{F326028A-9B51-47B5-836A-9BF882DA8896}" destId="{4E555B15-07F1-45A1-AFE9-AEF33F87A59A}" srcOrd="0" destOrd="0" presId="urn:microsoft.com/office/officeart/2005/8/layout/list1"/>
    <dgm:cxn modelId="{50378892-FAD8-4D3F-BC08-7C908589651A}" srcId="{A797D984-5B88-4D16-8805-07106D1574B2}" destId="{F326028A-9B51-47B5-836A-9BF882DA8896}" srcOrd="0" destOrd="0" parTransId="{F75E24AD-82F0-4B4C-9FF2-F12164EE82B6}" sibTransId="{9B25C1BC-A062-4573-897F-8F51C6747B67}"/>
    <dgm:cxn modelId="{DF094778-AED3-44EF-A2C8-2CF39EC5834B}" type="presParOf" srcId="{8DC39FB1-D1DD-4093-8E40-6FD9A8EA6B3A}" destId="{64137FAF-CF62-466C-97E2-2B394931BE35}" srcOrd="0" destOrd="0" presId="urn:microsoft.com/office/officeart/2005/8/layout/list1"/>
    <dgm:cxn modelId="{10C57BA3-F876-41C5-B6FA-2F88DFBF675C}" type="presParOf" srcId="{64137FAF-CF62-466C-97E2-2B394931BE35}" destId="{4E555B15-07F1-45A1-AFE9-AEF33F87A59A}" srcOrd="0" destOrd="0" presId="urn:microsoft.com/office/officeart/2005/8/layout/list1"/>
    <dgm:cxn modelId="{D66A9EE4-1084-4F7A-B6F7-4C1DA9683D6D}" type="presParOf" srcId="{64137FAF-CF62-466C-97E2-2B394931BE35}" destId="{C7D6E238-6180-4831-9312-77C686CAE4F1}" srcOrd="1" destOrd="0" presId="urn:microsoft.com/office/officeart/2005/8/layout/list1"/>
    <dgm:cxn modelId="{8CA8ECE0-F726-4E2E-95AB-78652FB4FEBC}" type="presParOf" srcId="{8DC39FB1-D1DD-4093-8E40-6FD9A8EA6B3A}" destId="{F9BAD748-C072-4D15-8245-EA0DA2C70185}" srcOrd="1" destOrd="0" presId="urn:microsoft.com/office/officeart/2005/8/layout/list1"/>
    <dgm:cxn modelId="{5FEE001B-83BB-40F9-98F6-41D29F7A1F8F}" type="presParOf" srcId="{8DC39FB1-D1DD-4093-8E40-6FD9A8EA6B3A}" destId="{700CA907-9CE5-4039-9525-52790287B8D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C5074-1CF9-478E-ADC0-06D360317EC2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31FE556-9B6B-4E41-8C7E-C1132EA35BB5}">
      <dgm:prSet/>
      <dgm:spPr/>
      <dgm:t>
        <a:bodyPr/>
        <a:lstStyle/>
        <a:p>
          <a:r>
            <a:rPr lang="en-IN"/>
            <a:t>fewer than 400 lines at a time</a:t>
          </a:r>
        </a:p>
      </dgm:t>
    </dgm:pt>
    <dgm:pt modelId="{4EF48DEE-241D-4D2D-8BA5-0CDA40398863}" type="parTrans" cxnId="{06D94909-E6E6-4294-8324-926C67D27DF7}">
      <dgm:prSet/>
      <dgm:spPr/>
      <dgm:t>
        <a:bodyPr/>
        <a:lstStyle/>
        <a:p>
          <a:endParaRPr lang="en-IN"/>
        </a:p>
      </dgm:t>
    </dgm:pt>
    <dgm:pt modelId="{A9310110-81A3-4E25-961D-7F7FEA830464}" type="sibTrans" cxnId="{06D94909-E6E6-4294-8324-926C67D27DF7}">
      <dgm:prSet/>
      <dgm:spPr/>
      <dgm:t>
        <a:bodyPr/>
        <a:lstStyle/>
        <a:p>
          <a:endParaRPr lang="en-IN"/>
        </a:p>
      </dgm:t>
    </dgm:pt>
    <dgm:pt modelId="{BD1D5F9A-C3D5-4830-B23F-E66EB1D36F28}">
      <dgm:prSet/>
      <dgm:spPr/>
      <dgm:t>
        <a:bodyPr/>
        <a:lstStyle/>
        <a:p>
          <a:r>
            <a:rPr lang="en-US"/>
            <a:t>Inspection rates should under 500 LOC per hour</a:t>
          </a:r>
          <a:endParaRPr lang="en-IN"/>
        </a:p>
      </dgm:t>
    </dgm:pt>
    <dgm:pt modelId="{CBDE1CD1-6344-4362-A7A6-39FA2224A5F4}" type="parTrans" cxnId="{B38D21E8-59CC-425E-AD2D-AC677EC9C42C}">
      <dgm:prSet/>
      <dgm:spPr/>
      <dgm:t>
        <a:bodyPr/>
        <a:lstStyle/>
        <a:p>
          <a:endParaRPr lang="en-IN"/>
        </a:p>
      </dgm:t>
    </dgm:pt>
    <dgm:pt modelId="{3DB623CE-C116-4CFA-8CC3-7BB876CE3488}" type="sibTrans" cxnId="{B38D21E8-59CC-425E-AD2D-AC677EC9C42C}">
      <dgm:prSet/>
      <dgm:spPr/>
      <dgm:t>
        <a:bodyPr/>
        <a:lstStyle/>
        <a:p>
          <a:endParaRPr lang="en-IN"/>
        </a:p>
      </dgm:t>
    </dgm:pt>
    <dgm:pt modelId="{84B1EAA1-139A-491F-8731-EEDCBA6B26E5}">
      <dgm:prSet/>
      <dgm:spPr/>
      <dgm:t>
        <a:bodyPr/>
        <a:lstStyle/>
        <a:p>
          <a:r>
            <a:rPr lang="en-US"/>
            <a:t>Do not review for more than 60 minutes at a time</a:t>
          </a:r>
          <a:endParaRPr lang="en-IN"/>
        </a:p>
      </dgm:t>
    </dgm:pt>
    <dgm:pt modelId="{A9F9150B-B6A1-4BDC-BD9B-A82A695EEBD8}" type="parTrans" cxnId="{32DA0CEC-1BE6-4E13-AB59-9AC5D29DEAE6}">
      <dgm:prSet/>
      <dgm:spPr/>
      <dgm:t>
        <a:bodyPr/>
        <a:lstStyle/>
        <a:p>
          <a:endParaRPr lang="en-IN"/>
        </a:p>
      </dgm:t>
    </dgm:pt>
    <dgm:pt modelId="{7A93ADEA-B877-49BA-8ADD-53DF3D759E0A}" type="sibTrans" cxnId="{32DA0CEC-1BE6-4E13-AB59-9AC5D29DEAE6}">
      <dgm:prSet/>
      <dgm:spPr/>
      <dgm:t>
        <a:bodyPr/>
        <a:lstStyle/>
        <a:p>
          <a:endParaRPr lang="en-IN"/>
        </a:p>
      </dgm:t>
    </dgm:pt>
    <dgm:pt modelId="{464E1C70-FD55-4FDA-B476-6A066C980EB0}">
      <dgm:prSet/>
      <dgm:spPr/>
      <dgm:t>
        <a:bodyPr/>
        <a:lstStyle/>
        <a:p>
          <a:r>
            <a:rPr lang="en-US"/>
            <a:t>Set goals and capture metrics</a:t>
          </a:r>
          <a:endParaRPr lang="en-IN"/>
        </a:p>
      </dgm:t>
    </dgm:pt>
    <dgm:pt modelId="{FA87726E-900C-4D30-B525-92E5E38EC736}" type="parTrans" cxnId="{AB541710-217F-4D4C-86B9-ECA2B27E569F}">
      <dgm:prSet/>
      <dgm:spPr/>
      <dgm:t>
        <a:bodyPr/>
        <a:lstStyle/>
        <a:p>
          <a:endParaRPr lang="en-IN"/>
        </a:p>
      </dgm:t>
    </dgm:pt>
    <dgm:pt modelId="{614095A1-D0A4-4BB8-B010-728FA4FD8828}" type="sibTrans" cxnId="{AB541710-217F-4D4C-86B9-ECA2B27E569F}">
      <dgm:prSet/>
      <dgm:spPr/>
      <dgm:t>
        <a:bodyPr/>
        <a:lstStyle/>
        <a:p>
          <a:endParaRPr lang="en-IN"/>
        </a:p>
      </dgm:t>
    </dgm:pt>
    <dgm:pt modelId="{479B8D81-EF70-4469-9F07-B43ADE68E47A}">
      <dgm:prSet/>
      <dgm:spPr/>
      <dgm:t>
        <a:bodyPr/>
        <a:lstStyle/>
        <a:p>
          <a:r>
            <a:rPr lang="en-US"/>
            <a:t>Authors should annotate source code before the review</a:t>
          </a:r>
          <a:endParaRPr lang="en-IN"/>
        </a:p>
      </dgm:t>
    </dgm:pt>
    <dgm:pt modelId="{579CC1B2-B1B8-42A1-ADFE-9BA1BEB9B805}" type="parTrans" cxnId="{65E595A9-0A7A-4C42-B73D-61B819872DC0}">
      <dgm:prSet/>
      <dgm:spPr/>
      <dgm:t>
        <a:bodyPr/>
        <a:lstStyle/>
        <a:p>
          <a:endParaRPr lang="en-IN"/>
        </a:p>
      </dgm:t>
    </dgm:pt>
    <dgm:pt modelId="{636A61F5-C141-475E-9572-F23F30F12750}" type="sibTrans" cxnId="{65E595A9-0A7A-4C42-B73D-61B819872DC0}">
      <dgm:prSet/>
      <dgm:spPr/>
      <dgm:t>
        <a:bodyPr/>
        <a:lstStyle/>
        <a:p>
          <a:endParaRPr lang="en-IN"/>
        </a:p>
      </dgm:t>
    </dgm:pt>
    <dgm:pt modelId="{4A04F8AD-4FF4-477D-8802-F025CD4E4F99}">
      <dgm:prSet/>
      <dgm:spPr/>
      <dgm:t>
        <a:bodyPr/>
        <a:lstStyle/>
        <a:p>
          <a:r>
            <a:rPr lang="en-IN"/>
            <a:t>Use checklists</a:t>
          </a:r>
        </a:p>
      </dgm:t>
    </dgm:pt>
    <dgm:pt modelId="{8F9D9545-7C0A-450F-B4FD-64BDAA0A0B3D}" type="parTrans" cxnId="{7A1CC839-F25F-4928-8BF9-107986B1B217}">
      <dgm:prSet/>
      <dgm:spPr/>
      <dgm:t>
        <a:bodyPr/>
        <a:lstStyle/>
        <a:p>
          <a:endParaRPr lang="en-IN"/>
        </a:p>
      </dgm:t>
    </dgm:pt>
    <dgm:pt modelId="{0EB6721F-A0A4-4745-BB5F-673AF7EEDC70}" type="sibTrans" cxnId="{7A1CC839-F25F-4928-8BF9-107986B1B217}">
      <dgm:prSet/>
      <dgm:spPr/>
      <dgm:t>
        <a:bodyPr/>
        <a:lstStyle/>
        <a:p>
          <a:endParaRPr lang="en-IN"/>
        </a:p>
      </dgm:t>
    </dgm:pt>
    <dgm:pt modelId="{3CEE85F0-7FEF-4643-B928-3CFACBDFA942}">
      <dgm:prSet/>
      <dgm:spPr/>
      <dgm:t>
        <a:bodyPr/>
        <a:lstStyle/>
        <a:p>
          <a:r>
            <a:rPr lang="en-US"/>
            <a:t>Establish a process for fixing defects found</a:t>
          </a:r>
          <a:endParaRPr lang="en-IN"/>
        </a:p>
      </dgm:t>
    </dgm:pt>
    <dgm:pt modelId="{D5F8A146-91D0-4B54-AA56-FFBE3808D786}" type="parTrans" cxnId="{0F3A3352-8912-4642-9A25-C0A4295F4942}">
      <dgm:prSet/>
      <dgm:spPr/>
      <dgm:t>
        <a:bodyPr/>
        <a:lstStyle/>
        <a:p>
          <a:endParaRPr lang="en-IN"/>
        </a:p>
      </dgm:t>
    </dgm:pt>
    <dgm:pt modelId="{800CC68F-988F-4B6F-B067-90DA7C0E21E3}" type="sibTrans" cxnId="{0F3A3352-8912-4642-9A25-C0A4295F4942}">
      <dgm:prSet/>
      <dgm:spPr/>
      <dgm:t>
        <a:bodyPr/>
        <a:lstStyle/>
        <a:p>
          <a:endParaRPr lang="en-IN"/>
        </a:p>
      </dgm:t>
    </dgm:pt>
    <dgm:pt modelId="{C5B9D91C-94C7-44DF-937E-D85714F11DEB}">
      <dgm:prSet/>
      <dgm:spPr/>
    </dgm:pt>
    <dgm:pt modelId="{D1E95509-275C-4234-906F-9C164F0FE8D2}" type="parTrans" cxnId="{1CEA12EC-9722-4AA0-9265-46AB7388FEE3}">
      <dgm:prSet/>
      <dgm:spPr/>
      <dgm:t>
        <a:bodyPr/>
        <a:lstStyle/>
        <a:p>
          <a:endParaRPr lang="en-IN"/>
        </a:p>
      </dgm:t>
    </dgm:pt>
    <dgm:pt modelId="{46081689-6A76-4737-B0FE-9350371F2403}" type="sibTrans" cxnId="{1CEA12EC-9722-4AA0-9265-46AB7388FEE3}">
      <dgm:prSet/>
      <dgm:spPr/>
      <dgm:t>
        <a:bodyPr/>
        <a:lstStyle/>
        <a:p>
          <a:endParaRPr lang="en-IN"/>
        </a:p>
      </dgm:t>
    </dgm:pt>
    <dgm:pt modelId="{5EFCAF1F-EDB6-40D9-87C7-3560290DC50B}">
      <dgm:prSet/>
      <dgm:spPr/>
    </dgm:pt>
    <dgm:pt modelId="{112FEF33-A9D5-472F-BD80-C8B534510F56}" type="parTrans" cxnId="{FDB6234B-88E4-477E-B294-2854D6F90F22}">
      <dgm:prSet/>
      <dgm:spPr/>
      <dgm:t>
        <a:bodyPr/>
        <a:lstStyle/>
        <a:p>
          <a:endParaRPr lang="en-IN"/>
        </a:p>
      </dgm:t>
    </dgm:pt>
    <dgm:pt modelId="{AF8A6846-EBA7-469E-AAD1-BA56DD0D6F02}" type="sibTrans" cxnId="{FDB6234B-88E4-477E-B294-2854D6F90F22}">
      <dgm:prSet/>
      <dgm:spPr/>
      <dgm:t>
        <a:bodyPr/>
        <a:lstStyle/>
        <a:p>
          <a:endParaRPr lang="en-IN"/>
        </a:p>
      </dgm:t>
    </dgm:pt>
    <dgm:pt modelId="{DA12FCC7-F1E3-45DE-BDB0-1037F093AB6A}">
      <dgm:prSet/>
      <dgm:spPr/>
    </dgm:pt>
    <dgm:pt modelId="{760CE010-0F03-4951-B67A-7B92D975594D}" type="parTrans" cxnId="{D16CF4B7-B3EB-4FF9-90F8-C53DA206C2D0}">
      <dgm:prSet/>
      <dgm:spPr/>
      <dgm:t>
        <a:bodyPr/>
        <a:lstStyle/>
        <a:p>
          <a:endParaRPr lang="en-IN"/>
        </a:p>
      </dgm:t>
    </dgm:pt>
    <dgm:pt modelId="{4296AA19-50AF-4417-8B5C-F367D57EBBA6}" type="sibTrans" cxnId="{D16CF4B7-B3EB-4FF9-90F8-C53DA206C2D0}">
      <dgm:prSet/>
      <dgm:spPr/>
      <dgm:t>
        <a:bodyPr/>
        <a:lstStyle/>
        <a:p>
          <a:endParaRPr lang="en-IN"/>
        </a:p>
      </dgm:t>
    </dgm:pt>
    <dgm:pt modelId="{96501BAF-2453-47F3-9AF9-D8D6E79155D3}" type="pres">
      <dgm:prSet presAssocID="{979C5074-1CF9-478E-ADC0-06D360317EC2}" presName="Name0" presStyleCnt="0">
        <dgm:presLayoutVars>
          <dgm:chMax val="7"/>
          <dgm:dir/>
          <dgm:resizeHandles val="exact"/>
        </dgm:presLayoutVars>
      </dgm:prSet>
      <dgm:spPr/>
    </dgm:pt>
    <dgm:pt modelId="{F9206DFA-A8C9-484B-99D4-0398CE0C5C42}" type="pres">
      <dgm:prSet presAssocID="{979C5074-1CF9-478E-ADC0-06D360317EC2}" presName="ellipse1" presStyleLbl="vennNode1" presStyleIdx="0" presStyleCnt="7">
        <dgm:presLayoutVars>
          <dgm:bulletEnabled val="1"/>
        </dgm:presLayoutVars>
      </dgm:prSet>
      <dgm:spPr/>
    </dgm:pt>
    <dgm:pt modelId="{2966445B-ABB4-47D3-8CCB-B44880CAF6B4}" type="pres">
      <dgm:prSet presAssocID="{979C5074-1CF9-478E-ADC0-06D360317EC2}" presName="ellipse2" presStyleLbl="vennNode1" presStyleIdx="1" presStyleCnt="7">
        <dgm:presLayoutVars>
          <dgm:bulletEnabled val="1"/>
        </dgm:presLayoutVars>
      </dgm:prSet>
      <dgm:spPr/>
    </dgm:pt>
    <dgm:pt modelId="{93274A10-1AF4-4F76-A00A-93D51739EC86}" type="pres">
      <dgm:prSet presAssocID="{979C5074-1CF9-478E-ADC0-06D360317EC2}" presName="ellipse3" presStyleLbl="vennNode1" presStyleIdx="2" presStyleCnt="7">
        <dgm:presLayoutVars>
          <dgm:bulletEnabled val="1"/>
        </dgm:presLayoutVars>
      </dgm:prSet>
      <dgm:spPr/>
    </dgm:pt>
    <dgm:pt modelId="{A37F419A-0408-403F-BDC0-36AE7A849EE8}" type="pres">
      <dgm:prSet presAssocID="{979C5074-1CF9-478E-ADC0-06D360317EC2}" presName="ellipse4" presStyleLbl="vennNode1" presStyleIdx="3" presStyleCnt="7">
        <dgm:presLayoutVars>
          <dgm:bulletEnabled val="1"/>
        </dgm:presLayoutVars>
      </dgm:prSet>
      <dgm:spPr/>
    </dgm:pt>
    <dgm:pt modelId="{521EB07E-0311-4B1D-86C8-3C864F0811FE}" type="pres">
      <dgm:prSet presAssocID="{979C5074-1CF9-478E-ADC0-06D360317EC2}" presName="ellipse5" presStyleLbl="vennNode1" presStyleIdx="4" presStyleCnt="7">
        <dgm:presLayoutVars>
          <dgm:bulletEnabled val="1"/>
        </dgm:presLayoutVars>
      </dgm:prSet>
      <dgm:spPr/>
    </dgm:pt>
    <dgm:pt modelId="{2E17F4A9-CDA5-47AE-9A22-5454A0ED98CF}" type="pres">
      <dgm:prSet presAssocID="{979C5074-1CF9-478E-ADC0-06D360317EC2}" presName="ellipse6" presStyleLbl="vennNode1" presStyleIdx="5" presStyleCnt="7">
        <dgm:presLayoutVars>
          <dgm:bulletEnabled val="1"/>
        </dgm:presLayoutVars>
      </dgm:prSet>
      <dgm:spPr/>
    </dgm:pt>
    <dgm:pt modelId="{6744E1DF-3D5C-4580-80B3-396695B053B1}" type="pres">
      <dgm:prSet presAssocID="{979C5074-1CF9-478E-ADC0-06D360317EC2}" presName="ellipse7" presStyleLbl="vennNode1" presStyleIdx="6" presStyleCnt="7">
        <dgm:presLayoutVars>
          <dgm:bulletEnabled val="1"/>
        </dgm:presLayoutVars>
      </dgm:prSet>
      <dgm:spPr/>
    </dgm:pt>
  </dgm:ptLst>
  <dgm:cxnLst>
    <dgm:cxn modelId="{9E1FA807-4351-4C39-9243-290AE2DE432B}" type="presOf" srcId="{BD1D5F9A-C3D5-4830-B23F-E66EB1D36F28}" destId="{2966445B-ABB4-47D3-8CCB-B44880CAF6B4}" srcOrd="0" destOrd="0" presId="urn:microsoft.com/office/officeart/2005/8/layout/rings+Icon"/>
    <dgm:cxn modelId="{06D94909-E6E6-4294-8324-926C67D27DF7}" srcId="{979C5074-1CF9-478E-ADC0-06D360317EC2}" destId="{E31FE556-9B6B-4E41-8C7E-C1132EA35BB5}" srcOrd="0" destOrd="0" parTransId="{4EF48DEE-241D-4D2D-8BA5-0CDA40398863}" sibTransId="{A9310110-81A3-4E25-961D-7F7FEA830464}"/>
    <dgm:cxn modelId="{AB541710-217F-4D4C-86B9-ECA2B27E569F}" srcId="{979C5074-1CF9-478E-ADC0-06D360317EC2}" destId="{464E1C70-FD55-4FDA-B476-6A066C980EB0}" srcOrd="3" destOrd="0" parTransId="{FA87726E-900C-4D30-B525-92E5E38EC736}" sibTransId="{614095A1-D0A4-4BB8-B010-728FA4FD8828}"/>
    <dgm:cxn modelId="{CD15F237-83F1-4170-AA00-9D48358B41DE}" type="presOf" srcId="{84B1EAA1-139A-491F-8731-EEDCBA6B26E5}" destId="{93274A10-1AF4-4F76-A00A-93D51739EC86}" srcOrd="0" destOrd="0" presId="urn:microsoft.com/office/officeart/2005/8/layout/rings+Icon"/>
    <dgm:cxn modelId="{7A1CC839-F25F-4928-8BF9-107986B1B217}" srcId="{979C5074-1CF9-478E-ADC0-06D360317EC2}" destId="{4A04F8AD-4FF4-477D-8802-F025CD4E4F99}" srcOrd="5" destOrd="0" parTransId="{8F9D9545-7C0A-450F-B4FD-64BDAA0A0B3D}" sibTransId="{0EB6721F-A0A4-4745-BB5F-673AF7EEDC70}"/>
    <dgm:cxn modelId="{79A89965-8B10-418A-B8C4-92CE18D82E56}" type="presOf" srcId="{979C5074-1CF9-478E-ADC0-06D360317EC2}" destId="{96501BAF-2453-47F3-9AF9-D8D6E79155D3}" srcOrd="0" destOrd="0" presId="urn:microsoft.com/office/officeart/2005/8/layout/rings+Icon"/>
    <dgm:cxn modelId="{FDB6234B-88E4-477E-B294-2854D6F90F22}" srcId="{979C5074-1CF9-478E-ADC0-06D360317EC2}" destId="{5EFCAF1F-EDB6-40D9-87C7-3560290DC50B}" srcOrd="8" destOrd="0" parTransId="{112FEF33-A9D5-472F-BD80-C8B534510F56}" sibTransId="{AF8A6846-EBA7-469E-AAD1-BA56DD0D6F02}"/>
    <dgm:cxn modelId="{0F3A3352-8912-4642-9A25-C0A4295F4942}" srcId="{979C5074-1CF9-478E-ADC0-06D360317EC2}" destId="{3CEE85F0-7FEF-4643-B928-3CFACBDFA942}" srcOrd="6" destOrd="0" parTransId="{D5F8A146-91D0-4B54-AA56-FFBE3808D786}" sibTransId="{800CC68F-988F-4B6F-B067-90DA7C0E21E3}"/>
    <dgm:cxn modelId="{6E014078-FA11-4D41-A852-4DDEFAD033C5}" type="presOf" srcId="{479B8D81-EF70-4469-9F07-B43ADE68E47A}" destId="{521EB07E-0311-4B1D-86C8-3C864F0811FE}" srcOrd="0" destOrd="0" presId="urn:microsoft.com/office/officeart/2005/8/layout/rings+Icon"/>
    <dgm:cxn modelId="{8AA5377B-46DA-47EE-A322-2B7CE98E4E72}" type="presOf" srcId="{4A04F8AD-4FF4-477D-8802-F025CD4E4F99}" destId="{2E17F4A9-CDA5-47AE-9A22-5454A0ED98CF}" srcOrd="0" destOrd="0" presId="urn:microsoft.com/office/officeart/2005/8/layout/rings+Icon"/>
    <dgm:cxn modelId="{65E595A9-0A7A-4C42-B73D-61B819872DC0}" srcId="{979C5074-1CF9-478E-ADC0-06D360317EC2}" destId="{479B8D81-EF70-4469-9F07-B43ADE68E47A}" srcOrd="4" destOrd="0" parTransId="{579CC1B2-B1B8-42A1-ADFE-9BA1BEB9B805}" sibTransId="{636A61F5-C141-475E-9572-F23F30F12750}"/>
    <dgm:cxn modelId="{D16CF4B7-B3EB-4FF9-90F8-C53DA206C2D0}" srcId="{979C5074-1CF9-478E-ADC0-06D360317EC2}" destId="{DA12FCC7-F1E3-45DE-BDB0-1037F093AB6A}" srcOrd="9" destOrd="0" parTransId="{760CE010-0F03-4951-B67A-7B92D975594D}" sibTransId="{4296AA19-50AF-4417-8B5C-F367D57EBBA6}"/>
    <dgm:cxn modelId="{438952C6-F707-4C16-BA98-ACB88E3E264C}" type="presOf" srcId="{E31FE556-9B6B-4E41-8C7E-C1132EA35BB5}" destId="{F9206DFA-A8C9-484B-99D4-0398CE0C5C42}" srcOrd="0" destOrd="0" presId="urn:microsoft.com/office/officeart/2005/8/layout/rings+Icon"/>
    <dgm:cxn modelId="{C29A64DD-878A-4D9B-B264-9DC95FF928FE}" type="presOf" srcId="{3CEE85F0-7FEF-4643-B928-3CFACBDFA942}" destId="{6744E1DF-3D5C-4580-80B3-396695B053B1}" srcOrd="0" destOrd="0" presId="urn:microsoft.com/office/officeart/2005/8/layout/rings+Icon"/>
    <dgm:cxn modelId="{B38D21E8-59CC-425E-AD2D-AC677EC9C42C}" srcId="{979C5074-1CF9-478E-ADC0-06D360317EC2}" destId="{BD1D5F9A-C3D5-4830-B23F-E66EB1D36F28}" srcOrd="1" destOrd="0" parTransId="{CBDE1CD1-6344-4362-A7A6-39FA2224A5F4}" sibTransId="{3DB623CE-C116-4CFA-8CC3-7BB876CE3488}"/>
    <dgm:cxn modelId="{32DA0CEC-1BE6-4E13-AB59-9AC5D29DEAE6}" srcId="{979C5074-1CF9-478E-ADC0-06D360317EC2}" destId="{84B1EAA1-139A-491F-8731-EEDCBA6B26E5}" srcOrd="2" destOrd="0" parTransId="{A9F9150B-B6A1-4BDC-BD9B-A82A695EEBD8}" sibTransId="{7A93ADEA-B877-49BA-8ADD-53DF3D759E0A}"/>
    <dgm:cxn modelId="{1CEA12EC-9722-4AA0-9265-46AB7388FEE3}" srcId="{979C5074-1CF9-478E-ADC0-06D360317EC2}" destId="{C5B9D91C-94C7-44DF-937E-D85714F11DEB}" srcOrd="7" destOrd="0" parTransId="{D1E95509-275C-4234-906F-9C164F0FE8D2}" sibTransId="{46081689-6A76-4737-B0FE-9350371F2403}"/>
    <dgm:cxn modelId="{662B3FF9-2929-4778-95E5-1C94CB85DA65}" type="presOf" srcId="{464E1C70-FD55-4FDA-B476-6A066C980EB0}" destId="{A37F419A-0408-403F-BDC0-36AE7A849EE8}" srcOrd="0" destOrd="0" presId="urn:microsoft.com/office/officeart/2005/8/layout/rings+Icon"/>
    <dgm:cxn modelId="{67AE3B2E-995E-461C-87B6-7C75DB71615A}" type="presParOf" srcId="{96501BAF-2453-47F3-9AF9-D8D6E79155D3}" destId="{F9206DFA-A8C9-484B-99D4-0398CE0C5C42}" srcOrd="0" destOrd="0" presId="urn:microsoft.com/office/officeart/2005/8/layout/rings+Icon"/>
    <dgm:cxn modelId="{63EA8B56-F93C-4417-83A2-6F0F7BFDD968}" type="presParOf" srcId="{96501BAF-2453-47F3-9AF9-D8D6E79155D3}" destId="{2966445B-ABB4-47D3-8CCB-B44880CAF6B4}" srcOrd="1" destOrd="0" presId="urn:microsoft.com/office/officeart/2005/8/layout/rings+Icon"/>
    <dgm:cxn modelId="{9230979B-659D-430C-809C-2EB5396B1499}" type="presParOf" srcId="{96501BAF-2453-47F3-9AF9-D8D6E79155D3}" destId="{93274A10-1AF4-4F76-A00A-93D51739EC86}" srcOrd="2" destOrd="0" presId="urn:microsoft.com/office/officeart/2005/8/layout/rings+Icon"/>
    <dgm:cxn modelId="{4AB3A435-EEED-4F31-97EE-BE884BDC9364}" type="presParOf" srcId="{96501BAF-2453-47F3-9AF9-D8D6E79155D3}" destId="{A37F419A-0408-403F-BDC0-36AE7A849EE8}" srcOrd="3" destOrd="0" presId="urn:microsoft.com/office/officeart/2005/8/layout/rings+Icon"/>
    <dgm:cxn modelId="{32F5C639-8E38-41FD-89AF-5ED8B3BA3136}" type="presParOf" srcId="{96501BAF-2453-47F3-9AF9-D8D6E79155D3}" destId="{521EB07E-0311-4B1D-86C8-3C864F0811FE}" srcOrd="4" destOrd="0" presId="urn:microsoft.com/office/officeart/2005/8/layout/rings+Icon"/>
    <dgm:cxn modelId="{6EC69625-AB65-48CE-80BD-F8B004F96299}" type="presParOf" srcId="{96501BAF-2453-47F3-9AF9-D8D6E79155D3}" destId="{2E17F4A9-CDA5-47AE-9A22-5454A0ED98CF}" srcOrd="5" destOrd="0" presId="urn:microsoft.com/office/officeart/2005/8/layout/rings+Icon"/>
    <dgm:cxn modelId="{C1C00A91-EE06-4125-955D-759674E8EB06}" type="presParOf" srcId="{96501BAF-2453-47F3-9AF9-D8D6E79155D3}" destId="{6744E1DF-3D5C-4580-80B3-396695B053B1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0634A8-A829-4C54-8818-945A2ECD2C32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F597B0-2889-4F3D-81AE-C11CF3DF9B57}">
      <dgm:prSet/>
      <dgm:spPr/>
      <dgm:t>
        <a:bodyPr/>
        <a:lstStyle/>
        <a:p>
          <a:r>
            <a:rPr lang="en-IN" b="1"/>
            <a:t>Nit-Picking</a:t>
          </a:r>
          <a:endParaRPr lang="en-IN"/>
        </a:p>
      </dgm:t>
    </dgm:pt>
    <dgm:pt modelId="{48670346-62CF-4897-8EB0-6656A52AEC0F}" type="parTrans" cxnId="{0A1B982D-1F68-4AED-9E6D-A856B062E067}">
      <dgm:prSet/>
      <dgm:spPr/>
      <dgm:t>
        <a:bodyPr/>
        <a:lstStyle/>
        <a:p>
          <a:endParaRPr lang="en-IN"/>
        </a:p>
      </dgm:t>
    </dgm:pt>
    <dgm:pt modelId="{6899A2D8-3532-4BDD-90B9-DD2A677C080D}" type="sibTrans" cxnId="{0A1B982D-1F68-4AED-9E6D-A856B062E067}">
      <dgm:prSet/>
      <dgm:spPr/>
      <dgm:t>
        <a:bodyPr/>
        <a:lstStyle/>
        <a:p>
          <a:endParaRPr lang="en-IN"/>
        </a:p>
      </dgm:t>
    </dgm:pt>
    <dgm:pt modelId="{894925C8-B327-4E3C-9260-C8753E454B3C}">
      <dgm:prSet/>
      <dgm:spPr/>
      <dgm:t>
        <a:bodyPr/>
        <a:lstStyle/>
        <a:p>
          <a:r>
            <a:rPr lang="en-IN" b="1"/>
            <a:t>Inconsistent Feedback</a:t>
          </a:r>
          <a:endParaRPr lang="en-IN"/>
        </a:p>
      </dgm:t>
    </dgm:pt>
    <dgm:pt modelId="{50A59933-CD50-4B0A-98A8-2F317567D251}" type="parTrans" cxnId="{8DE4E2A2-2CAE-47B2-BD1F-B6955990FF85}">
      <dgm:prSet/>
      <dgm:spPr/>
      <dgm:t>
        <a:bodyPr/>
        <a:lstStyle/>
        <a:p>
          <a:endParaRPr lang="en-IN"/>
        </a:p>
      </dgm:t>
    </dgm:pt>
    <dgm:pt modelId="{5562262C-84C2-4508-A87C-DC7BAFD60A79}" type="sibTrans" cxnId="{8DE4E2A2-2CAE-47B2-BD1F-B6955990FF85}">
      <dgm:prSet/>
      <dgm:spPr/>
      <dgm:t>
        <a:bodyPr/>
        <a:lstStyle/>
        <a:p>
          <a:endParaRPr lang="en-IN"/>
        </a:p>
      </dgm:t>
    </dgm:pt>
    <dgm:pt modelId="{4B10373B-CDC5-4798-A776-774BC0108D80}">
      <dgm:prSet/>
      <dgm:spPr/>
      <dgm:t>
        <a:bodyPr/>
        <a:lstStyle/>
        <a:p>
          <a:r>
            <a:rPr lang="en-IN" b="1" dirty="0"/>
            <a:t>Last-Minute Design Changes</a:t>
          </a:r>
          <a:endParaRPr lang="en-IN" dirty="0"/>
        </a:p>
      </dgm:t>
    </dgm:pt>
    <dgm:pt modelId="{688FEE02-1C7E-41CB-B0EF-CA34121445AB}" type="parTrans" cxnId="{90A01422-FE9F-4E70-9494-A424FF59AF20}">
      <dgm:prSet/>
      <dgm:spPr/>
      <dgm:t>
        <a:bodyPr/>
        <a:lstStyle/>
        <a:p>
          <a:endParaRPr lang="en-IN"/>
        </a:p>
      </dgm:t>
    </dgm:pt>
    <dgm:pt modelId="{7B938776-3F31-45BC-BC21-3029B73BCF5F}" type="sibTrans" cxnId="{90A01422-FE9F-4E70-9494-A424FF59AF20}">
      <dgm:prSet/>
      <dgm:spPr/>
      <dgm:t>
        <a:bodyPr/>
        <a:lstStyle/>
        <a:p>
          <a:endParaRPr lang="en-IN"/>
        </a:p>
      </dgm:t>
    </dgm:pt>
    <dgm:pt modelId="{CCE3BD2D-9F75-4155-B0CD-295010630123}">
      <dgm:prSet/>
      <dgm:spPr/>
      <dgm:t>
        <a:bodyPr/>
        <a:lstStyle/>
        <a:p>
          <a:r>
            <a:rPr lang="en-IN" b="1"/>
            <a:t>Ping-Pong Reviews</a:t>
          </a:r>
          <a:endParaRPr lang="en-IN"/>
        </a:p>
      </dgm:t>
    </dgm:pt>
    <dgm:pt modelId="{FF982EA5-33ED-4BDD-B604-39A920C32DBD}" type="parTrans" cxnId="{65D2B51E-FC37-49CF-B4B7-34073425CD8E}">
      <dgm:prSet/>
      <dgm:spPr/>
      <dgm:t>
        <a:bodyPr/>
        <a:lstStyle/>
        <a:p>
          <a:endParaRPr lang="en-IN"/>
        </a:p>
      </dgm:t>
    </dgm:pt>
    <dgm:pt modelId="{CC477162-1887-43DD-8B2F-203168687E9C}" type="sibTrans" cxnId="{65D2B51E-FC37-49CF-B4B7-34073425CD8E}">
      <dgm:prSet/>
      <dgm:spPr/>
      <dgm:t>
        <a:bodyPr/>
        <a:lstStyle/>
        <a:p>
          <a:endParaRPr lang="en-IN"/>
        </a:p>
      </dgm:t>
    </dgm:pt>
    <dgm:pt modelId="{AC203671-A4C0-4D40-BFBC-AB2B9DB1BB9C}">
      <dgm:prSet/>
      <dgm:spPr/>
      <dgm:t>
        <a:bodyPr/>
        <a:lstStyle/>
        <a:p>
          <a:r>
            <a:rPr lang="en-IN" b="1" dirty="0"/>
            <a:t>Ghost Reviewer</a:t>
          </a:r>
          <a:endParaRPr lang="en-IN" dirty="0"/>
        </a:p>
      </dgm:t>
    </dgm:pt>
    <dgm:pt modelId="{D6EE930B-F274-46DC-AC13-B19D74AEF67E}" type="parTrans" cxnId="{B7144D6B-23EC-431F-873B-774B255D8396}">
      <dgm:prSet/>
      <dgm:spPr/>
      <dgm:t>
        <a:bodyPr/>
        <a:lstStyle/>
        <a:p>
          <a:endParaRPr lang="en-IN"/>
        </a:p>
      </dgm:t>
    </dgm:pt>
    <dgm:pt modelId="{2BDE05E6-5FB4-41F0-A362-2356A280A4C0}" type="sibTrans" cxnId="{B7144D6B-23EC-431F-873B-774B255D8396}">
      <dgm:prSet/>
      <dgm:spPr/>
      <dgm:t>
        <a:bodyPr/>
        <a:lstStyle/>
        <a:p>
          <a:endParaRPr lang="en-IN"/>
        </a:p>
      </dgm:t>
    </dgm:pt>
    <dgm:pt modelId="{131D1935-BA18-4714-9AF9-16B775DEC98F}" type="pres">
      <dgm:prSet presAssocID="{7B0634A8-A829-4C54-8818-945A2ECD2C32}" presName="Name0" presStyleCnt="0">
        <dgm:presLayoutVars>
          <dgm:dir/>
          <dgm:resizeHandles val="exact"/>
        </dgm:presLayoutVars>
      </dgm:prSet>
      <dgm:spPr/>
    </dgm:pt>
    <dgm:pt modelId="{F7EFA77C-8F88-4FE6-8B45-355270589379}" type="pres">
      <dgm:prSet presAssocID="{7EF597B0-2889-4F3D-81AE-C11CF3DF9B57}" presName="twoplus" presStyleLbl="node1" presStyleIdx="0" presStyleCnt="5">
        <dgm:presLayoutVars>
          <dgm:bulletEnabled val="1"/>
        </dgm:presLayoutVars>
      </dgm:prSet>
      <dgm:spPr/>
    </dgm:pt>
    <dgm:pt modelId="{C6404D23-A77E-4071-9473-489642AFB9BD}" type="pres">
      <dgm:prSet presAssocID="{894925C8-B327-4E3C-9260-C8753E454B3C}" presName="twoplus" presStyleLbl="node1" presStyleIdx="1" presStyleCnt="5">
        <dgm:presLayoutVars>
          <dgm:bulletEnabled val="1"/>
        </dgm:presLayoutVars>
      </dgm:prSet>
      <dgm:spPr/>
    </dgm:pt>
    <dgm:pt modelId="{0372EAB0-CF92-4C2E-A639-3DFA4D42DB13}" type="pres">
      <dgm:prSet presAssocID="{4B10373B-CDC5-4798-A776-774BC0108D80}" presName="twoplus" presStyleLbl="node1" presStyleIdx="2" presStyleCnt="5">
        <dgm:presLayoutVars>
          <dgm:bulletEnabled val="1"/>
        </dgm:presLayoutVars>
      </dgm:prSet>
      <dgm:spPr/>
    </dgm:pt>
    <dgm:pt modelId="{86557CB7-2B51-4643-90D4-80CBE45C4118}" type="pres">
      <dgm:prSet presAssocID="{CCE3BD2D-9F75-4155-B0CD-295010630123}" presName="twoplus" presStyleLbl="node1" presStyleIdx="3" presStyleCnt="5">
        <dgm:presLayoutVars>
          <dgm:bulletEnabled val="1"/>
        </dgm:presLayoutVars>
      </dgm:prSet>
      <dgm:spPr/>
    </dgm:pt>
    <dgm:pt modelId="{86342EFE-EA77-48DA-AD35-67FBC5A584D5}" type="pres">
      <dgm:prSet presAssocID="{AC203671-A4C0-4D40-BFBC-AB2B9DB1BB9C}" presName="twoplus" presStyleLbl="node1" presStyleIdx="4" presStyleCnt="5">
        <dgm:presLayoutVars>
          <dgm:bulletEnabled val="1"/>
        </dgm:presLayoutVars>
      </dgm:prSet>
      <dgm:spPr/>
    </dgm:pt>
  </dgm:ptLst>
  <dgm:cxnLst>
    <dgm:cxn modelId="{65D2B51E-FC37-49CF-B4B7-34073425CD8E}" srcId="{7B0634A8-A829-4C54-8818-945A2ECD2C32}" destId="{CCE3BD2D-9F75-4155-B0CD-295010630123}" srcOrd="3" destOrd="0" parTransId="{FF982EA5-33ED-4BDD-B604-39A920C32DBD}" sibTransId="{CC477162-1887-43DD-8B2F-203168687E9C}"/>
    <dgm:cxn modelId="{90A01422-FE9F-4E70-9494-A424FF59AF20}" srcId="{7B0634A8-A829-4C54-8818-945A2ECD2C32}" destId="{4B10373B-CDC5-4798-A776-774BC0108D80}" srcOrd="2" destOrd="0" parTransId="{688FEE02-1C7E-41CB-B0EF-CA34121445AB}" sibTransId="{7B938776-3F31-45BC-BC21-3029B73BCF5F}"/>
    <dgm:cxn modelId="{0A1B982D-1F68-4AED-9E6D-A856B062E067}" srcId="{7B0634A8-A829-4C54-8818-945A2ECD2C32}" destId="{7EF597B0-2889-4F3D-81AE-C11CF3DF9B57}" srcOrd="0" destOrd="0" parTransId="{48670346-62CF-4897-8EB0-6656A52AEC0F}" sibTransId="{6899A2D8-3532-4BDD-90B9-DD2A677C080D}"/>
    <dgm:cxn modelId="{02DDB232-D054-478C-AFD1-D4C901EA1941}" type="presOf" srcId="{894925C8-B327-4E3C-9260-C8753E454B3C}" destId="{C6404D23-A77E-4071-9473-489642AFB9BD}" srcOrd="0" destOrd="0" presId="urn:diagrams.loki3.com/TabbedArc+Icon"/>
    <dgm:cxn modelId="{8CAE843D-5CFA-4DB3-99D3-3CD79474B58A}" type="presOf" srcId="{CCE3BD2D-9F75-4155-B0CD-295010630123}" destId="{86557CB7-2B51-4643-90D4-80CBE45C4118}" srcOrd="0" destOrd="0" presId="urn:diagrams.loki3.com/TabbedArc+Icon"/>
    <dgm:cxn modelId="{B7144D6B-23EC-431F-873B-774B255D8396}" srcId="{7B0634A8-A829-4C54-8818-945A2ECD2C32}" destId="{AC203671-A4C0-4D40-BFBC-AB2B9DB1BB9C}" srcOrd="4" destOrd="0" parTransId="{D6EE930B-F274-46DC-AC13-B19D74AEF67E}" sibTransId="{2BDE05E6-5FB4-41F0-A362-2356A280A4C0}"/>
    <dgm:cxn modelId="{66E67155-C13E-4B7E-BDEF-DCFB2F3DC952}" type="presOf" srcId="{AC203671-A4C0-4D40-BFBC-AB2B9DB1BB9C}" destId="{86342EFE-EA77-48DA-AD35-67FBC5A584D5}" srcOrd="0" destOrd="0" presId="urn:diagrams.loki3.com/TabbedArc+Icon"/>
    <dgm:cxn modelId="{8DE4E2A2-2CAE-47B2-BD1F-B6955990FF85}" srcId="{7B0634A8-A829-4C54-8818-945A2ECD2C32}" destId="{894925C8-B327-4E3C-9260-C8753E454B3C}" srcOrd="1" destOrd="0" parTransId="{50A59933-CD50-4B0A-98A8-2F317567D251}" sibTransId="{5562262C-84C2-4508-A87C-DC7BAFD60A79}"/>
    <dgm:cxn modelId="{250EB0CB-F6E7-4138-9B35-17F32A19EBE9}" type="presOf" srcId="{7B0634A8-A829-4C54-8818-945A2ECD2C32}" destId="{131D1935-BA18-4714-9AF9-16B775DEC98F}" srcOrd="0" destOrd="0" presId="urn:diagrams.loki3.com/TabbedArc+Icon"/>
    <dgm:cxn modelId="{49B815D5-D1C6-4D84-B959-C4FD5BF0DC03}" type="presOf" srcId="{7EF597B0-2889-4F3D-81AE-C11CF3DF9B57}" destId="{F7EFA77C-8F88-4FE6-8B45-355270589379}" srcOrd="0" destOrd="0" presId="urn:diagrams.loki3.com/TabbedArc+Icon"/>
    <dgm:cxn modelId="{B90E70DD-6890-4C51-A502-5B8528BF122F}" type="presOf" srcId="{4B10373B-CDC5-4798-A776-774BC0108D80}" destId="{0372EAB0-CF92-4C2E-A639-3DFA4D42DB13}" srcOrd="0" destOrd="0" presId="urn:diagrams.loki3.com/TabbedArc+Icon"/>
    <dgm:cxn modelId="{90232C81-9490-4D55-9912-B5039C8F6467}" type="presParOf" srcId="{131D1935-BA18-4714-9AF9-16B775DEC98F}" destId="{F7EFA77C-8F88-4FE6-8B45-355270589379}" srcOrd="0" destOrd="0" presId="urn:diagrams.loki3.com/TabbedArc+Icon"/>
    <dgm:cxn modelId="{F228D701-405D-48ED-9270-DB7CDB9DB6A4}" type="presParOf" srcId="{131D1935-BA18-4714-9AF9-16B775DEC98F}" destId="{C6404D23-A77E-4071-9473-489642AFB9BD}" srcOrd="1" destOrd="0" presId="urn:diagrams.loki3.com/TabbedArc+Icon"/>
    <dgm:cxn modelId="{6AD2ECFC-9D6C-4E6D-85DB-E87438E0E314}" type="presParOf" srcId="{131D1935-BA18-4714-9AF9-16B775DEC98F}" destId="{0372EAB0-CF92-4C2E-A639-3DFA4D42DB13}" srcOrd="2" destOrd="0" presId="urn:diagrams.loki3.com/TabbedArc+Icon"/>
    <dgm:cxn modelId="{98B4508B-CB56-438D-9FD7-D064E428D18E}" type="presParOf" srcId="{131D1935-BA18-4714-9AF9-16B775DEC98F}" destId="{86557CB7-2B51-4643-90D4-80CBE45C4118}" srcOrd="3" destOrd="0" presId="urn:diagrams.loki3.com/TabbedArc+Icon"/>
    <dgm:cxn modelId="{C8543D7C-0990-4D4A-AFD4-34B6189338CE}" type="presParOf" srcId="{131D1935-BA18-4714-9AF9-16B775DEC98F}" destId="{86342EFE-EA77-48DA-AD35-67FBC5A584D5}" srcOrd="4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10E38-6DF8-43CB-B3B5-DF40F1C7DC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3CC008-42FE-4BBE-801B-DD6A0A1C5068}">
      <dgm:prSet/>
      <dgm:spPr/>
      <dgm:t>
        <a:bodyPr/>
        <a:lstStyle/>
        <a:p>
          <a:r>
            <a:rPr lang="en-US" dirty="0"/>
            <a:t>“You should be using tabs, not spaces.”</a:t>
          </a:r>
          <a:endParaRPr lang="en-IN" dirty="0"/>
        </a:p>
      </dgm:t>
    </dgm:pt>
    <dgm:pt modelId="{D496A865-EA31-4266-9C67-01E5254A773C}" type="parTrans" cxnId="{CFC12D3E-E28D-471A-9B72-9931CBF87C10}">
      <dgm:prSet/>
      <dgm:spPr/>
      <dgm:t>
        <a:bodyPr/>
        <a:lstStyle/>
        <a:p>
          <a:endParaRPr lang="en-IN"/>
        </a:p>
      </dgm:t>
    </dgm:pt>
    <dgm:pt modelId="{59EA3599-4B59-4BAB-94BF-585813622F06}" type="sibTrans" cxnId="{CFC12D3E-E28D-471A-9B72-9931CBF87C10}">
      <dgm:prSet/>
      <dgm:spPr/>
      <dgm:t>
        <a:bodyPr/>
        <a:lstStyle/>
        <a:p>
          <a:endParaRPr lang="en-IN"/>
        </a:p>
      </dgm:t>
    </dgm:pt>
    <dgm:pt modelId="{E6D292F7-28D7-4FC3-A5BC-C2216485D99F}">
      <dgm:prSet/>
      <dgm:spPr/>
      <dgm:t>
        <a:bodyPr/>
        <a:lstStyle/>
        <a:p>
          <a:r>
            <a:rPr lang="en-US" dirty="0"/>
            <a:t>“I don’t like where the braces are in this section.”</a:t>
          </a:r>
          <a:endParaRPr lang="en-IN" dirty="0"/>
        </a:p>
      </dgm:t>
    </dgm:pt>
    <dgm:pt modelId="{529BC38F-B601-400D-83A7-9CE804DB2B3D}" type="parTrans" cxnId="{047944A1-47F4-478C-86B1-568BE2137C11}">
      <dgm:prSet/>
      <dgm:spPr/>
      <dgm:t>
        <a:bodyPr/>
        <a:lstStyle/>
        <a:p>
          <a:endParaRPr lang="en-IN"/>
        </a:p>
      </dgm:t>
    </dgm:pt>
    <dgm:pt modelId="{1F21CA53-AD0E-4B09-8861-C4020098ACF6}" type="sibTrans" cxnId="{047944A1-47F4-478C-86B1-568BE2137C11}">
      <dgm:prSet/>
      <dgm:spPr/>
      <dgm:t>
        <a:bodyPr/>
        <a:lstStyle/>
        <a:p>
          <a:endParaRPr lang="en-IN"/>
        </a:p>
      </dgm:t>
    </dgm:pt>
    <dgm:pt modelId="{8ADE0019-46C1-4654-915E-C20F007D6154}">
      <dgm:prSet/>
      <dgm:spPr/>
      <dgm:t>
        <a:bodyPr/>
        <a:lstStyle/>
        <a:p>
          <a:r>
            <a:rPr lang="en-US" dirty="0"/>
            <a:t>“You do not have a blank line at the end of your file.”</a:t>
          </a:r>
          <a:endParaRPr lang="en-IN" dirty="0"/>
        </a:p>
      </dgm:t>
    </dgm:pt>
    <dgm:pt modelId="{566ED5CA-9FB2-458C-8AFD-EC7A9A4453CC}" type="parTrans" cxnId="{E6A312CD-098C-4221-9ED7-CA02A5A76548}">
      <dgm:prSet/>
      <dgm:spPr/>
      <dgm:t>
        <a:bodyPr/>
        <a:lstStyle/>
        <a:p>
          <a:endParaRPr lang="en-IN"/>
        </a:p>
      </dgm:t>
    </dgm:pt>
    <dgm:pt modelId="{3A8C3F3F-9D65-4E8A-8B50-D5E231334E2C}" type="sibTrans" cxnId="{E6A312CD-098C-4221-9ED7-CA02A5A76548}">
      <dgm:prSet/>
      <dgm:spPr/>
      <dgm:t>
        <a:bodyPr/>
        <a:lstStyle/>
        <a:p>
          <a:endParaRPr lang="en-IN"/>
        </a:p>
      </dgm:t>
    </dgm:pt>
    <dgm:pt modelId="{2597C442-D013-4606-914F-C642DA45E695}">
      <dgm:prSet/>
      <dgm:spPr/>
      <dgm:t>
        <a:bodyPr/>
        <a:lstStyle/>
        <a:p>
          <a:r>
            <a:rPr lang="en-US" dirty="0"/>
            <a:t>“Your </a:t>
          </a:r>
          <a:r>
            <a:rPr lang="en-US" dirty="0" err="1"/>
            <a:t>enums</a:t>
          </a:r>
          <a:r>
            <a:rPr lang="en-US" dirty="0"/>
            <a:t> are in uppercase and they should be in sentence case.”</a:t>
          </a:r>
          <a:endParaRPr lang="en-IN" dirty="0"/>
        </a:p>
      </dgm:t>
    </dgm:pt>
    <dgm:pt modelId="{5AB794A3-D73D-4D19-B70C-5938812AEF70}" type="parTrans" cxnId="{72F9AB1B-0C28-4E1E-A7D1-9C1FA472EB94}">
      <dgm:prSet/>
      <dgm:spPr/>
      <dgm:t>
        <a:bodyPr/>
        <a:lstStyle/>
        <a:p>
          <a:endParaRPr lang="en-IN"/>
        </a:p>
      </dgm:t>
    </dgm:pt>
    <dgm:pt modelId="{5E793FF7-9975-4CB0-9C11-058E404210C9}" type="sibTrans" cxnId="{72F9AB1B-0C28-4E1E-A7D1-9C1FA472EB94}">
      <dgm:prSet/>
      <dgm:spPr/>
      <dgm:t>
        <a:bodyPr/>
        <a:lstStyle/>
        <a:p>
          <a:endParaRPr lang="en-IN"/>
        </a:p>
      </dgm:t>
    </dgm:pt>
    <dgm:pt modelId="{549B3916-AAC8-4119-9173-BDF9F7BC4349}">
      <dgm:prSet/>
      <dgm:spPr/>
      <dgm:t>
        <a:bodyPr/>
        <a:lstStyle/>
        <a:p>
          <a:r>
            <a:rPr lang="en-IN" dirty="0"/>
            <a:t>Is this the expert feedback??</a:t>
          </a:r>
        </a:p>
      </dgm:t>
    </dgm:pt>
    <dgm:pt modelId="{49976D5D-8A45-41F7-BB47-2DC83B95E274}" type="parTrans" cxnId="{D77612DF-76CA-425A-9CD0-D8A26E889FE8}">
      <dgm:prSet/>
      <dgm:spPr/>
      <dgm:t>
        <a:bodyPr/>
        <a:lstStyle/>
        <a:p>
          <a:endParaRPr lang="en-IN"/>
        </a:p>
      </dgm:t>
    </dgm:pt>
    <dgm:pt modelId="{12C3BFE4-5B16-4F50-AC9B-0C7CE107E00A}" type="sibTrans" cxnId="{D77612DF-76CA-425A-9CD0-D8A26E889FE8}">
      <dgm:prSet/>
      <dgm:spPr/>
      <dgm:t>
        <a:bodyPr/>
        <a:lstStyle/>
        <a:p>
          <a:endParaRPr lang="en-IN"/>
        </a:p>
      </dgm:t>
    </dgm:pt>
    <dgm:pt modelId="{2BFCFBD0-8B54-4F38-9D0B-BB0A21EDFFE4}">
      <dgm:prSet/>
      <dgm:spPr/>
      <dgm:t>
        <a:bodyPr/>
        <a:lstStyle/>
        <a:p>
          <a:endParaRPr lang="en-IN" dirty="0"/>
        </a:p>
      </dgm:t>
    </dgm:pt>
    <dgm:pt modelId="{5F9AEB00-19CF-4186-837E-BBEFCB743257}" type="parTrans" cxnId="{7732D6E4-7A40-43AA-90B2-E34E866092A7}">
      <dgm:prSet/>
      <dgm:spPr/>
      <dgm:t>
        <a:bodyPr/>
        <a:lstStyle/>
        <a:p>
          <a:endParaRPr lang="en-IN"/>
        </a:p>
      </dgm:t>
    </dgm:pt>
    <dgm:pt modelId="{0A31B3E8-28AD-4292-AE1E-DAA8C1492256}" type="sibTrans" cxnId="{7732D6E4-7A40-43AA-90B2-E34E866092A7}">
      <dgm:prSet/>
      <dgm:spPr/>
      <dgm:t>
        <a:bodyPr/>
        <a:lstStyle/>
        <a:p>
          <a:endParaRPr lang="en-IN"/>
        </a:p>
      </dgm:t>
    </dgm:pt>
    <dgm:pt modelId="{7A82B2F1-217A-45CC-9E3E-3BF1942C00BE}" type="pres">
      <dgm:prSet presAssocID="{B2D10E38-6DF8-43CB-B3B5-DF40F1C7DCF1}" presName="linear" presStyleCnt="0">
        <dgm:presLayoutVars>
          <dgm:dir/>
          <dgm:animLvl val="lvl"/>
          <dgm:resizeHandles val="exact"/>
        </dgm:presLayoutVars>
      </dgm:prSet>
      <dgm:spPr/>
    </dgm:pt>
    <dgm:pt modelId="{676F786F-5657-4885-8CDB-8A2B3D9676B8}" type="pres">
      <dgm:prSet presAssocID="{549B3916-AAC8-4119-9173-BDF9F7BC4349}" presName="parentLin" presStyleCnt="0"/>
      <dgm:spPr/>
    </dgm:pt>
    <dgm:pt modelId="{8F5D004C-F5D5-4E41-8CFA-68527EFCDC2A}" type="pres">
      <dgm:prSet presAssocID="{549B3916-AAC8-4119-9173-BDF9F7BC4349}" presName="parentLeftMargin" presStyleLbl="node1" presStyleIdx="0" presStyleCnt="1"/>
      <dgm:spPr/>
    </dgm:pt>
    <dgm:pt modelId="{3464126A-CAFE-4E51-AE6C-E639CB26F8A0}" type="pres">
      <dgm:prSet presAssocID="{549B3916-AAC8-4119-9173-BDF9F7BC43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707DEA2-90D0-4643-B58A-32E1BAFB87FA}" type="pres">
      <dgm:prSet presAssocID="{549B3916-AAC8-4119-9173-BDF9F7BC4349}" presName="negativeSpace" presStyleCnt="0"/>
      <dgm:spPr/>
    </dgm:pt>
    <dgm:pt modelId="{A5B1FD7D-170C-430B-9BE3-073003D43904}" type="pres">
      <dgm:prSet presAssocID="{549B3916-AAC8-4119-9173-BDF9F7BC43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D2AE60B-4FBC-49A9-B6C2-B89D286B7C27}" type="presOf" srcId="{549B3916-AAC8-4119-9173-BDF9F7BC4349}" destId="{8F5D004C-F5D5-4E41-8CFA-68527EFCDC2A}" srcOrd="0" destOrd="0" presId="urn:microsoft.com/office/officeart/2005/8/layout/list1"/>
    <dgm:cxn modelId="{72F9AB1B-0C28-4E1E-A7D1-9C1FA472EB94}" srcId="{549B3916-AAC8-4119-9173-BDF9F7BC4349}" destId="{2597C442-D013-4606-914F-C642DA45E695}" srcOrd="3" destOrd="0" parTransId="{5AB794A3-D73D-4D19-B70C-5938812AEF70}" sibTransId="{5E793FF7-9975-4CB0-9C11-058E404210C9}"/>
    <dgm:cxn modelId="{F9AACC2E-C9DC-40B3-958B-A1507EAFA094}" type="presOf" srcId="{2BFCFBD0-8B54-4F38-9D0B-BB0A21EDFFE4}" destId="{A5B1FD7D-170C-430B-9BE3-073003D43904}" srcOrd="0" destOrd="4" presId="urn:microsoft.com/office/officeart/2005/8/layout/list1"/>
    <dgm:cxn modelId="{CFC12D3E-E28D-471A-9B72-9931CBF87C10}" srcId="{549B3916-AAC8-4119-9173-BDF9F7BC4349}" destId="{4E3CC008-42FE-4BBE-801B-DD6A0A1C5068}" srcOrd="0" destOrd="0" parTransId="{D496A865-EA31-4266-9C67-01E5254A773C}" sibTransId="{59EA3599-4B59-4BAB-94BF-585813622F06}"/>
    <dgm:cxn modelId="{6BEB6477-8526-4B11-8D5A-A121BCA61A86}" type="presOf" srcId="{E6D292F7-28D7-4FC3-A5BC-C2216485D99F}" destId="{A5B1FD7D-170C-430B-9BE3-073003D43904}" srcOrd="0" destOrd="1" presId="urn:microsoft.com/office/officeart/2005/8/layout/list1"/>
    <dgm:cxn modelId="{047944A1-47F4-478C-86B1-568BE2137C11}" srcId="{549B3916-AAC8-4119-9173-BDF9F7BC4349}" destId="{E6D292F7-28D7-4FC3-A5BC-C2216485D99F}" srcOrd="1" destOrd="0" parTransId="{529BC38F-B601-400D-83A7-9CE804DB2B3D}" sibTransId="{1F21CA53-AD0E-4B09-8861-C4020098ACF6}"/>
    <dgm:cxn modelId="{14BAC3AF-15DB-4150-9C3B-16E105ABD08D}" type="presOf" srcId="{B2D10E38-6DF8-43CB-B3B5-DF40F1C7DCF1}" destId="{7A82B2F1-217A-45CC-9E3E-3BF1942C00BE}" srcOrd="0" destOrd="0" presId="urn:microsoft.com/office/officeart/2005/8/layout/list1"/>
    <dgm:cxn modelId="{49D838C7-935B-4EEC-9C4F-802EB14D0A11}" type="presOf" srcId="{2597C442-D013-4606-914F-C642DA45E695}" destId="{A5B1FD7D-170C-430B-9BE3-073003D43904}" srcOrd="0" destOrd="3" presId="urn:microsoft.com/office/officeart/2005/8/layout/list1"/>
    <dgm:cxn modelId="{5F74ACC7-CF2A-43E4-816C-6DC01BA27B0D}" type="presOf" srcId="{549B3916-AAC8-4119-9173-BDF9F7BC4349}" destId="{3464126A-CAFE-4E51-AE6C-E639CB26F8A0}" srcOrd="1" destOrd="0" presId="urn:microsoft.com/office/officeart/2005/8/layout/list1"/>
    <dgm:cxn modelId="{E6A312CD-098C-4221-9ED7-CA02A5A76548}" srcId="{549B3916-AAC8-4119-9173-BDF9F7BC4349}" destId="{8ADE0019-46C1-4654-915E-C20F007D6154}" srcOrd="2" destOrd="0" parTransId="{566ED5CA-9FB2-458C-8AFD-EC7A9A4453CC}" sibTransId="{3A8C3F3F-9D65-4E8A-8B50-D5E231334E2C}"/>
    <dgm:cxn modelId="{D77612DF-76CA-425A-9CD0-D8A26E889FE8}" srcId="{B2D10E38-6DF8-43CB-B3B5-DF40F1C7DCF1}" destId="{549B3916-AAC8-4119-9173-BDF9F7BC4349}" srcOrd="0" destOrd="0" parTransId="{49976D5D-8A45-41F7-BB47-2DC83B95E274}" sibTransId="{12C3BFE4-5B16-4F50-AC9B-0C7CE107E00A}"/>
    <dgm:cxn modelId="{7732D6E4-7A40-43AA-90B2-E34E866092A7}" srcId="{549B3916-AAC8-4119-9173-BDF9F7BC4349}" destId="{2BFCFBD0-8B54-4F38-9D0B-BB0A21EDFFE4}" srcOrd="4" destOrd="0" parTransId="{5F9AEB00-19CF-4186-837E-BBEFCB743257}" sibTransId="{0A31B3E8-28AD-4292-AE1E-DAA8C1492256}"/>
    <dgm:cxn modelId="{8B4E07E6-6C81-488D-91EB-3880144C41F0}" type="presOf" srcId="{4E3CC008-42FE-4BBE-801B-DD6A0A1C5068}" destId="{A5B1FD7D-170C-430B-9BE3-073003D43904}" srcOrd="0" destOrd="0" presId="urn:microsoft.com/office/officeart/2005/8/layout/list1"/>
    <dgm:cxn modelId="{5E4D2EF1-9697-44CE-A77E-725208C6EBE2}" type="presOf" srcId="{8ADE0019-46C1-4654-915E-C20F007D6154}" destId="{A5B1FD7D-170C-430B-9BE3-073003D43904}" srcOrd="0" destOrd="2" presId="urn:microsoft.com/office/officeart/2005/8/layout/list1"/>
    <dgm:cxn modelId="{3966D922-5E8B-4439-B4F3-A68117CE2F3E}" type="presParOf" srcId="{7A82B2F1-217A-45CC-9E3E-3BF1942C00BE}" destId="{676F786F-5657-4885-8CDB-8A2B3D9676B8}" srcOrd="0" destOrd="0" presId="urn:microsoft.com/office/officeart/2005/8/layout/list1"/>
    <dgm:cxn modelId="{EAA6202A-5D08-4CC4-898F-C23B60150FD4}" type="presParOf" srcId="{676F786F-5657-4885-8CDB-8A2B3D9676B8}" destId="{8F5D004C-F5D5-4E41-8CFA-68527EFCDC2A}" srcOrd="0" destOrd="0" presId="urn:microsoft.com/office/officeart/2005/8/layout/list1"/>
    <dgm:cxn modelId="{698F9F2C-FA1A-48FF-A499-432AE853AB9F}" type="presParOf" srcId="{676F786F-5657-4885-8CDB-8A2B3D9676B8}" destId="{3464126A-CAFE-4E51-AE6C-E639CB26F8A0}" srcOrd="1" destOrd="0" presId="urn:microsoft.com/office/officeart/2005/8/layout/list1"/>
    <dgm:cxn modelId="{EA0FCDEF-36A1-4A22-A9CB-802C1C0495EA}" type="presParOf" srcId="{7A82B2F1-217A-45CC-9E3E-3BF1942C00BE}" destId="{3707DEA2-90D0-4643-B58A-32E1BAFB87FA}" srcOrd="1" destOrd="0" presId="urn:microsoft.com/office/officeart/2005/8/layout/list1"/>
    <dgm:cxn modelId="{33BEB550-8395-45A8-A06E-95090DB7A046}" type="presParOf" srcId="{7A82B2F1-217A-45CC-9E3E-3BF1942C00BE}" destId="{A5B1FD7D-170C-430B-9BE3-073003D4390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1CD0D-A652-4142-B2D0-DA1A7C2AC88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7A23C02-E1D7-486C-8A85-AF6BC2E6275C}">
      <dgm:prSet/>
      <dgm:spPr/>
      <dgm:t>
        <a:bodyPr/>
        <a:lstStyle/>
        <a:p>
          <a:r>
            <a:rPr lang="en-US" dirty="0"/>
            <a:t>Should the code be moving towards a more modern style of Java? Or is it more important that the code is consistent and, therefore, continues to use “classic” constructs everywhere?</a:t>
          </a:r>
          <a:endParaRPr lang="en-IN" dirty="0"/>
        </a:p>
      </dgm:t>
    </dgm:pt>
    <dgm:pt modelId="{D849F9F8-5607-4046-A82E-316140FBB6E4}" type="parTrans" cxnId="{8AC31521-A2F4-4176-B351-023A2765BCB3}">
      <dgm:prSet/>
      <dgm:spPr/>
      <dgm:t>
        <a:bodyPr/>
        <a:lstStyle/>
        <a:p>
          <a:endParaRPr lang="en-IN"/>
        </a:p>
      </dgm:t>
    </dgm:pt>
    <dgm:pt modelId="{792AF857-83D9-4B20-99DF-F50163A97F49}" type="sibTrans" cxnId="{8AC31521-A2F4-4176-B351-023A2765BCB3}">
      <dgm:prSet/>
      <dgm:spPr/>
      <dgm:t>
        <a:bodyPr/>
        <a:lstStyle/>
        <a:p>
          <a:endParaRPr lang="en-IN"/>
        </a:p>
      </dgm:t>
    </dgm:pt>
    <dgm:pt modelId="{FF89BE24-991F-476A-9AF9-ED786A45F221}">
      <dgm:prSet/>
      <dgm:spPr/>
      <dgm:t>
        <a:bodyPr/>
        <a:lstStyle/>
        <a:p>
          <a:r>
            <a:rPr lang="en-US"/>
            <a:t>Is it important to have O(1) read operations on data structures in all parts of the system? Or are there sections where O(</a:t>
          </a:r>
          <a:r>
            <a:rPr lang="en-US" i="1"/>
            <a:t>n</a:t>
          </a:r>
          <a:r>
            <a:rPr lang="en-US"/>
            <a:t>) is acceptable?</a:t>
          </a:r>
          <a:endParaRPr lang="en-IN"/>
        </a:p>
      </dgm:t>
    </dgm:pt>
    <dgm:pt modelId="{F2AD0A28-89E0-4DA0-AA77-4F2BF4A8D4B9}" type="parTrans" cxnId="{192E0BE8-FC00-4E65-98CC-A4E7042D8887}">
      <dgm:prSet/>
      <dgm:spPr/>
      <dgm:t>
        <a:bodyPr/>
        <a:lstStyle/>
        <a:p>
          <a:endParaRPr lang="en-IN"/>
        </a:p>
      </dgm:t>
    </dgm:pt>
    <dgm:pt modelId="{D17E11D3-A037-4F25-A280-E890B47410F2}" type="sibTrans" cxnId="{192E0BE8-FC00-4E65-98CC-A4E7042D8887}">
      <dgm:prSet/>
      <dgm:spPr/>
      <dgm:t>
        <a:bodyPr/>
        <a:lstStyle/>
        <a:p>
          <a:endParaRPr lang="en-IN"/>
        </a:p>
      </dgm:t>
    </dgm:pt>
    <dgm:pt modelId="{E52A36D1-F1D1-4370-A401-6A3317986063}" type="pres">
      <dgm:prSet presAssocID="{D391CD0D-A652-4142-B2D0-DA1A7C2AC8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A2DF00-2F18-4439-BC4E-D6A529527DD4}" type="pres">
      <dgm:prSet presAssocID="{57A23C02-E1D7-486C-8A85-AF6BC2E6275C}" presName="root" presStyleCnt="0"/>
      <dgm:spPr/>
    </dgm:pt>
    <dgm:pt modelId="{E9AFAEEA-E012-4145-A8E2-4AA46A8F71E4}" type="pres">
      <dgm:prSet presAssocID="{57A23C02-E1D7-486C-8A85-AF6BC2E6275C}" presName="rootComposite" presStyleCnt="0"/>
      <dgm:spPr/>
    </dgm:pt>
    <dgm:pt modelId="{5891D48D-1870-40B4-9D9D-808F09B8D644}" type="pres">
      <dgm:prSet presAssocID="{57A23C02-E1D7-486C-8A85-AF6BC2E6275C}" presName="rootText" presStyleLbl="node1" presStyleIdx="0" presStyleCnt="2"/>
      <dgm:spPr/>
    </dgm:pt>
    <dgm:pt modelId="{34303F68-E130-40CE-AA85-F8491C104CBD}" type="pres">
      <dgm:prSet presAssocID="{57A23C02-E1D7-486C-8A85-AF6BC2E6275C}" presName="rootConnector" presStyleLbl="node1" presStyleIdx="0" presStyleCnt="2"/>
      <dgm:spPr/>
    </dgm:pt>
    <dgm:pt modelId="{FE32F705-B669-479D-9EC9-EB6046703C32}" type="pres">
      <dgm:prSet presAssocID="{57A23C02-E1D7-486C-8A85-AF6BC2E6275C}" presName="childShape" presStyleCnt="0"/>
      <dgm:spPr/>
    </dgm:pt>
    <dgm:pt modelId="{61697C24-026F-4A9B-B298-EF3C10402CE3}" type="pres">
      <dgm:prSet presAssocID="{FF89BE24-991F-476A-9AF9-ED786A45F221}" presName="root" presStyleCnt="0"/>
      <dgm:spPr/>
    </dgm:pt>
    <dgm:pt modelId="{0C80D200-3AC4-49A6-9F11-3F8519C2A988}" type="pres">
      <dgm:prSet presAssocID="{FF89BE24-991F-476A-9AF9-ED786A45F221}" presName="rootComposite" presStyleCnt="0"/>
      <dgm:spPr/>
    </dgm:pt>
    <dgm:pt modelId="{D1076124-E3F5-4AE8-B5B1-5C89876A2144}" type="pres">
      <dgm:prSet presAssocID="{FF89BE24-991F-476A-9AF9-ED786A45F221}" presName="rootText" presStyleLbl="node1" presStyleIdx="1" presStyleCnt="2"/>
      <dgm:spPr/>
    </dgm:pt>
    <dgm:pt modelId="{330FA3D4-F391-470D-9077-0285C5A4B8CA}" type="pres">
      <dgm:prSet presAssocID="{FF89BE24-991F-476A-9AF9-ED786A45F221}" presName="rootConnector" presStyleLbl="node1" presStyleIdx="1" presStyleCnt="2"/>
      <dgm:spPr/>
    </dgm:pt>
    <dgm:pt modelId="{20C8E3F9-BBE7-4F51-B33D-A93229882552}" type="pres">
      <dgm:prSet presAssocID="{FF89BE24-991F-476A-9AF9-ED786A45F221}" presName="childShape" presStyleCnt="0"/>
      <dgm:spPr/>
    </dgm:pt>
  </dgm:ptLst>
  <dgm:cxnLst>
    <dgm:cxn modelId="{8AC31521-A2F4-4176-B351-023A2765BCB3}" srcId="{D391CD0D-A652-4142-B2D0-DA1A7C2AC88E}" destId="{57A23C02-E1D7-486C-8A85-AF6BC2E6275C}" srcOrd="0" destOrd="0" parTransId="{D849F9F8-5607-4046-A82E-316140FBB6E4}" sibTransId="{792AF857-83D9-4B20-99DF-F50163A97F49}"/>
    <dgm:cxn modelId="{8C0A832F-8CBE-4BAD-AED7-F9B0985DB784}" type="presOf" srcId="{D391CD0D-A652-4142-B2D0-DA1A7C2AC88E}" destId="{E52A36D1-F1D1-4370-A401-6A3317986063}" srcOrd="0" destOrd="0" presId="urn:microsoft.com/office/officeart/2005/8/layout/hierarchy3"/>
    <dgm:cxn modelId="{D1D48030-AEC7-4EBF-8372-14050391477D}" type="presOf" srcId="{FF89BE24-991F-476A-9AF9-ED786A45F221}" destId="{330FA3D4-F391-470D-9077-0285C5A4B8CA}" srcOrd="1" destOrd="0" presId="urn:microsoft.com/office/officeart/2005/8/layout/hierarchy3"/>
    <dgm:cxn modelId="{8E9AF933-B007-4E4E-8835-737971FCD507}" type="presOf" srcId="{57A23C02-E1D7-486C-8A85-AF6BC2E6275C}" destId="{5891D48D-1870-40B4-9D9D-808F09B8D644}" srcOrd="0" destOrd="0" presId="urn:microsoft.com/office/officeart/2005/8/layout/hierarchy3"/>
    <dgm:cxn modelId="{1D96143E-2ADA-41E5-A3B7-9AA34833BB10}" type="presOf" srcId="{57A23C02-E1D7-486C-8A85-AF6BC2E6275C}" destId="{34303F68-E130-40CE-AA85-F8491C104CBD}" srcOrd="1" destOrd="0" presId="urn:microsoft.com/office/officeart/2005/8/layout/hierarchy3"/>
    <dgm:cxn modelId="{70DFBDB8-1A8F-471B-9405-34FB40523390}" type="presOf" srcId="{FF89BE24-991F-476A-9AF9-ED786A45F221}" destId="{D1076124-E3F5-4AE8-B5B1-5C89876A2144}" srcOrd="0" destOrd="0" presId="urn:microsoft.com/office/officeart/2005/8/layout/hierarchy3"/>
    <dgm:cxn modelId="{192E0BE8-FC00-4E65-98CC-A4E7042D8887}" srcId="{D391CD0D-A652-4142-B2D0-DA1A7C2AC88E}" destId="{FF89BE24-991F-476A-9AF9-ED786A45F221}" srcOrd="1" destOrd="0" parTransId="{F2AD0A28-89E0-4DA0-AA77-4F2BF4A8D4B9}" sibTransId="{D17E11D3-A037-4F25-A280-E890B47410F2}"/>
    <dgm:cxn modelId="{26791C22-2353-4EF9-B3C7-8B24026F4534}" type="presParOf" srcId="{E52A36D1-F1D1-4370-A401-6A3317986063}" destId="{12A2DF00-2F18-4439-BC4E-D6A529527DD4}" srcOrd="0" destOrd="0" presId="urn:microsoft.com/office/officeart/2005/8/layout/hierarchy3"/>
    <dgm:cxn modelId="{A979EAF8-EF03-4F2A-8822-BA984E25B8A1}" type="presParOf" srcId="{12A2DF00-2F18-4439-BC4E-D6A529527DD4}" destId="{E9AFAEEA-E012-4145-A8E2-4AA46A8F71E4}" srcOrd="0" destOrd="0" presId="urn:microsoft.com/office/officeart/2005/8/layout/hierarchy3"/>
    <dgm:cxn modelId="{97158C19-BC91-4600-A611-450C2B95A230}" type="presParOf" srcId="{E9AFAEEA-E012-4145-A8E2-4AA46A8F71E4}" destId="{5891D48D-1870-40B4-9D9D-808F09B8D644}" srcOrd="0" destOrd="0" presId="urn:microsoft.com/office/officeart/2005/8/layout/hierarchy3"/>
    <dgm:cxn modelId="{71D22121-27B1-469C-986A-B8712DFF7D99}" type="presParOf" srcId="{E9AFAEEA-E012-4145-A8E2-4AA46A8F71E4}" destId="{34303F68-E130-40CE-AA85-F8491C104CBD}" srcOrd="1" destOrd="0" presId="urn:microsoft.com/office/officeart/2005/8/layout/hierarchy3"/>
    <dgm:cxn modelId="{CF58C0C3-8C85-4683-AF0B-27BA24CF4050}" type="presParOf" srcId="{12A2DF00-2F18-4439-BC4E-D6A529527DD4}" destId="{FE32F705-B669-479D-9EC9-EB6046703C32}" srcOrd="1" destOrd="0" presId="urn:microsoft.com/office/officeart/2005/8/layout/hierarchy3"/>
    <dgm:cxn modelId="{1896747E-93F0-4FF3-977C-D10E72F049E3}" type="presParOf" srcId="{E52A36D1-F1D1-4370-A401-6A3317986063}" destId="{61697C24-026F-4A9B-B298-EF3C10402CE3}" srcOrd="1" destOrd="0" presId="urn:microsoft.com/office/officeart/2005/8/layout/hierarchy3"/>
    <dgm:cxn modelId="{1DD55DB7-8ED6-49A1-A090-A872450136B4}" type="presParOf" srcId="{61697C24-026F-4A9B-B298-EF3C10402CE3}" destId="{0C80D200-3AC4-49A6-9F11-3F8519C2A988}" srcOrd="0" destOrd="0" presId="urn:microsoft.com/office/officeart/2005/8/layout/hierarchy3"/>
    <dgm:cxn modelId="{75CDD55D-8A5E-4854-96E4-E5C6EF54ECF0}" type="presParOf" srcId="{0C80D200-3AC4-49A6-9F11-3F8519C2A988}" destId="{D1076124-E3F5-4AE8-B5B1-5C89876A2144}" srcOrd="0" destOrd="0" presId="urn:microsoft.com/office/officeart/2005/8/layout/hierarchy3"/>
    <dgm:cxn modelId="{B49DDB0D-2A40-41BF-B7F3-99C64FD33578}" type="presParOf" srcId="{0C80D200-3AC4-49A6-9F11-3F8519C2A988}" destId="{330FA3D4-F391-470D-9077-0285C5A4B8CA}" srcOrd="1" destOrd="0" presId="urn:microsoft.com/office/officeart/2005/8/layout/hierarchy3"/>
    <dgm:cxn modelId="{4C7672C4-4C35-497D-98B0-8FFC8959448F}" type="presParOf" srcId="{61697C24-026F-4A9B-B298-EF3C10402CE3}" destId="{20C8E3F9-BBE7-4F51-B33D-A9322988255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9B9124-0290-4368-8516-B3F9F966112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7937450-4F19-4B7F-B2F1-D9CCD3A62AC1}">
      <dgm:prSet/>
      <dgm:spPr/>
      <dgm:t>
        <a:bodyPr/>
        <a:lstStyle/>
        <a:p>
          <a:r>
            <a:rPr lang="en-IN"/>
            <a:t>Code review is not the place to review the design</a:t>
          </a:r>
        </a:p>
      </dgm:t>
    </dgm:pt>
    <dgm:pt modelId="{D4073574-28D9-475D-AC48-2FA124CEF84E}" type="parTrans" cxnId="{7B3D1AA3-4D3D-4E29-B241-DB9D2F26ACDB}">
      <dgm:prSet/>
      <dgm:spPr/>
      <dgm:t>
        <a:bodyPr/>
        <a:lstStyle/>
        <a:p>
          <a:endParaRPr lang="en-IN"/>
        </a:p>
      </dgm:t>
    </dgm:pt>
    <dgm:pt modelId="{0486C658-292A-418A-A6D8-7B730A4A13DF}" type="sibTrans" cxnId="{7B3D1AA3-4D3D-4E29-B241-DB9D2F26ACDB}">
      <dgm:prSet/>
      <dgm:spPr/>
      <dgm:t>
        <a:bodyPr/>
        <a:lstStyle/>
        <a:p>
          <a:endParaRPr lang="en-IN"/>
        </a:p>
      </dgm:t>
    </dgm:pt>
    <dgm:pt modelId="{5BAD35D3-ADF8-430A-BA77-1199ECAD33C8}">
      <dgm:prSet/>
      <dgm:spPr/>
      <dgm:t>
        <a:bodyPr/>
        <a:lstStyle/>
        <a:p>
          <a:r>
            <a:rPr lang="en-IN"/>
            <a:t>“Classic code gateway review” – review is raised when all tests passing</a:t>
          </a:r>
        </a:p>
      </dgm:t>
    </dgm:pt>
    <dgm:pt modelId="{9048131E-36DF-4680-B0F1-2FB2422F3141}" type="parTrans" cxnId="{2E2B27F5-A628-4F36-8116-27D663212885}">
      <dgm:prSet/>
      <dgm:spPr/>
      <dgm:t>
        <a:bodyPr/>
        <a:lstStyle/>
        <a:p>
          <a:endParaRPr lang="en-IN"/>
        </a:p>
      </dgm:t>
    </dgm:pt>
    <dgm:pt modelId="{06507313-4283-4CC2-AD8E-EE5EB24AEBAF}" type="sibTrans" cxnId="{2E2B27F5-A628-4F36-8116-27D663212885}">
      <dgm:prSet/>
      <dgm:spPr/>
      <dgm:t>
        <a:bodyPr/>
        <a:lstStyle/>
        <a:p>
          <a:endParaRPr lang="en-IN"/>
        </a:p>
      </dgm:t>
    </dgm:pt>
    <dgm:pt modelId="{C3512EF3-E73B-4FD4-87D2-E4ABCC6D6C9B}" type="pres">
      <dgm:prSet presAssocID="{559B9124-0290-4368-8516-B3F9F96611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6B447-21C0-47A1-BC59-C70862DD7DA8}" type="pres">
      <dgm:prSet presAssocID="{67937450-4F19-4B7F-B2F1-D9CCD3A62AC1}" presName="root" presStyleCnt="0"/>
      <dgm:spPr/>
    </dgm:pt>
    <dgm:pt modelId="{B66558B4-2960-492F-8944-8F05AB2A8440}" type="pres">
      <dgm:prSet presAssocID="{67937450-4F19-4B7F-B2F1-D9CCD3A62AC1}" presName="rootComposite" presStyleCnt="0"/>
      <dgm:spPr/>
    </dgm:pt>
    <dgm:pt modelId="{8B9F7B93-B1A2-4E10-B68A-BFFD16BE5C03}" type="pres">
      <dgm:prSet presAssocID="{67937450-4F19-4B7F-B2F1-D9CCD3A62AC1}" presName="rootText" presStyleLbl="node1" presStyleIdx="0" presStyleCnt="2"/>
      <dgm:spPr/>
    </dgm:pt>
    <dgm:pt modelId="{2FD83166-EEB6-4902-BD70-AB6051A8216C}" type="pres">
      <dgm:prSet presAssocID="{67937450-4F19-4B7F-B2F1-D9CCD3A62AC1}" presName="rootConnector" presStyleLbl="node1" presStyleIdx="0" presStyleCnt="2"/>
      <dgm:spPr/>
    </dgm:pt>
    <dgm:pt modelId="{0B708A0C-9919-41F5-877F-950D3EB100EA}" type="pres">
      <dgm:prSet presAssocID="{67937450-4F19-4B7F-B2F1-D9CCD3A62AC1}" presName="childShape" presStyleCnt="0"/>
      <dgm:spPr/>
    </dgm:pt>
    <dgm:pt modelId="{63AA344E-6A2A-4F43-ACA7-B214882A8C5D}" type="pres">
      <dgm:prSet presAssocID="{5BAD35D3-ADF8-430A-BA77-1199ECAD33C8}" presName="root" presStyleCnt="0"/>
      <dgm:spPr/>
    </dgm:pt>
    <dgm:pt modelId="{1A1BDEA0-4FBC-42AB-B369-CF52D6182871}" type="pres">
      <dgm:prSet presAssocID="{5BAD35D3-ADF8-430A-BA77-1199ECAD33C8}" presName="rootComposite" presStyleCnt="0"/>
      <dgm:spPr/>
    </dgm:pt>
    <dgm:pt modelId="{F90792BF-D99D-4204-A9F4-90FF629FB9EE}" type="pres">
      <dgm:prSet presAssocID="{5BAD35D3-ADF8-430A-BA77-1199ECAD33C8}" presName="rootText" presStyleLbl="node1" presStyleIdx="1" presStyleCnt="2"/>
      <dgm:spPr/>
    </dgm:pt>
    <dgm:pt modelId="{FAC528F4-5DB9-4D39-AF54-D2AEAF58248E}" type="pres">
      <dgm:prSet presAssocID="{5BAD35D3-ADF8-430A-BA77-1199ECAD33C8}" presName="rootConnector" presStyleLbl="node1" presStyleIdx="1" presStyleCnt="2"/>
      <dgm:spPr/>
    </dgm:pt>
    <dgm:pt modelId="{2EC55C27-5741-41F6-A8C2-2E46BF629201}" type="pres">
      <dgm:prSet presAssocID="{5BAD35D3-ADF8-430A-BA77-1199ECAD33C8}" presName="childShape" presStyleCnt="0"/>
      <dgm:spPr/>
    </dgm:pt>
  </dgm:ptLst>
  <dgm:cxnLst>
    <dgm:cxn modelId="{B2068401-7C4E-4D87-8F29-C6E8B94108C7}" type="presOf" srcId="{5BAD35D3-ADF8-430A-BA77-1199ECAD33C8}" destId="{F90792BF-D99D-4204-A9F4-90FF629FB9EE}" srcOrd="0" destOrd="0" presId="urn:microsoft.com/office/officeart/2005/8/layout/hierarchy3"/>
    <dgm:cxn modelId="{A9864F30-D794-4EDF-871D-56FBEE99998E}" type="presOf" srcId="{5BAD35D3-ADF8-430A-BA77-1199ECAD33C8}" destId="{FAC528F4-5DB9-4D39-AF54-D2AEAF58248E}" srcOrd="1" destOrd="0" presId="urn:microsoft.com/office/officeart/2005/8/layout/hierarchy3"/>
    <dgm:cxn modelId="{3555F157-75F1-48CF-9212-40578A9A992C}" type="presOf" srcId="{67937450-4F19-4B7F-B2F1-D9CCD3A62AC1}" destId="{8B9F7B93-B1A2-4E10-B68A-BFFD16BE5C03}" srcOrd="0" destOrd="0" presId="urn:microsoft.com/office/officeart/2005/8/layout/hierarchy3"/>
    <dgm:cxn modelId="{18D94984-2F50-47D7-9C58-F63FF6EF168F}" type="presOf" srcId="{559B9124-0290-4368-8516-B3F9F9661126}" destId="{C3512EF3-E73B-4FD4-87D2-E4ABCC6D6C9B}" srcOrd="0" destOrd="0" presId="urn:microsoft.com/office/officeart/2005/8/layout/hierarchy3"/>
    <dgm:cxn modelId="{7B3D1AA3-4D3D-4E29-B241-DB9D2F26ACDB}" srcId="{559B9124-0290-4368-8516-B3F9F9661126}" destId="{67937450-4F19-4B7F-B2F1-D9CCD3A62AC1}" srcOrd="0" destOrd="0" parTransId="{D4073574-28D9-475D-AC48-2FA124CEF84E}" sibTransId="{0486C658-292A-418A-A6D8-7B730A4A13DF}"/>
    <dgm:cxn modelId="{E46449BA-132C-4E2D-AC11-3276ED7956E3}" type="presOf" srcId="{67937450-4F19-4B7F-B2F1-D9CCD3A62AC1}" destId="{2FD83166-EEB6-4902-BD70-AB6051A8216C}" srcOrd="1" destOrd="0" presId="urn:microsoft.com/office/officeart/2005/8/layout/hierarchy3"/>
    <dgm:cxn modelId="{2E2B27F5-A628-4F36-8116-27D663212885}" srcId="{559B9124-0290-4368-8516-B3F9F9661126}" destId="{5BAD35D3-ADF8-430A-BA77-1199ECAD33C8}" srcOrd="1" destOrd="0" parTransId="{9048131E-36DF-4680-B0F1-2FB2422F3141}" sibTransId="{06507313-4283-4CC2-AD8E-EE5EB24AEBAF}"/>
    <dgm:cxn modelId="{3232EBFC-769F-4D91-8868-433526E9E749}" type="presParOf" srcId="{C3512EF3-E73B-4FD4-87D2-E4ABCC6D6C9B}" destId="{E056B447-21C0-47A1-BC59-C70862DD7DA8}" srcOrd="0" destOrd="0" presId="urn:microsoft.com/office/officeart/2005/8/layout/hierarchy3"/>
    <dgm:cxn modelId="{5A42559A-6A8B-4399-8BC7-317377671E7D}" type="presParOf" srcId="{E056B447-21C0-47A1-BC59-C70862DD7DA8}" destId="{B66558B4-2960-492F-8944-8F05AB2A8440}" srcOrd="0" destOrd="0" presId="urn:microsoft.com/office/officeart/2005/8/layout/hierarchy3"/>
    <dgm:cxn modelId="{4AF46902-438C-42E1-B972-EA3C55C71053}" type="presParOf" srcId="{B66558B4-2960-492F-8944-8F05AB2A8440}" destId="{8B9F7B93-B1A2-4E10-B68A-BFFD16BE5C03}" srcOrd="0" destOrd="0" presId="urn:microsoft.com/office/officeart/2005/8/layout/hierarchy3"/>
    <dgm:cxn modelId="{8AF1E86F-0DF3-4EFE-B45E-AF8D32839B7A}" type="presParOf" srcId="{B66558B4-2960-492F-8944-8F05AB2A8440}" destId="{2FD83166-EEB6-4902-BD70-AB6051A8216C}" srcOrd="1" destOrd="0" presId="urn:microsoft.com/office/officeart/2005/8/layout/hierarchy3"/>
    <dgm:cxn modelId="{292E20F7-FF55-4FB0-ADDF-DF3BFF8DD057}" type="presParOf" srcId="{E056B447-21C0-47A1-BC59-C70862DD7DA8}" destId="{0B708A0C-9919-41F5-877F-950D3EB100EA}" srcOrd="1" destOrd="0" presId="urn:microsoft.com/office/officeart/2005/8/layout/hierarchy3"/>
    <dgm:cxn modelId="{2B07779A-92DC-4962-B5E2-D7FA02A8DEEA}" type="presParOf" srcId="{C3512EF3-E73B-4FD4-87D2-E4ABCC6D6C9B}" destId="{63AA344E-6A2A-4F43-ACA7-B214882A8C5D}" srcOrd="1" destOrd="0" presId="urn:microsoft.com/office/officeart/2005/8/layout/hierarchy3"/>
    <dgm:cxn modelId="{5A123B5C-7BEF-4729-B0FB-CE96B82D8F3D}" type="presParOf" srcId="{63AA344E-6A2A-4F43-ACA7-B214882A8C5D}" destId="{1A1BDEA0-4FBC-42AB-B369-CF52D6182871}" srcOrd="0" destOrd="0" presId="urn:microsoft.com/office/officeart/2005/8/layout/hierarchy3"/>
    <dgm:cxn modelId="{B0602298-0462-4CCF-9228-4508419E0DE1}" type="presParOf" srcId="{1A1BDEA0-4FBC-42AB-B369-CF52D6182871}" destId="{F90792BF-D99D-4204-A9F4-90FF629FB9EE}" srcOrd="0" destOrd="0" presId="urn:microsoft.com/office/officeart/2005/8/layout/hierarchy3"/>
    <dgm:cxn modelId="{943D8570-F664-431A-B464-9FCCB3F0103B}" type="presParOf" srcId="{1A1BDEA0-4FBC-42AB-B369-CF52D6182871}" destId="{FAC528F4-5DB9-4D39-AF54-D2AEAF58248E}" srcOrd="1" destOrd="0" presId="urn:microsoft.com/office/officeart/2005/8/layout/hierarchy3"/>
    <dgm:cxn modelId="{C936E5D2-4F7C-42F9-AF5B-0D322DD781FA}" type="presParOf" srcId="{63AA344E-6A2A-4F43-ACA7-B214882A8C5D}" destId="{2EC55C27-5741-41F6-A8C2-2E46BF6292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83F6E6-F1AB-41A5-B9F8-C05FD1A6A2CC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E71F461-6136-4390-8C91-17488D06336B}">
      <dgm:prSet/>
      <dgm:spPr/>
      <dgm:t>
        <a:bodyPr/>
        <a:lstStyle/>
        <a:p>
          <a:r>
            <a:rPr lang="en-IN"/>
            <a:t>Review started</a:t>
          </a:r>
        </a:p>
      </dgm:t>
    </dgm:pt>
    <dgm:pt modelId="{F66B1E1C-7C84-47C0-A284-B1EDF4F6D176}" type="parTrans" cxnId="{F4DE76A5-B8F1-4BB4-873D-CEA2D7F28DBC}">
      <dgm:prSet/>
      <dgm:spPr/>
      <dgm:t>
        <a:bodyPr/>
        <a:lstStyle/>
        <a:p>
          <a:endParaRPr lang="en-IN"/>
        </a:p>
      </dgm:t>
    </dgm:pt>
    <dgm:pt modelId="{15AC0C6C-6083-4A94-91CF-6BD4097EF922}" type="sibTrans" cxnId="{F4DE76A5-B8F1-4BB4-873D-CEA2D7F28DBC}">
      <dgm:prSet/>
      <dgm:spPr/>
      <dgm:t>
        <a:bodyPr/>
        <a:lstStyle/>
        <a:p>
          <a:endParaRPr lang="en-IN"/>
        </a:p>
      </dgm:t>
    </dgm:pt>
    <dgm:pt modelId="{D1924A73-F397-4249-AC14-2209D831EA28}">
      <dgm:prSet/>
      <dgm:spPr/>
      <dgm:t>
        <a:bodyPr/>
        <a:lstStyle/>
        <a:p>
          <a:r>
            <a:rPr lang="en-IN"/>
            <a:t>Number of review comments</a:t>
          </a:r>
        </a:p>
      </dgm:t>
    </dgm:pt>
    <dgm:pt modelId="{FD1B05BD-1A4B-437B-9E32-5B4BD5D08B00}" type="parTrans" cxnId="{DCEF91C5-0564-43A7-AB26-A2505C13C8A7}">
      <dgm:prSet/>
      <dgm:spPr/>
      <dgm:t>
        <a:bodyPr/>
        <a:lstStyle/>
        <a:p>
          <a:endParaRPr lang="en-IN"/>
        </a:p>
      </dgm:t>
    </dgm:pt>
    <dgm:pt modelId="{FA1DE186-2098-4078-A490-DBF2C17940A0}" type="sibTrans" cxnId="{DCEF91C5-0564-43A7-AB26-A2505C13C8A7}">
      <dgm:prSet/>
      <dgm:spPr/>
      <dgm:t>
        <a:bodyPr/>
        <a:lstStyle/>
        <a:p>
          <a:endParaRPr lang="en-IN"/>
        </a:p>
      </dgm:t>
    </dgm:pt>
    <dgm:pt modelId="{4E25514E-D84F-478D-8AA0-62D2B4F64BCF}">
      <dgm:prSet/>
      <dgm:spPr/>
      <dgm:t>
        <a:bodyPr/>
        <a:lstStyle/>
        <a:p>
          <a:r>
            <a:rPr lang="en-IN"/>
            <a:t>Author makes changes</a:t>
          </a:r>
        </a:p>
      </dgm:t>
    </dgm:pt>
    <dgm:pt modelId="{C202E9FC-71D9-4B06-BB63-56FD63E03EA0}" type="parTrans" cxnId="{50EA6948-E4E9-4F1C-B4AC-5514C6CDB347}">
      <dgm:prSet/>
      <dgm:spPr/>
      <dgm:t>
        <a:bodyPr/>
        <a:lstStyle/>
        <a:p>
          <a:endParaRPr lang="en-IN"/>
        </a:p>
      </dgm:t>
    </dgm:pt>
    <dgm:pt modelId="{61B27A59-7DEF-438F-8EF8-AB37B56BD6EF}" type="sibTrans" cxnId="{50EA6948-E4E9-4F1C-B4AC-5514C6CDB347}">
      <dgm:prSet/>
      <dgm:spPr/>
      <dgm:t>
        <a:bodyPr/>
        <a:lstStyle/>
        <a:p>
          <a:endParaRPr lang="en-IN"/>
        </a:p>
      </dgm:t>
    </dgm:pt>
    <dgm:pt modelId="{3F1F2575-87B7-435B-BD16-2861B6E27CD8}">
      <dgm:prSet/>
      <dgm:spPr/>
      <dgm:t>
        <a:bodyPr/>
        <a:lstStyle/>
        <a:p>
          <a:r>
            <a:rPr lang="en-IN"/>
            <a:t>The reviewer comes back again, accepts some rejects some</a:t>
          </a:r>
        </a:p>
      </dgm:t>
    </dgm:pt>
    <dgm:pt modelId="{3C74DED7-6BEF-45FF-BC0F-ADD41FFF4269}" type="parTrans" cxnId="{9F578052-895E-4400-9528-5B13E5E90F5D}">
      <dgm:prSet/>
      <dgm:spPr/>
      <dgm:t>
        <a:bodyPr/>
        <a:lstStyle/>
        <a:p>
          <a:endParaRPr lang="en-IN"/>
        </a:p>
      </dgm:t>
    </dgm:pt>
    <dgm:pt modelId="{411B2D05-118E-4608-BA7E-9C556202C4CD}" type="sibTrans" cxnId="{9F578052-895E-4400-9528-5B13E5E90F5D}">
      <dgm:prSet/>
      <dgm:spPr/>
      <dgm:t>
        <a:bodyPr/>
        <a:lstStyle/>
        <a:p>
          <a:endParaRPr lang="en-IN"/>
        </a:p>
      </dgm:t>
    </dgm:pt>
    <dgm:pt modelId="{F7698BE5-8299-4E04-9BCA-CB8B82ECBD16}">
      <dgm:prSet/>
      <dgm:spPr/>
      <dgm:t>
        <a:bodyPr/>
        <a:lstStyle/>
        <a:p>
          <a:r>
            <a:rPr lang="en-IN"/>
            <a:t>Author makes more changes</a:t>
          </a:r>
        </a:p>
      </dgm:t>
    </dgm:pt>
    <dgm:pt modelId="{0370E33F-D4C1-4B6A-A49B-884ED0DBD03A}" type="parTrans" cxnId="{F7F62F61-8780-4094-B1E5-ED0BAE4BE48B}">
      <dgm:prSet/>
      <dgm:spPr/>
      <dgm:t>
        <a:bodyPr/>
        <a:lstStyle/>
        <a:p>
          <a:endParaRPr lang="en-IN"/>
        </a:p>
      </dgm:t>
    </dgm:pt>
    <dgm:pt modelId="{EF2A631F-2B73-48D0-971A-01FFB3A3B51A}" type="sibTrans" cxnId="{F7F62F61-8780-4094-B1E5-ED0BAE4BE48B}">
      <dgm:prSet/>
      <dgm:spPr/>
      <dgm:t>
        <a:bodyPr/>
        <a:lstStyle/>
        <a:p>
          <a:endParaRPr lang="en-IN"/>
        </a:p>
      </dgm:t>
    </dgm:pt>
    <dgm:pt modelId="{091C69AF-58DD-4590-8F60-9F2694D23A06}">
      <dgm:prSet/>
      <dgm:spPr/>
      <dgm:t>
        <a:bodyPr/>
        <a:lstStyle/>
        <a:p>
          <a:r>
            <a:rPr lang="en-IN"/>
            <a:t>Reviewer comes again</a:t>
          </a:r>
        </a:p>
      </dgm:t>
    </dgm:pt>
    <dgm:pt modelId="{763BACA7-AD59-4234-BD9A-880F34B299E5}" type="parTrans" cxnId="{4304619E-52FD-439A-B81B-2685C96EA3C3}">
      <dgm:prSet/>
      <dgm:spPr/>
      <dgm:t>
        <a:bodyPr/>
        <a:lstStyle/>
        <a:p>
          <a:endParaRPr lang="en-IN"/>
        </a:p>
      </dgm:t>
    </dgm:pt>
    <dgm:pt modelId="{FAE74E7E-89F6-45FC-B02D-F74791AB8102}" type="sibTrans" cxnId="{4304619E-52FD-439A-B81B-2685C96EA3C3}">
      <dgm:prSet/>
      <dgm:spPr/>
      <dgm:t>
        <a:bodyPr/>
        <a:lstStyle/>
        <a:p>
          <a:endParaRPr lang="en-IN"/>
        </a:p>
      </dgm:t>
    </dgm:pt>
    <dgm:pt modelId="{F86F4852-C176-4B00-BDDD-BEEEBDC4BAD6}">
      <dgm:prSet/>
      <dgm:spPr/>
      <dgm:t>
        <a:bodyPr/>
        <a:lstStyle/>
        <a:p>
          <a:r>
            <a:rPr lang="en-IN"/>
            <a:t>Author comes again</a:t>
          </a:r>
        </a:p>
      </dgm:t>
    </dgm:pt>
    <dgm:pt modelId="{5E32E95B-988D-483A-A942-CECA2F83AB4A}" type="parTrans" cxnId="{8EC2D51B-D9A5-4583-B1D2-3CA71B2999A7}">
      <dgm:prSet/>
      <dgm:spPr/>
      <dgm:t>
        <a:bodyPr/>
        <a:lstStyle/>
        <a:p>
          <a:endParaRPr lang="en-IN"/>
        </a:p>
      </dgm:t>
    </dgm:pt>
    <dgm:pt modelId="{CB894E1E-016E-4C0B-B2B4-7876BF2B1673}" type="sibTrans" cxnId="{8EC2D51B-D9A5-4583-B1D2-3CA71B2999A7}">
      <dgm:prSet/>
      <dgm:spPr/>
      <dgm:t>
        <a:bodyPr/>
        <a:lstStyle/>
        <a:p>
          <a:endParaRPr lang="en-IN"/>
        </a:p>
      </dgm:t>
    </dgm:pt>
    <dgm:pt modelId="{DA4B2596-C04E-4C85-B345-DDE4945E6309}" type="pres">
      <dgm:prSet presAssocID="{1883F6E6-F1AB-41A5-B9F8-C05FD1A6A2CC}" presName="Name0" presStyleCnt="0">
        <dgm:presLayoutVars>
          <dgm:dir/>
          <dgm:resizeHandles/>
        </dgm:presLayoutVars>
      </dgm:prSet>
      <dgm:spPr/>
    </dgm:pt>
    <dgm:pt modelId="{2873981C-17CF-4DED-8130-415634DED796}" type="pres">
      <dgm:prSet presAssocID="{5E71F461-6136-4390-8C91-17488D06336B}" presName="compNode" presStyleCnt="0"/>
      <dgm:spPr/>
    </dgm:pt>
    <dgm:pt modelId="{36831445-1245-4A1A-A484-6CDBE37CBC56}" type="pres">
      <dgm:prSet presAssocID="{5E71F461-6136-4390-8C91-17488D06336B}" presName="dummyConnPt" presStyleCnt="0"/>
      <dgm:spPr/>
    </dgm:pt>
    <dgm:pt modelId="{B41B42B8-2315-4234-AB51-7B517E7DBE7B}" type="pres">
      <dgm:prSet presAssocID="{5E71F461-6136-4390-8C91-17488D06336B}" presName="node" presStyleLbl="node1" presStyleIdx="0" presStyleCnt="7">
        <dgm:presLayoutVars>
          <dgm:bulletEnabled val="1"/>
        </dgm:presLayoutVars>
      </dgm:prSet>
      <dgm:spPr/>
    </dgm:pt>
    <dgm:pt modelId="{6D92109A-3549-41A3-87A7-B91D855BFDDB}" type="pres">
      <dgm:prSet presAssocID="{15AC0C6C-6083-4A94-91CF-6BD4097EF922}" presName="sibTrans" presStyleLbl="bgSibTrans2D1" presStyleIdx="0" presStyleCnt="6"/>
      <dgm:spPr/>
    </dgm:pt>
    <dgm:pt modelId="{6B8A163C-48D6-4DC1-9232-71DD126278A6}" type="pres">
      <dgm:prSet presAssocID="{D1924A73-F397-4249-AC14-2209D831EA28}" presName="compNode" presStyleCnt="0"/>
      <dgm:spPr/>
    </dgm:pt>
    <dgm:pt modelId="{2943F8DF-086A-48E4-AB51-B3B8DDC0313C}" type="pres">
      <dgm:prSet presAssocID="{D1924A73-F397-4249-AC14-2209D831EA28}" presName="dummyConnPt" presStyleCnt="0"/>
      <dgm:spPr/>
    </dgm:pt>
    <dgm:pt modelId="{6423BECF-14F8-41E9-91A9-4E0BF336982E}" type="pres">
      <dgm:prSet presAssocID="{D1924A73-F397-4249-AC14-2209D831EA28}" presName="node" presStyleLbl="node1" presStyleIdx="1" presStyleCnt="7">
        <dgm:presLayoutVars>
          <dgm:bulletEnabled val="1"/>
        </dgm:presLayoutVars>
      </dgm:prSet>
      <dgm:spPr/>
    </dgm:pt>
    <dgm:pt modelId="{20C9C661-9DE6-41D6-9F74-FA88F7156F49}" type="pres">
      <dgm:prSet presAssocID="{FA1DE186-2098-4078-A490-DBF2C17940A0}" presName="sibTrans" presStyleLbl="bgSibTrans2D1" presStyleIdx="1" presStyleCnt="6"/>
      <dgm:spPr/>
    </dgm:pt>
    <dgm:pt modelId="{5DEEE5C6-05B0-497F-A7C5-2A9152D36B3B}" type="pres">
      <dgm:prSet presAssocID="{4E25514E-D84F-478D-8AA0-62D2B4F64BCF}" presName="compNode" presStyleCnt="0"/>
      <dgm:spPr/>
    </dgm:pt>
    <dgm:pt modelId="{2E97EFB0-1604-4DAC-839E-9B0D04926D78}" type="pres">
      <dgm:prSet presAssocID="{4E25514E-D84F-478D-8AA0-62D2B4F64BCF}" presName="dummyConnPt" presStyleCnt="0"/>
      <dgm:spPr/>
    </dgm:pt>
    <dgm:pt modelId="{1062EC2B-EA78-4886-A304-2B08D2688C2C}" type="pres">
      <dgm:prSet presAssocID="{4E25514E-D84F-478D-8AA0-62D2B4F64BCF}" presName="node" presStyleLbl="node1" presStyleIdx="2" presStyleCnt="7">
        <dgm:presLayoutVars>
          <dgm:bulletEnabled val="1"/>
        </dgm:presLayoutVars>
      </dgm:prSet>
      <dgm:spPr/>
    </dgm:pt>
    <dgm:pt modelId="{FA54FAE6-F78C-4E39-9B97-E4F8CAC221E2}" type="pres">
      <dgm:prSet presAssocID="{61B27A59-7DEF-438F-8EF8-AB37B56BD6EF}" presName="sibTrans" presStyleLbl="bgSibTrans2D1" presStyleIdx="2" presStyleCnt="6"/>
      <dgm:spPr/>
    </dgm:pt>
    <dgm:pt modelId="{C27CFCA0-6A6D-4F31-BE17-7034D51056E5}" type="pres">
      <dgm:prSet presAssocID="{3F1F2575-87B7-435B-BD16-2861B6E27CD8}" presName="compNode" presStyleCnt="0"/>
      <dgm:spPr/>
    </dgm:pt>
    <dgm:pt modelId="{6E5752B9-79B8-4515-9F57-2DA9C9F1C6CC}" type="pres">
      <dgm:prSet presAssocID="{3F1F2575-87B7-435B-BD16-2861B6E27CD8}" presName="dummyConnPt" presStyleCnt="0"/>
      <dgm:spPr/>
    </dgm:pt>
    <dgm:pt modelId="{45054950-C25E-4B24-8646-3BFC369BD898}" type="pres">
      <dgm:prSet presAssocID="{3F1F2575-87B7-435B-BD16-2861B6E27CD8}" presName="node" presStyleLbl="node1" presStyleIdx="3" presStyleCnt="7">
        <dgm:presLayoutVars>
          <dgm:bulletEnabled val="1"/>
        </dgm:presLayoutVars>
      </dgm:prSet>
      <dgm:spPr/>
    </dgm:pt>
    <dgm:pt modelId="{B7497FCF-CBBA-4CB3-8B7E-C39BBBD6C283}" type="pres">
      <dgm:prSet presAssocID="{411B2D05-118E-4608-BA7E-9C556202C4CD}" presName="sibTrans" presStyleLbl="bgSibTrans2D1" presStyleIdx="3" presStyleCnt="6"/>
      <dgm:spPr/>
    </dgm:pt>
    <dgm:pt modelId="{87EEFB0E-D17A-4B71-9B7F-60510AA03A39}" type="pres">
      <dgm:prSet presAssocID="{F7698BE5-8299-4E04-9BCA-CB8B82ECBD16}" presName="compNode" presStyleCnt="0"/>
      <dgm:spPr/>
    </dgm:pt>
    <dgm:pt modelId="{C1BFD29C-8807-4F88-9B0B-42CFF2929EFD}" type="pres">
      <dgm:prSet presAssocID="{F7698BE5-8299-4E04-9BCA-CB8B82ECBD16}" presName="dummyConnPt" presStyleCnt="0"/>
      <dgm:spPr/>
    </dgm:pt>
    <dgm:pt modelId="{FFF6BE75-7F67-48F8-B6ED-28749B65E0F5}" type="pres">
      <dgm:prSet presAssocID="{F7698BE5-8299-4E04-9BCA-CB8B82ECBD16}" presName="node" presStyleLbl="node1" presStyleIdx="4" presStyleCnt="7">
        <dgm:presLayoutVars>
          <dgm:bulletEnabled val="1"/>
        </dgm:presLayoutVars>
      </dgm:prSet>
      <dgm:spPr/>
    </dgm:pt>
    <dgm:pt modelId="{41ADFD4F-E888-4B91-85F2-5BB0E1818AA2}" type="pres">
      <dgm:prSet presAssocID="{EF2A631F-2B73-48D0-971A-01FFB3A3B51A}" presName="sibTrans" presStyleLbl="bgSibTrans2D1" presStyleIdx="4" presStyleCnt="6"/>
      <dgm:spPr/>
    </dgm:pt>
    <dgm:pt modelId="{CE136573-A7B3-41B7-82A5-57AFE44485FC}" type="pres">
      <dgm:prSet presAssocID="{091C69AF-58DD-4590-8F60-9F2694D23A06}" presName="compNode" presStyleCnt="0"/>
      <dgm:spPr/>
    </dgm:pt>
    <dgm:pt modelId="{E171474E-D3BE-44DD-9D5E-28A1A57BC840}" type="pres">
      <dgm:prSet presAssocID="{091C69AF-58DD-4590-8F60-9F2694D23A06}" presName="dummyConnPt" presStyleCnt="0"/>
      <dgm:spPr/>
    </dgm:pt>
    <dgm:pt modelId="{2241F3D3-9ECE-49E1-8FF4-55BE75482729}" type="pres">
      <dgm:prSet presAssocID="{091C69AF-58DD-4590-8F60-9F2694D23A06}" presName="node" presStyleLbl="node1" presStyleIdx="5" presStyleCnt="7">
        <dgm:presLayoutVars>
          <dgm:bulletEnabled val="1"/>
        </dgm:presLayoutVars>
      </dgm:prSet>
      <dgm:spPr/>
    </dgm:pt>
    <dgm:pt modelId="{EC2BC5BB-4347-4EEF-88C9-0250DE002BC0}" type="pres">
      <dgm:prSet presAssocID="{FAE74E7E-89F6-45FC-B02D-F74791AB8102}" presName="sibTrans" presStyleLbl="bgSibTrans2D1" presStyleIdx="5" presStyleCnt="6"/>
      <dgm:spPr/>
    </dgm:pt>
    <dgm:pt modelId="{943C401C-319A-44E5-93DA-0DE13922F6EB}" type="pres">
      <dgm:prSet presAssocID="{F86F4852-C176-4B00-BDDD-BEEEBDC4BAD6}" presName="compNode" presStyleCnt="0"/>
      <dgm:spPr/>
    </dgm:pt>
    <dgm:pt modelId="{EB488AAD-3A41-45DB-BBF8-D43F22163D1E}" type="pres">
      <dgm:prSet presAssocID="{F86F4852-C176-4B00-BDDD-BEEEBDC4BAD6}" presName="dummyConnPt" presStyleCnt="0"/>
      <dgm:spPr/>
    </dgm:pt>
    <dgm:pt modelId="{D90CE44B-E986-47D8-A2B1-C6E12D351322}" type="pres">
      <dgm:prSet presAssocID="{F86F4852-C176-4B00-BDDD-BEEEBDC4BAD6}" presName="node" presStyleLbl="node1" presStyleIdx="6" presStyleCnt="7">
        <dgm:presLayoutVars>
          <dgm:bulletEnabled val="1"/>
        </dgm:presLayoutVars>
      </dgm:prSet>
      <dgm:spPr/>
    </dgm:pt>
  </dgm:ptLst>
  <dgm:cxnLst>
    <dgm:cxn modelId="{24C67C14-645D-4956-9310-1DC7417B7A35}" type="presOf" srcId="{15AC0C6C-6083-4A94-91CF-6BD4097EF922}" destId="{6D92109A-3549-41A3-87A7-B91D855BFDDB}" srcOrd="0" destOrd="0" presId="urn:microsoft.com/office/officeart/2005/8/layout/bProcess4"/>
    <dgm:cxn modelId="{8EC2D51B-D9A5-4583-B1D2-3CA71B2999A7}" srcId="{1883F6E6-F1AB-41A5-B9F8-C05FD1A6A2CC}" destId="{F86F4852-C176-4B00-BDDD-BEEEBDC4BAD6}" srcOrd="6" destOrd="0" parTransId="{5E32E95B-988D-483A-A942-CECA2F83AB4A}" sibTransId="{CB894E1E-016E-4C0B-B2B4-7876BF2B1673}"/>
    <dgm:cxn modelId="{0165131C-9B37-46E9-80AB-4F350FA54F85}" type="presOf" srcId="{1883F6E6-F1AB-41A5-B9F8-C05FD1A6A2CC}" destId="{DA4B2596-C04E-4C85-B345-DDE4945E6309}" srcOrd="0" destOrd="0" presId="urn:microsoft.com/office/officeart/2005/8/layout/bProcess4"/>
    <dgm:cxn modelId="{276A461E-6EE0-4967-AB3D-A5B1E840701B}" type="presOf" srcId="{61B27A59-7DEF-438F-8EF8-AB37B56BD6EF}" destId="{FA54FAE6-F78C-4E39-9B97-E4F8CAC221E2}" srcOrd="0" destOrd="0" presId="urn:microsoft.com/office/officeart/2005/8/layout/bProcess4"/>
    <dgm:cxn modelId="{949C7A21-4EEB-4D17-B523-C8B5191C20F4}" type="presOf" srcId="{D1924A73-F397-4249-AC14-2209D831EA28}" destId="{6423BECF-14F8-41E9-91A9-4E0BF336982E}" srcOrd="0" destOrd="0" presId="urn:microsoft.com/office/officeart/2005/8/layout/bProcess4"/>
    <dgm:cxn modelId="{43299821-818B-4DA7-97F7-68860168C19D}" type="presOf" srcId="{3F1F2575-87B7-435B-BD16-2861B6E27CD8}" destId="{45054950-C25E-4B24-8646-3BFC369BD898}" srcOrd="0" destOrd="0" presId="urn:microsoft.com/office/officeart/2005/8/layout/bProcess4"/>
    <dgm:cxn modelId="{1DE3E83A-3155-4621-932C-F3C41F53A441}" type="presOf" srcId="{411B2D05-118E-4608-BA7E-9C556202C4CD}" destId="{B7497FCF-CBBA-4CB3-8B7E-C39BBBD6C283}" srcOrd="0" destOrd="0" presId="urn:microsoft.com/office/officeart/2005/8/layout/bProcess4"/>
    <dgm:cxn modelId="{F7F62F61-8780-4094-B1E5-ED0BAE4BE48B}" srcId="{1883F6E6-F1AB-41A5-B9F8-C05FD1A6A2CC}" destId="{F7698BE5-8299-4E04-9BCA-CB8B82ECBD16}" srcOrd="4" destOrd="0" parTransId="{0370E33F-D4C1-4B6A-A49B-884ED0DBD03A}" sibTransId="{EF2A631F-2B73-48D0-971A-01FFB3A3B51A}"/>
    <dgm:cxn modelId="{26636868-A79E-4A71-99E8-F8AEC15AF944}" type="presOf" srcId="{5E71F461-6136-4390-8C91-17488D06336B}" destId="{B41B42B8-2315-4234-AB51-7B517E7DBE7B}" srcOrd="0" destOrd="0" presId="urn:microsoft.com/office/officeart/2005/8/layout/bProcess4"/>
    <dgm:cxn modelId="{50EA6948-E4E9-4F1C-B4AC-5514C6CDB347}" srcId="{1883F6E6-F1AB-41A5-B9F8-C05FD1A6A2CC}" destId="{4E25514E-D84F-478D-8AA0-62D2B4F64BCF}" srcOrd="2" destOrd="0" parTransId="{C202E9FC-71D9-4B06-BB63-56FD63E03EA0}" sibTransId="{61B27A59-7DEF-438F-8EF8-AB37B56BD6EF}"/>
    <dgm:cxn modelId="{9F578052-895E-4400-9528-5B13E5E90F5D}" srcId="{1883F6E6-F1AB-41A5-B9F8-C05FD1A6A2CC}" destId="{3F1F2575-87B7-435B-BD16-2861B6E27CD8}" srcOrd="3" destOrd="0" parTransId="{3C74DED7-6BEF-45FF-BC0F-ADD41FFF4269}" sibTransId="{411B2D05-118E-4608-BA7E-9C556202C4CD}"/>
    <dgm:cxn modelId="{E3283675-92B7-46E1-9B9F-AAC17137C98E}" type="presOf" srcId="{F7698BE5-8299-4E04-9BCA-CB8B82ECBD16}" destId="{FFF6BE75-7F67-48F8-B6ED-28749B65E0F5}" srcOrd="0" destOrd="0" presId="urn:microsoft.com/office/officeart/2005/8/layout/bProcess4"/>
    <dgm:cxn modelId="{4304619E-52FD-439A-B81B-2685C96EA3C3}" srcId="{1883F6E6-F1AB-41A5-B9F8-C05FD1A6A2CC}" destId="{091C69AF-58DD-4590-8F60-9F2694D23A06}" srcOrd="5" destOrd="0" parTransId="{763BACA7-AD59-4234-BD9A-880F34B299E5}" sibTransId="{FAE74E7E-89F6-45FC-B02D-F74791AB8102}"/>
    <dgm:cxn modelId="{F4DE76A5-B8F1-4BB4-873D-CEA2D7F28DBC}" srcId="{1883F6E6-F1AB-41A5-B9F8-C05FD1A6A2CC}" destId="{5E71F461-6136-4390-8C91-17488D06336B}" srcOrd="0" destOrd="0" parTransId="{F66B1E1C-7C84-47C0-A284-B1EDF4F6D176}" sibTransId="{15AC0C6C-6083-4A94-91CF-6BD4097EF922}"/>
    <dgm:cxn modelId="{9A101FA6-63E5-4C03-80C1-B60550948886}" type="presOf" srcId="{F86F4852-C176-4B00-BDDD-BEEEBDC4BAD6}" destId="{D90CE44B-E986-47D8-A2B1-C6E12D351322}" srcOrd="0" destOrd="0" presId="urn:microsoft.com/office/officeart/2005/8/layout/bProcess4"/>
    <dgm:cxn modelId="{D982BEAF-AF3F-44CD-A81B-2CE6648AA1B6}" type="presOf" srcId="{FA1DE186-2098-4078-A490-DBF2C17940A0}" destId="{20C9C661-9DE6-41D6-9F74-FA88F7156F49}" srcOrd="0" destOrd="0" presId="urn:microsoft.com/office/officeart/2005/8/layout/bProcess4"/>
    <dgm:cxn modelId="{DCEF91C5-0564-43A7-AB26-A2505C13C8A7}" srcId="{1883F6E6-F1AB-41A5-B9F8-C05FD1A6A2CC}" destId="{D1924A73-F397-4249-AC14-2209D831EA28}" srcOrd="1" destOrd="0" parTransId="{FD1B05BD-1A4B-437B-9E32-5B4BD5D08B00}" sibTransId="{FA1DE186-2098-4078-A490-DBF2C17940A0}"/>
    <dgm:cxn modelId="{BC3C37CB-0811-4E0A-9A45-50305B54D83F}" type="presOf" srcId="{EF2A631F-2B73-48D0-971A-01FFB3A3B51A}" destId="{41ADFD4F-E888-4B91-85F2-5BB0E1818AA2}" srcOrd="0" destOrd="0" presId="urn:microsoft.com/office/officeart/2005/8/layout/bProcess4"/>
    <dgm:cxn modelId="{FC2EACD0-32AC-40BB-A684-1A16BD4A8819}" type="presOf" srcId="{4E25514E-D84F-478D-8AA0-62D2B4F64BCF}" destId="{1062EC2B-EA78-4886-A304-2B08D2688C2C}" srcOrd="0" destOrd="0" presId="urn:microsoft.com/office/officeart/2005/8/layout/bProcess4"/>
    <dgm:cxn modelId="{250B63F8-BFF4-4BD3-A6B1-EEFBF926B62F}" type="presOf" srcId="{FAE74E7E-89F6-45FC-B02D-F74791AB8102}" destId="{EC2BC5BB-4347-4EEF-88C9-0250DE002BC0}" srcOrd="0" destOrd="0" presId="urn:microsoft.com/office/officeart/2005/8/layout/bProcess4"/>
    <dgm:cxn modelId="{B71D11FE-73DC-4C6D-BDCB-DEE62A47499F}" type="presOf" srcId="{091C69AF-58DD-4590-8F60-9F2694D23A06}" destId="{2241F3D3-9ECE-49E1-8FF4-55BE75482729}" srcOrd="0" destOrd="0" presId="urn:microsoft.com/office/officeart/2005/8/layout/bProcess4"/>
    <dgm:cxn modelId="{80D8C12B-BD8B-4639-8C9A-05737A07F104}" type="presParOf" srcId="{DA4B2596-C04E-4C85-B345-DDE4945E6309}" destId="{2873981C-17CF-4DED-8130-415634DED796}" srcOrd="0" destOrd="0" presId="urn:microsoft.com/office/officeart/2005/8/layout/bProcess4"/>
    <dgm:cxn modelId="{FDF4B114-F7C0-456B-9AB4-5349001FC60C}" type="presParOf" srcId="{2873981C-17CF-4DED-8130-415634DED796}" destId="{36831445-1245-4A1A-A484-6CDBE37CBC56}" srcOrd="0" destOrd="0" presId="urn:microsoft.com/office/officeart/2005/8/layout/bProcess4"/>
    <dgm:cxn modelId="{E1EC4686-4C99-4501-8D3D-F34E7F27B418}" type="presParOf" srcId="{2873981C-17CF-4DED-8130-415634DED796}" destId="{B41B42B8-2315-4234-AB51-7B517E7DBE7B}" srcOrd="1" destOrd="0" presId="urn:microsoft.com/office/officeart/2005/8/layout/bProcess4"/>
    <dgm:cxn modelId="{C30DEB90-ECB4-4177-9C54-D6D151BDE46C}" type="presParOf" srcId="{DA4B2596-C04E-4C85-B345-DDE4945E6309}" destId="{6D92109A-3549-41A3-87A7-B91D855BFDDB}" srcOrd="1" destOrd="0" presId="urn:microsoft.com/office/officeart/2005/8/layout/bProcess4"/>
    <dgm:cxn modelId="{0F38CBC5-DF21-4BEC-B6B9-D3DDDBA805A7}" type="presParOf" srcId="{DA4B2596-C04E-4C85-B345-DDE4945E6309}" destId="{6B8A163C-48D6-4DC1-9232-71DD126278A6}" srcOrd="2" destOrd="0" presId="urn:microsoft.com/office/officeart/2005/8/layout/bProcess4"/>
    <dgm:cxn modelId="{5DE8D2DF-46B0-4789-8E9F-E2A9F21D074E}" type="presParOf" srcId="{6B8A163C-48D6-4DC1-9232-71DD126278A6}" destId="{2943F8DF-086A-48E4-AB51-B3B8DDC0313C}" srcOrd="0" destOrd="0" presId="urn:microsoft.com/office/officeart/2005/8/layout/bProcess4"/>
    <dgm:cxn modelId="{B65CFC39-F765-4517-95A2-C5333FA0DDC0}" type="presParOf" srcId="{6B8A163C-48D6-4DC1-9232-71DD126278A6}" destId="{6423BECF-14F8-41E9-91A9-4E0BF336982E}" srcOrd="1" destOrd="0" presId="urn:microsoft.com/office/officeart/2005/8/layout/bProcess4"/>
    <dgm:cxn modelId="{65C8849B-08AE-49BA-AAA0-1BDE70B41B10}" type="presParOf" srcId="{DA4B2596-C04E-4C85-B345-DDE4945E6309}" destId="{20C9C661-9DE6-41D6-9F74-FA88F7156F49}" srcOrd="3" destOrd="0" presId="urn:microsoft.com/office/officeart/2005/8/layout/bProcess4"/>
    <dgm:cxn modelId="{E8ACCF6C-4C87-4AD9-BED2-F834DC7747C7}" type="presParOf" srcId="{DA4B2596-C04E-4C85-B345-DDE4945E6309}" destId="{5DEEE5C6-05B0-497F-A7C5-2A9152D36B3B}" srcOrd="4" destOrd="0" presId="urn:microsoft.com/office/officeart/2005/8/layout/bProcess4"/>
    <dgm:cxn modelId="{29D75B00-4D76-4E39-A26C-4CC0E10CDA2F}" type="presParOf" srcId="{5DEEE5C6-05B0-497F-A7C5-2A9152D36B3B}" destId="{2E97EFB0-1604-4DAC-839E-9B0D04926D78}" srcOrd="0" destOrd="0" presId="urn:microsoft.com/office/officeart/2005/8/layout/bProcess4"/>
    <dgm:cxn modelId="{77904034-0A2A-4578-8C16-BC04DAB13BF2}" type="presParOf" srcId="{5DEEE5C6-05B0-497F-A7C5-2A9152D36B3B}" destId="{1062EC2B-EA78-4886-A304-2B08D2688C2C}" srcOrd="1" destOrd="0" presId="urn:microsoft.com/office/officeart/2005/8/layout/bProcess4"/>
    <dgm:cxn modelId="{53C15560-712A-4877-B725-76089E98418F}" type="presParOf" srcId="{DA4B2596-C04E-4C85-B345-DDE4945E6309}" destId="{FA54FAE6-F78C-4E39-9B97-E4F8CAC221E2}" srcOrd="5" destOrd="0" presId="urn:microsoft.com/office/officeart/2005/8/layout/bProcess4"/>
    <dgm:cxn modelId="{EF8D0B64-B710-4AD2-83A6-BEE20E1B4074}" type="presParOf" srcId="{DA4B2596-C04E-4C85-B345-DDE4945E6309}" destId="{C27CFCA0-6A6D-4F31-BE17-7034D51056E5}" srcOrd="6" destOrd="0" presId="urn:microsoft.com/office/officeart/2005/8/layout/bProcess4"/>
    <dgm:cxn modelId="{A546DADF-07D5-43EF-BE0C-6031CC56E6B6}" type="presParOf" srcId="{C27CFCA0-6A6D-4F31-BE17-7034D51056E5}" destId="{6E5752B9-79B8-4515-9F57-2DA9C9F1C6CC}" srcOrd="0" destOrd="0" presId="urn:microsoft.com/office/officeart/2005/8/layout/bProcess4"/>
    <dgm:cxn modelId="{D4B8C874-6F4C-4DB7-92B8-EF96A8FD4C78}" type="presParOf" srcId="{C27CFCA0-6A6D-4F31-BE17-7034D51056E5}" destId="{45054950-C25E-4B24-8646-3BFC369BD898}" srcOrd="1" destOrd="0" presId="urn:microsoft.com/office/officeart/2005/8/layout/bProcess4"/>
    <dgm:cxn modelId="{F5CC4AFB-437B-49E3-AA55-2337517E771B}" type="presParOf" srcId="{DA4B2596-C04E-4C85-B345-DDE4945E6309}" destId="{B7497FCF-CBBA-4CB3-8B7E-C39BBBD6C283}" srcOrd="7" destOrd="0" presId="urn:microsoft.com/office/officeart/2005/8/layout/bProcess4"/>
    <dgm:cxn modelId="{04609F4A-1E76-4401-A380-4890E4F5572A}" type="presParOf" srcId="{DA4B2596-C04E-4C85-B345-DDE4945E6309}" destId="{87EEFB0E-D17A-4B71-9B7F-60510AA03A39}" srcOrd="8" destOrd="0" presId="urn:microsoft.com/office/officeart/2005/8/layout/bProcess4"/>
    <dgm:cxn modelId="{95DF371C-0C11-4CB1-8AF3-A4F1DB80C9DF}" type="presParOf" srcId="{87EEFB0E-D17A-4B71-9B7F-60510AA03A39}" destId="{C1BFD29C-8807-4F88-9B0B-42CFF2929EFD}" srcOrd="0" destOrd="0" presId="urn:microsoft.com/office/officeart/2005/8/layout/bProcess4"/>
    <dgm:cxn modelId="{109CC644-56C8-42CD-BEE8-48A3D63C6553}" type="presParOf" srcId="{87EEFB0E-D17A-4B71-9B7F-60510AA03A39}" destId="{FFF6BE75-7F67-48F8-B6ED-28749B65E0F5}" srcOrd="1" destOrd="0" presId="urn:microsoft.com/office/officeart/2005/8/layout/bProcess4"/>
    <dgm:cxn modelId="{7AFB8F06-7F4C-4850-AD60-A4C6EC9678D7}" type="presParOf" srcId="{DA4B2596-C04E-4C85-B345-DDE4945E6309}" destId="{41ADFD4F-E888-4B91-85F2-5BB0E1818AA2}" srcOrd="9" destOrd="0" presId="urn:microsoft.com/office/officeart/2005/8/layout/bProcess4"/>
    <dgm:cxn modelId="{6E38C698-702A-4F6D-9A6A-C1A6924A4D9E}" type="presParOf" srcId="{DA4B2596-C04E-4C85-B345-DDE4945E6309}" destId="{CE136573-A7B3-41B7-82A5-57AFE44485FC}" srcOrd="10" destOrd="0" presId="urn:microsoft.com/office/officeart/2005/8/layout/bProcess4"/>
    <dgm:cxn modelId="{126D6F32-093B-482A-9D04-727F3A89E3CE}" type="presParOf" srcId="{CE136573-A7B3-41B7-82A5-57AFE44485FC}" destId="{E171474E-D3BE-44DD-9D5E-28A1A57BC840}" srcOrd="0" destOrd="0" presId="urn:microsoft.com/office/officeart/2005/8/layout/bProcess4"/>
    <dgm:cxn modelId="{51F04DDA-E6F1-4B76-BC2E-720E7DAC7339}" type="presParOf" srcId="{CE136573-A7B3-41B7-82A5-57AFE44485FC}" destId="{2241F3D3-9ECE-49E1-8FF4-55BE75482729}" srcOrd="1" destOrd="0" presId="urn:microsoft.com/office/officeart/2005/8/layout/bProcess4"/>
    <dgm:cxn modelId="{4FC6CEC5-3D65-41F5-8A68-354BE0399FD6}" type="presParOf" srcId="{DA4B2596-C04E-4C85-B345-DDE4945E6309}" destId="{EC2BC5BB-4347-4EEF-88C9-0250DE002BC0}" srcOrd="11" destOrd="0" presId="urn:microsoft.com/office/officeart/2005/8/layout/bProcess4"/>
    <dgm:cxn modelId="{9DEFC091-E8FD-4AAA-823B-DFC453A7A948}" type="presParOf" srcId="{DA4B2596-C04E-4C85-B345-DDE4945E6309}" destId="{943C401C-319A-44E5-93DA-0DE13922F6EB}" srcOrd="12" destOrd="0" presId="urn:microsoft.com/office/officeart/2005/8/layout/bProcess4"/>
    <dgm:cxn modelId="{970DA932-DF65-49AA-87DE-8EBB32AC01BB}" type="presParOf" srcId="{943C401C-319A-44E5-93DA-0DE13922F6EB}" destId="{EB488AAD-3A41-45DB-BBF8-D43F22163D1E}" srcOrd="0" destOrd="0" presId="urn:microsoft.com/office/officeart/2005/8/layout/bProcess4"/>
    <dgm:cxn modelId="{1CFB31F7-3DDD-4E60-8558-FB1B1CE3704C}" type="presParOf" srcId="{943C401C-319A-44E5-93DA-0DE13922F6EB}" destId="{D90CE44B-E986-47D8-A2B1-C6E12D35132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89F30B-CE10-4725-8F43-F896B1C22BE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C4EFE90-FB3D-46A5-8443-6B920D8BD688}">
      <dgm:prSet/>
      <dgm:spPr/>
      <dgm:t>
        <a:bodyPr/>
        <a:lstStyle/>
        <a:p>
          <a:r>
            <a:rPr lang="en-IN"/>
            <a:t>Waiting for the right time to review the code</a:t>
          </a:r>
        </a:p>
      </dgm:t>
    </dgm:pt>
    <dgm:pt modelId="{B5A3ED25-DE6C-4D5B-A9E3-68D5FC3353BC}" type="parTrans" cxnId="{CDB7AEE0-E530-4877-8D82-B634B415B841}">
      <dgm:prSet/>
      <dgm:spPr/>
      <dgm:t>
        <a:bodyPr/>
        <a:lstStyle/>
        <a:p>
          <a:endParaRPr lang="en-IN"/>
        </a:p>
      </dgm:t>
    </dgm:pt>
    <dgm:pt modelId="{68B99A1E-CCC8-49D0-9F73-8B542976C6D9}" type="sibTrans" cxnId="{CDB7AEE0-E530-4877-8D82-B634B415B841}">
      <dgm:prSet/>
      <dgm:spPr/>
      <dgm:t>
        <a:bodyPr/>
        <a:lstStyle/>
        <a:p>
          <a:endParaRPr lang="en-IN"/>
        </a:p>
      </dgm:t>
    </dgm:pt>
    <dgm:pt modelId="{651BC18C-8CAD-4709-AF20-5742A30B2B83}">
      <dgm:prSet/>
      <dgm:spPr/>
      <dgm:t>
        <a:bodyPr/>
        <a:lstStyle/>
        <a:p>
          <a:r>
            <a:rPr lang="en-IN"/>
            <a:t>Reasons</a:t>
          </a:r>
        </a:p>
      </dgm:t>
    </dgm:pt>
    <dgm:pt modelId="{EAFD1C5F-174E-4A48-95F6-A4CD17FEECAD}" type="parTrans" cxnId="{5435542F-BE3B-437A-8061-DC03C350269F}">
      <dgm:prSet/>
      <dgm:spPr/>
      <dgm:t>
        <a:bodyPr/>
        <a:lstStyle/>
        <a:p>
          <a:endParaRPr lang="en-IN"/>
        </a:p>
      </dgm:t>
    </dgm:pt>
    <dgm:pt modelId="{6102B099-77DA-446F-B8AB-64BA7A898C26}" type="sibTrans" cxnId="{5435542F-BE3B-437A-8061-DC03C350269F}">
      <dgm:prSet/>
      <dgm:spPr/>
      <dgm:t>
        <a:bodyPr/>
        <a:lstStyle/>
        <a:p>
          <a:endParaRPr lang="en-IN"/>
        </a:p>
      </dgm:t>
    </dgm:pt>
    <dgm:pt modelId="{66A5FD1F-4EE4-4811-B879-FE19A22070BD}">
      <dgm:prSet/>
      <dgm:spPr/>
      <dgm:t>
        <a:bodyPr/>
        <a:lstStyle/>
        <a:p>
          <a:r>
            <a:rPr lang="en-IN" dirty="0"/>
            <a:t>Large code to review</a:t>
          </a:r>
        </a:p>
      </dgm:t>
    </dgm:pt>
    <dgm:pt modelId="{DA5CB8BA-54D4-4A52-AC89-0C494713CEE4}" type="parTrans" cxnId="{BF7CF165-5BFB-4118-8D0F-6569EA995116}">
      <dgm:prSet/>
      <dgm:spPr/>
      <dgm:t>
        <a:bodyPr/>
        <a:lstStyle/>
        <a:p>
          <a:endParaRPr lang="en-IN"/>
        </a:p>
      </dgm:t>
    </dgm:pt>
    <dgm:pt modelId="{7B512B08-DB4B-4780-B75E-943FE10971FB}" type="sibTrans" cxnId="{BF7CF165-5BFB-4118-8D0F-6569EA995116}">
      <dgm:prSet/>
      <dgm:spPr/>
      <dgm:t>
        <a:bodyPr/>
        <a:lstStyle/>
        <a:p>
          <a:endParaRPr lang="en-IN"/>
        </a:p>
      </dgm:t>
    </dgm:pt>
    <dgm:pt modelId="{E50EB42A-0629-4C47-8755-1F0025A0E3E4}">
      <dgm:prSet/>
      <dgm:spPr/>
      <dgm:t>
        <a:bodyPr/>
        <a:lstStyle/>
        <a:p>
          <a:r>
            <a:rPr lang="en-IN"/>
            <a:t>Don’t know what the code is doing</a:t>
          </a:r>
        </a:p>
      </dgm:t>
    </dgm:pt>
    <dgm:pt modelId="{1F5B8AB4-A533-40BF-BC65-47CE119B78C1}" type="parTrans" cxnId="{4E19E422-4EA9-4C3F-BE54-FB3A14B82767}">
      <dgm:prSet/>
      <dgm:spPr/>
      <dgm:t>
        <a:bodyPr/>
        <a:lstStyle/>
        <a:p>
          <a:endParaRPr lang="en-IN"/>
        </a:p>
      </dgm:t>
    </dgm:pt>
    <dgm:pt modelId="{4FFA5AE0-062F-4406-9A80-469D9575619F}" type="sibTrans" cxnId="{4E19E422-4EA9-4C3F-BE54-FB3A14B82767}">
      <dgm:prSet/>
      <dgm:spPr/>
      <dgm:t>
        <a:bodyPr/>
        <a:lstStyle/>
        <a:p>
          <a:endParaRPr lang="en-IN"/>
        </a:p>
      </dgm:t>
    </dgm:pt>
    <dgm:pt modelId="{FF91F790-2EE4-4155-AC54-D888049C7ADA}">
      <dgm:prSet/>
      <dgm:spPr/>
      <dgm:t>
        <a:bodyPr/>
        <a:lstStyle/>
        <a:p>
          <a:r>
            <a:rPr lang="en-IN"/>
            <a:t>Not communicating with author</a:t>
          </a:r>
        </a:p>
      </dgm:t>
    </dgm:pt>
    <dgm:pt modelId="{AD75C02A-5122-43B9-86FB-170DA50E6EC6}" type="parTrans" cxnId="{120A5376-A85C-4D48-B53C-691AADE1EA28}">
      <dgm:prSet/>
      <dgm:spPr/>
      <dgm:t>
        <a:bodyPr/>
        <a:lstStyle/>
        <a:p>
          <a:endParaRPr lang="en-IN"/>
        </a:p>
      </dgm:t>
    </dgm:pt>
    <dgm:pt modelId="{B905F244-7780-48D2-A5D6-FB168AF47B20}" type="sibTrans" cxnId="{120A5376-A85C-4D48-B53C-691AADE1EA28}">
      <dgm:prSet/>
      <dgm:spPr/>
      <dgm:t>
        <a:bodyPr/>
        <a:lstStyle/>
        <a:p>
          <a:endParaRPr lang="en-IN"/>
        </a:p>
      </dgm:t>
    </dgm:pt>
    <dgm:pt modelId="{2C88A6FA-629F-4116-BAFD-38A04A4842B4}" type="pres">
      <dgm:prSet presAssocID="{0489F30B-CE10-4725-8F43-F896B1C22BE4}" presName="Name0" presStyleCnt="0">
        <dgm:presLayoutVars>
          <dgm:dir/>
          <dgm:animLvl val="lvl"/>
          <dgm:resizeHandles val="exact"/>
        </dgm:presLayoutVars>
      </dgm:prSet>
      <dgm:spPr/>
    </dgm:pt>
    <dgm:pt modelId="{54621CBA-A55A-408E-83EC-3206A1E1764A}" type="pres">
      <dgm:prSet presAssocID="{3C4EFE90-FB3D-46A5-8443-6B920D8BD688}" presName="linNode" presStyleCnt="0"/>
      <dgm:spPr/>
    </dgm:pt>
    <dgm:pt modelId="{F0EB3568-D4CE-45DF-B7C3-42ABE1CB28A6}" type="pres">
      <dgm:prSet presAssocID="{3C4EFE90-FB3D-46A5-8443-6B920D8BD6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0397D6C-7F50-46CC-9917-16580B40EADB}" type="pres">
      <dgm:prSet presAssocID="{68B99A1E-CCC8-49D0-9F73-8B542976C6D9}" presName="sp" presStyleCnt="0"/>
      <dgm:spPr/>
    </dgm:pt>
    <dgm:pt modelId="{40AC288B-078C-440D-A6DA-D97AEC88040E}" type="pres">
      <dgm:prSet presAssocID="{651BC18C-8CAD-4709-AF20-5742A30B2B83}" presName="linNode" presStyleCnt="0"/>
      <dgm:spPr/>
    </dgm:pt>
    <dgm:pt modelId="{917019B0-F46A-48D1-86C1-B489161FE39A}" type="pres">
      <dgm:prSet presAssocID="{651BC18C-8CAD-4709-AF20-5742A30B2B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A36B186-698C-447D-9C15-233953954814}" type="pres">
      <dgm:prSet presAssocID="{651BC18C-8CAD-4709-AF20-5742A30B2B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6F5161A-FAEA-4FAE-8486-D4A4358E4819}" type="presOf" srcId="{3C4EFE90-FB3D-46A5-8443-6B920D8BD688}" destId="{F0EB3568-D4CE-45DF-B7C3-42ABE1CB28A6}" srcOrd="0" destOrd="0" presId="urn:microsoft.com/office/officeart/2005/8/layout/vList5"/>
    <dgm:cxn modelId="{4E19E422-4EA9-4C3F-BE54-FB3A14B82767}" srcId="{651BC18C-8CAD-4709-AF20-5742A30B2B83}" destId="{E50EB42A-0629-4C47-8755-1F0025A0E3E4}" srcOrd="1" destOrd="0" parTransId="{1F5B8AB4-A533-40BF-BC65-47CE119B78C1}" sibTransId="{4FFA5AE0-062F-4406-9A80-469D9575619F}"/>
    <dgm:cxn modelId="{14700B2F-2AB1-4F7D-9EAA-AD446638769C}" type="presOf" srcId="{FF91F790-2EE4-4155-AC54-D888049C7ADA}" destId="{8A36B186-698C-447D-9C15-233953954814}" srcOrd="0" destOrd="2" presId="urn:microsoft.com/office/officeart/2005/8/layout/vList5"/>
    <dgm:cxn modelId="{5435542F-BE3B-437A-8061-DC03C350269F}" srcId="{0489F30B-CE10-4725-8F43-F896B1C22BE4}" destId="{651BC18C-8CAD-4709-AF20-5742A30B2B83}" srcOrd="1" destOrd="0" parTransId="{EAFD1C5F-174E-4A48-95F6-A4CD17FEECAD}" sibTransId="{6102B099-77DA-446F-B8AB-64BA7A898C26}"/>
    <dgm:cxn modelId="{BF7CF165-5BFB-4118-8D0F-6569EA995116}" srcId="{651BC18C-8CAD-4709-AF20-5742A30B2B83}" destId="{66A5FD1F-4EE4-4811-B879-FE19A22070BD}" srcOrd="0" destOrd="0" parTransId="{DA5CB8BA-54D4-4A52-AC89-0C494713CEE4}" sibTransId="{7B512B08-DB4B-4780-B75E-943FE10971FB}"/>
    <dgm:cxn modelId="{CE40606B-14A9-4387-B20B-DC97146CB69A}" type="presOf" srcId="{651BC18C-8CAD-4709-AF20-5742A30B2B83}" destId="{917019B0-F46A-48D1-86C1-B489161FE39A}" srcOrd="0" destOrd="0" presId="urn:microsoft.com/office/officeart/2005/8/layout/vList5"/>
    <dgm:cxn modelId="{120A5376-A85C-4D48-B53C-691AADE1EA28}" srcId="{651BC18C-8CAD-4709-AF20-5742A30B2B83}" destId="{FF91F790-2EE4-4155-AC54-D888049C7ADA}" srcOrd="2" destOrd="0" parTransId="{AD75C02A-5122-43B9-86FB-170DA50E6EC6}" sibTransId="{B905F244-7780-48D2-A5D6-FB168AF47B20}"/>
    <dgm:cxn modelId="{4F3A3178-1B6E-4529-882F-74818890C08F}" type="presOf" srcId="{66A5FD1F-4EE4-4811-B879-FE19A22070BD}" destId="{8A36B186-698C-447D-9C15-233953954814}" srcOrd="0" destOrd="0" presId="urn:microsoft.com/office/officeart/2005/8/layout/vList5"/>
    <dgm:cxn modelId="{79E8677A-5D44-4651-A91C-AD98DB155E3E}" type="presOf" srcId="{E50EB42A-0629-4C47-8755-1F0025A0E3E4}" destId="{8A36B186-698C-447D-9C15-233953954814}" srcOrd="0" destOrd="1" presId="urn:microsoft.com/office/officeart/2005/8/layout/vList5"/>
    <dgm:cxn modelId="{02037583-58FA-4C18-8A8D-EF653E5EEBAE}" type="presOf" srcId="{0489F30B-CE10-4725-8F43-F896B1C22BE4}" destId="{2C88A6FA-629F-4116-BAFD-38A04A4842B4}" srcOrd="0" destOrd="0" presId="urn:microsoft.com/office/officeart/2005/8/layout/vList5"/>
    <dgm:cxn modelId="{CDB7AEE0-E530-4877-8D82-B634B415B841}" srcId="{0489F30B-CE10-4725-8F43-F896B1C22BE4}" destId="{3C4EFE90-FB3D-46A5-8443-6B920D8BD688}" srcOrd="0" destOrd="0" parTransId="{B5A3ED25-DE6C-4D5B-A9E3-68D5FC3353BC}" sibTransId="{68B99A1E-CCC8-49D0-9F73-8B542976C6D9}"/>
    <dgm:cxn modelId="{6D240352-FBC9-4924-8889-6E504E3C455F}" type="presParOf" srcId="{2C88A6FA-629F-4116-BAFD-38A04A4842B4}" destId="{54621CBA-A55A-408E-83EC-3206A1E1764A}" srcOrd="0" destOrd="0" presId="urn:microsoft.com/office/officeart/2005/8/layout/vList5"/>
    <dgm:cxn modelId="{C64EB841-6676-45DB-9478-A63A7D1533D2}" type="presParOf" srcId="{54621CBA-A55A-408E-83EC-3206A1E1764A}" destId="{F0EB3568-D4CE-45DF-B7C3-42ABE1CB28A6}" srcOrd="0" destOrd="0" presId="urn:microsoft.com/office/officeart/2005/8/layout/vList5"/>
    <dgm:cxn modelId="{575BCC41-FA3E-4113-89D1-195B33D3AF11}" type="presParOf" srcId="{2C88A6FA-629F-4116-BAFD-38A04A4842B4}" destId="{D0397D6C-7F50-46CC-9917-16580B40EADB}" srcOrd="1" destOrd="0" presId="urn:microsoft.com/office/officeart/2005/8/layout/vList5"/>
    <dgm:cxn modelId="{8BA6F6FD-C569-47F8-A8F3-3C9736FECD68}" type="presParOf" srcId="{2C88A6FA-629F-4116-BAFD-38A04A4842B4}" destId="{40AC288B-078C-440D-A6DA-D97AEC88040E}" srcOrd="2" destOrd="0" presId="urn:microsoft.com/office/officeart/2005/8/layout/vList5"/>
    <dgm:cxn modelId="{80D391A2-5CEA-43FA-9601-D7666D1F19CD}" type="presParOf" srcId="{40AC288B-078C-440D-A6DA-D97AEC88040E}" destId="{917019B0-F46A-48D1-86C1-B489161FE39A}" srcOrd="0" destOrd="0" presId="urn:microsoft.com/office/officeart/2005/8/layout/vList5"/>
    <dgm:cxn modelId="{EB85C6B4-B367-4FE6-808A-9476E975EB74}" type="presParOf" srcId="{40AC288B-078C-440D-A6DA-D97AEC88040E}" destId="{8A36B186-698C-447D-9C15-2339539548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CE3E9A-54E1-45BC-9E2F-131198E26E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76EA887-203A-409E-AA05-72839A2B6C10}">
      <dgm:prSet/>
      <dgm:spPr/>
      <dgm:t>
        <a:bodyPr/>
        <a:lstStyle/>
        <a:p>
          <a:r>
            <a:rPr lang="en-IN"/>
            <a:t>Readability</a:t>
          </a:r>
        </a:p>
      </dgm:t>
    </dgm:pt>
    <dgm:pt modelId="{1DFFFC99-2F35-4DE9-B3F9-F7BEBF7F3F21}" type="parTrans" cxnId="{40F76062-1692-458F-9ACD-5D21414B5F36}">
      <dgm:prSet/>
      <dgm:spPr/>
      <dgm:t>
        <a:bodyPr/>
        <a:lstStyle/>
        <a:p>
          <a:endParaRPr lang="en-IN"/>
        </a:p>
      </dgm:t>
    </dgm:pt>
    <dgm:pt modelId="{0FD55873-886C-437D-845B-0A563742F652}" type="sibTrans" cxnId="{40F76062-1692-458F-9ACD-5D21414B5F36}">
      <dgm:prSet/>
      <dgm:spPr/>
      <dgm:t>
        <a:bodyPr/>
        <a:lstStyle/>
        <a:p>
          <a:endParaRPr lang="en-IN"/>
        </a:p>
      </dgm:t>
    </dgm:pt>
    <dgm:pt modelId="{F244F1FF-4860-4D5E-9B43-D17FA7B6CF6A}">
      <dgm:prSet/>
      <dgm:spPr/>
      <dgm:t>
        <a:bodyPr/>
        <a:lstStyle/>
        <a:p>
          <a:r>
            <a:rPr lang="en-IN"/>
            <a:t>Maintainability</a:t>
          </a:r>
        </a:p>
      </dgm:t>
    </dgm:pt>
    <dgm:pt modelId="{068DEA63-6EED-4A34-B48C-59F0E08A4127}" type="parTrans" cxnId="{C7B420C7-50D0-4B51-970E-77325ED51B92}">
      <dgm:prSet/>
      <dgm:spPr/>
      <dgm:t>
        <a:bodyPr/>
        <a:lstStyle/>
        <a:p>
          <a:endParaRPr lang="en-IN"/>
        </a:p>
      </dgm:t>
    </dgm:pt>
    <dgm:pt modelId="{3D327336-EE2D-4B47-9C22-A9CAAD9770D7}" type="sibTrans" cxnId="{C7B420C7-50D0-4B51-970E-77325ED51B92}">
      <dgm:prSet/>
      <dgm:spPr/>
      <dgm:t>
        <a:bodyPr/>
        <a:lstStyle/>
        <a:p>
          <a:endParaRPr lang="en-IN"/>
        </a:p>
      </dgm:t>
    </dgm:pt>
    <dgm:pt modelId="{0C09E84F-EEA0-47D2-9FA2-153E738F65D8}">
      <dgm:prSet/>
      <dgm:spPr/>
      <dgm:t>
        <a:bodyPr/>
        <a:lstStyle/>
        <a:p>
          <a:r>
            <a:rPr lang="en-IN"/>
            <a:t>Extensibility</a:t>
          </a:r>
        </a:p>
      </dgm:t>
    </dgm:pt>
    <dgm:pt modelId="{1043D404-0D53-4ECC-8C2F-3D53956EC8E8}" type="parTrans" cxnId="{DAF26E29-5517-473B-9897-79DAE7F32C69}">
      <dgm:prSet/>
      <dgm:spPr/>
      <dgm:t>
        <a:bodyPr/>
        <a:lstStyle/>
        <a:p>
          <a:endParaRPr lang="en-IN"/>
        </a:p>
      </dgm:t>
    </dgm:pt>
    <dgm:pt modelId="{F93956E5-234F-4189-919C-606ABC46F33C}" type="sibTrans" cxnId="{DAF26E29-5517-473B-9897-79DAE7F32C69}">
      <dgm:prSet/>
      <dgm:spPr/>
      <dgm:t>
        <a:bodyPr/>
        <a:lstStyle/>
        <a:p>
          <a:endParaRPr lang="en-IN"/>
        </a:p>
      </dgm:t>
    </dgm:pt>
    <dgm:pt modelId="{FE8126A1-D691-415D-85FC-08FFB89E935F}" type="pres">
      <dgm:prSet presAssocID="{31CE3E9A-54E1-45BC-9E2F-131198E26E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E5C425-C1FD-436D-BC2C-C59E9E8FD747}" type="pres">
      <dgm:prSet presAssocID="{D76EA887-203A-409E-AA05-72839A2B6C10}" presName="root" presStyleCnt="0"/>
      <dgm:spPr/>
    </dgm:pt>
    <dgm:pt modelId="{AA4A5389-6192-47F6-9472-10C4F88D477C}" type="pres">
      <dgm:prSet presAssocID="{D76EA887-203A-409E-AA05-72839A2B6C10}" presName="rootComposite" presStyleCnt="0"/>
      <dgm:spPr/>
    </dgm:pt>
    <dgm:pt modelId="{40B83523-7CDA-4F9B-8598-CDDD1F03C70A}" type="pres">
      <dgm:prSet presAssocID="{D76EA887-203A-409E-AA05-72839A2B6C10}" presName="rootText" presStyleLbl="node1" presStyleIdx="0" presStyleCnt="3"/>
      <dgm:spPr/>
    </dgm:pt>
    <dgm:pt modelId="{0978722F-A3E0-4A7B-B8F6-92513D92033E}" type="pres">
      <dgm:prSet presAssocID="{D76EA887-203A-409E-AA05-72839A2B6C10}" presName="rootConnector" presStyleLbl="node1" presStyleIdx="0" presStyleCnt="3"/>
      <dgm:spPr/>
    </dgm:pt>
    <dgm:pt modelId="{06572F1B-62A3-4EA7-BD3A-B3CDF8228928}" type="pres">
      <dgm:prSet presAssocID="{D76EA887-203A-409E-AA05-72839A2B6C10}" presName="childShape" presStyleCnt="0"/>
      <dgm:spPr/>
    </dgm:pt>
    <dgm:pt modelId="{C32ED791-A153-42AF-8031-19058A238FA6}" type="pres">
      <dgm:prSet presAssocID="{F244F1FF-4860-4D5E-9B43-D17FA7B6CF6A}" presName="root" presStyleCnt="0"/>
      <dgm:spPr/>
    </dgm:pt>
    <dgm:pt modelId="{57ED44A6-3135-4833-B978-B8FECF27E59A}" type="pres">
      <dgm:prSet presAssocID="{F244F1FF-4860-4D5E-9B43-D17FA7B6CF6A}" presName="rootComposite" presStyleCnt="0"/>
      <dgm:spPr/>
    </dgm:pt>
    <dgm:pt modelId="{084C7226-DCE2-4A9D-B21C-668C057A8EB2}" type="pres">
      <dgm:prSet presAssocID="{F244F1FF-4860-4D5E-9B43-D17FA7B6CF6A}" presName="rootText" presStyleLbl="node1" presStyleIdx="1" presStyleCnt="3"/>
      <dgm:spPr/>
    </dgm:pt>
    <dgm:pt modelId="{E9DDD2C4-C520-4846-A9D4-C868C737C3E8}" type="pres">
      <dgm:prSet presAssocID="{F244F1FF-4860-4D5E-9B43-D17FA7B6CF6A}" presName="rootConnector" presStyleLbl="node1" presStyleIdx="1" presStyleCnt="3"/>
      <dgm:spPr/>
    </dgm:pt>
    <dgm:pt modelId="{F7D5E446-98D4-4439-94B1-F6B7085869FD}" type="pres">
      <dgm:prSet presAssocID="{F244F1FF-4860-4D5E-9B43-D17FA7B6CF6A}" presName="childShape" presStyleCnt="0"/>
      <dgm:spPr/>
    </dgm:pt>
    <dgm:pt modelId="{83B97A6D-78C4-4D11-90A4-B55DC9DFD1B7}" type="pres">
      <dgm:prSet presAssocID="{0C09E84F-EEA0-47D2-9FA2-153E738F65D8}" presName="root" presStyleCnt="0"/>
      <dgm:spPr/>
    </dgm:pt>
    <dgm:pt modelId="{98D0DE54-6E0A-4DD7-B773-FEBAB80C0571}" type="pres">
      <dgm:prSet presAssocID="{0C09E84F-EEA0-47D2-9FA2-153E738F65D8}" presName="rootComposite" presStyleCnt="0"/>
      <dgm:spPr/>
    </dgm:pt>
    <dgm:pt modelId="{8AD6F85B-65FF-4AD2-B184-46AA3F29859D}" type="pres">
      <dgm:prSet presAssocID="{0C09E84F-EEA0-47D2-9FA2-153E738F65D8}" presName="rootText" presStyleLbl="node1" presStyleIdx="2" presStyleCnt="3"/>
      <dgm:spPr/>
    </dgm:pt>
    <dgm:pt modelId="{CBEAD03F-2FAD-4A11-BE1E-2FE864317BB9}" type="pres">
      <dgm:prSet presAssocID="{0C09E84F-EEA0-47D2-9FA2-153E738F65D8}" presName="rootConnector" presStyleLbl="node1" presStyleIdx="2" presStyleCnt="3"/>
      <dgm:spPr/>
    </dgm:pt>
    <dgm:pt modelId="{0DC61F33-A146-48A0-A81A-FDFE42F2C412}" type="pres">
      <dgm:prSet presAssocID="{0C09E84F-EEA0-47D2-9FA2-153E738F65D8}" presName="childShape" presStyleCnt="0"/>
      <dgm:spPr/>
    </dgm:pt>
  </dgm:ptLst>
  <dgm:cxnLst>
    <dgm:cxn modelId="{DCA03917-86A2-45E2-8307-A1768932135C}" type="presOf" srcId="{31CE3E9A-54E1-45BC-9E2F-131198E26E94}" destId="{FE8126A1-D691-415D-85FC-08FFB89E935F}" srcOrd="0" destOrd="0" presId="urn:microsoft.com/office/officeart/2005/8/layout/hierarchy3"/>
    <dgm:cxn modelId="{DAF26E29-5517-473B-9897-79DAE7F32C69}" srcId="{31CE3E9A-54E1-45BC-9E2F-131198E26E94}" destId="{0C09E84F-EEA0-47D2-9FA2-153E738F65D8}" srcOrd="2" destOrd="0" parTransId="{1043D404-0D53-4ECC-8C2F-3D53956EC8E8}" sibTransId="{F93956E5-234F-4189-919C-606ABC46F33C}"/>
    <dgm:cxn modelId="{DB77B530-2EC1-4E5F-8D89-1D74981107C0}" type="presOf" srcId="{D76EA887-203A-409E-AA05-72839A2B6C10}" destId="{0978722F-A3E0-4A7B-B8F6-92513D92033E}" srcOrd="1" destOrd="0" presId="urn:microsoft.com/office/officeart/2005/8/layout/hierarchy3"/>
    <dgm:cxn modelId="{C88D4633-E1D7-4732-8F62-0B11D2C17B80}" type="presOf" srcId="{D76EA887-203A-409E-AA05-72839A2B6C10}" destId="{40B83523-7CDA-4F9B-8598-CDDD1F03C70A}" srcOrd="0" destOrd="0" presId="urn:microsoft.com/office/officeart/2005/8/layout/hierarchy3"/>
    <dgm:cxn modelId="{02AD8B3A-04A3-478F-8588-264EA7BE7AB1}" type="presOf" srcId="{F244F1FF-4860-4D5E-9B43-D17FA7B6CF6A}" destId="{084C7226-DCE2-4A9D-B21C-668C057A8EB2}" srcOrd="0" destOrd="0" presId="urn:microsoft.com/office/officeart/2005/8/layout/hierarchy3"/>
    <dgm:cxn modelId="{40F76062-1692-458F-9ACD-5D21414B5F36}" srcId="{31CE3E9A-54E1-45BC-9E2F-131198E26E94}" destId="{D76EA887-203A-409E-AA05-72839A2B6C10}" srcOrd="0" destOrd="0" parTransId="{1DFFFC99-2F35-4DE9-B3F9-F7BEBF7F3F21}" sibTransId="{0FD55873-886C-437D-845B-0A563742F652}"/>
    <dgm:cxn modelId="{5CAC9596-A917-43A1-8E12-8D7E8FE48A9A}" type="presOf" srcId="{0C09E84F-EEA0-47D2-9FA2-153E738F65D8}" destId="{8AD6F85B-65FF-4AD2-B184-46AA3F29859D}" srcOrd="0" destOrd="0" presId="urn:microsoft.com/office/officeart/2005/8/layout/hierarchy3"/>
    <dgm:cxn modelId="{1D6E6C9F-6A74-4078-9AC9-A2A9F7F5CA90}" type="presOf" srcId="{0C09E84F-EEA0-47D2-9FA2-153E738F65D8}" destId="{CBEAD03F-2FAD-4A11-BE1E-2FE864317BB9}" srcOrd="1" destOrd="0" presId="urn:microsoft.com/office/officeart/2005/8/layout/hierarchy3"/>
    <dgm:cxn modelId="{C7B420C7-50D0-4B51-970E-77325ED51B92}" srcId="{31CE3E9A-54E1-45BC-9E2F-131198E26E94}" destId="{F244F1FF-4860-4D5E-9B43-D17FA7B6CF6A}" srcOrd="1" destOrd="0" parTransId="{068DEA63-6EED-4A34-B48C-59F0E08A4127}" sibTransId="{3D327336-EE2D-4B47-9C22-A9CAAD9770D7}"/>
    <dgm:cxn modelId="{AE978CE5-16F2-4D98-943B-E16819A25F3F}" type="presOf" srcId="{F244F1FF-4860-4D5E-9B43-D17FA7B6CF6A}" destId="{E9DDD2C4-C520-4846-A9D4-C868C737C3E8}" srcOrd="1" destOrd="0" presId="urn:microsoft.com/office/officeart/2005/8/layout/hierarchy3"/>
    <dgm:cxn modelId="{A725F873-9C84-41A6-8E1E-E6836AB9299D}" type="presParOf" srcId="{FE8126A1-D691-415D-85FC-08FFB89E935F}" destId="{5BE5C425-C1FD-436D-BC2C-C59E9E8FD747}" srcOrd="0" destOrd="0" presId="urn:microsoft.com/office/officeart/2005/8/layout/hierarchy3"/>
    <dgm:cxn modelId="{C0788D5A-27EE-468B-B52A-B7B4C9EB1BEA}" type="presParOf" srcId="{5BE5C425-C1FD-436D-BC2C-C59E9E8FD747}" destId="{AA4A5389-6192-47F6-9472-10C4F88D477C}" srcOrd="0" destOrd="0" presId="urn:microsoft.com/office/officeart/2005/8/layout/hierarchy3"/>
    <dgm:cxn modelId="{313E734A-30E8-4C79-9F09-FF9860C03A5E}" type="presParOf" srcId="{AA4A5389-6192-47F6-9472-10C4F88D477C}" destId="{40B83523-7CDA-4F9B-8598-CDDD1F03C70A}" srcOrd="0" destOrd="0" presId="urn:microsoft.com/office/officeart/2005/8/layout/hierarchy3"/>
    <dgm:cxn modelId="{73A4ADC2-0B7F-40B1-9CFF-B3E1AA99E02E}" type="presParOf" srcId="{AA4A5389-6192-47F6-9472-10C4F88D477C}" destId="{0978722F-A3E0-4A7B-B8F6-92513D92033E}" srcOrd="1" destOrd="0" presId="urn:microsoft.com/office/officeart/2005/8/layout/hierarchy3"/>
    <dgm:cxn modelId="{B30AA681-450D-4202-B0A9-EA0DEA7ED80B}" type="presParOf" srcId="{5BE5C425-C1FD-436D-BC2C-C59E9E8FD747}" destId="{06572F1B-62A3-4EA7-BD3A-B3CDF8228928}" srcOrd="1" destOrd="0" presId="urn:microsoft.com/office/officeart/2005/8/layout/hierarchy3"/>
    <dgm:cxn modelId="{98EA9C4F-C66C-43C2-A69C-A6311674252B}" type="presParOf" srcId="{FE8126A1-D691-415D-85FC-08FFB89E935F}" destId="{C32ED791-A153-42AF-8031-19058A238FA6}" srcOrd="1" destOrd="0" presId="urn:microsoft.com/office/officeart/2005/8/layout/hierarchy3"/>
    <dgm:cxn modelId="{524B6766-791D-49BF-9CFD-1026E49E8D77}" type="presParOf" srcId="{C32ED791-A153-42AF-8031-19058A238FA6}" destId="{57ED44A6-3135-4833-B978-B8FECF27E59A}" srcOrd="0" destOrd="0" presId="urn:microsoft.com/office/officeart/2005/8/layout/hierarchy3"/>
    <dgm:cxn modelId="{1A4A7F92-A39B-4AC4-B81A-7C092863DDBE}" type="presParOf" srcId="{57ED44A6-3135-4833-B978-B8FECF27E59A}" destId="{084C7226-DCE2-4A9D-B21C-668C057A8EB2}" srcOrd="0" destOrd="0" presId="urn:microsoft.com/office/officeart/2005/8/layout/hierarchy3"/>
    <dgm:cxn modelId="{0598A81E-8C46-4329-BD35-495C83FF5735}" type="presParOf" srcId="{57ED44A6-3135-4833-B978-B8FECF27E59A}" destId="{E9DDD2C4-C520-4846-A9D4-C868C737C3E8}" srcOrd="1" destOrd="0" presId="urn:microsoft.com/office/officeart/2005/8/layout/hierarchy3"/>
    <dgm:cxn modelId="{D17A1BB0-AB45-4A11-A762-4E1E794F945F}" type="presParOf" srcId="{C32ED791-A153-42AF-8031-19058A238FA6}" destId="{F7D5E446-98D4-4439-94B1-F6B7085869FD}" srcOrd="1" destOrd="0" presId="urn:microsoft.com/office/officeart/2005/8/layout/hierarchy3"/>
    <dgm:cxn modelId="{2FCC8E28-9884-4CD8-9F3E-8490129FFCA6}" type="presParOf" srcId="{FE8126A1-D691-415D-85FC-08FFB89E935F}" destId="{83B97A6D-78C4-4D11-90A4-B55DC9DFD1B7}" srcOrd="2" destOrd="0" presId="urn:microsoft.com/office/officeart/2005/8/layout/hierarchy3"/>
    <dgm:cxn modelId="{7071E684-AFB8-486B-B40D-A1D1DC51615A}" type="presParOf" srcId="{83B97A6D-78C4-4D11-90A4-B55DC9DFD1B7}" destId="{98D0DE54-6E0A-4DD7-B773-FEBAB80C0571}" srcOrd="0" destOrd="0" presId="urn:microsoft.com/office/officeart/2005/8/layout/hierarchy3"/>
    <dgm:cxn modelId="{229FB451-4733-4434-A892-7522FF1B747C}" type="presParOf" srcId="{98D0DE54-6E0A-4DD7-B773-FEBAB80C0571}" destId="{8AD6F85B-65FF-4AD2-B184-46AA3F29859D}" srcOrd="0" destOrd="0" presId="urn:microsoft.com/office/officeart/2005/8/layout/hierarchy3"/>
    <dgm:cxn modelId="{F744494F-A7C5-4219-81A3-D4D4A8B8C993}" type="presParOf" srcId="{98D0DE54-6E0A-4DD7-B773-FEBAB80C0571}" destId="{CBEAD03F-2FAD-4A11-BE1E-2FE864317BB9}" srcOrd="1" destOrd="0" presId="urn:microsoft.com/office/officeart/2005/8/layout/hierarchy3"/>
    <dgm:cxn modelId="{B240302D-DB01-4F15-AAE8-6DCACCD17A4A}" type="presParOf" srcId="{83B97A6D-78C4-4D11-90A4-B55DC9DFD1B7}" destId="{0DC61F33-A146-48A0-A81A-FDFE42F2C41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A1BC2-F0AD-40CF-B414-DC8860974D56}">
      <dsp:nvSpPr>
        <dsp:cNvPr id="0" name=""/>
        <dsp:cNvSpPr/>
      </dsp:nvSpPr>
      <dsp:spPr>
        <a:xfrm>
          <a:off x="1353" y="1197843"/>
          <a:ext cx="1583938" cy="1583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 bugs and security issues early</a:t>
          </a:r>
          <a:endParaRPr lang="en-IN" sz="1600" kern="1200" dirty="0"/>
        </a:p>
      </dsp:txBody>
      <dsp:txXfrm>
        <a:off x="233315" y="1429805"/>
        <a:ext cx="1120014" cy="1120014"/>
      </dsp:txXfrm>
    </dsp:sp>
    <dsp:sp modelId="{1EFA9DBF-9682-4516-BA8F-EEEAB22A5432}">
      <dsp:nvSpPr>
        <dsp:cNvPr id="0" name=""/>
        <dsp:cNvSpPr/>
      </dsp:nvSpPr>
      <dsp:spPr>
        <a:xfrm>
          <a:off x="1585291" y="1197843"/>
          <a:ext cx="1583938" cy="1583938"/>
        </a:xfrm>
        <a:prstGeom prst="ellipse">
          <a:avLst/>
        </a:prstGeom>
        <a:solidFill>
          <a:schemeClr val="accent4">
            <a:hueOff val="3351221"/>
            <a:satOff val="-98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the readability of our code</a:t>
          </a:r>
          <a:endParaRPr lang="en-IN" sz="1600" kern="1200"/>
        </a:p>
      </dsp:txBody>
      <dsp:txXfrm>
        <a:off x="1817253" y="1429805"/>
        <a:ext cx="1120014" cy="1120014"/>
      </dsp:txXfrm>
    </dsp:sp>
    <dsp:sp modelId="{AFBA3C2C-C5B2-489A-82C5-397CF2E85791}">
      <dsp:nvSpPr>
        <dsp:cNvPr id="0" name=""/>
        <dsp:cNvSpPr/>
      </dsp:nvSpPr>
      <dsp:spPr>
        <a:xfrm>
          <a:off x="3169229" y="1197843"/>
          <a:ext cx="1583938" cy="1583938"/>
        </a:xfrm>
        <a:prstGeom prst="ellipse">
          <a:avLst/>
        </a:prstGeom>
        <a:solidFill>
          <a:schemeClr val="accent4">
            <a:hueOff val="6702442"/>
            <a:satOff val="-1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a safety net to ensure all tasks are fully completed</a:t>
          </a:r>
          <a:endParaRPr lang="en-IN" sz="1600" kern="1200" dirty="0"/>
        </a:p>
      </dsp:txBody>
      <dsp:txXfrm>
        <a:off x="3401191" y="1429805"/>
        <a:ext cx="1120014" cy="1120014"/>
      </dsp:txXfrm>
    </dsp:sp>
    <dsp:sp modelId="{3765BAAC-0654-4C9F-9DF8-D4D220BFDEFD}">
      <dsp:nvSpPr>
        <dsp:cNvPr id="0" name=""/>
        <dsp:cNvSpPr/>
      </dsp:nvSpPr>
      <dsp:spPr>
        <a:xfrm>
          <a:off x="4753167" y="1197843"/>
          <a:ext cx="1583938" cy="1583938"/>
        </a:xfrm>
        <a:prstGeom prst="ellipse">
          <a:avLst/>
        </a:prstGeom>
        <a:solidFill>
          <a:schemeClr val="accent4">
            <a:hueOff val="10053662"/>
            <a:satOff val="-29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To make sure the design is good</a:t>
          </a:r>
        </a:p>
      </dsp:txBody>
      <dsp:txXfrm>
        <a:off x="4985129" y="1429805"/>
        <a:ext cx="1120014" cy="1120014"/>
      </dsp:txXfrm>
    </dsp:sp>
    <dsp:sp modelId="{A1A7D669-E63B-49BA-BCA2-8FAE5B72F4F4}">
      <dsp:nvSpPr>
        <dsp:cNvPr id="0" name=""/>
        <dsp:cNvSpPr/>
      </dsp:nvSpPr>
      <dsp:spPr>
        <a:xfrm>
          <a:off x="6337106" y="1197843"/>
          <a:ext cx="1583938" cy="1583938"/>
        </a:xfrm>
        <a:prstGeom prst="ellipse">
          <a:avLst/>
        </a:prstGeom>
        <a:solidFill>
          <a:schemeClr val="accent4">
            <a:hueOff val="13404883"/>
            <a:satOff val="-391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To share the knowledge</a:t>
          </a:r>
        </a:p>
      </dsp:txBody>
      <dsp:txXfrm>
        <a:off x="6569068" y="1429805"/>
        <a:ext cx="1120014" cy="1120014"/>
      </dsp:txXfrm>
    </dsp:sp>
    <dsp:sp modelId="{45EC3525-F258-400B-9E29-A47BFFEDEF21}">
      <dsp:nvSpPr>
        <dsp:cNvPr id="0" name=""/>
        <dsp:cNvSpPr/>
      </dsp:nvSpPr>
      <dsp:spPr>
        <a:xfrm>
          <a:off x="7921044" y="1197843"/>
          <a:ext cx="1583938" cy="1583938"/>
        </a:xfrm>
        <a:prstGeom prst="ellipse">
          <a:avLst/>
        </a:prstGeom>
        <a:solidFill>
          <a:schemeClr val="accent4">
            <a:hueOff val="16756102"/>
            <a:satOff val="-48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…</a:t>
          </a:r>
        </a:p>
      </dsp:txBody>
      <dsp:txXfrm>
        <a:off x="8153006" y="1429805"/>
        <a:ext cx="1120014" cy="1120014"/>
      </dsp:txXfrm>
    </dsp:sp>
    <dsp:sp modelId="{E4B27B39-199B-4EC7-AB36-9DDE82995203}">
      <dsp:nvSpPr>
        <dsp:cNvPr id="0" name=""/>
        <dsp:cNvSpPr/>
      </dsp:nvSpPr>
      <dsp:spPr>
        <a:xfrm>
          <a:off x="9504982" y="1197843"/>
          <a:ext cx="1583938" cy="1583938"/>
        </a:xfrm>
        <a:prstGeom prst="ellipse">
          <a:avLst/>
        </a:prstGeom>
        <a:solidFill>
          <a:schemeClr val="accent4">
            <a:hueOff val="20107324"/>
            <a:satOff val="-586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And the  list goes on..</a:t>
          </a:r>
        </a:p>
      </dsp:txBody>
      <dsp:txXfrm>
        <a:off x="9736944" y="1429805"/>
        <a:ext cx="1120014" cy="1120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A907-9CE5-4039-9525-52790287B8DE}">
      <dsp:nvSpPr>
        <dsp:cNvPr id="0" name=""/>
        <dsp:cNvSpPr/>
      </dsp:nvSpPr>
      <dsp:spPr>
        <a:xfrm>
          <a:off x="0" y="1650512"/>
          <a:ext cx="11090274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6E238-6180-4831-9312-77C686CAE4F1}">
      <dsp:nvSpPr>
        <dsp:cNvPr id="0" name=""/>
        <dsp:cNvSpPr/>
      </dsp:nvSpPr>
      <dsp:spPr>
        <a:xfrm>
          <a:off x="554513" y="691112"/>
          <a:ext cx="9761825" cy="191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Felix Titling" panose="04060505060202020A04" pitchFamily="82" charset="0"/>
            </a:rPr>
            <a:t>Thanks for your time</a:t>
          </a:r>
        </a:p>
      </dsp:txBody>
      <dsp:txXfrm>
        <a:off x="648181" y="784780"/>
        <a:ext cx="9574489" cy="173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06DFA-A8C9-484B-99D4-0398CE0C5C42}">
      <dsp:nvSpPr>
        <dsp:cNvPr id="0" name=""/>
        <dsp:cNvSpPr/>
      </dsp:nvSpPr>
      <dsp:spPr>
        <a:xfrm>
          <a:off x="0" y="308710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fewer than 400 lines at a time</a:t>
          </a:r>
        </a:p>
      </dsp:txBody>
      <dsp:txXfrm>
        <a:off x="398725" y="707441"/>
        <a:ext cx="1925212" cy="1925246"/>
      </dsp:txXfrm>
    </dsp:sp>
    <dsp:sp modelId="{2966445B-ABB4-47D3-8CCB-B44880CAF6B4}">
      <dsp:nvSpPr>
        <dsp:cNvPr id="0" name=""/>
        <dsp:cNvSpPr/>
      </dsp:nvSpPr>
      <dsp:spPr>
        <a:xfrm>
          <a:off x="1394047" y="2312105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Inspection rates should under 500 LOC per hour</a:t>
          </a:r>
          <a:endParaRPr lang="en-IN" sz="2200" kern="1200"/>
        </a:p>
      </dsp:txBody>
      <dsp:txXfrm>
        <a:off x="1792772" y="2710836"/>
        <a:ext cx="1925212" cy="1925246"/>
      </dsp:txXfrm>
    </dsp:sp>
    <dsp:sp modelId="{93274A10-1AF4-4F76-A00A-93D51739EC86}">
      <dsp:nvSpPr>
        <dsp:cNvPr id="0" name=""/>
        <dsp:cNvSpPr/>
      </dsp:nvSpPr>
      <dsp:spPr>
        <a:xfrm>
          <a:off x="2789203" y="308710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review for more than 60 minutes at a time</a:t>
          </a:r>
          <a:endParaRPr lang="en-IN" sz="2200" kern="1200"/>
        </a:p>
      </dsp:txBody>
      <dsp:txXfrm>
        <a:off x="3187928" y="707441"/>
        <a:ext cx="1925212" cy="1925246"/>
      </dsp:txXfrm>
    </dsp:sp>
    <dsp:sp modelId="{A37F419A-0408-403F-BDC0-36AE7A849EE8}">
      <dsp:nvSpPr>
        <dsp:cNvPr id="0" name=""/>
        <dsp:cNvSpPr/>
      </dsp:nvSpPr>
      <dsp:spPr>
        <a:xfrm>
          <a:off x="4183251" y="2312105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goals and capture metrics</a:t>
          </a:r>
          <a:endParaRPr lang="en-IN" sz="2200" kern="1200"/>
        </a:p>
      </dsp:txBody>
      <dsp:txXfrm>
        <a:off x="4581976" y="2710836"/>
        <a:ext cx="1925212" cy="1925246"/>
      </dsp:txXfrm>
    </dsp:sp>
    <dsp:sp modelId="{521EB07E-0311-4B1D-86C8-3C864F0811FE}">
      <dsp:nvSpPr>
        <dsp:cNvPr id="0" name=""/>
        <dsp:cNvSpPr/>
      </dsp:nvSpPr>
      <dsp:spPr>
        <a:xfrm>
          <a:off x="5578407" y="308710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Authors should annotate source code before the review</a:t>
          </a:r>
          <a:endParaRPr lang="en-IN" sz="2200" kern="1200"/>
        </a:p>
      </dsp:txBody>
      <dsp:txXfrm>
        <a:off x="5977132" y="707441"/>
        <a:ext cx="1925212" cy="1925246"/>
      </dsp:txXfrm>
    </dsp:sp>
    <dsp:sp modelId="{2E17F4A9-CDA5-47AE-9A22-5454A0ED98CF}">
      <dsp:nvSpPr>
        <dsp:cNvPr id="0" name=""/>
        <dsp:cNvSpPr/>
      </dsp:nvSpPr>
      <dsp:spPr>
        <a:xfrm>
          <a:off x="6972455" y="2312105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 checklists</a:t>
          </a:r>
        </a:p>
      </dsp:txBody>
      <dsp:txXfrm>
        <a:off x="7371180" y="2710836"/>
        <a:ext cx="1925212" cy="1925246"/>
      </dsp:txXfrm>
    </dsp:sp>
    <dsp:sp modelId="{6744E1DF-3D5C-4580-80B3-396695B053B1}">
      <dsp:nvSpPr>
        <dsp:cNvPr id="0" name=""/>
        <dsp:cNvSpPr/>
      </dsp:nvSpPr>
      <dsp:spPr>
        <a:xfrm>
          <a:off x="8367611" y="308710"/>
          <a:ext cx="2722662" cy="27227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Establish a process for fixing defects found</a:t>
          </a:r>
          <a:endParaRPr lang="en-IN" sz="2200" kern="1200"/>
        </a:p>
      </dsp:txBody>
      <dsp:txXfrm>
        <a:off x="8766336" y="707441"/>
        <a:ext cx="1925212" cy="1925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FA77C-8F88-4FE6-8B45-355270589379}">
      <dsp:nvSpPr>
        <dsp:cNvPr id="0" name=""/>
        <dsp:cNvSpPr/>
      </dsp:nvSpPr>
      <dsp:spPr>
        <a:xfrm rot="18000000">
          <a:off x="48630" y="2531942"/>
          <a:ext cx="2225636" cy="14466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33020" rIns="9906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Nit-Picking</a:t>
          </a:r>
          <a:endParaRPr lang="en-IN" sz="2600" kern="1200"/>
        </a:p>
      </dsp:txBody>
      <dsp:txXfrm>
        <a:off x="149829" y="2584907"/>
        <a:ext cx="2084396" cy="1376043"/>
      </dsp:txXfrm>
    </dsp:sp>
    <dsp:sp modelId="{C6404D23-A77E-4071-9473-489642AFB9BD}">
      <dsp:nvSpPr>
        <dsp:cNvPr id="0" name=""/>
        <dsp:cNvSpPr/>
      </dsp:nvSpPr>
      <dsp:spPr>
        <a:xfrm rot="19800000">
          <a:off x="1901395" y="679177"/>
          <a:ext cx="2225636" cy="14466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33020" rIns="9906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Inconsistent Feedback</a:t>
          </a:r>
          <a:endParaRPr lang="en-IN" sz="2600" kern="1200"/>
        </a:p>
      </dsp:txBody>
      <dsp:txXfrm>
        <a:off x="1989670" y="745066"/>
        <a:ext cx="2084396" cy="1376043"/>
      </dsp:txXfrm>
    </dsp:sp>
    <dsp:sp modelId="{0372EAB0-CF92-4C2E-A639-3DFA4D42DB13}">
      <dsp:nvSpPr>
        <dsp:cNvPr id="0" name=""/>
        <dsp:cNvSpPr/>
      </dsp:nvSpPr>
      <dsp:spPr>
        <a:xfrm>
          <a:off x="4432318" y="1018"/>
          <a:ext cx="2225636" cy="14466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33020" rIns="9906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Last-Minute Design Changes</a:t>
          </a:r>
          <a:endParaRPr lang="en-IN" sz="2600" kern="1200" dirty="0"/>
        </a:p>
      </dsp:txBody>
      <dsp:txXfrm>
        <a:off x="4502938" y="71638"/>
        <a:ext cx="2084396" cy="1376043"/>
      </dsp:txXfrm>
    </dsp:sp>
    <dsp:sp modelId="{86557CB7-2B51-4643-90D4-80CBE45C4118}">
      <dsp:nvSpPr>
        <dsp:cNvPr id="0" name=""/>
        <dsp:cNvSpPr/>
      </dsp:nvSpPr>
      <dsp:spPr>
        <a:xfrm rot="1800000">
          <a:off x="6963242" y="679177"/>
          <a:ext cx="2225636" cy="14466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33020" rIns="9906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Ping-Pong Reviews</a:t>
          </a:r>
          <a:endParaRPr lang="en-IN" sz="2600" kern="1200"/>
        </a:p>
      </dsp:txBody>
      <dsp:txXfrm>
        <a:off x="7016207" y="745066"/>
        <a:ext cx="2084396" cy="1376043"/>
      </dsp:txXfrm>
    </dsp:sp>
    <dsp:sp modelId="{86342EFE-EA77-48DA-AD35-67FBC5A584D5}">
      <dsp:nvSpPr>
        <dsp:cNvPr id="0" name=""/>
        <dsp:cNvSpPr/>
      </dsp:nvSpPr>
      <dsp:spPr>
        <a:xfrm rot="3600000">
          <a:off x="8816007" y="2531942"/>
          <a:ext cx="2225636" cy="1446663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33020" rIns="9906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Ghost Reviewer</a:t>
          </a:r>
          <a:endParaRPr lang="en-IN" sz="2600" kern="1200" dirty="0"/>
        </a:p>
      </dsp:txBody>
      <dsp:txXfrm>
        <a:off x="8856048" y="2584907"/>
        <a:ext cx="2084396" cy="1376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1FD7D-170C-430B-9BE3-073003D43904}">
      <dsp:nvSpPr>
        <dsp:cNvPr id="0" name=""/>
        <dsp:cNvSpPr/>
      </dsp:nvSpPr>
      <dsp:spPr>
        <a:xfrm>
          <a:off x="0" y="462962"/>
          <a:ext cx="11090274" cy="349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728" tIns="624840" rIns="8607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“You should be using tabs, not spaces.”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“I don’t like where the braces are in this section.”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“You do not have a blank line at the end of your file.”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“Your </a:t>
          </a:r>
          <a:r>
            <a:rPr lang="en-US" sz="3000" kern="1200" dirty="0" err="1"/>
            <a:t>enums</a:t>
          </a:r>
          <a:r>
            <a:rPr lang="en-US" sz="3000" kern="1200" dirty="0"/>
            <a:t> are in uppercase and they should be in sentence case.”</a:t>
          </a:r>
          <a:endParaRPr lang="en-I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000" kern="1200" dirty="0"/>
        </a:p>
      </dsp:txBody>
      <dsp:txXfrm>
        <a:off x="0" y="462962"/>
        <a:ext cx="11090274" cy="3496500"/>
      </dsp:txXfrm>
    </dsp:sp>
    <dsp:sp modelId="{3464126A-CAFE-4E51-AE6C-E639CB26F8A0}">
      <dsp:nvSpPr>
        <dsp:cNvPr id="0" name=""/>
        <dsp:cNvSpPr/>
      </dsp:nvSpPr>
      <dsp:spPr>
        <a:xfrm>
          <a:off x="554513" y="20162"/>
          <a:ext cx="7763191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Is this the expert feedback??</a:t>
          </a:r>
        </a:p>
      </dsp:txBody>
      <dsp:txXfrm>
        <a:off x="597744" y="63393"/>
        <a:ext cx="7676729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D48D-1870-40B4-9D9D-808F09B8D644}">
      <dsp:nvSpPr>
        <dsp:cNvPr id="0" name=""/>
        <dsp:cNvSpPr/>
      </dsp:nvSpPr>
      <dsp:spPr>
        <a:xfrm>
          <a:off x="1353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Should the code be moving towards a more modern style of Java? Or is it more important that the code is consistent and, therefore, continues to use “classic” constructs everywhere?</a:t>
          </a:r>
          <a:endParaRPr lang="en-IN" sz="2700" kern="1200" dirty="0"/>
        </a:p>
      </dsp:txBody>
      <dsp:txXfrm>
        <a:off x="73518" y="830025"/>
        <a:ext cx="4783477" cy="2319573"/>
      </dsp:txXfrm>
    </dsp:sp>
    <dsp:sp modelId="{D1076124-E3F5-4AE8-B5B1-5C89876A2144}">
      <dsp:nvSpPr>
        <dsp:cNvPr id="0" name=""/>
        <dsp:cNvSpPr/>
      </dsp:nvSpPr>
      <dsp:spPr>
        <a:xfrm>
          <a:off x="6161112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 it important to have O(1) read operations on data structures in all parts of the system? Or are there sections where O(</a:t>
          </a:r>
          <a:r>
            <a:rPr lang="en-US" sz="2700" i="1" kern="1200"/>
            <a:t>n</a:t>
          </a:r>
          <a:r>
            <a:rPr lang="en-US" sz="2700" kern="1200"/>
            <a:t>) is acceptable?</a:t>
          </a:r>
          <a:endParaRPr lang="en-IN" sz="2700" kern="1200"/>
        </a:p>
      </dsp:txBody>
      <dsp:txXfrm>
        <a:off x="6233277" y="830025"/>
        <a:ext cx="4783477" cy="2319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F7B93-B1A2-4E10-B68A-BFFD16BE5C03}">
      <dsp:nvSpPr>
        <dsp:cNvPr id="0" name=""/>
        <dsp:cNvSpPr/>
      </dsp:nvSpPr>
      <dsp:spPr>
        <a:xfrm>
          <a:off x="1353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Code review is not the place to review the design</a:t>
          </a:r>
        </a:p>
      </dsp:txBody>
      <dsp:txXfrm>
        <a:off x="73518" y="830025"/>
        <a:ext cx="4783477" cy="2319573"/>
      </dsp:txXfrm>
    </dsp:sp>
    <dsp:sp modelId="{F90792BF-D99D-4204-A9F4-90FF629FB9EE}">
      <dsp:nvSpPr>
        <dsp:cNvPr id="0" name=""/>
        <dsp:cNvSpPr/>
      </dsp:nvSpPr>
      <dsp:spPr>
        <a:xfrm>
          <a:off x="6161112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“Classic code gateway review” – review is raised when all tests passing</a:t>
          </a:r>
        </a:p>
      </dsp:txBody>
      <dsp:txXfrm>
        <a:off x="6233277" y="830025"/>
        <a:ext cx="4783477" cy="23195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2109A-3549-41A3-87A7-B91D855BFDDB}">
      <dsp:nvSpPr>
        <dsp:cNvPr id="0" name=""/>
        <dsp:cNvSpPr/>
      </dsp:nvSpPr>
      <dsp:spPr>
        <a:xfrm rot="5400000">
          <a:off x="1239039" y="1077170"/>
          <a:ext cx="1686975" cy="2032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B42B8-2315-4234-AB51-7B517E7DBE7B}">
      <dsp:nvSpPr>
        <dsp:cNvPr id="0" name=""/>
        <dsp:cNvSpPr/>
      </dsp:nvSpPr>
      <dsp:spPr>
        <a:xfrm>
          <a:off x="1627256" y="754"/>
          <a:ext cx="2258710" cy="13552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Review started</a:t>
          </a:r>
        </a:p>
      </dsp:txBody>
      <dsp:txXfrm>
        <a:off x="1666949" y="40447"/>
        <a:ext cx="2179324" cy="1275840"/>
      </dsp:txXfrm>
    </dsp:sp>
    <dsp:sp modelId="{20C9C661-9DE6-41D6-9F74-FA88F7156F49}">
      <dsp:nvSpPr>
        <dsp:cNvPr id="0" name=""/>
        <dsp:cNvSpPr/>
      </dsp:nvSpPr>
      <dsp:spPr>
        <a:xfrm rot="5400000">
          <a:off x="1239039" y="2771203"/>
          <a:ext cx="1686975" cy="2032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BECF-14F8-41E9-91A9-4E0BF336982E}">
      <dsp:nvSpPr>
        <dsp:cNvPr id="0" name=""/>
        <dsp:cNvSpPr/>
      </dsp:nvSpPr>
      <dsp:spPr>
        <a:xfrm>
          <a:off x="1627256" y="1694787"/>
          <a:ext cx="2258710" cy="13552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Number of review comments</a:t>
          </a:r>
        </a:p>
      </dsp:txBody>
      <dsp:txXfrm>
        <a:off x="1666949" y="1734480"/>
        <a:ext cx="2179324" cy="1275840"/>
      </dsp:txXfrm>
    </dsp:sp>
    <dsp:sp modelId="{FA54FAE6-F78C-4E39-9B97-E4F8CAC221E2}">
      <dsp:nvSpPr>
        <dsp:cNvPr id="0" name=""/>
        <dsp:cNvSpPr/>
      </dsp:nvSpPr>
      <dsp:spPr>
        <a:xfrm>
          <a:off x="2086056" y="3618220"/>
          <a:ext cx="2997027" cy="203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2EC2B-EA78-4886-A304-2B08D2688C2C}">
      <dsp:nvSpPr>
        <dsp:cNvPr id="0" name=""/>
        <dsp:cNvSpPr/>
      </dsp:nvSpPr>
      <dsp:spPr>
        <a:xfrm>
          <a:off x="1627256" y="3388820"/>
          <a:ext cx="2258710" cy="13552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Author makes changes</a:t>
          </a:r>
        </a:p>
      </dsp:txBody>
      <dsp:txXfrm>
        <a:off x="1666949" y="3428513"/>
        <a:ext cx="2179324" cy="1275840"/>
      </dsp:txXfrm>
    </dsp:sp>
    <dsp:sp modelId="{B7497FCF-CBBA-4CB3-8B7E-C39BBBD6C283}">
      <dsp:nvSpPr>
        <dsp:cNvPr id="0" name=""/>
        <dsp:cNvSpPr/>
      </dsp:nvSpPr>
      <dsp:spPr>
        <a:xfrm rot="16200000">
          <a:off x="4243124" y="2771203"/>
          <a:ext cx="1686975" cy="2032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54950-C25E-4B24-8646-3BFC369BD898}">
      <dsp:nvSpPr>
        <dsp:cNvPr id="0" name=""/>
        <dsp:cNvSpPr/>
      </dsp:nvSpPr>
      <dsp:spPr>
        <a:xfrm>
          <a:off x="4631341" y="3388820"/>
          <a:ext cx="2258710" cy="13552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reviewer comes back again, accepts some rejects some</a:t>
          </a:r>
        </a:p>
      </dsp:txBody>
      <dsp:txXfrm>
        <a:off x="4671034" y="3428513"/>
        <a:ext cx="2179324" cy="1275840"/>
      </dsp:txXfrm>
    </dsp:sp>
    <dsp:sp modelId="{41ADFD4F-E888-4B91-85F2-5BB0E1818AA2}">
      <dsp:nvSpPr>
        <dsp:cNvPr id="0" name=""/>
        <dsp:cNvSpPr/>
      </dsp:nvSpPr>
      <dsp:spPr>
        <a:xfrm rot="16200000">
          <a:off x="4243124" y="1077170"/>
          <a:ext cx="1686975" cy="2032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BE75-7F67-48F8-B6ED-28749B65E0F5}">
      <dsp:nvSpPr>
        <dsp:cNvPr id="0" name=""/>
        <dsp:cNvSpPr/>
      </dsp:nvSpPr>
      <dsp:spPr>
        <a:xfrm>
          <a:off x="4631341" y="1694787"/>
          <a:ext cx="2258710" cy="1355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Author makes more changes</a:t>
          </a:r>
        </a:p>
      </dsp:txBody>
      <dsp:txXfrm>
        <a:off x="4671034" y="1734480"/>
        <a:ext cx="2179324" cy="1275840"/>
      </dsp:txXfrm>
    </dsp:sp>
    <dsp:sp modelId="{EC2BC5BB-4347-4EEF-88C9-0250DE002BC0}">
      <dsp:nvSpPr>
        <dsp:cNvPr id="0" name=""/>
        <dsp:cNvSpPr/>
      </dsp:nvSpPr>
      <dsp:spPr>
        <a:xfrm>
          <a:off x="5090141" y="230154"/>
          <a:ext cx="2997027" cy="2032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1F3D3-9ECE-49E1-8FF4-55BE75482729}">
      <dsp:nvSpPr>
        <dsp:cNvPr id="0" name=""/>
        <dsp:cNvSpPr/>
      </dsp:nvSpPr>
      <dsp:spPr>
        <a:xfrm>
          <a:off x="4631341" y="754"/>
          <a:ext cx="2258710" cy="13552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Reviewer comes again</a:t>
          </a:r>
        </a:p>
      </dsp:txBody>
      <dsp:txXfrm>
        <a:off x="4671034" y="40447"/>
        <a:ext cx="2179324" cy="1275840"/>
      </dsp:txXfrm>
    </dsp:sp>
    <dsp:sp modelId="{D90CE44B-E986-47D8-A2B1-C6E12D351322}">
      <dsp:nvSpPr>
        <dsp:cNvPr id="0" name=""/>
        <dsp:cNvSpPr/>
      </dsp:nvSpPr>
      <dsp:spPr>
        <a:xfrm>
          <a:off x="7635426" y="754"/>
          <a:ext cx="2258710" cy="13552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Author comes again</a:t>
          </a:r>
        </a:p>
      </dsp:txBody>
      <dsp:txXfrm>
        <a:off x="7675119" y="40447"/>
        <a:ext cx="2179324" cy="1275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B3568-D4CE-45DF-B7C3-42ABE1CB28A6}">
      <dsp:nvSpPr>
        <dsp:cNvPr id="0" name=""/>
        <dsp:cNvSpPr/>
      </dsp:nvSpPr>
      <dsp:spPr>
        <a:xfrm>
          <a:off x="0" y="51"/>
          <a:ext cx="3951758" cy="2046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Waiting for the right time to review the code</a:t>
          </a:r>
        </a:p>
      </dsp:txBody>
      <dsp:txXfrm>
        <a:off x="99904" y="99955"/>
        <a:ext cx="3751950" cy="1846739"/>
      </dsp:txXfrm>
    </dsp:sp>
    <dsp:sp modelId="{8A36B186-698C-447D-9C15-233953954814}">
      <dsp:nvSpPr>
        <dsp:cNvPr id="0" name=""/>
        <dsp:cNvSpPr/>
      </dsp:nvSpPr>
      <dsp:spPr>
        <a:xfrm rot="5400000">
          <a:off x="6645814" y="-340474"/>
          <a:ext cx="1637238" cy="70253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Large code to review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/>
            <a:t>Don’t know what the code is doing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/>
            <a:t>Not communicating with author</a:t>
          </a:r>
        </a:p>
      </dsp:txBody>
      <dsp:txXfrm rot="-5400000">
        <a:off x="3951759" y="2433504"/>
        <a:ext cx="6945426" cy="1477392"/>
      </dsp:txXfrm>
    </dsp:sp>
    <dsp:sp modelId="{917019B0-F46A-48D1-86C1-B489161FE39A}">
      <dsp:nvSpPr>
        <dsp:cNvPr id="0" name=""/>
        <dsp:cNvSpPr/>
      </dsp:nvSpPr>
      <dsp:spPr>
        <a:xfrm>
          <a:off x="0" y="2148926"/>
          <a:ext cx="3951758" cy="2046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Reasons</a:t>
          </a:r>
        </a:p>
      </dsp:txBody>
      <dsp:txXfrm>
        <a:off x="99904" y="2248830"/>
        <a:ext cx="3751950" cy="18467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3523-7CDA-4F9B-8598-CDDD1F03C70A}">
      <dsp:nvSpPr>
        <dsp:cNvPr id="0" name=""/>
        <dsp:cNvSpPr/>
      </dsp:nvSpPr>
      <dsp:spPr>
        <a:xfrm>
          <a:off x="1353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Readability</a:t>
          </a:r>
        </a:p>
      </dsp:txBody>
      <dsp:txXfrm>
        <a:off x="47745" y="1244235"/>
        <a:ext cx="3075092" cy="1491154"/>
      </dsp:txXfrm>
    </dsp:sp>
    <dsp:sp modelId="{084C7226-DCE2-4A9D-B21C-668C057A8EB2}">
      <dsp:nvSpPr>
        <dsp:cNvPr id="0" name=""/>
        <dsp:cNvSpPr/>
      </dsp:nvSpPr>
      <dsp:spPr>
        <a:xfrm>
          <a:off x="3961198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Maintainability</a:t>
          </a:r>
        </a:p>
      </dsp:txBody>
      <dsp:txXfrm>
        <a:off x="4007590" y="1244235"/>
        <a:ext cx="3075092" cy="1491154"/>
      </dsp:txXfrm>
    </dsp:sp>
    <dsp:sp modelId="{8AD6F85B-65FF-4AD2-B184-46AA3F29859D}">
      <dsp:nvSpPr>
        <dsp:cNvPr id="0" name=""/>
        <dsp:cNvSpPr/>
      </dsp:nvSpPr>
      <dsp:spPr>
        <a:xfrm>
          <a:off x="7921044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Extensibility</a:t>
          </a:r>
        </a:p>
      </dsp:txBody>
      <dsp:txXfrm>
        <a:off x="7967436" y="1244235"/>
        <a:ext cx="3075092" cy="1491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avamagazine/five-code-review-antipatterns" TargetMode="External"/><Relationship Id="rId2" Type="http://schemas.openxmlformats.org/officeDocument/2006/relationships/hyperlink" Target="https://smartbear.com/learn/code-review/best-practices-for-peer-code-re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jetbrains.com/upsource/2017/01/18/code-review-as-a-gateway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0C2C144-DA24-46DF-9480-0F96AE360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b="99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654C4-4F73-490B-87B2-2CF441B4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5" y="1920891"/>
            <a:ext cx="8867775" cy="2963853"/>
          </a:xfrm>
          <a:solidFill>
            <a:schemeClr val="bg1">
              <a:alpha val="73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sz="8800" b="1" u="sng" dirty="0">
                <a:latin typeface="Algerian" panose="04020705040A02060702" pitchFamily="82" charset="0"/>
              </a:rPr>
              <a:t>Code review </a:t>
            </a:r>
            <a:br>
              <a:rPr lang="en-IN" sz="7200" dirty="0">
                <a:latin typeface="Algerian" panose="04020705040A02060702" pitchFamily="82" charset="0"/>
              </a:rPr>
            </a:br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best practices</a:t>
            </a:r>
            <a:b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1050" dirty="0">
                <a:latin typeface="Algerian" panose="04020705040A02060702" pitchFamily="82" charset="0"/>
              </a:rPr>
              <a:t>&amp;</a:t>
            </a:r>
            <a:b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IN" sz="4000" dirty="0">
                <a:solidFill>
                  <a:srgbClr val="7030A0"/>
                </a:solidFill>
                <a:latin typeface="Algerian" panose="04020705040A02060702" pitchFamily="82" charset="0"/>
              </a:rPr>
              <a:t>Anti-patterns</a:t>
            </a:r>
            <a:endParaRPr lang="en-IN" sz="7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91E5-69A3-4249-9C4B-051B62FD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087" y="4979996"/>
            <a:ext cx="5962650" cy="447675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rgbClr val="00B050">
                    <a:alpha val="60000"/>
                  </a:srgbClr>
                </a:solidFill>
                <a:latin typeface="Arial Black" panose="020B0A04020102020204" pitchFamily="34" charset="0"/>
              </a:rPr>
              <a:t>#TechTalkByArvind</a:t>
            </a:r>
          </a:p>
        </p:txBody>
      </p:sp>
    </p:spTree>
    <p:extLst>
      <p:ext uri="{BB962C8B-B14F-4D97-AF65-F5344CB8AC3E}">
        <p14:creationId xmlns:p14="http://schemas.microsoft.com/office/powerpoint/2010/main" val="122025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0C2-D304-4CDE-A3AA-A5B01DAC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code review must focus on..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D65B0-4116-4649-BEA6-671F3ECD7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30216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9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6DFF-0983-4DC0-AD7C-3BB6FAFB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AA2F-8ADC-434A-9704-322E41B3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https://smartbear.com/learn/code-review/best-practices-for-peer-code-review/</a:t>
            </a:r>
            <a:endParaRPr lang="en-IN" dirty="0"/>
          </a:p>
          <a:p>
            <a:r>
              <a:rPr lang="en-IN" dirty="0">
                <a:hlinkClick r:id="rId3"/>
              </a:rPr>
              <a:t>https://blogs.oracle.com/javamagazine/five-code-review-antipatterns</a:t>
            </a:r>
            <a:endParaRPr lang="en-IN" dirty="0"/>
          </a:p>
          <a:p>
            <a:r>
              <a:rPr lang="en-IN" dirty="0">
                <a:hlinkClick r:id="rId4"/>
              </a:rPr>
              <a:t>https://blog.jetbrains.com/upsource/2017/01/18/code-review-as-a-gateway/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0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C392D2-CBEF-44B5-9478-650086626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461386"/>
              </p:ext>
            </p:extLst>
          </p:nvPr>
        </p:nvGraphicFramePr>
        <p:xfrm>
          <a:off x="722313" y="129404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72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CB07-8D8D-44F0-96F0-3807764A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code review??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5A5CD-2163-4AA2-A93B-EE94CE269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140169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6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1287-1F25-4C84-A38C-FA0D4E08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review 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D62094-6224-4A39-8205-C224C357B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32835"/>
              </p:ext>
            </p:extLst>
          </p:nvPr>
        </p:nvGraphicFramePr>
        <p:xfrm>
          <a:off x="550863" y="1295401"/>
          <a:ext cx="11090274" cy="534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D9B-37F3-4F5C-BE59-B75DEAF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FF1FE-9C0E-4330-A8DA-388CEB84C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31470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1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B331-3DC8-4975-B1E6-B6836F2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 : Nit picking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DF337C-C8E8-4615-8AF5-72A125962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58341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7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5C1-7BB2-4B60-95B5-A7E0F18A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 : Inconsistent feedback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13E522-24F3-40E4-97C0-4D32245E0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574041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7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57A-0B66-4340-87EE-CF1E79A6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Antipattern: Last-Minute Design Changes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65799-CDA5-47A1-B82D-D12A874F9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51323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AF26-7069-4071-A743-03A2048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Antipattern: Ping-Pong Reviews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ED7683-619C-44D2-A13C-6982C02DA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86987"/>
              </p:ext>
            </p:extLst>
          </p:nvPr>
        </p:nvGraphicFramePr>
        <p:xfrm>
          <a:off x="550863" y="2113199"/>
          <a:ext cx="11521394" cy="474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44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9DD3-7845-42FF-84E0-F8D39F45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Antipattern: Ghost Reviewer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E41E0-587D-4BA0-9579-E16A979AD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11419"/>
              </p:ext>
            </p:extLst>
          </p:nvPr>
        </p:nvGraphicFramePr>
        <p:xfrm>
          <a:off x="550863" y="2113199"/>
          <a:ext cx="10977108" cy="419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6E2E8"/>
      </a:lt2>
      <a:accent1>
        <a:srgbClr val="63B32C"/>
      </a:accent1>
      <a:accent2>
        <a:srgbClr val="92AA1F"/>
      </a:accent2>
      <a:accent3>
        <a:srgbClr val="BE9C2F"/>
      </a:accent3>
      <a:accent4>
        <a:srgbClr val="C85C24"/>
      </a:accent4>
      <a:accent5>
        <a:srgbClr val="DA3642"/>
      </a:accent5>
      <a:accent6>
        <a:srgbClr val="C82475"/>
      </a:accent6>
      <a:hlink>
        <a:srgbClr val="C55D52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398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Black</vt:lpstr>
      <vt:lpstr>Felix Titling</vt:lpstr>
      <vt:lpstr>Gill Sans MT</vt:lpstr>
      <vt:lpstr>Walbaum Display</vt:lpstr>
      <vt:lpstr>3DFloatVTI</vt:lpstr>
      <vt:lpstr>Code review  best practices &amp;  Anti-patterns</vt:lpstr>
      <vt:lpstr>Why code review??</vt:lpstr>
      <vt:lpstr>Code review best practices</vt:lpstr>
      <vt:lpstr>Antipatterns</vt:lpstr>
      <vt:lpstr>Antipattern : Nit picking</vt:lpstr>
      <vt:lpstr>Antipattern : Inconsistent feedback</vt:lpstr>
      <vt:lpstr>Antipattern: Last-Minute Design Changes</vt:lpstr>
      <vt:lpstr>Antipattern: Ping-Pong Reviews</vt:lpstr>
      <vt:lpstr>Antipattern: Ghost Reviewer</vt:lpstr>
      <vt:lpstr>The code review must focus on..</vt:lpstr>
      <vt:lpstr>References..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: Antipatterns</dc:title>
  <dc:creator>Arvind Maurya</dc:creator>
  <cp:lastModifiedBy>Arvind Maurya</cp:lastModifiedBy>
  <cp:revision>45</cp:revision>
  <dcterms:created xsi:type="dcterms:W3CDTF">2020-07-05T17:53:54Z</dcterms:created>
  <dcterms:modified xsi:type="dcterms:W3CDTF">2020-07-06T07:39:17Z</dcterms:modified>
</cp:coreProperties>
</file>