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July 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July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July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6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July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2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July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6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July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July 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July 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33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July 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5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July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4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July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7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July 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02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40C2C144-DA24-46DF-9480-0F96AE360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2" b="995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Rectangle 10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654C4-4F73-490B-87B2-2CF441B4C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1504951"/>
            <a:ext cx="11991955" cy="3379794"/>
          </a:xfrm>
          <a:solidFill>
            <a:schemeClr val="bg1">
              <a:alpha val="73000"/>
            </a:schemeClr>
          </a:solidFill>
        </p:spPr>
        <p:txBody>
          <a:bodyPr anchor="ctr">
            <a:normAutofit/>
          </a:bodyPr>
          <a:lstStyle/>
          <a:p>
            <a:pPr algn="ctr"/>
            <a:r>
              <a:rPr lang="en-IN" b="1" u="sng" dirty="0">
                <a:solidFill>
                  <a:srgbClr val="00B0F0"/>
                </a:solidFill>
              </a:rPr>
              <a:t>The </a:t>
            </a:r>
            <a:r>
              <a:rPr lang="en-IN" b="1" u="sng" dirty="0" err="1">
                <a:solidFill>
                  <a:srgbClr val="00B0F0"/>
                </a:solidFill>
              </a:rPr>
              <a:t>Concurnas</a:t>
            </a:r>
            <a:r>
              <a:rPr lang="en-IN" b="1" u="sng" dirty="0">
                <a:solidFill>
                  <a:srgbClr val="00B0F0"/>
                </a:solidFill>
              </a:rPr>
              <a:t> Programming Language</a:t>
            </a:r>
            <a:br>
              <a:rPr lang="en-IN" b="1" dirty="0"/>
            </a:br>
            <a:r>
              <a:rPr lang="en-IN" sz="4000" dirty="0">
                <a:latin typeface="Algerian" panose="04020705040A02060702" pitchFamily="82" charset="0"/>
              </a:rPr>
              <a:t>new JVM language</a:t>
            </a:r>
            <a:endParaRPr lang="en-IN" sz="7200" dirty="0">
              <a:latin typeface="Algerian" panose="04020705040A02060702" pitchFamily="82" charset="0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491E5-69A3-4249-9C4B-051B62FDD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7087" y="4979996"/>
            <a:ext cx="5962650" cy="447675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dirty="0">
                <a:solidFill>
                  <a:srgbClr val="00B050">
                    <a:alpha val="60000"/>
                  </a:srgbClr>
                </a:solidFill>
                <a:latin typeface="Arial Black" panose="020B0A04020102020204" pitchFamily="34" charset="0"/>
              </a:rPr>
              <a:t>#TechTalkByArvind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6ECD6-2F1D-4D95-9D7A-5C308C60F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732" y="466725"/>
            <a:ext cx="1941387" cy="2600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025956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413124"/>
      </a:dk2>
      <a:lt2>
        <a:srgbClr val="E6E2E8"/>
      </a:lt2>
      <a:accent1>
        <a:srgbClr val="63B32C"/>
      </a:accent1>
      <a:accent2>
        <a:srgbClr val="92AA1F"/>
      </a:accent2>
      <a:accent3>
        <a:srgbClr val="BE9C2F"/>
      </a:accent3>
      <a:accent4>
        <a:srgbClr val="C85C24"/>
      </a:accent4>
      <a:accent5>
        <a:srgbClr val="DA3642"/>
      </a:accent5>
      <a:accent6>
        <a:srgbClr val="C82475"/>
      </a:accent6>
      <a:hlink>
        <a:srgbClr val="C55D52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Arial Black</vt:lpstr>
      <vt:lpstr>Gill Sans MT</vt:lpstr>
      <vt:lpstr>Walbaum Display</vt:lpstr>
      <vt:lpstr>3DFloatVTI</vt:lpstr>
      <vt:lpstr>The Concurnas Programming Language new JVM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 : Antipatterns</dc:title>
  <dc:creator>Arvind Maurya</dc:creator>
  <cp:lastModifiedBy>Arvind Maurya</cp:lastModifiedBy>
  <cp:revision>48</cp:revision>
  <dcterms:created xsi:type="dcterms:W3CDTF">2020-07-05T17:53:54Z</dcterms:created>
  <dcterms:modified xsi:type="dcterms:W3CDTF">2020-07-06T10:13:13Z</dcterms:modified>
</cp:coreProperties>
</file>