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3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oudamqp.com/blog/2019-12-12-when-to-use-rabbitmq-or-apache-kafka.html" TargetMode="External"/><Relationship Id="rId3" Type="http://schemas.openxmlformats.org/officeDocument/2006/relationships/hyperlink" Target="https://medium.com/better-programming/kafka-vs-rabbitmq-why-use-kafka-8401b2863b8b" TargetMode="External"/><Relationship Id="rId7" Type="http://schemas.openxmlformats.org/officeDocument/2006/relationships/hyperlink" Target="https://www.upsolver.com/blog/kafka-versus-rabbitmq-architecture-performance-use-case" TargetMode="External"/><Relationship Id="rId2" Type="http://schemas.openxmlformats.org/officeDocument/2006/relationships/hyperlink" Target="https://tanzu.vmware.com/content/blog/understanding-when-to-use-rabbitmq-or-apache-kaf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nfluent.io/kafka-vs-pulsar/" TargetMode="External"/><Relationship Id="rId5" Type="http://schemas.openxmlformats.org/officeDocument/2006/relationships/hyperlink" Target="https://kafka.apache.org/intro" TargetMode="External"/><Relationship Id="rId4" Type="http://schemas.openxmlformats.org/officeDocument/2006/relationships/hyperlink" Target="https://www.rabbitm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0C2C144-DA24-46DF-9480-0F96AE360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" b="99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654C4-4F73-490B-87B2-2CF441B4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504951"/>
            <a:ext cx="11991955" cy="3379794"/>
          </a:xfrm>
          <a:solidFill>
            <a:schemeClr val="bg1">
              <a:alpha val="73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IN" b="1" u="sng" dirty="0">
                <a:solidFill>
                  <a:srgbClr val="00B0F0"/>
                </a:solidFill>
              </a:rPr>
              <a:t>Kafka</a:t>
            </a:r>
            <a:br>
              <a:rPr lang="en-IN" b="1" u="sng" dirty="0">
                <a:solidFill>
                  <a:srgbClr val="00B0F0"/>
                </a:solidFill>
              </a:rPr>
            </a:br>
            <a:r>
              <a:rPr lang="en-IN" sz="3600" b="1" u="sng" dirty="0">
                <a:solidFill>
                  <a:srgbClr val="00B0F0"/>
                </a:solidFill>
              </a:rPr>
              <a:t>vs</a:t>
            </a:r>
            <a:br>
              <a:rPr lang="en-IN" b="1" u="sng" dirty="0">
                <a:solidFill>
                  <a:srgbClr val="00B0F0"/>
                </a:solidFill>
              </a:rPr>
            </a:br>
            <a:r>
              <a:rPr lang="en-IN" b="1" u="sng" dirty="0">
                <a:solidFill>
                  <a:srgbClr val="00B0F0"/>
                </a:solidFill>
              </a:rPr>
              <a:t>RabbitMQ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491E5-69A3-4249-9C4B-051B62FD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087" y="4979996"/>
            <a:ext cx="5962650" cy="447675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dirty="0">
                <a:solidFill>
                  <a:srgbClr val="00B050">
                    <a:alpha val="60000"/>
                  </a:srgbClr>
                </a:solidFill>
                <a:latin typeface="Arial Black" panose="020B0A04020102020204" pitchFamily="34" charset="0"/>
              </a:rPr>
              <a:t>#TechTalkByArvind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D07F2-E65B-4BC2-8AB4-452862C7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1" y="1632748"/>
            <a:ext cx="1019175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723FDB-32FF-44E7-B8C5-061D46EB0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3287730"/>
            <a:ext cx="1519237" cy="1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F057-75F5-4DA6-B967-678A2C6D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888037" cy="4497151"/>
          </a:xfrm>
        </p:spPr>
        <p:txBody>
          <a:bodyPr>
            <a:normAutofit/>
          </a:bodyPr>
          <a:lstStyle/>
          <a:p>
            <a:r>
              <a:rPr lang="en-US" dirty="0"/>
              <a:t>Kafka® is used for building real-time data pipelines and streaming apps. </a:t>
            </a:r>
          </a:p>
          <a:p>
            <a:r>
              <a:rPr lang="en-US" dirty="0"/>
              <a:t>It is horizontally scalable, fault-tolerant, wicked fast.</a:t>
            </a:r>
          </a:p>
          <a:p>
            <a:r>
              <a:rPr lang="en-US" dirty="0"/>
              <a:t>Building </a:t>
            </a:r>
          </a:p>
          <a:p>
            <a:pPr lvl="1"/>
            <a:r>
              <a:rPr lang="en-US" dirty="0"/>
              <a:t>real-time streaming data pipelines that reliably get data between systems or applications</a:t>
            </a:r>
          </a:p>
          <a:p>
            <a:pPr lvl="1"/>
            <a:r>
              <a:rPr lang="en-US" dirty="0"/>
              <a:t>real-time streaming applications that transform or react to the streams of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05795-59DA-4894-96F6-E68CBD33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61925"/>
            <a:ext cx="5986463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470C6-8E5B-4394-8A01-DD555FAC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2113199"/>
            <a:ext cx="5495924" cy="3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C1B8-2D35-4A57-A182-DD2C5FE8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6202362" cy="3979625"/>
          </a:xfrm>
        </p:spPr>
        <p:txBody>
          <a:bodyPr/>
          <a:lstStyle/>
          <a:p>
            <a:r>
              <a:rPr lang="en-US" dirty="0"/>
              <a:t>RabbitMQ is a message broker: it accepts and forwards messages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3433-E98E-45DB-AAE9-B14AAEA1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7298"/>
            <a:ext cx="6473868" cy="1374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CC281D-17B4-49F4-84C5-1D6D4B42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7" y="2181225"/>
            <a:ext cx="4838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4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9C26-B73B-4F3B-9161-6DF81A16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Smilarities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093F-E96B-4E46-BE5A-E1349743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Messaging services</a:t>
            </a:r>
          </a:p>
          <a:p>
            <a:pPr lvl="1"/>
            <a:r>
              <a:rPr lang="en-US" dirty="0"/>
              <a:t>Although both platforms handle messaging differently, the difference lies in their selected architecture, design, and approach to delivery.</a:t>
            </a:r>
          </a:p>
          <a:p>
            <a:r>
              <a:rPr lang="en-US" dirty="0"/>
              <a:t>Open source for streaming data as well as pub-sub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9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1DF3-6838-4A47-96BD-5E5F05E0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6E60-F854-47A6-A5BF-382B5AF8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hlinkClick r:id="rId2"/>
              </a:rPr>
              <a:t>https://tanzu.vmware.com/content/blog/understanding-when-to-use-rabbitmq-or-apache-kafka</a:t>
            </a:r>
            <a:endParaRPr lang="en-IN" dirty="0"/>
          </a:p>
          <a:p>
            <a:r>
              <a:rPr lang="en-IN" dirty="0">
                <a:hlinkClick r:id="rId3"/>
              </a:rPr>
              <a:t>https://medium.com/better-programming/kafka-vs-rabbitmq-why-use-kafka-8401b2863b8b</a:t>
            </a:r>
            <a:endParaRPr lang="en-IN" dirty="0"/>
          </a:p>
          <a:p>
            <a:r>
              <a:rPr lang="en-IN" dirty="0">
                <a:hlinkClick r:id="rId4"/>
              </a:rPr>
              <a:t>https://www.rabbitmq.com/</a:t>
            </a:r>
            <a:endParaRPr lang="en-IN" dirty="0"/>
          </a:p>
          <a:p>
            <a:r>
              <a:rPr lang="en-IN" dirty="0">
                <a:hlinkClick r:id="rId5"/>
              </a:rPr>
              <a:t>https://kafka.apache.org/intro</a:t>
            </a:r>
            <a:endParaRPr lang="en-IN" dirty="0"/>
          </a:p>
          <a:p>
            <a:r>
              <a:rPr lang="en-IN" dirty="0">
                <a:hlinkClick r:id="rId6"/>
              </a:rPr>
              <a:t>https://www.confluent.io/kafka-vs-pulsar/</a:t>
            </a:r>
            <a:endParaRPr lang="en-IN" dirty="0"/>
          </a:p>
          <a:p>
            <a:r>
              <a:rPr lang="en-IN" dirty="0">
                <a:hlinkClick r:id="rId7"/>
              </a:rPr>
              <a:t>https://www.upsolver.com/blog/kafka-versus-rabbitmq-architecture-performance-use-case</a:t>
            </a:r>
            <a:endParaRPr lang="en-IN" dirty="0"/>
          </a:p>
          <a:p>
            <a:r>
              <a:rPr lang="en-IN" dirty="0">
                <a:hlinkClick r:id="rId8"/>
              </a:rPr>
              <a:t>https://www.cloudamqp.com/blog/2019-12-12-when-to-use-rabbitmq-or-apache-kafka.html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9517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6E2E8"/>
      </a:lt2>
      <a:accent1>
        <a:srgbClr val="63B32C"/>
      </a:accent1>
      <a:accent2>
        <a:srgbClr val="92AA1F"/>
      </a:accent2>
      <a:accent3>
        <a:srgbClr val="BE9C2F"/>
      </a:accent3>
      <a:accent4>
        <a:srgbClr val="C85C24"/>
      </a:accent4>
      <a:accent5>
        <a:srgbClr val="DA3642"/>
      </a:accent5>
      <a:accent6>
        <a:srgbClr val="C82475"/>
      </a:accent6>
      <a:hlink>
        <a:srgbClr val="C55D52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Black</vt:lpstr>
      <vt:lpstr>Gill Sans MT</vt:lpstr>
      <vt:lpstr>Walbaum Display</vt:lpstr>
      <vt:lpstr>3DFloatVTI</vt:lpstr>
      <vt:lpstr>Kafka vs RabbitMQ</vt:lpstr>
      <vt:lpstr>PowerPoint Presentation</vt:lpstr>
      <vt:lpstr>PowerPoint Presentation</vt:lpstr>
      <vt:lpstr>Smilarities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: Antipatterns</dc:title>
  <dc:creator>Arvind Maurya</dc:creator>
  <cp:lastModifiedBy>Arvind Maurya</cp:lastModifiedBy>
  <cp:revision>65</cp:revision>
  <dcterms:created xsi:type="dcterms:W3CDTF">2020-07-05T17:53:54Z</dcterms:created>
  <dcterms:modified xsi:type="dcterms:W3CDTF">2020-07-07T10:28:35Z</dcterms:modified>
</cp:coreProperties>
</file>