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00"/>
    <a:srgbClr val="008000"/>
    <a:srgbClr val="9E0000"/>
    <a:srgbClr val="7D3C00"/>
    <a:srgbClr val="2ED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08-10T18:10:23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6509 0,'106'17'63,"194"36"-48,141 0-15,106 35 16,105-88 0,1 0-16,-283 0 0,71 0 15,-141 0-15,53-17 16,-53-18-1,511-54 1,-352 89 0,-212 0-1,0 0 1,-36 0-16,107 0 16,-142 0-1,36 0-15,-71 0 16,141 0-1,389 0 1,-107-53 0,-247 53-16,-70 0 15,-35 0 1,106 0-16,-89 0 16,-88 0-16,-35 0 15,35-17 1,71 17-1,-18-36-15,-18 36 0,-35 0 16,0 0 0,0 0-16,-35 0 15,-18-17-15,-52 17 16,34 0-16,-34 0 16,16 0-16,37 0 15,-19 0 1,36 0-16,53 0 15,-18 0-15,0-18 16,-53 18 0,-17 0-16,-54 0 15,1 0-15</inkml:trace>
  <inkml:trace contextRef="#ctx0" brushRef="#br0" timeOffset="1526.79">3387 9719 0,'0'-18'16,"88"18"-1,229 0 1,-34 0 0,34 0-16,-35 36 15,106 34-15,71-52 16,-106 52-16,-71-70 15,35 18-15,283 53 32,370-54-1,-687-52-31,-1 0 16,0 17-1,247 18 1,-370-35-16,-18 35 15,-35 0-15,35 0 16,-70 0-16,17 0 16,70-18-1,-16 18-15,263-18 16,-264 18 0,71-35-16,-106 35 15,70 0-15,18-17 16,-88 17-1,35-36 1,18 36-16,-88 0 0,87-17 16,-34 17-16,87-36 15,-34 36-15,-36 0 16,71-53 0,-18 53-16,88-52 15,35-1-15,-70 17 16,36-17-16,-1 53 15,-124-35 1,-16 35-16,-37 0 16,37 0-16,-54 0 15,-18 0-15,36 0 16,-18 0 0,71 0-16,35 0 15,-141 0 1,-18 0-16,-17 0 15,-18-53 95,35-17-110</inkml:trace>
  <inkml:trace contextRef="#ctx0" brushRef="#br0" timeOffset="2842.87">21361 9402 0,'35'0'109,"230"0"-93,669 17 15,-157-17 1,-513 0-17,212 0 1,-229-35-16,247-18 15,-282 53 1,0-18-16,17-17 16,18 35-16,-71 0 15,71-18 1,-53 18 0,-17-35-16,-36 35 15,35-17 1,159 17-16,-264-18 15,70 18 1,-18 0-16,-17-35 16,-18 35-16,-70 0 15,123-18 1,-88 18 0,123-18-16,-34 18 15,-37-17-15,19-19 16,17 36-16,-53 0 15,-35 0 1,-35 0 0</inkml:trace>
  <inkml:trace contextRef="#ctx0" brushRef="#br0" timeOffset="4546.68">11748 12206 0,'52'-18'0,"-104"36"0,193-36 31,-88 1-31,-1 17 16,37 0-16,-36 0 16,158 0-1,-34 0-15,-54 0 16,124 35-16,-106-35 15,106 18 1,0-18-16,-35 0 16,387 0-1,-122 0 1,-89 0-16,88 0 0,-17-18 16,423-35-1,-494 53 1,176-35-1,-105 17 1,246-17 15,230 0-15,-617 17 0,-36-17-1,282 17 1,-193-35-1,-195 53 1,0-35-16,1 17 16,-1 18-1,36 0-15,299-70 16,-52 52 0,-247 18-16,-71 0 15,-53-17 1,-35 17-16,0 0 15,-36 0 1,1 0-16,0 0 16,-1 0-16,36 0 15,0 0 1,18 0-16,70 0 16,-53 0-1,-35 0 1,0 0-16,35 0 0,-17 0 15,17 0-15,53 17 16,-18-17 0,124 0-1,-70 0-15,52 0 32,-123 0-17,-36 0-15,-17 0 0,53 0 16,-18 0-16,18-17 15,-35 17-15,-1 0 16,1 0 0</inkml:trace>
  <inkml:trace contextRef="#ctx0" brushRef="#br0" timeOffset="7467.13">6879 12771 0,'-406'52'47,"-722"319"-16,881-195-16,176-70 1,36-35 0,35-1-16,0-35 15,0 1-15,0-19 16,35 36 0,-17 0-16,35-17 15,-18-1-15,71 53 16,17 53-16,36-35 15,388 141 1,-177-124 0,54-17-16,-36-88 0,194-18 15,70 0 1,72 0-16,-72-18 0,-211 18 16,-159-17-1,-35 17-15,35-36 16,248 1-1,-230 17 1,-18-17-16,71 0 0,-18 35 16,229-53-1,89 0-15,70 53 16,0 0-16,441 0 31,-635-35-31,-193 35 16,-89 0-16,17-18 15,18 18-15,36-35 16,35 0-16,123 17 16,1341-141 15,-1394 159-31,-141-35 16,-70 35-1,88-18 1,-194 18-16,-1 0 0,1 0 15,-18 0 1,71-17-16,-18 17 16,0 0-1,36 0-15,-124 0 16,0 0 0,52 0-1,37 0-15,105 0 16,0 0-16,105 0 15,-34 0-15,-107 0 16,-34 0 0,-1 0-1,-123 0 1,300 0 15,141 0-15,-283 0-16,-69 0 15,-1 0-15,-71 0 16,-52-18 15,17 0-15,71-17 0,106 17-16,-124-17 15,0 17 1,-70 1-1,70-36 32,35-18-31,1 1-16,-1-1 16,-34 18-16,-1-17 15,-53 70 1,-264-300 46,105 194-46,-211-53 0,106 89-1,-1-18-15,19 35 16,52 0-16,-17 17 15,-36 36 1,-35 0-16,35 0 16,-35 0-16,0 0 15,1 0-15,-1 18 16,-36-18-16,1 35 16,-318-17-1,248-18-15,-1 0 16,0 0-1,106 35-15,-70 1 16,34-19-16,-34 18 16,105-17-1,-123 53-15,18-54 0,-19-17 16,-16 36 0,69-36-16,-669 35 31,740-35-16,-35 0-15,0 0 16,36 18 0,52-18-16,18 0 0,0 17 15,35-17-15,71 0 16,-106 0 0,-177 0-1,106 0 1,36 0-16,-106 0 0,35 0 15,70 0 1,-69 0-16,104 0 16,-69 0-16,-1 0 15,71 0-15,-18 0 16,18 0-16,35 0 16,-35 0-1,-35 0-15,-336-88 16,18 35-1,247 35 1,18-17-16,17-18 16,36 53-16,-18-35 15,-18 17 1,107 1 0,-37 17-16,-16 0 15,17 0 1,35 0-16,-247 0 15,194 0 1,-52 0-16,105 0 16,-282 0-1,70 0 1,195 17 0,-89 19-1,36-36-15,17 17 0,-194 18 16,265-17-1,-53 0-15,53-18 16,-18 17 0,35-17-16,18 0 15,-35 0 1</inkml:trace>
  <inkml:trace contextRef="#ctx0" brushRef="#br0" timeOffset="10711.12">7461 4762 0,'0'18'78,"-282"70"-62,17-35-1,-52 18 1,-1-18-16,-87 35 0,-266-35 16,-52-53-1,124 35-15,228-35 16,18 0-16,36 18 15,70-18-15,106 0 16,-18 35-16,-176 36 16,194-18-1,17-1 1,-17 1 0,88-35-16,0 53 15,18-54-15,0 36 16,-36 18-16,36 17 15,-36 35 1,-17 18-16,-71 177 16,124-195-1,-35 71 1,34-70-16,36-18 16,0 0-1,0 35-15,18 211 16,17-105-16,18-17 15,-18-142-15,18 35 16,18-34 0,-18-37-16,70 54 15,1-35 1,-36-1-16,0-52 16,0 88-16,18-36 15,-53-17 1,18 18-16,52 52 15,-70-70-15,88 88 16,-53-52-16,18 16 16,35 1-1,-35 0-15,-18 0 16,18 70 15,-53-87-31,-35 16 16,-18-16-1,0 16-15,0-34 16,0 52-16,-35-17 16,-1 18-16,-52-1 15,35-35 1,0 1-16,0-37 16,-123 143-1,88-90 1,17-52-16,18 0 0,-17 53 15,17-53-15,-18 18 16,36-19-16,17-16 16,-52 34-1,34-17-15,-16-18 16,-19-17 0,0 35-16,36-53 15,0 0 1,17 0 15,71-18 485,35-52-516,36-1 15,-89 18 1,53 0-16,-52 18 16,-19 35-16,336 494 62,370 776-46,-564-935-1,-89-88 1,54-18-16,-54-35 16,-34-52-16,-19-54 15,-17-53-15,0-17 16,0-36 78,-17 18-79,17-18 1,-18 1 15,18-36-15,-18-18-1</inkml:trace>
  <inkml:trace contextRef="#ctx0" brushRef="#br0" timeOffset="12471.11">30992 4392 0,'211'353'47,"565"546"-16,-546-740-31,175 159 16,-211-160 0,18-34-1,17-18-15,-70-53 0,17-53 16,1 0 0,-36 0-16,-53 0 15,0-36 1,106-69-1,-35-19 1,-53-17 0,-88 35-1,-36-123 17,-17 194-32,-142 70 46,-299 582-14,300-317-32,52-35 15,-35 528 17,177-510-32,70 122 15,53 36 1,124 212-1,-195-477-15,36 1 16,-53-54 0,35 71-16,-17-17 15,-36-54-15,-35-17 16,0 53 0,0-89-16,-17-35 15,-1 1-15,-35-1 16,0-17-16,-17 17 15,-36-17 1,0 17-16,35 0 16,-87 18-16,17-35 15,-53 35 17,88 0-17,88-53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8-10T18:11:47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23974 5571 473 0,'0'0'69'0,"-171"-13"2"0,109 7-34 0,4 4 6 16,13-1-18-16,3 1-22 0,1 1 29 0,-1 1-32 0,-1 0 1 0,-4 0 18 0,7 0-15 0,-1 0 12 0,10 0-4 0,6 0-7 0,9 0 14 0,7 0-15 0,3 0-3 15,6 0 11-15,0 0-7 16,0 0-5-16,0 0 0 15,0 0-3-15,0 0-6 16,0 0-28-16,0 0-29 16,0 0-3-16,0 0-58 0,0 0 24 15,0 1-102 1</inkml:trace>
  <inkml:trace contextRef="#ctx0" brushRef="#br0" timeOffset="3101.81">11919 4274 48 0,'0'0'284'0,"0"0"-200"0,0 0 8 0,0 0-12 0,0 0-24 0,0 0-20 0,134-31-6 0,-132 30 16 0,3-1-29 0,1 2 15 0,0-1-12 0,13-2-10 0,5 0-7 0,12-1-3 0,7-1 0 0,4 1-1 15,1 3 6-15,-2-1-5 16,1 2 0-16,1 0 5 15,-5 0-13 1,-6 0 8-16,-8 0 0 0,0 0-9 16,-10 0-27-16,-7 5-39 15,1-1-2-15,-7 0-89 16,-6-1-196-16</inkml:trace>
  <inkml:trace contextRef="#ctx0" brushRef="#br0" timeOffset="7077.21">5800 6179 592 0,'0'0'142'0,"0"0"-131"0,0 0 42 0,0 0 24 0,0 0-5 0,0 0-59 0,0 0-11 0,-31 0 25 0,31 0-23 0,0 0-1 0,0 2-3 0,0-1-10 0,2 0 3 16,46 2-5-16,30 0 12 0,38-3 8 15,17 0 0-15,1 0-7 16,-8 0-1-16,-16 0 5 16,-19 0-12-16,-1 0 7 15,-15-3 0-15,-9 2 0 16,-12-2 7-16,-19 2-7 16,-14-1 1-16,-11 1 14 15,-10 1-8-15,0 0-3 16,0 0-2-16,0 0 31 15,0 0-30-15,0 0 15 0,0 0-3 16,0 0-7-16,0 0 0 16,0 0-8-1,0 0 0-15,0 0 13 16,0 0-7-16,0 0-6 0,0 0 0 16,0 0 6-16,0 0-8 15,0 0 2-15,0 0 0 16,0 0-3-16,0 0 6 15,0 0-3-15,0 0 0 16,-6 0-117-16,-19 3-22 16,-10 1-93-16</inkml:trace>
  <inkml:trace contextRef="#ctx0" brushRef="#br0" timeOffset="9471.94">6832 7171 655 0,'0'0'24'0,"0"0"-21"0,0 0 59 0,0 0 4 0,0 0-48 0,0 0 13 0,-19 0-31 0,19 0-3 0,0 0-10 0,0 1 8 0,0 1 0 0,23-1 2 0,20 1 3 0,19-2 10 0,17 0-4 16,12 0-2-16,10 0 24 0,9 0-26 15,5 0 10-15,7 0-11 16,7 0 14-16,-3 0-12 16,-4-3-3-16,4-3 0 15,2 3 9-15,0-1-5 16,6 2-4-16,-1 0 0 16,-5 1 14-16,-8-1-24 15,0-1 10-15,-9 2 0 0,3 0 1 16,-4-1 2-16,-1 1-3 15,-6 1 0-15,-1-2 6 16,-11 1-14-16,-11-1 8 16,11 1 0-1,-6 0-1-15,-6-2 2 0,5 0-1 16,-5-1 0-16,-5 1 12 16,3-1-18-16,-9-1 6 15,4 2 0-15,-10 1-1 16,-8-1 4-16,-6 1-3 0,-11 1 0 15,-6 1 10 1,-6-2-21-16,-3 2 11 16,-9-1 0-16,12 1-1 15,-3 0 5-15,9-1-4 0,7 1 0 16,-7 0 7 0,4 0-16-16,-4 0 9 0,-2 0 0 15,-9 0-5 1,-3 0 9-16,1 0-4 0,-5 0 0 15,3 0 5-15,5 0-12 16,8 0 7-16,6 0 0 16,-2 0-3-16,2 0 8 15,3 0-5-15,-3 1 0 16,-10 0 3-16,-3-1-11 16,-9 0 8-16,-7 0 0 15,0 0-3-15,-6 2 6 0,0-2-3 16,0 0 0-16,0 0 13 15,0 0-18-15,0 0 5 16,0 0 0-16,2 0 7 16,-2 0-3-16,0 0-4 15,0 1 0-15,0-1 8 16,0 0-16-16,0 0 8 16,0 0 0-16,0 0 2 15,0 0 5-15,0 0-7 16,0 0 0-16,0 0 9 15,0 2-18-15,0-2 9 16,0 0 0-16,0 0-3 16,0 0 9-16,0 0-6 0,0 0 0 15,0 0 7 1,0 0-17-16,0 0 10 0,0 1 0 16,0-1-2-16,0 0 4 15,0 0-2 1,0 0 0-16,0 0 7 0,0 2-15 15,0-2 8-15,0 0 0 16,0 0 0-16,0 0 5 16,0 0-5-16,0 0 0 15,0 0 11 1,0 0-17-16,0 0 6 0,0 0 0 0,0 0-2 16,0 0 7-16,0 0-5 15,0 0 0 1,0 0 12-16,0 0-15 0,0 0 3 15,0 0 0 1,0 0 0-16,0 0 4 0,0 0-4 16,0 0 0-16,-2 0-114 15,-27 4-51-15,-20-3-260 16</inkml:trace>
  <inkml:trace contextRef="#ctx0" brushRef="#br0" timeOffset="11171.4">5935 7909 531 0,'0'0'3'0,"0"0"-2"0,0 0 19 0,0 0 18 0,175 3 48 0,-71-3-40 0,22 0-8 0,19 0 21 0,8 0-39 0,10 0 7 0,6 0 26 0,-10 0-49 0,-20 0 21 0,-7 0-25 0,-22 0 0 0,-13 0 9 0,-10 1-2 16,-15 2-7-16,-24-2 0 15,-13 2 8-15,-14-1-14 16,-9-1 6-16,0 1 0 16,-1-1 8-16,-11-1-2 15,6 0-6-15,-6 0 3 16,0 1 9-16,0-1-3 16,0 0-9-16,0 0 0 15,0 0 3-15,0 0 3 0,0 0-6 16,0 0 0-1,0 0 12-15,0 0-19 0,0 2 7 16,0-2 0-16,0 0 1 16,0 0 3-16,0 0-4 15,0 0 0-15,0 0 12 16,0 0-17-16,0 0 5 16,0 0 0-16,0 0 7 15,0 0-2-15,0 0-5 16,0 0 0-16,0 0 13 15,0 0-20-15,0 0 7 16,0 0 0-16,0 0 9 0,0 0-8 16,0 0 6-1,0 0 4-15,0 0-4 0,0 0 7 16,0 0-14-16,0 0 0 16,0 0 7-16,0 0 1 15,0 0-5-15,0 0-3 16,0 0 9-16,0 0-15 15,0 0 6-15,0 0 0 16,0 0-2-16,0 0 5 16,0 0-3-16,0 0 0 15,0 0 9-15,0 0-18 16,0 0 9-16,0 0 0 16,0 0-1-16,0 0 3 0,0 0-2 15,0 0 0-15,0 0 8 16,0 0-16-1,0 0 8-15,0 0 0 0,0 0-8 16,0 0 10-16,0 1-2 16,0-1 0-16,0 0 5 15,0 0-12-15,0 0 7 16,0 0 0 0,0 0-1-16,0 0 6 0,0 0-5 15,0 0 0-15,0 0 10 16,0 0-19-16,0 0 9 15,0 0 0-15,0 0-2 16,0 0 11-16,0 0-9 16,0 0 0-16,0 0 3 0,0 0-14 15,0 0 11-15,0 0 0 16,0 0-4-16,0 0 6 16,0 0-4-16,0 0-22 15,0 6-104-15,0-3 0 16,0-2-107-16</inkml:trace>
  <inkml:trace contextRef="#ctx0" brushRef="#br0" timeOffset="13302.22">22232 5651 881 0,'0'0'153'0,"0"0"-129"0,0 0-20 0,0 0 39 16,0 0-43-16,0 0-18 0,0 0 17 0,31 72-1 0,-19-43 4 0,1-6 7 0,3-3-3 0,-3-6-6 0,5-2 0 0,-5-7 2 0,-3-3-9 0,-4-2 7 15,-4 0-11-15,4-2 6 16,7-18-4-16,-1-7-18 16,-1-5 2-16,-5 4 23 15,-6 2-8-15,0 6 10 16,0 6 0-16,0 5 12 15,-6 5-9-15,-1 4 40 16,3 0-28-16,2 0-4 16,-14 1-22-16,-11 16-2 15,-8 8 13-15,-7 6-5 16,11 1 8-16,13-2-3 0,7-1 0 16,11-2 0-16,0-8-15 15,0-2 12-15,17-6 2 16,12-4-14-16,4-7 15 15,14 0-4-15,9-12-5 16,4-16-43-16,-12-5 3 16,-7-4-5-16,-20 0-4 15,-15-2 42-15,-6 0 7 16,0 2 9-16,-12 3 0 0,-15 5 5 16,-13 6 22-1,3 4-12-15,0 7 24 16,-4 5 0-16,8 5-33 0,-3 2 24 15,-7 5-30 1,-5 18 0-16,-1 12-6 0,-3 7 6 16,19 6 0-16,10 1 12 15,17 1-8-15,6-1 3 16,4 2-7-16,36-3 14 16,17-3-18-16,18-7 4 15,16-9 0-15,16-9 3 16,3-9-3-16,-1-6-11 0,-11-5-81 15,-20-10-142 1</inkml:trace>
  <inkml:trace contextRef="#ctx0" brushRef="#br0" timeOffset="14189.33">23210 5530 785 0,'0'0'32'0,"0"0"2"0,0 0 41 0,0 0-48 0,0 0-18 0,-178 55 1 0,124-16-5 0,11 4 1 0,8 2 17 0,6 0-23 0,14 0 12 0,5-1-12 0,10-2 13 15,0-5-20-15,25-5 7 0,22-6 0 16,19-8 5-16,7-8-5 16,7-10-3-16,5 0-26 15,4-7-38-15,-2-16 17 16,-3-8-58-16,-11-4 10 16,-19-6 33-16,-11-1-4 15,-20 2 69-15,-21 5 6 16,-2 5 25-16,0 9 69 15,-21 7-22-15,-2 6-28 16,-1 2 63-16,11 5-94 0,-3 1 24 16,-5 0-37-1,-14 9 12-15,-2 14-26 0,-7 7 8 16,-1 3 0-16,12 6 11 16,4-1-1-16,23 0-10 15,6-1 0-15,0-7 10 16,31-4-22-16,18-10 12 15,9-6 0-15,10-10 7 0,5 0 1 16,5-6-8 0,-16-16 0-16,-18-4-5 0,-18-6-1 15,-24-3-1-15,-2 4 2 16,-8 5-1 0,-27 3 2-16,-6 9 4 0,-1 5 0 15,5 5 7-15,6 4-26 16,0 0 9-16,13 8-56 15,7 7-46-15,11 0-43 16,0 1-168-16</inkml:trace>
  <inkml:trace contextRef="#ctx0" brushRef="#br0" timeOffset="15052.17">24047 5778 653 0,'0'0'26'0,"0"0"86"0,0 0-17 0,0 0 9 0,0 0-38 0,0 0-58 0,0-36 4 15,0 36-12-15,0 12-11 0,0 11 5 0,-2 6 12 0,2 7 5 0,0-1-11 0,0 0 14 0,0-6-15 0,20-7 1 0,3-5 0 0,-4-9-4 0,-1-3 12 0,5-5-8 0,2 0 0 16,12-2-3-16,11-15-1 16,-1-8-25-16,-8-4 3 15,-3-4 22 1,-12 0-9-16,-5 2 13 0,-7 4 0 16,-1 9 5-16,-11 8-4 15,0 6 1-15,0 3 0 16,0 1 44-16,0 0-44 15,0 0 6-15,0 0-8 16,0 8-22-16,0 9 16 16,12 6 6-16,5 1 0 15,1 1 7-15,3-1 2 16,8-1-9-16,2-6 0 16,0-3 5-16,-2-7-12 15,-4-5 7-15,-1-2 0 0,1 0-9 16,4-15-3-1,-4-6-3-15,-2-8 6 16,-3-1-2-16,-3-1 2 0,2-2 9 16,-7 6 0-16,0 6 0 15,-5 10 6-15,-1 5-6 16,-6 5 10-16,0 1-5 16,0 0-8-16,0 0 3 15,0 13-13-15,0 6 4 16,10 6 18-16,3 4-8 15,9 1-1-15,5-5 3 0,4-3-10 16,10-5 7 0,3-9-19-16,8-8-15 15,3-3-22-15,5-17 36 0,-4-6 0 16,-12-3-54-16,-13-4 67 16,-15 1-21-1,-6 0 28-15,-7-1 12 0,-3 6 7 16,0 8 32-16,0 6 27 15,0 7-14-15,0 6 38 16,0 0-67-16,0 0-27 16,0 6-8-1,-3 14-11-15,-9 10 11 0,-2 13 3 16,5 6 11-16,3 11-8 16,6 3-6-16,0 2 0 0,0 0 4 15,0-6 4-15,6-1-11 16,17-7 3-16,2-10-125 15,-4-13-64-15,-9-17-2 16</inkml:trace>
  <inkml:trace contextRef="#ctx0" brushRef="#br0" timeOffset="15316.96">25157 5610 833 0,'0'0'6'0,"0"0"1"0,0 0 38 0,169-62-39 0,-74 62-6 0,-4 0 0 0,-12 13 5 0,-23 14-14 0,-19 6 9 0,-25 7 0 0,-12 4 16 0,-8-2-13 0,-50-1 16 0,-16-3-9 0,-5-5-3 0,-1-5 3 0,7-7-10 0,15-7 0 0,21-4-2 16,25-10-83-16,12 0-179 0</inkml:trace>
  <inkml:trace contextRef="#ctx0" brushRef="#br0" timeOffset="15661.78">25804 5668 821 0,'0'0'56'0,"0"0"-6"16,0 0 56-16,0 0-81 15,0 0-9-15,0 0-9 16,-132 64-7-16,101-35 26 16,12-1-24-16,7 2 15 15,12-3-17-15,0-3 4 16,8-4-7-16,21-5 3 15,2-6 0-15,6-8 12 0,15-1-11 16,-1-5 20 0,9-18-19-16,-6-4 7 0,-13-2 6 15,-14-6-15 1,-14 3 0-16,-9 1-4 0,-4 1 4 16,-6 5-8-16,-30 6-6 15,-3 3-31-15,-6 6 0 16,5 6-70-1,7 4-105-15,13 0-234 0</inkml:trace>
  <inkml:trace contextRef="#ctx0" brushRef="#br0" timeOffset="15767.09">25804 5668 826 0</inkml:trace>
  <inkml:trace contextRef="#ctx0" brushRef="#br0" timeOffset="16576.5">25804 5668 826 0,'213'-24'55'0,"-213"23"94"0,0 1 3 0,0 0-103 0,0 0-16 16,0 0-33-16,0 3-9 16,0 14 2-16,0 5-4 15,0 8 11-15,0 1 9 16,0 2-3-16,0 2-6 16,0-6 0-16,0-1 8 15,0-5-11-15,0-9 3 0,0-4 0 16,0-4-6-1,0-6-10-15,0 0-21 16,0 0 4-16,6-10-2 0,17-14 26 16,4-7-51-1,14-6 40-15,9 1 14 0,1 6-31 16,-5 3 34-16,-5 7 1 16,-4 6 4-16,-6 5-10 15,-8 4 8 1,-6 3 0-16,-5 1 11 0,2 1-6 15,5 0 1-15,4 0-6 16,6 10 7-16,4 4 10 16,-4 6-17-16,6 3 0 15,-8-1 21-15,-2 3-18 16,-3-2 4-16,1 0-7 16,-4-5 8-16,-5-3-14 0,3-4 6 15,-5-3 0-15,0-4 8 16,11-4-2-16,10 0-6 15,19-7 0-15,10-14-35 16,6-7 32-16,-4-6-14 16,-10-3-1-1,-21 0 16-15,-14 3-22 0,-13 2 24 16,-6 5-2-16,0 3 4 16,-25 4 2-16,-6 6 0 15,2 5 15-15,10 4 15 16,5 4-33-16,4 1 20 15,1 0-21-15,-3 0-5 16,-5 7-10-16,1 8 14 0,4 2-1 16,3 1-6-16,5 1 7 15,4 1 1-15,0-2 0 16,0 0-3-16,13 2-4 16,15 1 7-16,3 1 0 15,5-3 0-15,-5-2 3 16,-7-4-3-16,-5-6 0 15,-9-3 2 1,-8-2-8-16,3-2 7 0,-5 0-1 16,0 0 23-16,6 0-16 15,2-9 7-15,4-1-14 16,5-1 1-16,-5 4-13 0,-1 0 12 16,-5 2-16-1,-4 3 16-15,-2 0-25 0,0 2 15 16,0 0-9-1,0 0-28-15,0 0 17 0,0 0-52 16,0 0-4-16,0 3-33 16,0-3-210-16</inkml:trace>
  <inkml:trace contextRef="#ctx0" brushRef="#br0" timeOffset="17548.56">27575 5629 700 0,'0'0'227'0,"0"0"-203"0,0 0 64 0,0 0-32 0,0 0-53 0,0 0-3 0,7 30 0 0,-7-3 7 0,0 4-5 0,0 2 21 0,0 1-23 0,-13-3 6 0,-3-5 4 0,3-7-10 0,5-5 0 0,2-7 3 0,2-4 2 0,4-3-5 0,0 0 0 16,0-2-35-16,4-14 31 15,16-9-24-15,16-10 7 16,5 1 12-16,4 1 9 16,3 1 0-1,-5 7 0-15,-1 6 1 0,-5 5-5 16,-4 2 4-16,-8 6 0 15,-7 4 2-15,-9 2 6 16,1 0-5-16,2 0-3 16,5 15 3-16,8 9 5 15,2 8-4-15,4 3-1 16,4 1 17-16,2-5-16 0,-2-2 4 16,-6-11-8-16,-8-6 3 15,-5-6-4-15,-3-5 1 16,5-1 0-16,11-4 17 15,10-18-7-15,13-8-10 16,-2-7-2-16,-3-5-36 16,7-9 36-16,4-10-44 15,8-6 19-15,4-3 25 16,-18 0-17-16,-23 6 11 16,-19 8 8-16,-10 10 0 0,-16 9 6 15,-26 10 11 1,5 9 24-16,8 11 19 15,9 4-58-15,9 3 21 16,-3 4-23-16,-15 20-16 16,-6 13 2-16,2 11 15 15,10 6-1-15,11 2 18 0,12 1-16 16,0 0 22-16,6-2-24 16,29-3 5-16,8-3-5 15,11-6 4-15,-4-6-4 16,-1-6 0-16,-12-7-75 15,-14-12-87-15,-17-12-151 16</inkml:trace>
  <inkml:trace contextRef="#ctx0" brushRef="#br0" timeOffset="17902.59">28274 5570 948 0,'0'0'15'0,"0"0"44"0,0 0-34 0,296-33 41 0,-125 27-43 0,5 2 5 0,-31 0 8 0,-23 1-20 0,-34 0 9 0,-30 0 1 0,-25 0-26 0,-14 1 47 0,-17 0-26 0,-2-1 14 0,0 2 1 16,0 1-35-16,0-1 14 0,0-1-15 0,0 2 0 0,0 0-14 0,0 0 14 0,0 0-29 16,0 0-24-16,0 0-45 15,0 0 16 1,0 0-7-16,-12 4-15 0,-7 2 4 16,-6-2-81-16,-4-2-220 15</inkml:trace>
  <inkml:trace contextRef="#ctx0" brushRef="#br0" timeOffset="19951.16">23299 6649 206 0,'0'0'249'0,"0"0"-228"0,0 0 100 0,0 0-38 0,0 0-17 0,0 0-27 0,12-10-28 0,-12 10 15 0,0 0-10 0,0 0-15 0,0 0 31 0,0 0-21 0,0 0 13 0,0 0 10 0,0 0-31 0,0 0 13 16,0 0-16-16,-4 0 2 16,-15 0-9-16,-6 3 7 15,-4 1 0-15,-2 4-3 16,-8 1 9-16,-13 1-6 15,-7 0 0-15,-10 2 3 0,-9 0-7 16,3-1 4 0,3-1 0-16,0-2 1 15,16-1 3-15,-2 0-4 0,-4 0 0 16,8-1 1-16,-6 1-6 16,-2 0 5-16,0 2 0 15,-10-1 0-15,0 0 5 16,-1-3-5-1,1-2 0-15,-1 0 4 0,5-2-8 16,2-1 4-16,6 0 0 16,4 0 1-16,-4 0 7 0,-2 0-9 15,-2 0 1 1,-4 0 0-16,-4 0-7 0,-9 0 7 16,-8 0 0-16,-4 0-1 15,-8-1 2-15,2-1-2 16,-3 2-10-16,11 0 9 15,13 0-9-15,6 0 11 16,5 0 0-16,5 0-2 16,2 4 11-16,5 2-13 15,-1 1 4-15,2 3 0 16,-2 0-8-16,-4 4 8 16,-4 0 0-16,6 0-3 15,-2 2 9-15,7-1-6 16,-1 1 0-16,6 2-3 15,9 1-9-15,-2 2 12 16,6 1 0-16,2 2-3 0,-3 2 12 16,1 0-15-16,-2 1 6 15,8 3 0-15,-2-1-11 16,4 2 11-16,5 1 0 16,3-2 0-16,7 3 3 15,1 2-4-15,9 3 1 16,2 4-5-16,0 2-5 15,0 0 13-15,0-3-3 16,0-1 0-16,2-8 7 16,2-4-7-16,-4-3 0 15,0-9 0-15,0-3-5 0,0-6 5 16,0-4 0 0,0-3 4-16,0 0 5 15,0 0-4-15,0 0-5 16,2 0 8-16,-2-3-18 0,0-4 8 15,0 0-34-15,0 1-46 16,0-1-94-16,0 2-221 16</inkml:trace>
  <inkml:trace contextRef="#ctx0" brushRef="#br0" timeOffset="20718.93">18761 8087 671 0,'0'0'97'0,"0"0"-79"0,0 0 46 0,0 0 8 0,0 0-67 0,0 0-5 0,-29 46-3 0,17-11 3 0,-7 5 0 0,3 4 7 0,-3 1-2 0,0-1 7 0,7-3-3 0,-4-3-7 15,7-3-2 1,-3-2 2-16,2-5-7 0,3-6 5 16,5-3-62-1,2-9-59-15,0-7-140 0</inkml:trace>
  <inkml:trace contextRef="#ctx0" brushRef="#br0" timeOffset="21276.05">18691 7943 390 0,'0'0'36'0,"0"0"-34"16,169-83 45-16,-109 67-19 15,-4 8-10-15,-4 3 2 16,-13 4-15-16,-10 1 1 16,-10 0 15-16,-1 3-19 15,-1 13 22-15,-5 3-20 16,1 9 2-16,-1 3 14 16,5 2-5-16,-11 1 0 0,-4-2 3 15,-2-1-13-15,0 0 7 16,0 1-7-16,-19-2-4 15,-16-2 28-15,-4 1-28 16,-3-5 8-16,-1-5 1 16,2-3-4-16,10-6 0 15,2-3-6-15,4-3 1 16,13-2-2-16,7-2 1 16,3 0 0-16,2 0-1 15,0 0 6-15,0 0-10 16,0 1 3-16,0 1-7 0,0 0-2 15,0 7 9 1,0 5 2-16,19 5 42 16,6 4-25-16,0 3 12 0,-3 0-11 15,3 1-15-15,-2 0 12 16,2 0-14-16,-5-3-1 16,-3-2 4-16,-11-3-4 15,0-8-89-15,-2-5-81 16</inkml:trace>
  <inkml:trace contextRef="#ctx0" brushRef="#br0" timeOffset="21741.03">19243 8399 762 0,'0'0'89'0,"0"0"-63"0,0 0 23 0,0 0-16 0,0 0-26 0,0 0-7 0,23 0 0 0,-1 8-4 0,3 0 4 0,0-1 4 0,0-1-4 0,4-3 0 0,-2-2 4 0,4-1 8 0,-5 0-11 0,1 0-1 0,-2-10 4 0,-8-2-18 16,-5-3-5-1,-6-2-14-15,-6-2 23 0,0 1-17 16,-12 3 16-16,-17 4 4 16,-2 4 7-16,-6 6-4 15,6 1 12-15,-7 0-8 16,5 0 8-16,7 6 4 16,1 7-12-16,-4 4 0 15,10 5 7-15,3 3 3 16,9 0-6-16,7 1 2 15,0-2 2-15,0-1 0 16,29-3-12-16,19-2 4 16,14-6 0-16,23-7 0 0,6-5 0 15,0 0-43 1,0-15-52 0,-19-6-165-16</inkml:trace>
  <inkml:trace contextRef="#ctx0" brushRef="#br0" timeOffset="21985.27">19896 8290 773 0,'0'0'13'16,"0"0"119"-16,0 0-45 15,0 0-41-15,0 0-46 16,0 0-1-16,-19 56 1 16,19-14 0-16,0 1 0 15,0 2 23-15,0 0-22 0,0 4 4 16,9-2-1-1,1 3 4-15,-2-6-4 0,-4-6-4 16,-1-8-17-16,-3-7 9 16,0-7-76-1,0-8-60-15,0-8-8 0,0 0-289 16</inkml:trace>
  <inkml:trace contextRef="#ctx0" brushRef="#br0" timeOffset="22252.89">19884 8303 618 0,'0'0'33'0,"12"-82"-29"16,19 52 52-16,23 7 6 16,6 11-56-16,8 5 23 0,6 3-28 15,-10 4 12-15,-14 0 20 16,-13 5-25-16,-12 15-3 15,-8 8-3-15,-11 6 1 16,-6 6 25-16,0 3-23 16,-31 0-5-16,-23-1 19 15,-8-3-6-15,-4-3-26 16,6-5-4 0,19-9-99-16,22-9-48 0,19-10-332 15</inkml:trace>
  <inkml:trace contextRef="#ctx0" brushRef="#br0" timeOffset="23344.52">24076 7011 762 0,'0'0'34'0,"0"0"18"0,0 0 24 0,0 0 10 0,0 0-72 0,0 0-10 0,0-4-2 0,0 4-2 0,16 8 0 0,9 12-13 0,19 9 13 0,18 7-5 0,16 5 5 0,17 2 0 15,11 3 0-15,7 3 19 16,-3 3-20-16,4 1 1 16,-11-1 0-16,-6-1-6 15,-4-5 10-15,-10-3-4 16,-3-8 1-16,-11-4 15 16,-9-8-24-16,-19-5 8 15,-10-6 0-15,-15-5 2 16,-9-5-1-16,-7 0-1 15,0-2 0-15,0 0 11 0,2 0-22 16,2 0 3-16,2 0-54 16,2 0-38-16,-8 0-129 15,0 0-331-15</inkml:trace>
  <inkml:trace contextRef="#ctx0" brushRef="#br0" timeOffset="23904.63">25039 8403 749 0,'0'0'82'0,"0"0"-74"15,0 0 102-15,0 0-56 0,0 0 2 0,0 0-31 0,-23-21-14 0,-18 27-20 0,-21 12 9 0,-17 6 0 0,7 3-8 0,12-1 9 0,17 2-1 0,12-1 0 0,20 0-4 0,11-2-1 16,0-1-1-16,17-2-2 16,32-1 0-16,18-3 12 15,5 0-4-15,7 1 0 16,-17-2 8-16,-9 0-12 15,-15-2 4-15,-16-1 0 0,-9 2-5 16,-13-3 5-16,0-2 0 16,0 3 21-16,-31-3-14 15,-19 2 7-15,-14 0-14 16,-4-4 3-16,4 0-2 16,12-5 4-16,11-2-5 15,18-2 0-15,10-2-106 16,13-13-79-16,0-8-243 15</inkml:trace>
  <inkml:trace contextRef="#ctx0" brushRef="#br0" timeOffset="24370.03">25180 8592 857 0,'0'0'32'0,"0"0"62"0,0 0-42 15,0 0 2-15,0 0-54 16,0 0 0 0,0-2-3-16,12 11-13 0,5 2 14 15,1 3 2-15,7-2 0 16,6-2 14-16,10-2-14 16,3-2 7-16,12-2 0 15,-3-4 6-15,-3 0-13 16,-5 0 0-16,-12-13 0 15,-10-1-5-15,-10-4 5 0,-11-2 0 16,-2-1-3-16,0 1 3 16,-21 2-10-16,-10 5 9 15,-4 4 1-15,-9 7-7 16,-3 2 8-16,-3 0-1 16,3 0 0-16,3 1 7 15,7 13-16-15,4 8 9 16,8 3 0-16,7 4-8 15,5 1 10-15,13-2-2 16,0-1 0-16,11-4 7 16,22-2-14-16,14-4 7 15,7-3 0-15,8-6-10 16,-2-4-26-16,8-4-62 0,-14 0-67 16,-13 0-173-16</inkml:trace>
  <inkml:trace contextRef="#ctx0" brushRef="#br0" timeOffset="24746.95">25794 8619 762 0,'0'0'35'0,"0"0"-1"0,0 0 14 0,0 0-11 0,0 0-35 0,169 27 37 0,-115-2-30 0,6 2-2 0,-7 3 47 0,-13-4-48 0,-11-2 4 0,-11-3-3 0,-14-2 4 0,-4-6 0 0,0-6-11 0,0-5 2 0,-10-2 31 0,-9 0-26 0,3-1 7 16,4-14-9-16,5-10 10 16,7-4-25-16,0-5 10 15,35 0 0-15,9 0-5 16,6 8 6-16,1 3-1 15,-12 6 0-15,-3 7 8 16,-14 3-17-16,-7 4 9 16,-5 3 0-16,-8-1-10 15,4 1 10-15,5 0-4 16,5 0-2-16,5 0-95 16,4 0-36-16,-9 0-146 0</inkml:trace>
  <inkml:trace contextRef="#ctx0" brushRef="#br0" timeOffset="25525.02">28382 7120 749 0,'0'0'32'0,"0"0"-24"0,0 0 97 0,0 0-46 16,0 0-26-16,0 0-5 0,-50-31-26 0,50 31-2 0,0 0 0 0,0 0-4 0,0 10-2 0,6 15 1 0,19 12 5 0,12 10 0 0,11 5 6 0,10 7-5 16,14 5 10-16,19 5 4 15,6 4-4 1,11-2-11-16,5-2 0 0,-3-6 19 16,-7-5-15-16,-4-3 0 15,-8-6-4-15,-8-3 11 16,-15-8-16-16,-14-7 5 15,-17-8 0-15,-12-5-2 16,-6-7 5-16,-9-4-3 16,-2-4 0-16,-4-2 15 15,3-1-13-15,-7 0-2 0,2 0 0 16,2 0-8 0,0 0-40-16,4-1-52 15,-2-5-126-15,-2 5-218 0</inkml:trace>
  <inkml:trace contextRef="#ctx0" brushRef="#br0" timeOffset="25943.25">30046 8462 718 0,'0'0'109'0,"0"0"-85"0,0 0 118 0,0 0-80 0,0 0-16 0,0 0 3 0,-40-35-43 0,36 35 5 16,-12 5-11-16,-11 15-1 0,-8 7 1 0,-3 7 0 0,7 0 0 0,2 4 1 0,5 0 1 0,13-1-2 16,5-1 0-16,6-2 11 0,0-1-20 15,17-2 9 1,20-1-16-16,10-8-5 0,3-7-129 15,4-6 106-15,2-9-138 16,-3 0-67-16</inkml:trace>
  <inkml:trace contextRef="#ctx0" brushRef="#br0" timeOffset="26289.65">30414 8683 480 0,'0'0'344'0,"0"0"-309"15,0 0 91-15,0 0-73 16,0 0-26-16,0 0-27 16,-71 36 0-16,57-6 15 15,3-2-12-15,11 0 12 16,0-4-7-16,0-3-1 16,25-3 3-16,4-3-10 15,2-5 3-15,0-5 16 16,8-3-19-16,-1-2 7 15,-3 0 8-15,-2-12-7 16,-4-5-2-16,-15-3-6 16,-10-3 0-16,-4-4 7 15,0 1 0-15,-28 2-7 16,-6 6 0-16,6 4 10 16,3 4-18-16,6 6 8 15,9 2-16-15,4 2-17 0,6 0-91 16,0 3-73-16,0 6-29 15</inkml:trace>
  <inkml:trace contextRef="#ctx0" brushRef="#br0" timeOffset="26831.05">30846 8696 820 0,'0'0'35'0,"0"0"48"15,0 0 46 1,0 0-56-16,0 0-43 0,0 0-13 16,16-7-17-1,-1 24 0-15,7 7 6 0,3 4-4 16,0 2 19-16,-2 0-21 16,-9-1 1-16,-1-2 11 15,-5-3-9-15,-6-4-3 16,-2-6 0-16,0-6 13 15,0-5-19-15,0-3 6 16,0 0 0-16,0 0 8 16,0 0-5-16,0-10 7 15,4-10-10 1,4-6-24-16,9-3 19 0,3 0-11 16,11 4 6-16,9 0-1 15,3 6 13-15,-1 5-2 0,-3 3 0 16,-6 5-1-1,-8 5-9-15,-13-1 8 0,-4 2-4 16,-1 0-5-16,5 0 10 16,11 10 1-16,-1 5 0 15,5 6 9-15,4 4-6 16,-2-4-3-16,2 0 0 16,0-3 21-16,4-4-16 15,-6-2 0-15,-4-5-5 16,-2-4 13-16,2-3-14 15,6 0 1-15,6-3-7 0,10-13-9 16,1-4-133 0,-15-6-104-16</inkml:trace>
  <inkml:trace contextRef="#ctx0" brushRef="#br0" timeOffset="45327.92">1342 6213 712 0,'0'0'14'0,"0"0"-8"0,0 0-2 0,0 0-4 0,0 0 1 0,0 0 1 0,0 0-2 0,0 0 0 0,0-2 5 0,0 2 26 0,0 0-20 0,0 0-4 0,0 0-2 0,0 0-2 0,0 2-4 0,0 7 1 15,0 6 0-15,0 2 0 16,0 0 0-16,0 0 0 16,0 1-5-16,6 0 11 15,0-2-6-15,-6-3 0 16,6-6 3-16,0-1-11 15,-6-2 8-15,7-3-1 0,-1-1-5 16,4 0 1-16,11-5 5 16,14-18 0-16,21-7 10 15,4-5-10-15,6-2 0 16,-6 5 0-16,-17 2-2 16,-6 7 4-16,-12 6-2 15,-14 6 0-15,-5 5 4 16,-6 2-7-16,0 2 3 15,0 2-3-15,0 0 2 16,0 0-51-16,0 9-57 16,-25 7-66-16,-10 4-157 0</inkml:trace>
  <inkml:trace contextRef="#ctx0" brushRef="#br0" timeOffset="46505.4">1275 8897 574 0,'0'0'101'0,"0"0"-83"0,0 0 25 0,0 0 45 0,0 0-37 0,0 0-37 0,-49-34 6 0,49 34-20 0,0 0 0 0,0 0-3 0,0 0 2 0,0 0-4 0,0 14-7 0,12 6 12 0,13 4-2 0,4 1 5 16,-4-2-3-16,0-2 1 16,-1-5 7-16,-1-5-9 15,-8-7 1-15,-3-3 0 16,-2-1-7-16,3 0 10 16,12-3-3-1,18-17 26-15,11-10-7 0,6-4 2 16,6 0-21-16,-23 8 0 15,-6 8-5-15,-18 10 5 16,-13 5 0-16,-6 3-4 16,0 0-24-16,0 0-2 15,0 11-50-15,-6 6-17 0,-13 3 16 16,1 0-114 0,-1-1-121-16</inkml:trace>
  <inkml:trace contextRef="#ctx0" brushRef="#br0" timeOffset="50094.87">773 11864 665 0,'0'0'9'0,"0"0"-3"0,0 0 6 0,0 0-1 0,0 0-4 0,0 0-7 0,-6 0-3 0,6 0-7 0,0 0 10 0,0 3 0 0,0 9 2 0,0 5 2 0,0 6 15 0,16 5-18 0,22 5 8 16,9 1-4-16,3-2-5 16,4-3 0-16,-5-7-1 15,-1-8 3-15,5-10-2 16,3-4 0-16,6-5 0 16,9-20 6-16,3-11 0 15,5-5-1-15,5-2 15 16,-5 1-17-16,-11 9 5 15,-20 6-8-15,-17 10 3 16,-15 8-6-16,-10 5 3 0,-6 4 0 16,0 0-1-1,0 0 1-15,0 0-64 0,-10 8-157 16</inkml:trace>
  <inkml:trace contextRef="#ctx0" brushRef="#br0" timeOffset="51780.62">1257 14998 379 0,'0'0'177'0,"0"0"-156"0,0 0-15 0,0 0 36 0,0 0 0 0,0 0-40 0,-48-1 2 0,48 1-4 0,0 0 0 0,0 0-1 0,0 0 4 0,0 0 3 0,0 0 22 0,0 0-25 15,0 0 12-15,0 5-15 16,0 14 2-16,0 8 9 16,23 0-10-16,2-4 12 15,6-1-13-15,4-9 3 16,2-6-6-16,11-7 3 15,1 0 0-15,24-22 6 16,18-16 10-16,12-13 0 16,13-3 28-16,-7-2-42 0,-7 4 14 15,-24 10-16-15,-28 10 0 16,-25 12 0 0,-19 8 7-16,-6 7-5 0,0 2-2 15,-31 3-26-15,-4 0-87 16,-21 10-242-16</inkml:trace>
  <inkml:trace contextRef="#ctx0" brushRef="#br0" timeOffset="55589.78">7983 4953 611 0,'0'0'190'0,"0"0"-190"0,0 0-43 0,0 0 41 0,0 0-2 0,0 0 4 0,54 93-4 0,-23-66 9 0,0 2-5 0,10 3 15 0,-3-2-14 0,3 3 22 0,2-1-17 0,7-2-2 0,10-3 8 16,6-3-7-16,6-5-4 15,1-5 0-15,1-4 12 16,-2-7-17-16,-3-3 4 16,-3 0 0-16,-6-13 12 15,-6-5-7-15,-11-4-4 16,-12-4-1-16,-6-1 8 16,-15-2-18-16,-10-1 10 15,0 3 0 1,-4 4-4-16,-21 4 14 0,-6 6-10 15,13 6 0-15,5 6 10 16,1 1 24-16,-1 0-34 0,-5 13-3 16,-5 11-9-1,0 11 12-15,5 9 0 0,5 5 0 16,5 6 11-16,8 0 2 16,0 1-1-1,0 3-8-15,2-2 20 0,10 1-22 16,-1-1 13-16,-9-7-15 15,-2-3 10-15,0-6-11 0,-33-4 1 16,-15-1 0 0,-12-2-2-16,-14-8-110 15,-15-10-178-15</inkml:trace>
  <inkml:trace contextRef="#ctx0" brushRef="#br0" timeOffset="75223.82">8299 5619 117 0,'0'0'402'0,"0"0"-334"0,0 0-34 0,0 0-9 0,0 0 45 0,0 0-48 0,0 0-8 0,0 0 26 0,0-38-12 0,0 35 29 0,0 0-24 0,0 2-14 0,0 1 36 0,0 0-49 0,0 0 7 16,0 0-13-16,0 0 11 16,0 0-17-16,0 0 6 15,0 0 0-15,0 0 2 16,0 0 2-16,0 0-4 15,0 0 0-15,0 0 4 16,0 0-10-16,0 3-1 16,0 5 7-16,0 3-3 15,0 3 3-15,0-1 0 16,0-2-1-16,17-1 9 16,4-4-16-16,8-2 8 0,26-4 0 15,28 0 2-15,33-8 0 16,24-17-2-16,18-3 0 15,11-3 8-15,-10 1-13 16,-14 2 5-16,-19 5-21 16,-39 4 15-16,-33 5-118 15,-54 5-115-15</inkml:trace>
  <inkml:trace contextRef="#ctx0" brushRef="#br0" timeOffset="78421.78">8142 8561 765 0,'0'0'40'0,"0"0"-11"0,0 0-7 0,0 0 39 0,0 0-14 0,0 0-44 0,0 0-6 0,0 4-7 0,13 20 5 0,10 6-2 0,8 0 7 0,10-3 0 0,-4-4-5 0,6-6 13 0,-1-7-8 16,14-6 0-16,8-4 5 15,10 0-5-15,17-14 0 16,6-9 0 0,0-3 7-16,-6 1-2 0,-12 0-5 15,-29 8 0-15,-22 5 2 16,-15 5-4-16,-13 4 7 16,0 3-5-16,0 0 0 15,0 0-5-15,0 1-28 16,-29 15-90-16,-2 2-39 15,-6 2-116-15</inkml:trace>
  <inkml:trace contextRef="#ctx0" brushRef="#br0" timeOffset="79056.05">11338 8570 870 0,'0'0'82'0,"0"0"-81"0,0 0 48 0,0 0 72 0,0 0-74 0,0 0-32 0,0-7-15 0,0 9-16 0,0 14 9 0,6 6-8 0,19 9 15 0,0 2 3 0,-2 2 3 0,6 2-6 16,-11 1 8-16,1 0 6 16,-1-2-16-16,-5 1 2 15,10-3 0-15,-11-4-16 16,0-3-4-16,-3-6-74 0,-9-4-16 15,0-9-103-15,0-8-180 32</inkml:trace>
  <inkml:trace contextRef="#ctx0" brushRef="#br0" timeOffset="79350.98">11508 8507 754 0,'0'0'0'0,"0"0"0"0,0 0 0 15,0 0 0 1,223 16 15-16,-138 1-4 0,-11 4-11 16,-8 3 7-16,-12 3 1 15,-21 1-5 1,-4 2 7-16,-17 1 2 0,-12 1 3 15,0 2-4-15,-18 1-1 16,-36 1-6-16,-14-4 19 16,-11 1-23-16,-5-5 0 15,11-2 0-15,11-4-88 16,21-9-92-16</inkml:trace>
  <inkml:trace contextRef="#ctx0" brushRef="#br0" timeOffset="79891.74">12423 8723 938 0,'0'0'44'0,"0"0"-37"0,0 0-14 16,0 0-7-16,0 0 14 15,0 86 0-15,-4-51 12 16,-2 1 5-16,4-2-16 16,-8-4-1-16,-3-2 11 15,5-7 0-15,-9-6-11 0,5-6 0 16,6-4 2 0,6-5 7-16,0 0-5 0,0 0-4 15,0-3 15-15,0-16-11 16,0-11-8-16,0-7-4 15,18-6-6-15,-1-4 4 16,8-4-5 0,0 2 6-16,6-1 0 0,10 6 3 15,-4 5 1-15,7 7 5 16,-3 10 0-16,-6 7-6 16,-10 7 6-16,-11 3 0 15,-3 5 0-15,-5 0 13 0,0 0-15 16,6 9 2-16,7 14 0 15,6 9 14-15,-2 8-3 16,8 2-1-16,-9 2 1 16,3-1 3-1,-6 0-19-15,-13-4 5 0,6-2 0 16,-7-3 4 0,-5-5-4-16,0 1-17 0,0-6-94 15,-11-8-209-15</inkml:trace>
  <inkml:trace contextRef="#ctx0" brushRef="#br0" timeOffset="80142.14">12477 8905 931 0,'0'0'5'0,"0"0"1"0,0 0-6 0,172-37 0 0,-77 23 0 0,8 3 11 0,-10 0-22 0,-2 1-2 0,-12 0-123 0,-13-1-76 0</inkml:trace>
  <inkml:trace contextRef="#ctx0" brushRef="#br0" timeOffset="80901.38">13418 8590 753 0,'0'0'69'0,"0"0"-17"16,0 0 52-16,0 0-10 16,0 0-79-16,0 0-3 15,-11-2-12-15,9 2-13 16,2 0-2-16,0 0 10 15,0 5 5-15,0 5-9 0,-4 1 23 16,2 4-14 0,2-1 0-16,0 0 13 0,0 3 4 15,-4 0-14 1,-2 3 0-16,-7-1 3 0,7 0 11 16,0-3-21-16,0 1 4 15,6-1 0 1,-6-2-6-16,6 3 6 0,-5 0 0 15,3 3 2-15,-2-2 10 16,4 1-15 0,-2-4 3-16,2-2 0 0,0-4-4 15,-4-3 7-15,4-3-3 16,-2-2 0-16,-2-1 14 16,4 0-20-16,-2 0 6 0,2 0 0 31,0 0 13-31,0 0-10 0,0-10 11 15,0-9-13-15,0-8 12 0,0-4-20 16,0-3 7-16,0 0 0 16,8 0-7-16,4-1 7 15,11 0 0-15,6-2-1 16,8-1 4-16,5 5-11 16,-3 6 7-16,-4 5 1 15,-6 8-8-15,-10 5 11 16,-11 4-3-16,-2 2 0 15,-2 3 6-15,-4-2-8 16,0 2 2-16,0 0 0 16,0 0-7-16,0 0 8 15,2 0-1-15,-2 0 0 16,0 0 7-16,0 0-10 0,0 0 3 16,0 0 0-1,0 0-7-15,0 0 10 0,0 0-3 16,0 0 0-16,0 0 13 15,0 0-19-15,0 0 6 16,0 0 0 0,0 0-5-16,0 0 6 0,0 0-1 15,0 0 0-15,0 0 4 16,0 0-13-16,0 0-5 16,0 0-70-16,0 5-9 15,0 3-31-15,0-1-81 16</inkml:trace>
  <inkml:trace contextRef="#ctx0" brushRef="#br0" timeOffset="81235.69">13041 8576 745 0,'0'0'57'0,"0"0"-16"16,0 0 19-16,0 0 9 0,0 0-58 0,0 0-9 0,-16 0-2 0,57 0-11 0,38-1 11 0,30-13 0 0,24-1 1 0,3-3-1 0,-4 3 6 0,-10-1-6 0,-20 2 0 0,-18 5 9 0,-22-1-16 0,-20 4 7 15,-22 2 0-15,-9 1 0 16,-5 3 9-16,-6 0-9 16,0 0 0-16,0 0 5 15,0 0-16-15,6 0-36 16,7 1-158-16,-1 5-75 16</inkml:trace>
  <inkml:trace contextRef="#ctx0" brushRef="#br0" timeOffset="81789.28">14534 8445 875 0,'0'0'41'0,"0"0"-4"0,0 0 40 15,0 0-42-15,0 0-35 16,0 0-3-16,14 26-17 15,-9 4 20-15,-5 9 1 16,6 2 10-16,-6-2 3 0,0-1-11 16,0-3 11-1,-6-3-14-15,-7-7 1 16,-3-4 10-16,3-5-6 0,1-5-4 16,4-4 2-16,-3-3 10 15,5-4-5 1,6 0-8-16,0 0 0 0,-6-7 10 15,0-13-10-15,-1-8-19 16,7-8 10-16,0-7 5 16,7-5-4-16,34 0 5 15,4 2 3-15,7 5-13 16,-2 6 15-16,3 8-2 16,-3 7 0-16,-13 6 5 15,-12 6-17-15,-8 5 12 0,-11 1 0 16,-6 2 18-1,0 0-16-15,6 0 2 0,17 12-4 16,-3 4-3-16,11 10 3 16,5 4 0-16,-8 4 1 15,-3 2 16-15,-6 1-13 16,6-4 0 0,-7 0-4-16,-5-2 14 0,-7-1-22 15,0-1 8-15,-6-3-76 16,0-7-83-16,0-9-127 15</inkml:trace>
  <inkml:trace contextRef="#ctx0" brushRef="#br0" timeOffset="82037.27">14619 8715 928 0,'0'0'32'0,"0"0"-6"0,0 0-4 0,0 0-8 0,244-69-14 0,-106 47 0 0,3 2-13 0,-13 1-15 0,-21-2-119 0,-26 0-299 0</inkml:trace>
  <inkml:trace contextRef="#ctx0" brushRef="#br0" timeOffset="83954.43">16398 7992 744 0,'0'0'19'0,"0"0"40"15,0 0-12-15,0 0 4 16,-171-47-26-16,130 42-24 0,-9 4 14 16,-10 1-15-16,-6 0 0 15,-13 0 0 1,-5 0 11-16,-7 4-16 16,-13 2 5-16,-7-1 0 0,-11-1 2 15,-11 2-2-15,-1-3 0 16,-5 1 0-16,-1 2 10 15,-3-2-18-15,3 0 8 16,1 0 0-16,5-1 2 16,6 0 2-16,2-2-4 15,-3-1 0-15,-3 0 10 16,2 0-12-16,-6-2 2 16,7-4 0-16,7 2-7 15,0 1 7-15,3 0 0 0,-3 2 0 16,0-1 9-1,2 1-17-15,4 1 8 0,0 0 0 16,7-3-4-16,5 2 9 31,3-1-5-31,2 2 0 0,4 0 6 0,10 0-8 16,11 0 2-16,-5 0 0 16,7 0-10-16,-7 7 14 15,1 3-4-15,-1 0 0 16,5-2 5-16,7 1-9 15,20 0 4-15,8-1 0 16,10-1-9-16,4 0 12 16,6 0-3-16,3-3 0 15,-3 3 1-15,7 2-8 0,-1 1 7 16,-3 4 0-16,-3 0-8 16,-6 0 10-16,1 0-2 15,1 0 0-15,2 0 9 16,-2-2-19-16,11-4 10 15,6-5 0-15,6-2-7 16,0-1 7-16,0 0 0 16,0 0 0-16,0 0-15 15,0 0 8-15,0 0 7 16,0 0 0-16,0 0 8 16,0 0-5-16,0 0-3 0,0 0 0 15,0 0-2 1,0 3-5-16,0 10-5 15,0 8 10-15,0 10-11 16,0 3 17-16,0 8-4 0,-13 5 0 16,-5 8 10-16,-7 10-15 15,-4 3 5-15,10 1 0 16,1-6 1-16,7-6 4 16,5-9-5-16,6-8 0 15,0 0 7-15,0-3-8 16,0-4 1-16,0-4 0 15,0-2-3-15,0-5 5 16,0-4-2-16,0-5 0 16,0-6 7-16,0-4-12 15,0-3 5-15,0 0 0 16,0 0 11-16,0 0-5 0,0 0-3 16,0 0-3-16,0 0 12 15,0 0-20 1,0 0 8-16,0 0 0 0,0 0-4 15,0 0 4-15,17 0 0 16,14 0-1-16,16 0 6 16,9 0-7-16,10-1 2 15,9-1 0-15,3 1-5 16,-1 1 7-16,-9 0-2 16,4 0 0-16,-6 0 3 15,1 0-15-15,1 1 12 16,10 1 0-16,7 1 0 15,12-2 1-15,7-1-1 0,-1 0 0 16,0 0 6-16,-5 0-14 16,-3 0 8-16,-2 0 0 15,-4 0-1-15,-9-3 5 16,-7 0-4-16,-11 1 0 16,-9 2 5-16,3-2-11 15,-2 2 6-15,6 0 0 16,8-3-1-16,11 0 6 15,3-1-5-15,5 0 0 16,8 0 7-16,8-1-17 16,7 2 10-16,0 2 0 15,-7 1-3-15,0 0 5 16,-18 0-2-16,-6 0 0 16,-5 0 1-16,-4 1-15 15,-4 4 14-15,-4-2 0 0,0-1-4 16,9-2 7-16,-3 0-3 15,17 0 0-15,6 0 1 16,0 0-5-16,-5 0 4 16,3 5 0-16,-14-1-4 15,-5 2 6-15,-14-1-2 16,-7 0 0-16,-13-1 4 16,-1-1-11-16,-10-2 7 0,1 1 0 15,16-2-1-15,5 0 2 16,9 0-1-16,4 0 0 15,0-5 2-15,-10 3-4 16,3 0 2-16,1-1 0 16,2 0-5-16,-6-1 13 15,-9 1-8-15,0 0 0 16,-8-1 1-16,9-2-6 16,5-2 5-16,3-2 0 15,10-3 0-15,-4 1 5 16,-9-1-5-16,-10 1 0 15,-6-1 4-15,-14 0-3 16,6-4 0-16,-11-1-1 0,-6-5 11 16,0-1-7-1,-6-6 4-15,2 0-8 0,5-5 11 16,3 2-23-16,2-1 13 16,7 1-1-16,4 1 0 15,2-1 4 1,6 0-4-16,4-2 0 0,-2-1 4 15,-4 0-5-15,0 1 1 16,-11 4 0-16,-5 2 5 16,-7 3 2-16,-4 5-6 15,-2 4 27-15,0 5-22 16,0 2 38-16,0 6-38 0,0 1 2 16,0 3-2-1,0 0-6-15,0 0-2 0,-6 0-4 16,-3 4-49-1,-3 10 20-15,-7 3-8 0,-3 0-71 16,-3-2-36-16,-4 0-255 16</inkml:trace>
  <inkml:trace contextRef="#ctx0" brushRef="#br0" timeOffset="84465.6">16293 9214 769 0,'0'0'121'0,"0"0"-121"0,0 0 53 0,0 0 14 0,0 0-48 0,0 0-16 0,0 27-3 0,0-1 0 0,0 10 2 0,0 11 4 0,0 1 10 0,0 0-4 0,-6 2-7 0,-11-3 0 0,5 1-5 0,-3-2-6 0,5-3 2 15,4-11-116-15,6-11-164 16</inkml:trace>
  <inkml:trace contextRef="#ctx0" brushRef="#br0" timeOffset="84764.21">16277 9257 896 0,'0'0'0'0,"0"0"-10"16,0 0 2-1,200-6 0-15,-136 22 8 0,-8 7 0 16,-6 10 2-16,-15 2 5 15,-6 3-3-15,-21-2 4 16,-8-1-3-16,0-3 23 16,-19 2-28-16,-24-3 6 15,-17 0 4-15,0 2 0 16,0-4-20-16,10-5-8 16,21-5-167-16,23-12-233 15</inkml:trace>
  <inkml:trace contextRef="#ctx0" brushRef="#br0" timeOffset="85246.08">17099 9504 811 0,'0'0'151'0,"0"0"-146"15,0 0 38-15,0 0 2 16,0 0-45-1,0 0-13-15,2 47 10 0,-4-15 6 16,-14-3 2-16,3-2-2 16,-5-3-3-16,7-6 6 15,3-6 0-15,-4-5-6 16,8-6 0-16,1-1 8 16,-1 0 19-16,4 0-22 15,-2-12 7-15,-2-13-12 16,4-8-36-16,0-8 20 15,6-7-1-15,19-5 17 0,-2 2-6 16,6 3 6-16,-4 9 0 16,-7 11 3-16,1 8 6 15,-3 7-9 1,-1 8 0-16,1 1-3 0,3 4-11 16,-5 0 14-16,3 0 0 15,8 7-8-15,-2 9 20 16,3 9-12-16,3 6 0 15,-4 5 7-15,0 1 14 16,-2 1-12-16,-11-1-8 16,5-1 7-16,-9 1 6 15,-4 0-12-15,-4-4-2 16,0-1-16-16,0-4-15 16,0-10-130-16,-19-7-145 15</inkml:trace>
  <inkml:trace contextRef="#ctx0" brushRef="#br0" timeOffset="85505.92">17052 9600 872 0,'0'0'27'15,"0"0"-20"-15,0 0 2 0,200-51-7 0,-121 38 22 0,8-1-24 0,4 3 0 0,-1-2-5 0,-5 3-80 0,-12-2-130 0</inkml:trace>
  <inkml:trace contextRef="#ctx0" brushRef="#br0" timeOffset="85866.54">18106 9247 404 0,'0'0'404'0,"0"0"-398"0,0 0 88 15,0 0 17-15,0 0-45 16,0 0-35 0,-41-19-26-16,30 22-5 15,-9 17-8-15,-11 11-8 16,-11 10 16-16,1 4 23 0,4 0-17 15,12 0 4-15,8-2 8 16,11-5-5-16,6-6-11 16,0-2-2-16,10-6 0 15,21-5-1 1,11-4 6-16,3-7-5 0,15-6 15 16,6-2-7-16,7-8 4 15,-5-14-12-15,-2-7 0 16,-12-6 13-16,-11-5-10 15,-18-7-3-15,-15 1 0 0,-10-1 12 16,-4 8-17-16,-33 4 5 16,-13 7 0-1,-10 7-15-15,-6 6 15 16,-12 8-13-16,-7 5-40 0,-2 2-127 16,9 0-57-16</inkml:trace>
  <inkml:trace contextRef="#ctx0" brushRef="#br0" timeOffset="95051.88">20826 8846 594 0,'0'0'12'0,"0"0"39"0,-213 3 17 0,135-6-35 0,-7-7 6 0,6-1 1 0,5-2-11 0,8 0 12 0,6 1-21 0,10 0-18 0,7 2 2 0,6 3 1 0,8 0-5 0,12 3 0 0,11 3 4 0,4 0-8 0,2 1 4 16,-6 0-19-16,-11 0-27 15,-14 0-52-15,-23 0-97 16</inkml:trace>
  <inkml:trace contextRef="#ctx0" brushRef="#br0" timeOffset="96579.71">7365 9408 656 0,'0'0'293'0,"0"0"-284"0,0 0-5 0,0 0 3 0,0 0 11 0,0 0-15 0,170-74 2 0,-79 53-5 0,12 2 0 0,-12 7 3 0,-10 2-3 0,-17 3-2 0,-15 3-13 0,-5 0-93 0,-9 1-25 16,-17-1-120-16</inkml:trace>
  <inkml:trace contextRef="#ctx0" brushRef="#br0" timeOffset="96895.19">7723 9396 737 0,'0'0'41'15,"0"0"-41"-15,0 0 0 16,0 0 11-16,0 0 2 16,0 0-3-16,134-11 25 0,-31-10 7 15,17-6-15 1,2 1-7-16,0 4-16 0,-14 1 8 15,-23 7-8-15,-23 4 7 16,-25 4-10-16,-19 5-1 16,-14-1 0-16,-4 2 2 15,0 0 0-15,0 0-2 16,0 0 0-16,0 0 2 16,0 0-9-16,0 0-64 15,0 0-64-15,-12 5-34 16</inkml:trace>
  <inkml:trace contextRef="#ctx0" brushRef="#br0" timeOffset="112189.61">5866 12134 805 0,'0'0'4'0,"0"0"29"0,0 0 53 0,0 0-35 0,0 0-3 0,0 0-38 0,0 0 6 0,0 0 3 0,-24-23-17 0,24 23 2 0,-4 0-4 0,4 0-3 0,0 13-3 0,0 8-2 0,0 9 8 16,12 1 6-16,17 0 1 15,2-4-7-15,4-4 0 16,-4-3 0-16,10-4-7 16,9-7 7-16,12-6 0 15,21-3-2-15,22-13 7 16,27-17-7-16,13-7 2 15,6-5-13-15,-10-2 12 16,-19 3-16-16,-19 3 17 16,-31 9-8-16,-16 4 12 15,-27 11-4-15,-17 4 0 16,-1 5 0-16,-11 5 8 16,0 0-2-16,0 0 6 0,0 0-4 15,0 0-4 1,0 0-8-16,0 0-2 0,0 1-21 15,0 12-38 1,-11 5-11-16,-20 1-108 0,-6-2-290 16</inkml:trace>
  <inkml:trace contextRef="#ctx0" brushRef="#br0" timeOffset="115052.06">8190 13911 463 0,'0'0'215'0,"0"0"-187"0,0 0 27 0,0 0-13 0,0 0-15 0,0 0-10 0,0 0-13 0,-12-3 20 0,12 3 3 0,0 0-19 0,0 0 4 0,0 0-10 0,0 0-2 0,0 3 0 0,18 4-6 16,42 1 6-1,25-1 3-15,31-3 2 0,24-1 11 16,17-3-15 0,2 0 6-16,-4 0-7 0,-14 0 6 15,-7 0-4-15,-20 0-2 16,-23 0-1-16,-23 0-4 16,-26 0 5-16,-11 0-2 15,-21 0-39 1,-8 3-40-16,-2 5 8 0,0 5-4 15,-31 1-18-15,-17 3-161 16</inkml:trace>
  <inkml:trace contextRef="#ctx0" brushRef="#br0" timeOffset="115401.64">9124 14172 475 0,'0'0'71'0,"0"0"-22"15,-144 81 18-15,119-58-6 16,12-4-22-16,13-3-23 15,0-3-14-15,48-5 1 16,20-5 11-16,40-3 32 16,32-1-8-16,23-15 0 15,7-1-25-15,-11 2-6 16,-20 2 11-16,-17 3-15 16,-21 3 1-16,-20 2 1 15,-22 0-5-15,-11 3 0 16,-27-1 0-16,-11 3 0 15,-8 0 6-15,-2 0 0 16,0 0 31-16,0 0 10 16,0 0-19-16,0 0-8 15,0 0-20-15,0 0-8 16,0 0-1-16,0 0-71 0,-2 5-47 16,-8 1-38-1,-5-3-246-15</inkml:trace>
  <inkml:trace contextRef="#ctx0" brushRef="#br0" timeOffset="116575.12">12266 13311 966 0,'0'0'113'0,"0"0"-113"0,0 0 4 0,0 0-8 0,0 0-5 0,0 0-16 0,120 1 17 0,-16-1 5 0,30 0 3 0,23 0 7 0,-4-4-4 0,-15-3-5 0,-22 1 2 0,-14 2 0 0,-28 1-1 16,-14-1 2-16,-23 3-2 15,-20-1-3-15,-15 2-28 16,-2 0 10-16,0 0-9 15,0 0-46-15,-13 0-98 16,-22 0-64-16</inkml:trace>
  <inkml:trace contextRef="#ctx0" brushRef="#br0" timeOffset="122589.45">5941 11250 565 0,'0'0'4'0,"0"0"-3"0,0 0-2 0,163-4 2 0,-126 7-1 0,-1 11 2 0,-1 3-1 0,-4 3 14 0,10 2-10 0,-4 2 12 0,0 2 7 0,-1 2-7 0,-5 3-5 0,4 2 13 16,-8 3-12-16,2 3 7 0,8-2-10 15,-2 0-5 1,2-3 1-16,11-6-4 15,-5-4-1-15,11-5-1 0,-5-5-1 16,5-4 1-16,0-4 1 16,-4-4 2-16,-3-2 1 15,-4 0 0-15,-12 0-4 16,5-10 4 0,-12-4-2-16,-5 0 9 0,-7-3-11 15,-12-2 2-15,0 1 4 16,0 0-6-16,-6 3 7 15,-23 5 11-15,2 3-10 16,5 7 34-16,3 0-26 16,-4 0-16-16,-1 11 0 0,-7 12-3 15,0 2 3-15,0 6-4 16,2 3 11-16,4 1-9 16,6 2 4-16,9-2-2 15,4-1 2-15,6-2-2 16,0 2 0-16,0 0-1 15,0 3 3-15,0 1-4 16,10 0 2-16,-8-2-3 16,-2 0 2-16,0-4-34 15,-6-4-93-15,-19-5-136 16</inkml:trace>
  <inkml:trace contextRef="#ctx0" brushRef="#br0" timeOffset="126731.71">7632 14751 645 0,'0'0'96'0,"0"0"-82"0,0 0 16 0,0 0 25 0,0 0-21 16,0 0-5-16,0 0-8 0,0-3 5 0,0 3-4 0,0 0-9 0,0 0-5 0,0 0-6 0,0 0 1 0,0 0-6 0,0 8 2 0,0 10-2 15,0 5-4 1,0 2 14-16,6-1-7 16,6 0 0-16,-1-4 5 15,1-2-5-15,3-4 0 0,9-3-3 16,12-3 0-1,17-8 4-15,22 0-1 0,28-12 0 16,17-12 4-16,21-7-3 16,-3 0-1-16,-4 2 1 15,-24 2-2-15,-19 4 1 16,-27 6 0-16,-19 4 0 16,-16 5 0-16,-10 2 0 15,-9 4-1-15,-8 0 1 16,-2 1 13-16,5 1-11 15,-3 0 7-15,-2 0 1 0,4 0-10 16,-2 0 0 0,-2 0-1-16,0 0 1 15,0 0-4-15,0 0 4 0,0 0-2 16,0 0 2-16,0 0 0 16,0 0 0-16,0 0 0 15,0 0 0-15,0 0-1 16,0 0 1-16,0 0 0 15,0 0 1-15,0 0 2 16,0 0-6-16,0 0 3 16,0 0 0-16,0 0 4 15,0 0-4-15,0 0 2 0,0 0 0 16,0 0-2 0,0 0 0-16,0 0-2 0,0 0 2 15,0 0-1-15,0 0 7 16,0 0-6-16,0 0 2 15,0 0 0-15,0 0 0 16,0 0-2-16,0 0 0 16,0 0 2-16,0 0-1 15,0 0-2-15,0 0 1 16,0 0 0-16,0 0 1 16,0 0-1-16,0 0 0 15,0 0-5-15,0 0 10 16,0 0-5-16,0 0 0 15,0 0 3-15,0 0-3 0,0 0 0 16,0 0 0-16,0 0-2 16,0 0 6-16,0 0-4 15,0 0 1 1,0 0 2-16,0 0 0 0,0 0-3 16,0 0 0-16,0 0 0 15,0 0 1-15,0 0 0 16,0 0-1-16,0 0 1 15,0 0-6-15,0 0 5 16,0 0-11-16,0 0 10 16,0 0-18-16,0 0-28 15,0 0-24-15,0 0-48 0,0-1-42 16,0-2-295 0</inkml:trace>
  <inkml:trace contextRef="#ctx0" brushRef="#br0" timeOffset="137140.15">7014 15318 765 0,'0'0'47'0,"0"0"-42"0,0 0 38 0,0 0 4 0,0 0-45 0,0 0 17 0,0 0-1 0,0-33-4 0,0 33 7 0,0 0-12 0,0 0-1 0,0 0-8 0,0 0 6 0,0 0-12 0,0 0 4 0,0 8-7 15,0 8 5-15,0 4 3 16,12 3 1-16,5-1 3 15,1-2 3-15,1-6-12 16,-1-3 7 0,5-3-1-16,-2-3 4 0,2-4-3 15,18-1-1-15,15-1 0 16,22-22 3-16,19-9 5 16,13-8-8-16,10-4 0 15,-15 1 5-15,-7 3-4 16,-20 6 4-16,-24 8-5 15,-17 6 3-15,-18 7 2 0,-9 4-2 16,-10 5-3 0,0 4 15-16,0 0-14 0,0 0 2 15,0 0-3-15,0 0-18 16,0 0 14-16,0 7-56 16,0 7-82-16,0 4 65 15,-10-2-143 1</inkml:trace>
  <inkml:trace contextRef="#ctx0" brushRef="#br0" timeOffset="146863.06">21661 11643 664 0,'0'0'257'0,"0"0"-251"0,0 0 76 0,0 0-27 0,0 0-8 0,0 0 6 0,0 0-46 0,0-58 5 0,0 58-12 0,0 0-7 0,0 3 5 0,0 21-9 0,0 11 11 0,2 16 6 0,3 8 1 0,-5 10-6 0,0 8-1 0,0 3 3 0,0 3 6 16,0-4-6-16,-7-6-3 16,7-8 0-16,0-8-10 15,0-9-40 1,7-10-89-16,5-10-40 0,4-15-81 16</inkml:trace>
  <inkml:trace contextRef="#ctx0" brushRef="#br0" timeOffset="147170.47">21657 11750 572 0,'0'0'155'0,"0"0"-151"16,0 0-4-16,0 0-2 15,0 0-5 1,0 0 14-16,186 10 4 0,-136 20 7 16,-3 5-11-16,3 4 22 15,-2 5-28-15,-5 0 7 16,-6-2-5-16,-4-2 2 16,-8-5-5-16,0-6 0 15,-7-5-7-15,1-9-120 0,0-11-267 16</inkml:trace>
  <inkml:trace contextRef="#ctx0" brushRef="#br0" timeOffset="147384.99">22643 11732 922 0,'0'0'5'0,"0"0"-2"15,0 0-3-15,-182 33 0 16,129-1-1-16,11 4 8 16,5 5-11-16,2 6 4 15,10-1 0-15,0 2-2 16,0 1 2-16,7-8-3 16,-1-4-59-16,3-7-145 0,7-9-292 15</inkml:trace>
  <inkml:trace contextRef="#ctx0" brushRef="#br0" timeOffset="148055.44">22825 11814 862 0,'0'0'7'0,"0"0"5"0,0 0 86 0,0 0-65 0,0 0-28 0,0 0-5 0,-16-26-20 0,16 39 16 0,4 15-3 0,10 12 7 0,5 12 12 0,4 7-8 0,1 3 3 0,1-3 0 0,10-2-2 0,0-8-2 16,3-8-3-16,-11-9 0 0,-5-10 1 15,-5-11 0 1,-11-5-1-16,0-6 5 0,-6 0-5 15,6-9 42 1,7-18 30-16,1-12-63 16,9-11 1-16,-4-4-8 0,-3-4-2 15,-3 2 0 1,-5 9 0-16,-4 13-5 0,-4 14 5 16,0 11-1-16,0 8-8 15,0 1-7-15,0 0-54 16,0 13-35-16,0 9 31 15,0 8 22-15,0 4-66 16,0 0-109-16</inkml:trace>
  <inkml:trace contextRef="#ctx0" brushRef="#br0" timeOffset="148502.35">24295 11599 857 0,'0'0'0'15,"0"0"17"-15,0 0 72 16,0 0-84-16,0 0-5 15,0 0-14-15,-128 86 14 0,62-24 16 16,-7 10-15-16,17 5 13 16,15-3-6-16,27-3 2 15,14-11-11 1,20-10 1-16,46-12-4 0,23-13 2 16,23-12 4-16,22-13 5 15,9 0-4-15,-7-18 2 16,-12-6 4-16,-31 1-9 15,-26 2 2-15,-32 4 1 16,-27 4 2-16,-8 2 4 0,-12 5-9 16,-38 3-32-1,-16 3-21-15,-2 0-63 16,3 0-17-16,10 9-16 0</inkml:trace>
  <inkml:trace contextRef="#ctx0" brushRef="#br0" timeOffset="149392.75">25684 11331 568 0,'0'0'19'0,"0"0"-18"0,6-85 52 0,-6 57-7 0,-27 2 3 0,-20 0-4 0,-19 2-22 0,-25 0-9 0,-23-1-11 0,-29-4 10 16,-30 2-7-16,-24 1-4 0,-30-1 8 0,-17 3 4 0,-35 0-11 0,-17-2 12 0,-16 2 4 0,-27 3-17 0,6 3 30 15,1 5-13-15,13 6-14 16,30 6 20-1,33 1-24-15,26 6 13 0,38 17-3 16,29 11-9-16,26 9-2 16,21 7 0-16,3 11-2 15,11 8-2-15,5 11 4 16,4 7 0-16,8 7-3 16,13 11 6-16,6 2-5 15,10 2 2-15,13-5 0 16,8-5-5-16,18-5 6 15,17-2-1-15,0-6 0 0,41-4-1 16,26-3-7-16,17-3 6 16,26-2 2-16,30-6-5 15,28-1 5-15,39-5 0 16,34-8 0-16,32-6 4 16,27-10-9-16,8-11 5 15,2-7 0-15,0-12 4 16,-12-7-1-16,-1-1-3 15,5-8 0-15,0-19 2 16,10-7-10-16,0-14 7 0,-18-11 1 16,-11-8 1-16,-16-5 2 15,-30 2-1-15,-26 1-2 16,-33 4 3 0,-25 3 9-16,-21 1-1 0,-16 2 10 15,-19-3 14 1,-12-7-24-16,-21-6 10 0,-21-8-21 15,-22-9 8-15,-21-7 0 16,-37-3-6-16,-68 4 0 16,-69 6-2-16,-56 13 6 15,-57 14-12-15,-54 10-6 16,-33 13-36-16,-13 9 15 16,9 12-28-16,27 10-41 15,61 8-38-15,63 3-238 16</inkml:trace>
  <inkml:trace contextRef="#ctx0" brushRef="#br0" timeOffset="150306.06">22592 11818 641 0,'0'0'9'0,"0"0"-8"0,0 0 7 0,0 0 7 0,0 0-12 0,0 0 6 0,0-6 14 0,0 6 13 0,0 0 36 0,0 0-19 0,0 0-16 0,0 0-5 0,0 0-30 0,0 0 8 0,0 0-10 15,0 0-1-15,0 0-8 0,0 0 7 16,0 5-8-16,0 15 8 15,0 12 4 1,0 13 4-16,0 8 11 0,0 12-15 16,-3 8 19-16,3 5-17 15,0 1-2-15,0-1 1 16,7-5 5-16,5-6-8 16,0-8 0-16,-1-5 1 15,-5-7 0-15,-4-4-1 16,2-8 0-16,-4-5-1 15,0-9-24-15,2-12-131 16,-2-9-363-16</inkml:trace>
  <inkml:trace contextRef="#ctx0" brushRef="#br0" timeOffset="154642.9">19278 14677 739 0,'0'0'24'15,"0"0"-2"-15,0 0 73 0,0 0-46 0,0 0-39 0,0 0 0 0,0 0-10 0,0-17-1 0,0 35-7 0,0 12 8 0,0 12 0 0,-12 15 8 0,1 12-5 0,3 11 17 0,-4 13-1 0,1 6 3 16,9 1-8 0,-2 4-14-16,2-5 11 0,2-7-10 15,0-7-1-15,0-12 6 16,0-8-6-16,0-11 0 15,0-12-1 1,8-10 9-16,-2-10-12 0,-1-9 4 16,1-9 0-16,-4-4-3 15,-2 0 1-15,4-4-23 16,-4-15-41-16,0-7-104 16,0-4-58-16</inkml:trace>
  <inkml:trace contextRef="#ctx0" brushRef="#br0" timeOffset="155201.24">19005 14087 741 0,'0'0'26'0,"0"0"-15"0,0 0 28 0,0 0 15 0,0 0-54 0,0 0 6 0,-116-7-9 0,79 31 7 0,-10 9 6 0,-1 7 0 0,1 4-3 0,13 0 1 0,5-1-8 0,11-1 0 16,8-6 2-16,10-4 2 15,0-6-8-15,28-8-5 16,22-7-73-16,20-8 16 15,11-3 2-15,4-3-41 16,0-12-75-16,-13-5-44 16</inkml:trace>
  <inkml:trace contextRef="#ctx0" brushRef="#br0" timeOffset="155461.65">19290 14354 328 0,'0'0'111'16,"0"0"49"-16,0 0-67 0,0 0 1 15,0 0-49 1,0 0-36-16,-12-4-9 0,0 19-5 15,-5 4 5-15,5 3 4 16,10-2 1-16,2-2-6 16,0-4 1-16,0-4-7 15,6-5 4-15,2-3 4 16,-2-2-1-16,-2 0 9 16,3 0 3-16,-1-5 25 15,-6-7-22-15,6-2-11 16,-6-2-5-16,0 4 6 15,0 2-5-15,-12 4 0 0,-1 4-21 16,1 2-59-16,-5 0-72 16,5 0-260-16</inkml:trace>
  <inkml:trace contextRef="#ctx0" brushRef="#br0" timeOffset="156180.59">19611 14330 860 0,'0'0'6'0,"0"0"45"15,0 0-10-15,0 0-39 0,0 0-2 16,0 0-3-16,0 18-5 16,-11 6 8-1,-1 5 4-15,4 1 6 0,-3-2-6 16,5-1 0-16,0-4-1 15,6-5-3-15,-6-4 0 16,6-3 0-16,0-5 5 16,0-3-7-16,0-3 2 15,0 0 0-15,0 0-3 16,6-3-7-16,19-12 10 16,10-8-3-16,6-4-2 15,-10-2 3-15,-4-1-1 16,-4 2 0-16,2 6 1 15,-7 7 2-15,-5 7-1 16,-3 6-1-16,-10 2-2 0,0 0 3 16,0 0-12-1,0 0 1-15,0 10 10 0,6 10-1 16,3 7 3-16,1 2 0 16,8 2 3-16,5-1 4 15,-2-6-7-15,2-4 0 16,1-9-3-16,-7-6 7 15,-3-5-4-15,9 0 0 16,8-8 0-16,13-16 19 16,13-8-19-16,-7-6 0 15,-9-8 0-15,-10-4 1 16,-10-8-2-16,2-8 1 16,-11-2-6-16,-6 0-1 0,-6 6-1 15,0 11 8-15,0 13-7 16,-18 13 16-16,5 11 5 15,7 10 23-15,0 4-28 16,2 0-7-16,-4 13-2 16,-5 20-8-16,-3 14 8 15,7 9 5-15,3 6-2 16,6 4-3-16,0 2 3 16,0-2-5-16,6-5 3 15,3-6-1-15,-5-10 0 16,-4-8-8-16,0-12-81 0,0-11-105 15,0-11-247 1</inkml:trace>
  <inkml:trace contextRef="#ctx0" brushRef="#br0" timeOffset="156414.21">20047 14320 826 0,'0'0'82'0,"0"0"-70"0,0 0-10 0,0 0 6 0,109-82-8 0,-36 65-1 0,7 4 0 0,-1 2-5 0,-5 4-32 0,-16 4-25 0,-18 3-83 0,-14 0-107 0</inkml:trace>
  <inkml:trace contextRef="#ctx0" brushRef="#br0" timeOffset="157096.01">20651 14242 613 0,'0'0'11'0,"0"0"-10"0,0 0 67 16,0 0-39 0,124 79 13-16,-98-49 3 0,3 1-19 15,-4-5-5-15,-12 0-16 16,-1-6-1-16,-12-5 5 15,0-4-4-15,0-2 12 16,-6-5 0-16,-2-2-5 16,-3-2 1-16,5 0-4 15,0-6-7-15,6-13-2 16,0-6-8-16,0-3 0 16,29-5-7-16,20 3-41 15,13 1 2-15,2 6-1 16,-2 8 14-16,-6 7 26 15,-14 2-12-15,-7 5 5 16,-17 1-6-16,-11 0 17 16,-7 0 10-16,0 0 2 15,0 0 12-15,0 0 64 16,0 0-26-16,-25 7-13 0,-15 9-14 16,1 10 11-1,-2 5-8-15,16 3-12 16,15 0-10-16,10-2 12 0,0-4-17 15,25-3 0-15,20-7-2 16,0-7 6-16,1-5-4 16,-9-6 7-16,-12 0-3 15,6-4 14-15,-8-15-9 16,-9-6-7-16,-1-6 6 16,-13-6-7-16,0-3 3 15,-13-4-4-15,-14-6 5 16,-8-1-3-16,10-1-2 0,13 4 0 15,12 9-4 1,0 6 2-16,12 7 1 0,30 8 1 16,1 6-3-16,11 5-7 15,-2 5 10 1,1 2 0-16,-5 0-5 16,-1 19 5-16,-9 4 0 0,-3 10-5 15,-15 9 5-15,-3 5 9 16,-11 6-7-16,-6 4-2 15,0 1 4-15,-10-2 1 16,-15-2-5 0,4-6 0-16,5-7-21 0,10-12-88 15,6-9-122-15</inkml:trace>
  <inkml:trace contextRef="#ctx0" brushRef="#br0" timeOffset="157388.39">22151 13946 875 0,'0'0'14'0,"0"0"75"16,0 0-45-16,0 0-22 0,0 0-22 0,0 0-10 0,0 1 7 0,0 34 3 0,0 9 2 0,0 7 12 0,0 5-4 0,0 5-10 0,0 4 12 0,0 1-9 0,-10 0-3 0,-13-3 3 0,-2-7 5 0,1-7-16 0,5-9-40 16,19-10-80-16,0-15-49 15,0-14-259-15</inkml:trace>
  <inkml:trace contextRef="#ctx0" brushRef="#br0" timeOffset="157833.04">22482 14280 884 0,'0'0'28'0,"0"0"35"0,0 0-43 15,0 0-20-15,0 0-13 16,0 0 6-16,0 47 9 16,17-36-2-16,-5-1 0 15,7-4 2-15,-9-3-6 16,-4-3 4-16,2 0 0 0,11 0 9 16,4-9-3-1,1-8-4-15,-1-3-1 0,-10-2 8 16,-7 1-14-16,-6-1 5 15,0 5 0-15,-13 4 7 16,-9 6-7-16,-9 6 2 16,6 1-2-16,-10 0-1 15,-2 14 0-15,-1 9-7 16,3 4 8-16,10 3 0 16,7 2 0-16,12-2 0 15,6-3 0-15,0-2-5 16,8-4-1-16,31-4-97 15,0-6-69-15,3-8-163 16</inkml:trace>
  <inkml:trace contextRef="#ctx0" brushRef="#br0" timeOffset="158094.01">22765 14287 870 0,'0'0'10'0,"0"0"0"15,0 0-10-15,0 0 2 16,0 0 2-16,93 88 25 16,-70-59-27-16,0-2 14 15,-11-4-16-15,-4-9 6 16,-3-6-5-16,-5-7 3 16,0-1 11-16,0 0 30 0,0-8 0 15,6-13 3 1,6-9-48-16,13-4 0 0,22-6-4 15,9-4 4 1,6 3-22-16,4 8-38 0,-1 14 3 16,-10 13-14-16,5 6-57 15,-10 0-179-15</inkml:trace>
  <inkml:trace contextRef="#ctx0" brushRef="#br0" timeOffset="158436.79">24156 14207 763 0,'0'0'38'0,"0"0"40"16,0 0 27-16,0 0-17 0,0 0-70 15,0 0-18-15,-27-23-16 16,11 70 16-16,-3 11 9 16,1 10 1-16,7 5 13 15,3 7 11-15,8 12-23 16,0 7 14-16,0 8-15 16,6 3-3-16,1-10-6 15,-7-10-1-15,0-14 0 16,0-15 5-16,0-10-2 0,0-11-3 15,0-15 0-15,0-14-89 16,0-11-137 0,6-10-529-16</inkml:trace>
  <inkml:trace contextRef="#ctx0" brushRef="#br0" timeOffset="159088.79">24185 13505 829 0,'0'0'10'0,"0"0"-6"0,0 0 5 0,-182-12 22 15,145 15-26-15,6 13-5 0,0 6 0 0,8 5 6 0,7 2-8 0,16 2 2 0,0 3 0 0,23 2-9 0,32 7 9 0,18 1 0 0,9-2-1 0,5-4 5 0,-8-8-11 16,-11-7 6 0,-22-9 1-16,-26-5 1 0,-14-3 3 15,-6 1-3-15,0 0 16 16,-39 1-11-16,-19 4 12 15,-8-1-18-15,4-1 0 16,2 0-6-16,13-4-20 16,14-5-62-16,16-1-71 15,17 0-212-15</inkml:trace>
  <inkml:trace contextRef="#ctx0" brushRef="#br0" timeOffset="159526.88">24799 13815 715 0,'0'0'105'0,"0"0"-44"0,0 0 5 15,0 0-52-15,0 0-14 16,0 0-3-16,-62 7-4 16,50 5 8-16,12 1-1 15,0-5 0 1,0-1-1-16,0-4 0 0,0-2-6 15,16-1 7-15,5 0 6 16,4 0-4-16,10-11 5 16,0-7-6-16,-4-3 6 0,-12-2-12 15,-3 1 5-15,-14 1 0 16,-2 4 8 0,0 3-7-16,-6 5 2 15,-23 6 7-15,-4 3-8 0,-8 0-2 16,-3 10 0-16,-3 12 0 15,5 3 2-15,9 4 0 16,7 3-1-16,13 0-1 16,13-1 1-16,0-4-8 15,29-3 4-15,25-3-7 16,14-6 9-16,11-3-87 16,-1-7-10-16,-6-5-23 15,-18 0-81-15,-17-7-258 16</inkml:trace>
  <inkml:trace contextRef="#ctx0" brushRef="#br0" timeOffset="159778.29">25105 13813 551 0,'0'0'112'15,"0"0"-28"-15,0 0-9 16,0 0-46-16,0 0-17 16,0 0-2-16,52-51-9 15,-29 51 24-15,8 9-9 16,-9 6-11-16,-1 1 13 15,-2-2-14-15,-5-4 4 16,-12-3-4-16,2-4 3 16,-4-3 2-16,0 0 6 0,0 0 30 15,0-7 19 1,0-10-53-16,0-3-11 0,0-3 0 16,0 1-36-16,13-2-66 15,20 0-52-15,14 1-78 16,7 6-320-16</inkml:trace>
  <inkml:trace contextRef="#ctx0" brushRef="#br0" timeOffset="160155.87">25657 13635 556 0,'0'0'43'16,"0"0"-35"-16,0 0 51 16,0 0-15-16,0 79 10 15,0-49-21-15,0-2-13 0,2 2 13 16,21-3-22-16,2-8-2 15,0-3-1-15,-9-8-5 16,-8-4-2-16,-1-2-1 16,-1-2 0-16,4 0 18 15,5-6-11-15,3-11 4 16,-1-5-9-16,5-3 3 16,-7-7-9-16,8-1 4 15,3 0 0-15,8 3 0 16,-3 8 3-16,0 8-3 15,-2 5 0-15,-3 5 0 0,5 4-6 16,2 0 6 0,1 0 0-16,-3 10-5 15,-5 8 11-15,-5 6-5 16,-4 4-1-16,-5 2 6 0,-12-2-5 16,0-5-1-16,0-7 0 15,0-9-6 1,0-7-43-16,0 0-25 0,0-13-57 15</inkml:trace>
  <inkml:trace contextRef="#ctx0" brushRef="#br0" timeOffset="160375.38">26538 13401 670 0,'0'0'87'16,"0"0"-25"-16,0 0-4 0,0 0-58 0,0 0-4 0,0 0-3 0,0 15-2 0,-4 9 5 0,4 5-30 0,0-1-110 0,0 0-46 0,6-5-294 0</inkml:trace>
  <inkml:trace contextRef="#ctx0" brushRef="#br0" timeOffset="160747.25">26666 13541 274 0,'0'0'447'16,"0"0"-381"-16,0 0 48 0,0 0-65 16,0 0-26-1,0 0-23-15,-35 8 11 0,16 20 0 16,1 8 8-16,5 2-18 16,13 4 17-16,0-1-16 15,23-3 2-15,20-5-4 16,11-13 5-16,12-11-5 15,15-9 2-15,16-4 6 16,12-20 5-16,-5-10-13 16,-9-5 4-16,-17-4-1 15,-16 0 3-15,-18 0-12 16,-19 3 6-16,-21 0 0 0,-4 7-1 16,0 10 7-1,-23 10 0-15,4 8 5 0,-9 5 2 16,-12 5-6-1,-7 17-7-15,-7 9 0 0,13 7 9 16,16 3-8 0,25 2-2-16,0-1 1 0,25 0-2 15,26-4-4 1,9-4 5-16,4-7-59 0,7-10-108 16,-11-10-283-16</inkml:trace>
  <inkml:trace contextRef="#ctx0" brushRef="#br0" timeOffset="161258.78">29492 14123 838 0,'0'0'91'0,"0"0"-71"0,0 0 37 16,0 0-57-16,0 0-9 0,0 0-1 0,0 74 10 0,12-10 15 0,7 9 27 0,-1 4-28 0,5 5 17 0,2 4-13 0,6 0 2 0,-6 5 5 0,-1-3-22 0,-11-3-1 15,-13-9 6-15,0-15-8 16,-6-16 0 0,-15-13-11-16,4-16-88 0,11-14-2 15,4-6-173-15</inkml:trace>
  <inkml:trace contextRef="#ctx0" brushRef="#br0" timeOffset="161545.66">29663 13468 888 0,'0'0'18'0,"0"0"30"0,0 0-42 16,0 0-6 0,0 0-17-16,0 0 17 0,-18 119 7 15,18-47-6-15,0 9 4 16,16 4-5-16,-8-4 6 16,-3-10-9-16,-5-14 3 15,0-14-26-15,-11-13-87 16,-14-15-28-16,1-15-116 15</inkml:trace>
  <inkml:trace contextRef="#ctx0" brushRef="#br0" timeOffset="161807.7">29572 13336 850 0,'0'0'51'0,"0"0"-51"15,186-18-11-15,-74 32 4 16,20 20 12 0,-6 12-5-16,-10 10 18 0,-25 5-15 15,-25 4 16-15,-27 6-10 16,-28 1-6-16,-11-1 4 16,-42-8-4-16,-44-9-2 0,-34-11 7 15,-19-9-3-15,-1-7-5 16,5-6-35-16,22-5-33 15,26-11-71-15,37-5-180 16</inkml:trace>
  <inkml:trace contextRef="#ctx0" brushRef="#br0" timeOffset="162279.94">30664 13643 810 0,'0'0'40'0,"0"0"42"16,0 0-57-16,0 0-25 16,0 0-5-16,0 0 5 0,-7 78 10 15,1-40 0-15,0 2 22 16,0 4-20 0,0-2-3-16,-5-2 4 15,-3-7-12-15,-3-6 5 0,5-10-6 16,6-8 2-16,6-6 4 15,0-3-5-15,0 0 0 16,0-9 24 0,0-14-10-16,18-9-15 0,11-10-5 15,8-12 5-15,11-8-5 16,8-7 5-16,10-2-7 16,6 3-2-16,3 9-12 15,1 11 19-15,-3 11 1 0,-16 15 1 16,-9 11-10-1,-11 8 10-15,-4 3 0 16,-6 4-2-16,-2 20-11 0,-2 12 11 16,-1 8 2-16,-3 10 0 15,0 5 3-15,1 9-2 16,1 1-1-16,-9-1 7 16,-12-2-7-16,0-9 0 15,0-8-5-15,-33-11-119 16,2-12-109-16,-2-16-311 15</inkml:trace>
  <inkml:trace contextRef="#ctx0" brushRef="#br0" timeOffset="162563.87">30978 13847 882 0,'0'0'25'0,"0"0"-23"0,0 0 4 0,0 0-6 0,254-85 3 0,-132 66-4 0,12-4 1 0,7-3-15 0,8 0-19 0,0-5-85 0,0-3-16 0,-17-3-102 0,-21-4-109 0</inkml:trace>
  <inkml:trace contextRef="#ctx0" brushRef="#br0" timeOffset="162760.35">32514 13397 269 0,'0'0'126'0,"0"0"-18"0,29-78 52 0,-29 66-34 0,-11 3-42 0,-16 6-26 0,-14 3-28 0,-15 8-11 0,-16 15 17 0,-11 14-7 15,11 5 7-15,14 6-4 16,29 3-25-16,29 1-1 16,19 0-6-16,61-5 0 15,32-11 8-15,16-14-5 16,9-18 6-16,5-4 7 15,-7-27-8-15,-16-11 7 16,-19-7-10-16,-24-7-3 16,-30-5 8-16,-34-2-10 15,-12-4 3-15,-79 2-3 16,-45 10-38-16,-43 12-20 16,-29 13-11-16,-21 14-14 15,-15 7-21-15,-6 5-147 16</inkml:trace>
  <inkml:trace contextRef="#ctx0" brushRef="#br0" timeOffset="164507.7">19375 16230 577 0,'0'0'262'0,"0"0"-262"0,0 0-8 0,-182 43 6 0,157-18-2 0,13 4 4 0,8 1 0 0,4 0-9 0,0-2 4 0,29-5-3 0,8-3 5 0,11-6 0 0,5-7 6 0,9-6 0 0,0-1 0 0,-4-3-3 16,-8-16 11-16,-7-4-9 15,-14-4 0-15,-10 0 8 16,-19-1-10-16,0 2 13 0,0 1-3 15,-29 2 9-15,-15 1 6 16,-3 5-17 0,-3 7-6-16,7 7 20 0,2 3-19 15,5 0 5-15,5 12-8 16,7 6-2-16,5 2-1 16,19 1-7-16,0 0 4 15,0 0 3-15,29-1-6 16,16-4 8-16,7-5 1 15,4-7-4-15,-7-4 1 16,-7 0 3-16,-1-7 0 16,-16-10 15-16,-6 0-14 15,-13-3 8-15,-6 2 1 0,0 1-9 16,-6 3 16 0,-17 3-11-16,-2 4 3 0,6 4 17 15,7 3-18 1,-5 0-2-16,3 0-6 0,-5 3-2 15,1 7-1-15,-5 0 3 16,11-2 0-16,5-4 1 16,1-1 1-16,2-1-2 15,4-2 0-15,0 0 3 16,0 0 5-16,0 0-4 16,0 0 6-16,0 0 11 15,0 0-15-15,0 0 4 0,0 0-10 16,0 0 5-16,0 0-9 15,0 0 4-15,0 0-2 16,0 0-3-16,0 0 0 16,0 0 1-16,0 0-8 15,0 0-33-15,0 0-22 16,0 4-37-16,-2 0-14 16,-2-3-180-16</inkml:trace>
  <inkml:trace contextRef="#ctx0" brushRef="#br0" timeOffset="165736.28">24402 15808 896 0,'0'0'7'0,"0"0"-7"0,0 0-3 0,-186 15 0 0,153 2-4 0,4 4 7 0,11-1-4 0,7 5-2 0,11-1 6 0,0-2-2 0,0 1-10 0,36-5 10 0,5-1-2 0,8-7 4 0,11-7-1 15,7-3 3-15,-3-1-4 16,2-16 0-16,-12-5 2 16,-17-2-2-16,-15 2-1 15,-15-1 3-15,-7 2 11 16,0 3-10-16,-7 1 13 15,-24 3 7-15,-10 5 2 16,-6 7-10-16,-3 2-13 0,0 0 1 16,3 12-2-1,10 8-4-15,14 1-1 0,15 2 4 16,8-3-13-16,0-4 15 16,24-3-29-16,14-6 19 15,3-7 6-15,-2 0 6 16,-6-9-2-16,-8-6 9 15,-17-5-9-15,-8 0 16 16,0 2-14-16,-31 4-1 16,-22 7-2-16,-9 4 1 15,-11 3-40-15,-5 2-58 16,5 12-63-16</inkml:trace>
  <inkml:trace contextRef="#ctx0" brushRef="#br0" timeOffset="167006.01">30087 15543 950 0,'0'0'2'0,"0"0"2"0,-178-18-7 0,124 18 8 0,1 0-10 0,3 11 0 0,3 6 5 0,9 3-6 0,7 1 6 0,11 1 0 0,18 0 0 0,2-5-10 0,0-2 9 0,22-2-14 0,16-3 6 0,9-6 9 0,11-4-14 16,2 0 11-16,6-3 3 16,-6-11-7-16,-10-1 5 15,-13-2-2-15,-8-1 4 16,-19 1-2-16,-10 2 7 15,0 1 1-15,-14 3 17 16,-19 4-10-16,-11 2 7 16,-1 5-16-16,-5 0-2 15,7 5-4-15,1 9-2 16,13 1 4-16,15 2-1 16,14-1-15-16,0-2 13 15,21-1-19-15,26-6 16 0,11-6 1 16,4-1 7-16,0 0-2 15,-8-7 0-15,-13-6 3 16,-14-2 4 0,-15-2 0-16,-12 0-7 0,0 0 24 15,-43 4-17-15,-17 3-3 16,-21 6-4-16,-16 4-44 16,-16 0-57-16,-9 7-93 15</inkml:trace>
  <inkml:trace contextRef="#ctx0" brushRef="#br0" timeOffset="173567.45">7905 6056 745 0,'0'0'11'0,"0"0"18"0,0 0 19 0,0 0-26 0,0 0 55 0,0 0-48 0,0 0 6 0,0 0-18 0,12-50-16 0,-12 50-1 0,0 0-4 0,0 8 3 0,12 13-2 0,5 6 0 0,4 6 2 16,1-3 1-16,3 0 0 16,0-4 2-16,0-5-1 15,4-6-1 1,6-4 0-16,10-5 7 16,13-6-7-16,23-2 1 15,22-20 0-15,17-7 11 0,-4-7-12 16,-7 1 0-16,-18 1-1 15,-24 1 7-15,-12 10-12 16,-19 3-4-16,-12 10-88 16,-13 7-192-16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8-10T18:38:1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3035 14889 275 0,'0'0'96'0,"0"0"-38"0,0 0-7 16,0 0-16-16,0 0 5 0,0 0-18 0,0 0 2 0,6-3 10 0,-6 1 0 0,0 2-3 0,0 0-5 0,0-2-15 0,12-4 10 0,5-3-21 0,7-5 0 0,14-5 4 16,9 3-2-16,-3-1-2 15,-3 3 0-15,-4 4-15 16,-6 1-65-16,-18 2-114 15</inkml:trace>
  <inkml:trace contextRef="#ctx0" brushRef="#br0" timeOffset="4800.02">17544 5030 757 0,'0'0'6'0,"0"0"10"15,0 0-4-15,0 0 39 0,0 0 13 0,0 0-64 0,0 0 1 0,0 0-3 0,35 0-3 0,31 0 3 0,25-2 2 0,12 0 0 0,13-1 11 0,-6-1-8 0,12 1-3 0,-7 0 5 0,13-1 5 16,5 0-9-16,1-1-1 15,3 3 0 1,-9-3-8-16,0 0 10 0,6-2-2 16,1 1 0-16,3 1 9 15,1 1-11-15,-13-1 2 0,-4 3 0 16,-11-1-5 0,3 1 5-16,-4-1 0 0,-1 2 2 15,1-2 7 1,-3 0-14-16,-4 3 5 0,-5-1 0 15,5-2-4-15,11 2 8 16,1-2-4-16,7 0 0 16,0 2 10-16,0-2-15 15,-2 0 5-15,-10 3 0 16,3-3-7-16,-3 3 7 16,0-1 0-16,5 1-1 15,-5 0 11-15,10 0-15 16,-4 0 5-16,-1 0 0 15,-5 0-3-15,10 0 4 16,-9 0-1 0,-3 0 0-16,-3 0 6 0,3 0-6 15,1 0 0-15,13 0 1 16,6 0-8-16,5 0 7 0,-5 0 0 16,-8 0-2-16,-7 0 14 15,-7 0-21-15,3 0 9 16,5 0 0-16,-4-2-3 15,10-1 3-15,-5 0 0 16,-5 2 0-16,-1-3 12 16,1-2-16-16,0 2 4 0,-1-2-1 15,5 2-3 1,-5 0 4-16,7-1 0 0,-2-2-2 16,2 1 15-16,-1-1-17 15,14 1 4-15,-1 0 0 16,8 2-9-1,1 0 9-15,-11-1 0 0,2 3 0 16,-12-1 9-16,-13 0-10 16,-18 0 1-16,-19-1 0 15,-17 1-7-15,-9 0 7 16,-15 2 0-16,-11 1-1 16,-4 0 12-16,-8 0-12 15,3 0 1-15,-5 0 0 16,0 0 8-16,2 0-7 0,-2 0-1 15,4 0 1 1,-4 0 7-16,0-2-11 0,0 2 3 16,0 0-3-16,0 0-12 15,0 0-27 1,-13 0-64-16,-47 0-44 0</inkml:trace>
  <inkml:trace contextRef="#ctx0" brushRef="#br0" timeOffset="5924.52">9908 8160 645 0,'0'0'51'0,"0"0"-43"0,0 0-6 15,0 0-2-15,0 0 43 0,0 0-17 0,-15 3-9 0,15 0-17 0,19 1 10 0,30 2-10 0,42-5 35 0,25-1 6 0,23 0 12 0,14-1-44 0,-2-8 11 16,-1 2-9-16,-17 1-1 0,-15 3-8 15,-27 2-2-15,-32 1 0 16,-28 0-1-16,-18 0 1 16,-13 0-25-16,0 4-17 15,0 9-65-15,-13 0 22 16,-24 0-234-16</inkml:trace>
  <inkml:trace contextRef="#ctx0" brushRef="#br0" timeOffset="8947.49">15353 4940 433 0,'0'0'0'0,"0"0"9"0,-195 2 28 0,154-1 67 0,16-1-69 0,13 0 7 0,8 0-24 0,1 0 6 0,3 0-14 0,0 0 1 0,0 0-22 0,0 1 10 0,21 1-3 0,31-1-3 0,22-1 14 0,27 0-6 16,17 0 5-16,10 0 5 16,5 0-14-16,1 0 3 15,21 0 0-15,11 0 3 16,13 0 2-16,12 0-5 16,3 0 0-1,4 2 10-15,5-2-12 0,-3 0 2 16,5 2 0-16,0 0 1 15,-3 1 5-15,3 1-6 16,-3-1 0-16,3-2 5 16,0 1 2-16,-9-2-7 15,-4 0 1-15,-1 0 8 16,1 0-8-16,4 0 12 16,-1 0-2-16,-9 0-8 15,-5 0 7-15,-5 0-10 0,-6 0 0 16,1 0 17-1,9 0-15-15,4 1 13 0,4 0-10 16,0 1 6-16,-8-1-6 16,-10-1-5-16,-11 3 0 15,-2 0 4-15,-17 1 1 16,-18 1-5-16,-12 0 0 16,-19-1 9-16,-15-1-14 15,-9-1 5-15,-18 0 0 16,-5-1-1-16,-3 1 8 0,-4-2-7 15,-6 1 0-15,-8-1 11 16,-9 0-18 0,-3 0 7-16,-11 0 0 0,0 0-2 15,0 0 3-15,0 2-2 16,0 2-6-16,-29 3-81 16,-50 3-8-16,-39 0-67 15</inkml:trace>
  <inkml:trace contextRef="#ctx0" brushRef="#br0" timeOffset="9757.7">9391 7676 525 0,'0'0'9'0,"0"0"-14"0,0 0 15 0,-122 78-4 0,122-68 31 0,0 1-34 0,0 0 11 0,0-2-13 0,19-1 1 0,12 0 32 0,10-2-15 0,15-2 10 0,16 1 23 0,31-4-16 0,17-1 1 0,15 0-29 16,16 0-3-16,-11-1 34 16,1-4-37-16,-15 0 3 15,-17 2 0-15,-18 1 3 16,-18 1-3-16,-20 1-5 15,-15 0-18-15,-14 0-20 16,-1 9-81-16,-8-2-50 16</inkml:trace>
  <inkml:trace contextRef="#ctx0" brushRef="#br0" timeOffset="10662.32">17773 8279 459 0,'0'0'184'0,"0"0"-184"0,0 0-2 0,0 0 0 0,0 0 2 0,0 0-17 0,-4 0 12 0,33 4 10 0,21 2 3 0,14-3 29 0,10-1-17 0,17-2 15 0,16 0-1 0,28 0-22 0,30 0 30 16,27 0-30-16,17-5-5 15,19-1 12-15,-7-1-19 16,2 1 11-16,2 1-11 16,-6 2 6-16,5-2 2 15,-5 4-6-15,-8 0-2 16,-7-1 7-16,-14 1-5 16,-14-1-2-16,-23 1 0 0,-27-2 12 15,-24 0-18-15,-34 2 6 16,-12-1 0-16,-21 2 0 15,-23 0 6-15,-6 0-10 16,-6 0 4-16,0 0-44 16,-12 5-17-16,-31 12-60 15,-34 4-4-15,-26 2-217 16</inkml:trace>
  <inkml:trace contextRef="#ctx0" brushRef="#br0" timeOffset="11647.2">13533 10922 602 0,'0'0'20'0,"0"0"-14"0,0 0-12 0,0 0 8 0,0 0-8 0,0 0 6 0,7 52 0 0,5-47-8 0,17 0 9 0,2-1-1 0,6 0 2 0,13-2 7 0,8 1-9 0,4-2 0 0,6 2 0 0,10 0 3 16,5 1 1-16,4 3-4 15,10 0 1-15,11 1 10 16,3 1-17-16,9-1 6 16,0 0 0-16,-2 1 1 15,2 1 1-15,-4 0-2 16,-1 1 0-16,1-1 6 0,-2 3-11 15,12-3 5 1,-4-1 0-16,0 1 3 0,16 0-2 16,3-1 11-16,18-2-12 15,4-3 11-15,-2-2-15 16,-1-2 4-16,5 0 0 16,-10 0 1-1,-14 0 5-15,-9 0-5 0,-29 0-1 16,-28 0 8-16,-28 0-14 15,-28 0 6-15,-19 0-40 16,0 0 14-16,-44 0-146 16</inkml:trace>
  <inkml:trace contextRef="#ctx0" brushRef="#br0" timeOffset="13364.21">9918 13746 419 0,'0'0'59'0,"0"0"-52"0,0 0-7 0,0 0 0 0,0 0 8 0,0 0-6 0,2 11 22 0,15-6 1 0,1 2-13 0,17-1 18 0,3 2-21 0,15-1-1 0,3 2 5 0,17 0-13 0,5 0 13 0,9 0-13 0,4 2 0 0,10 0 8 0,5 2-6 0,1 2 0 15,9 1 5-15,6 1-5 0,4 1 1 16,8-2-3-16,-1-1 0 16,-1 2-7-1,-2-2 7-15,13 0 0 16,-1-1 2-16,3 0 5 0,0 0-11 16,-7 0 4-16,3 1 0 15,-7-1-2-15,5-2 4 16,-1 2-2-16,3 0 0 15,-1-1 7-15,5 0-2 16,8 1-5-16,2 0 0 16,-2 0-3-16,-6-1 3 15,2-2 0-15,-1 2 3 16,9-3-2-16,1 1 0 0,-5-1-1 16,-3 0 0-1,-5 1 1-15,2-1 2 0,4 0-3 16,0 1 0-16,0-2 1 15,2-2-4-15,4 0 3 16,12-1 0-16,1-1 3 16,-7 2-2-16,-10-2-1 15,4 0 0-15,-6 2 2 0,2-1-4 16,-6-1 0 0,-3 1 2-16,1-1 1 15,-6 1-1-15,1 1 0 16,1-1-3-16,-3 1 9 0,-3 0-7 15,-3-1 1-15,-4 0 0 16,13 1-1-16,-9-2 2 16,6 1-1-16,-7-1 1 15,-12 1 4-15,3 1-3 16,-2-3-1-16,-4 3 0 16,10-1 17-16,-10 0-16 15,0-1 2-15,-3 0 4 16,-1-1-7-16,2-1 6 15,-3 1-7-15,3 0 0 16,0 1 18-16,-9-1-17 16,-8 0 0-16,0 0 4 15,-6 0 0-15,0 2-4 16,0-3-1-16,-6 1 0 16,-6-1 2-16,-13-1-1 15,-13 1 16-15,-15-1-2 0,-13-1-9 16,-9 0 12-1,-10-1 3-15,-4 0-7 0,2 0 21 16,-4 0-18-16,0 0 16 16,0 0-8-16,0 0-18 15,0 0 6-15,0 0-13 16,0 0 2-16,0 0-7 16,0 0 5-16,0 0 0 15,0 0 0-15,0 0-4 0,0 0-28 16,0 5-50-16,-18 0-59 15,-28 0-1 1</inkml:trace>
  <inkml:trace contextRef="#ctx0" brushRef="#br0" timeOffset="19498.82">12031 2146 630 0,'0'0'2'0,"0"0"15"0,0 0 5 0,0 0 29 0,0 0-8 0,0 0-29 0,0 0 29 0,-69-66-43 0,63 68 0 0,-6 18-4 0,-7 10 5 0,1 8-4 0,-5 6 3 0,13-1 0 0,10 3-6 0,0 2 6 0,0 3 0 16,28 6-1-16,10 8 10 15,3 5-11-15,9 4 2 16,-3 4 0-16,7 6-3 16,0 5 4-16,-5 7-1 15,-5 2 0-15,-7-2 7 16,-14-6-10-16,-11-9 3 16,-12-8 0-16,0-4-4 15,-29-2 8-15,-27 1-4 16,-16-3 1-16,-19-7 13 15,-8-8-17-15,-15-11 3 16,11-9 0-16,6-12-5 16,18-10 5-16,23-6 0 15,9-2 0-15,18-4-5 16,10-14 5-16,19-5-24 16,0-3-17-16,37-2 20 0,29 1-39 15,19 5 60-15,0 6 0 16,-6 8 3-16,-17 8-11 15,-17 0 5-15,-14 15-5 16,-12 16 8-16,-13 13 0 16,0 16 30-16,-6 7 8 15,0 12-32-15,0 14 42 16,6 6-43-16,11 8-1 16,3 4 4-16,9 0-7 15,13 2-1-15,9-7 0 16,13-11 8-16,5-13-9 15,-3-15 1-15,-4-18 0 0,-10-12-4 16,-15-13 4-16,-12-13 0 16,-13-6 0-16,-6-5 13 15,0 0-11-15,5-9 20 16,-3-15-18-16,2-5 13 16,-1 1-14-16,-5 5-3 15,-4 1 1-15,2 6 7 16,-2 5-16-16,4 5-18 15,-2 4-95-15,-2 0-129 16</inkml:trace>
  <inkml:trace contextRef="#ctx0" brushRef="#br0" timeOffset="20118.97">21178 5847 286 0,'217'2'32'0,"-35"3"-32"16,-38 0-4-16,-38-3 1 0,-24-2-72 0</inkml:trace>
  <inkml:trace contextRef="#ctx0" brushRef="#br0" timeOffset="20871.39">24477 5592 694 0,'0'0'25'0,"283"-13"-21"16,-80 1-8 0,20 0 12-16,6 1-2 0,-10 1-1 15,-6 0-4 1,-8 0 22-16,-15 0-20 0,-10-1 12 15,-27 0-15-15,-21 1 14 16,-28-1-12-16,-32 2-2 16,-27 2 0-16,-18 1 28 15,-18 2-10-15,-5 1 28 16,-2 2-7-16,-2-2-36 0,4 3 10 16,-4-1-13-1,0 1-3-15,0 0-7 0,0 0-36 16,0 0-88-1,-17 0-240-15</inkml:trace>
  <inkml:trace contextRef="#ctx0" brushRef="#br0" timeOffset="23856.71">15621 14472 865 0,'0'0'0'0,"0"0"-4"0,0 0-3 0,0 0-12 0,213 0 19 0,-45 0 0 0,38-3 3 0,26-4-10 0,10 2 6 0,2 2 1 0,-9 0 1 0,-12 3 5 0,-20 0-6 0,-21 0 0 0,-21 0 0 16,-26 0-4-16,-26 0-7 15,-18 0-40-15,-17 0-64 16,-22 0-92-16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8-10T18:39:01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17509 5493 730 0,'0'0'6'0,"0"0"38"0,0 0 54 0,0 0-49 0,0 0-6 0,0 0-12 0,0 0 23 0,0-24-39 0,0 24-15 0,0 0 16 0,0 0-16 0,0 0 0 0,0 0-3 0,0 15-19 0,-7 7 21 0,-5 7-1 16,-3 7 2-16,3-1-1 0,2-1 2 15,3-3-1 1,5-3 0-16,2-2 11 16,0-6-15-16,0-2 4 15,0-6-1 1,7-5-16-16,26-4 15 0,37-3 2 0,35-10 2 16,53-16 11-1,36-14-12-15,31-5-1 0,15-3 0 16,-6 2 7-16,-24 7-7 15,-40 7 0-15,-42 9 13 16,-43 6-5-16,-31 7 9 16,-32 5-17-16,-13 3 1 15,-9 2 12-15,0 0-13 16,0 0 0-16,0 0 0 16,0 9-38-16,-13 9-43 15,-18 5-26-15,-12-4-219 16</inkml:trace>
  <inkml:trace contextRef="#ctx0" brushRef="#br0" timeOffset="7556.81">24076 5030 66 0,'0'0'76'0,"0"0"-63"0,0 0-12 0,0 0 13 0,0 0-11 0,0 0 4 0,0 0-6 0,-37 13-1 0,30-8 0 0,1-1 1 0,0 0 2 0,-4-1-6 0,-3-1 1 0,1 0-129 16</inkml:trace>
  <inkml:trace contextRef="#ctx0" brushRef="#br0" timeOffset="8353.19">24076 5030 596 0,'-25'-79'89'0,"25"78"-71"15,0-2 100-15,0 3-37 16,0 0-40-16,0 0-5 15,0 0-24-15,0 0 31 16,0 0-43-16,0 0 3 16,0 0-3-16,0 0 0 15,0 12-9-15,0 4 5 16,0 7 4-16,0 1-6 16,0-3 6-16,2-3 0 0,17-1-3 15,1 0 8 1,7-3-5-16,4-1 0 0,4-1 7 15,3-4-15-15,3-2 8 16,0-5-23-16,-4-1 21 16,-6 0-38-16,-8 0 29 15,-8-3 8-15,-5-12-2 16,-2-5-3-16,-8-2 8 16,0 0 0-16,0 3 1 15,0 0 2-15,0 3-3 16,0 5 2-16,0 4 12 15,0 4 0-15,0 3 4 16,0 0-14-16,0 0 9 0,0 0-13 16,0 3-3-1,0 11 0-15,0 5-1 0,0 3 0 16,0-1 4-16,4-1 0 16,15 0-8-16,6 0 13 15,12-3-5-15,8-4 0 16,7 0 6-16,2-4-14 15,0-5 8-15,-7-4 0 16,-10 0 1-16,-6 0 2 16,-6-10-3-16,-2-7 0 15,-11-4 10-15,1-3-18 16,-13-2 8-16,0 3 0 16,0-1 1-16,0 2 6 15,0 2-7-15,-4 2 0 0,-5 6 7 16,-1 3-12-16,4 5 5 15,4 4 0 1,-2 0-8-16,2 0 5 0,-9 3-16 16,-1 12-37-16,-1 6-7 15,7 1-3-15,6 0-4 16,0-2-17-16,23-1-14 16,14-6-117-16</inkml:trace>
  <inkml:trace contextRef="#ctx0" brushRef="#br0" timeOffset="8874.34">25196 5028 439 0,'0'0'137'0,"0"0"-105"0,0 0 31 15,0 0 33-15,0 0-47 0,0 0-15 0,0-30-30 0,0 30 7 0,0 0-22 0,0 0 8 0,0 7 3 0,-4 4-11 0,4 2 14 0,0 0-3 0,0-2 0 0,0 0 8 0,12 0-19 0,13-1 11 0,6-3 0 16,-2-4 0-16,2-3 5 0,-2 0-5 16,-4 0 0-1,0-6 10-15,-7-5-18 0,-1-1 8 16,-9-4 0-1,-8 1 3-15,0-4 2 0,0 2-1 16,0-1-4-16,-21 3 6 16,-1 2 2-16,1 4-7 15,0 5 4-15,1 4 25 16,-3 0-21-16,-2 0-5 16,-6 11-4-16,0 8-4 15,0 3-4-15,8 1 8 16,11 2-1-16,12 2-12 15,0 0 13-15,2 0 0 16,37-2 0-16,11-4-2 0,10-4-3 16,12-7 5-16,9-6 0 15,-1-4-11-15,-1 0-3 16,-2-18-54-16,-11-6-43 16,-4-6-86-16,-9-4-31 15</inkml:trace>
  <inkml:trace contextRef="#ctx0" brushRef="#br0" timeOffset="9365.89">26013 4827 17 0,'0'0'354'0,"-25"-89"-301"16,0 57 65-16,4 9-54 15,-1 10 31-15,15 6-31 16,3 6-16-16,2 1 9 16,-2 0-57-16,4 0 0 15,-2 11-5-15,2 14 4 16,0 8-10-16,0 7 20 0,0 2-9 15,0 0 4-15,0-2-1 16,0-2 7-16,0-3-10 16,0 0 3-16,8 0 5 15,3-3-2-15,1-4-6 16,-2-4 0-16,-3-5 12 16,-5-7-18-16,2-5 6 15,-4-4 0-15,0-3-11 16,0 0 16-16,0-10-5 15,0-14 0-15,0-4-19 0,8-3 12 16,11-3 7 0,16 3-2-16,6 4-9 0,9 5 16 15,10 8-5-15,6 5 0 16,6 6-2 0,-2 3-5-16,1 3 7 0,-9 17 0 15,-9 5-5-15,-11 3 10 16,-11 2-5-16,-19 1 2 15,-12 0 7-15,-6-1 2 16,-50-4-6-16,-22 0-1 16,-17-6 23-16,-15-5-25 15,3-5 1 1,9-6-3-16,18-4-15 0,14 0-25 16,18 0-57-16,21-6-78 15,9-7-327-15</inkml:trace>
  <inkml:trace contextRef="#ctx0" brushRef="#br0" timeOffset="10572.36">24603 5863 693 0,'0'0'4'0,"0"0"9"0,0 0 40 0,-182-45 6 0,153 45-33 0,4 0-17 0,-6 4-3 0,-6 13 1 0,-4 5-7 0,-1 7 0 0,9 6 7 0,-2 3-7 0,10 0 0 0,9-1 0 0,16-3-5 16,0-4 7-16,6-5-2 16,31-6 0-16,5-6 1 15,7-7-8-15,9-6 7 16,-2 0 0-16,12-10-4 15,-4-14 4-15,-8-4-2 16,-9-8-16-16,-13-4-29 16,-8-7 42-16,-13-4-3 15,-7-3 8-15,-4 2-6 0,-2 3 14 16,0 1-8 0,0 4 0-16,-8 8 5 15,-9 4 16-15,5 9-15 0,2 7 30 16,7 6-10-16,-1 6-15 15,2 3 0-15,2-1-11 16,-4 2 1-16,4 0-14 16,-2 6 11-16,2 15 0 15,0 10-4-15,0 6 10 16,0 2-4-16,0 4 0 16,0 3 8-16,8 4-8 0,19 0 0 15,4 3 0 1,8-4 6-16,13-5-1 0,4-6-5 15,12-7 0-15,2-10-32 16,3-6 3-16,-5-11-73 16,-2-4-8-1,-6 0-18-15,-10-14-78 0</inkml:trace>
  <inkml:trace contextRef="#ctx0" brushRef="#br0" timeOffset="11224.14">25390 5900 280 0,'0'0'166'0,"0"0"-124"0,-35-81 40 0,13 68-21 0,1 5 18 0,4 4-12 0,-1 4-39 0,1 0 14 15,-8 0-38-15,-6 10-4 0,-4 9 0 0,-2 5 1 0,6 4-5 0,2 5 4 0,4 1 0 0,13-3 3 0,10-4 1 0,2-3-5 0,0-5 1 0,18-3-1 16,9-5-8-16,6-6 9 0,5-5 0 16,-1 0 0-16,4-2 1 15,-2-12-2-15,1-4-13 16,-13-5-22-16,-9-4 34 16,-5-4-9-16,-9 0 11 15,-4 0-4-15,0 7 13 16,0 7-9-16,0 9 0 15,0 4 5-15,0 4 28 0,0 0-29 16,0 0-2 0,0 0 2-16,0 7-3 0,0 11-1 15,-11 4 0-15,5 8 2 16,6 0 0-16,0-1-2 16,4-2 0-16,25-4-3 15,2-7 7-15,2-3-4 16,7-7 0-16,-3-6-6 0,4 0-7 15,3-6-4 1,-7-12-42-16,10-6-24 0,-14-8-61 16,3-7-23-16,-5-3 85 15,-3-2 82-15,-5 1 8 16,-10 2 11 0,-7-1 22-16,-6 5 35 0,0 6-30 15,0 5 9-15,-19 9-14 16,3 7-8-16,9 6-3 15,3 4-30-15,4 0-2 16,0 0-4-16,0 7-30 16,0 6 25-16,0 4-99 15,0 0-48-15</inkml:trace>
  <inkml:trace contextRef="#ctx0" brushRef="#br0" timeOffset="11795.93">25889 5785 479 0,'0'0'144'0,"0"0"-143"0,0 0 3 0,0 0 2 0,0 0-6 0,0 0 0 0,-7-83 4 0,7 60 2 0,0 0 1 0,0-2 21 0,0 3 7 0,0 2-5 0,0 2 20 0,-4 2-11 0,-2 1-36 15,-2 2 27-15,4 3-24 16,4 4 8-16,-2 2 21 15,2 3-32 1,0 1 19-16,0 0-22 16,0 0 4-16,0 0-21 0,-5 17 16 15,3 11 1-15,2 9-1 16,0 4 12-16,0 1-13 16,0 2 2-16,2 0 0 15,15 1 1-15,-3 3 1 16,5-3-2-16,4 0 7 0,0-4-7 15,-5-8-61 1,-5-11-155-16</inkml:trace>
  <inkml:trace contextRef="#ctx0" brushRef="#br0" timeOffset="12903.12">25787 5880 757 0,'0'0'5'0,"0"0"9"16,0 0-13-16,0 0 1 15,240-49-1 1,-141 41 3-16,3 3-4 0,-11-1 0 16,-13 0-19-16,-20-1 18 0,-17-1-40 15,-10-1 13 1,-12-3 27-16,-13-1-6 15,-6-1 7-15,0 0 0 16,0 0 0-16,-21 1 12 0,-3 3-7 16,-5 4 20-16,4 4 59 15,0 2-80-15,-6 0 9 16,-8 5-13-16,-5 13 6 16,-3 5 5-16,3 4-8 15,9 4 7-15,11 0 1 16,11-1-1-16,11-1-9 15,2 0-1-15,0-5 0 16,21-3-3-16,18-5 3 16,6-7 0-16,9-6-4 15,-4-3 3-15,8 0-4 0,-13-10-35 16,-3-8-24-16,-11-3 51 16,-15-5-10-16,-10-1 23 15,-6 2 12-15,0 3-8 16,0 3 14-16,0 6 16 15,0 6-7-15,0 4 23 16,0 3-12-16,0 0-22 16,0 0-13-16,0 0-3 15,0 9-1-15,0 9-13 16,0 7 14-16,0 5-9 16,0 0 9-16,23-3 0 15,8-6 0-15,2-4 4 16,8-9-7-16,1-6 3 15,7-2-44-15,1-5 13 16,8-14-107-16,-2-12 13 16,-3-5 22-16,-9-4 82 0,-19-4-41 15,-7 2 62-15,-7-4 52 16,-5-3 53-16,-6-1-61 16,0 4 26-16,-6 5-1 15,-17 12-13-15,2 9 36 16,1 8-19-16,11 7-39 15,3 2 38-15,2 3-52 16,4 0-15-16,0 0-5 0,-2 3-15 16,-4 15 1-1,-5 10 6-15,5 9 8 0,0 4-5 16,6 3 5 0,0 1 0-16,0 1-2 0,0 1 13 15,0 0-12-15,0-4 1 16,10-3 0-16,-8-6-4 15,2-11 4-15,-4-6 0 16,0-7-3-16,3-5 2 16,-3-4-2-16,4-1-27 15,-2 0 4-15,4-13 20 16,4-9-7-16,3-9 10 16,9-5-10-16,9 3 16 15,7 3-6-15,15 6 3 0,3 10-1 16,0 4-14-16,-4 7 15 15,-9 3 0-15,-8 0-8 16,-8 7 4-16,-8 13 2 16,-3 5 0-16,-14 6 2 15,-2 3 3-15,0-1 3 16,-37-2-6-16,-10-6 11 16,-3-5 2-16,2-7-17 15,11-5 4-15,12-5-60 16,19-3-20-16,6 0-72 15,0-20-108-15</inkml:trace>
  <inkml:trace contextRef="#ctx0" brushRef="#br0" timeOffset="13867.49">27642 5695 551 0,'0'0'70'0,"0"0"1"16,0 0 13-16,0 0-6 0,0 0-33 0,0 0-25 0,-73-10-9 0,44 17-10 0,-4 8-1 0,-2 8 1 0,4 4-1 0,6 2 9 0,2 3-9 0,13-1 7 0,10-3 2 0,0-1-14 0,0-3 5 0,27-5 0 0,6-5-3 0,8-5 3 0,1-5 0 0,-5-4-1 15,4 0-17-15,-8 0 0 16,-4-13-6 0,-4-3 6-16,-6-5 10 0,-7-6 8 15,1-3 0-15,-3 1 0 16,-2 0 12-16,-4 9-12 16,-2 6 0-16,-2 7 0 15,0 6 54 1,0 0-32-16,0 1 6 0,0 0-3 0,0 0-15 15,0 2-20 1,0 16 10-16,0 8 0 16,0 5-6-16,0 1 6 0,0-2 0 31,11-4 0-31,11-5 13 0,5-9-19 16,-2-3 6-16,10-8 0 0,7-1-17 15,7-1 17-15,7-18-37 16,4-6-33-16,-6-6-25 15,2-6 42-15,-5 2 0 16,-20 0 39-16,-12 5 5 16,-19 6 10-16,0 9-1 15,0 6 59-15,-19 3-29 16,1 5 28-16,-5 1-17 16,0 0-21-16,-2 0-3 15,1 10-11-15,-1 6-6 0,6 4 5 16,13 2 2-16,6 2-13 15,0 0 6 1,0 1 0-16,25 0-8 0,6 4 8 16,0-1 0-1,-2 3 0-15,2-1 14 0,-7 0-16 16,1-4 2 0,-8-2 0-16,-11-2 1 0,-2-4 2 15,-4-6-3-15,0-3 10 16,0-6 2-16,0-2-5 15,0-1-7-15,0 0 6 0,0 0 7 16,15-7-13 0,16-11-33-16,20-10 12 15,13-7-31-15,13-4-5 16,-3-9-23-16,-10-1 2 0,-18-1 57 16,-13 8 6-16,-21 7 15 15,-12 8 25 1,0 7-7-16,-4 8 65 15,-31 4 15-15,-4 6-54 0,-13 2 23 16,-4 0-65-16,-4 7 4 16,7 13 9-16,9 6-3 15,11 8-12-15,10 7 0 16,13 1-3-16,10 4-7 0,0-4 10 16,4-4-79-1,9-7-136-15</inkml:trace>
  <inkml:trace contextRef="#ctx0" brushRef="#br0" timeOffset="14528.47">25306 6663 593 0,'0'0'63'0,"0"0"-3"0,0 0 40 0,0 0-36 16,0 0-35-16,0 0-9 0,-186-7 20 0,136 24-38 0,2 5 19 0,5 4-21 0,6 2 1 0,12 3 4 0,9-2-2 0,16-3-3 0,0 1 0 0,2-4 3 0,33 1-6 15,8-4 3-15,11 2 0 16,0-1-5-16,-1-3 10 15,-9-2-5-15,-13-4 0 16,-13-3 8-16,-13-5-12 16,-5 0 4-16,0 2 0 15,-7 1 13-15,-30 6-10 16,-15-2 3-16,-3 2 2 0,1-3 4 16,10-5-14-16,16 1 2 15,15-5-19-15,11 1-20 16,2-2-55-16,19-3-88 15,30-14-30-15</inkml:trace>
  <inkml:trace contextRef="#ctx0" brushRef="#br0" timeOffset="14975.74">25587 6889 679 0,'0'0'45'0,"0"0"84"0,0 0-58 16,0 0-17-16,0 0-26 31,0 0-18-31,0 0-19 0,0 0 9 0,0 0-11 16,6 6 2-16,11 3 11 15,-3-2-2-15,5-3 0 16,3-1 13-16,3-3-13 16,0 0 0-16,8 0 0 15,0-8 3-15,2-3-3 16,-4-2 0-16,-8 0-1 0,-11 0 7 15,-12 1-10 1,0-1 4-16,0 2 0 16,-16 1-3-16,-9 5 3 0,-4 2 0 15,2 3-2-15,-4 0 5 16,-8 0-3-16,6 8 0 16,-2 6 1-16,6 3-5 15,8 3 5-15,5 3-1 16,9 2 0-16,7-1 10 15,0 1-17-15,25-1 7 16,17-1 0-16,1-5-21 16,11-2 14-16,8-8-72 15,-9-5-31-15,-3-3-75 16,-15 0-167-16</inkml:trace>
  <inkml:trace contextRef="#ctx0" brushRef="#br0" timeOffset="15291">25951 6897 592 0,'0'0'50'0,"0"0"44"0,0 0-17 0,0 0-34 0,0 0-16 0,0 0-3 0,66-39-16 0,-25 39-4 0,3 10-4 0,3 10 0 0,-1 2 1 0,-11 3 5 0,-4 4-2 0,-13-4 9 0,-11-1-7 0,-7-7 5 0,0-9-11 0,0-3 0 0,0-4 13 0,0-1-9 0,0 0 2 16,0-11 2-1,0-11 5-15,0-7-15 0,4-2 2 16,14-3 0-16,7 5-9 16,6 3 9-16,8 3 0 15,11 8-4-15,12 5-25 16,2 6-49-16,-8 4-18 15,-9 0-168-15</inkml:trace>
  <inkml:trace contextRef="#ctx0" brushRef="#br0" timeOffset="15625.33">26757 6855 800 0,'0'0'12'15,"0"0"109"-15,0 0-65 16,0 0 41-16,0 0-51 16,0 0-36-16,-6-26-20 15,6 28 5-15,0 10-16 16,0 8 11-16,0 3 17 16,0-2-7-16,6-3 0 15,6-5 10-15,-1-4-17 16,-3-7 7-16,-2-2 0 15,4 0 5-15,11-2 1 16,12-16 0-16,13-5 3 0,1-7-3 16,-3-1-12-1,-3-3 5-15,-4-1-29 16,0 1-2-16,-4 5-47 16,-2 9-20-16,-6 7-7 0,-6 10-47 15,6 3-65-15</inkml:trace>
  <inkml:trace contextRef="#ctx0" brushRef="#br0" timeOffset="16091.19">27462 6714 634 0,'0'0'78'16,"0"0"47"-16,0 0-23 15,0 0 16-15,0 0-63 16,0 0-41-16,0 0 16 0,0 0-30 15,0 0-7-15,0 6 6 16,0 8-17-16,4 1 16 16,10 0 2-16,3 0 0 15,6-4-3-15,-3-4 6 16,3-2-3-16,2-5 3 16,4 0 13-16,4 0-16 15,8-13 0-15,3-3-13 16,-9-3 10-16,-10 1-15 15,-15 0 2-15,-10 0 15 16,0-1-30-16,-4 2 28 16,-27 5-4-16,0 2 7 0,-7 4-8 15,-3 4 8 1,-2 2 0-16,1 0-1 0,5 0 7 16,0 9-8-16,10 7 2 15,2 3-3-15,7 6-10 16,16 0 13-1,2 0 0-15,0 1-5 0,24-3 6 16,20-3-5-16,18-3 4 16,10-4-16-1,5-5-13-15,-5-5-98 0,-14-3-57 16,-11 0-177-16</inkml:trace>
  <inkml:trace contextRef="#ctx0" brushRef="#br0" timeOffset="16377.19">28026 6668 613 0,'0'0'73'0,"0"0"-58"0,0 0 97 15,0 0-63-15,180 9-22 0,-139 18 11 0,-4 5-28 0,-4 5 31 0,-4-3-25 0,-10-3-14 0,-9-4 17 0,-10-7-12 0,0-8-7 0,0-5 20 0,0-5-19 0,0-2 22 0,0 0-15 0,0-11 16 0,0-11 22 0,7-8-45 0,13-6-1 0,20-5 0 0,3-5-7 16,17-3 7 0,12 0-59-16,9-2-58 0,14-1-53 15,2-3-340-15</inkml:trace>
  <inkml:trace contextRef="#ctx0" brushRef="#br0" timeOffset="16977.65">29413 5260 702 0,'0'0'14'0,"-25"-73"-9"0,25 34 46 16,0-5-1-16,0-4-24 16,40-2 14-16,19-3-37 15,20-5-2-15,12 1-1 16,4 5 7-16,4 7-8 15,-2 13 1-15,5 6 0 0,-5 12-10 16,-6 10 10 0,2 4 0-16,-2 3-7 0,-2 18 14 15,-9 7-7 1,-3 10 0-16,-19 9-2 0,-11 9-5 16,-12 12 10-16,-12 12-3 15,-15 12 0 1,-8 11 17-16,0 9-24 0,-2 6 7 15,-27 8 0-15,-12 10-2 16,-13 9 3-16,-4 3-1 16,-8 1 0-16,-6-3 7 15,-5-5-11 1,3-9 4-16,2-13 0 0,12-10 6 16,8-3-4-16,13-9 24 15,2-5 5-15,-1-10-24 0,3-11 11 16,-4 0-16-1,-7-2 1-15,-9 3 23 0,-20 0-17 16,-7-4-1-16,-18-2-2 16,-18-4 7-16,-10-4-18 15,-35 0 5-15,-40-3 0 16,-49-3-3-16,-58 1-79 16,-43-1-249-16</inkml:trace>
  <inkml:trace contextRef="#ctx0" brushRef="#br0" timeOffset="20958.88">27090 4828 515 0,'0'0'100'0,"0"0"-72"0,0 0 63 0,0 0-41 0,0 0-47 0,0 0 29 0,0 0-30 16,2-1 15-16,4-8-2 0,4-6-5 0,3-7-11 0,11-5 1 0,1-6 0 0,0 1-6 0,8-1 7 0,-6 0-1 0,8-1 0 0,0 1 12 0,-4 5-15 15,-6 4 3-15,-6 4 0 16,-1 3 14 0,-7 3-11-16,-3 2-3 0,-2 2 1 31,0 0 12-31,-6 1-17 0,0 4 4 0,0 2 0 15,0 3-2-15,0 0 2 16,0 0-18-16,0 0-44 16,-6 10-39-16,-13 4 33 15,-5-3-100-15</inkml:trace>
  <inkml:trace contextRef="#ctx0" brushRef="#br0" timeOffset="25359.5">29351 5688 574 0,'0'0'35'0,"0"0"30"0,0 0 39 0,0 0-52 0,0 0-1 0,0 0-11 0,0 0-21 0,-10-6 19 0,10 5-23 0,0-1-10 0,0-2 28 0,0-3-23 0,0-2 5 0,12-6-15 0,13 0 3 0,6-4-10 16,8 0 7-16,0-2 0 16,9-2-7-16,12-1 14 15,2-4-7-15,10-5 0 16,1-4 1-16,7-2-3 0,-3-2 2 31,-9 3 0-31,-8 7-7 0,-10 7 11 0,-15 6-4 16,-6 7 0-1,-15 2 11-15,-4 5-19 0,-7 2 8 16,-3 2 0-16,0 0-8 16,0 0 16-16,0 0-8 15,0 0 0-15,0 0-16 16,0 0 12-1,0 0-21-15,0 0-24 0,0 0 22 16,0 0-35-16,0 0 8 16,0 0 3-16,0 6 2 15,0 1-36-15,0-1-25 16,0-1-91-16</inkml:trace>
  <inkml:trace contextRef="#ctx0" brushRef="#br0" timeOffset="26705.5">29407 5641 332 0,'0'0'295'0,"0"0"-293"0,0 0 40 0,0 0 33 0,0 0-52 0,0 0-16 0,2-1-5 0,2 1-2 0,-2 0 0 0,2 0-13 0,5 3 6 0,11 10 1 0,-5 4 6 0,3 2 15 0,1 4-11 16,-3 1 11-16,3 1 4 15,-2 0-19-15,1 5 17 16,-3-2-17-16,-3 5 0 16,0-2 16-16,3-4-11 15,-3-2-3-15,1-4-2 16,-7-1 9-16,2-3-12 0,-2-2 3 15,1-2 0 1,-3 0 3-16,-4-2-2 16,0-2-2-16,2-1-59 0,-2-2-107 15,0-5-168 1</inkml:trace>
  <inkml:trace contextRef="#ctx0" brushRef="#br0" timeOffset="29102.48">29523 5650 525 0,'0'0'107'0,"0"0"-95"0,0 0 28 0,0 0 10 0,0 0-48 0,0 0-2 0,35 0-2 0,8 0-3 0,17 0 10 0,8 0-1 0,5 0 13 0,-5 0-7 0,-8 0 29 0,0 0-32 0,-11 0 15 16,3 0-17-16,-13 0 1 16,-1 0 3-16,-10 0-9 15,-5 0 0-15,-4 0 2 16,-5 0 4-16,-3 0-6 15,-5 0 0-15,0 0 5 16,0 0-12-16,5 0 7 16,1 0 0-16,2 3-7 15,-1 1 3-15,-1 2-56 16,-1-2-51-16,-9 0-130 0</inkml:trace>
  <inkml:trace contextRef="#ctx0" brushRef="#br0" timeOffset="30086.58">30110 5131 575 0,'0'0'28'0,"0"0"-22"0,0 0 9 0,0 0-1 0,-29-75 14 0,58 67-28 0,16 3 7 0,15 2-16 0,6 2 9 0,0 1 0 0,-4 0 0 0,-4 1 1 0,-6 9-1 0,2 4 0 0,-1 4 8 16,1 5-16-16,-4 4 8 15,-1 4 0-15,-1 6 7 0,-11 4-1 16,-8 2 0 0,-10 7-4-16,-7 2 5 15,-8 0 8-15,-4 3 0 16,0 0-6-16,0 0 19 0,-16-2-13 16,-7-2 5-16,-4 2-2 15,-8 6-14 1,-6 0 22-16,-3-1-23 15,-5-3-3-15,5-11 5 0,-3-7 0 16,5-6-4-16,7-7-1 16,4-6 3-16,4-2-7 15,5-6 4-15,-1-5 0 16,10 1 18-16,-1-3-13 16,-3 0 0-16,-1-2-5 15,-13 1 10-15,-17-1-11 0,-14 3 1 16,-27 2 0-1,-14 2 3-15,-15 3 3 16,-12 2-6-16,6 3 0 0,8-1 4 16,9 2-9-16,22 1 5 15,13 3-18-15,16-2-44 16,12-2-130-16</inkml:trace>
  <inkml:trace contextRef="#ctx0" brushRef="#br0" timeOffset="31531.61">29078 6720 669 0,'0'0'80'0,"0"0"-79"0,0 0-1 0,0 0 0 0,0 0 0 0,0 0-18 0,25 33 18 0,-4-14 0 0,8 1 1 0,2 2 23 0,4 3-18 0,2 4 11 0,6 3 15 0,9 6-26 0,4 5 5 0,4 3-11 16,-4-1 11-16,6-1-1 15,-9-6-10-15,-9-6 0 16,-5-3 7-16,-14-5-1 16,-4-5-6-16,-3-2 0 15,-1-3 7-15,-5-1-15 0,-2-3 8 16,-3-1-10-1,-1-2-77-15,-4-6-134 16</inkml:trace>
  <inkml:trace contextRef="#ctx0" brushRef="#br0" timeOffset="32170.28">29091 6777 509 0,'0'0'35'0,"0"0"-12"0,0 0 28 0,0 0 9 0,0 0-24 0,0 0-23 0,0-18-4 0,0 18-18 0,-5 14 7 0,-9 12 2 0,-3 3 0 0,-5 5 6 0,3 3 1 0,-2 5 15 16,-1 10-11-16,5 6 3 15,-1 3-8-15,-3 1-4 0,-2-4 30 16,5-5-31 0,1-2-1-16,-4-2 16 15,-1-1-13-15,-7 0 5 16,-2-5-8-16,4-2 3 0,-2-4-9 16,4-1 8-1,6-2-2-15,3-4 3 0,3-7 1 16,5-6-8-16,-2-4-46 15,4-6-63-15,2-4-11 16,-9-3-230-16</inkml:trace>
  <inkml:trace contextRef="#ctx0" brushRef="#br0" timeOffset="32601">29169 6889 602 0,'0'0'19'0,"0"0"-2"15,0 0-17 1,0 0 11-16,0 0-11 16,0 0 7-16,0 58-1 15,0-36-6-15,0 6 4 0,0 3 40 16,0 4-35-16,0-1 10 16,13 5 10-16,1-3-12 15,5 0-1 1,5-2 0-16,3-4-11 0,4-1 5 15,2-1-5 1,3-1-5-16,-1-2 0 0,-4-2 9 16,0 0-10-16,-7-3 1 15,-5 0-14-15,-2-1-13 16,-11-6-163-16</inkml:trace>
  <inkml:trace contextRef="#ctx0" brushRef="#br0" timeOffset="42473.62">24003 4593 587 0,'0'0'0'0,"0"0"2"0,0 0 20 0,0 0 6 0,0 0-12 0,0 0 14 0,0 0-14 0,-60-33 1 0,36 32-17 0,-7-1 0 0,0 1 13 0,-11 1-7 0,-5 0-5 16,-5 0-1-16,-6 0 10 0,2 0-18 0,3 4 8 15,5 2 0-15,11 1 4 16,0 2-1-16,8 2-3 15,4 3 0-15,4 4 8 16,1 5-16-16,5 5 8 16,3 6 0-16,1 5-1 0,5 4 1 15,6 2 0-15,0 2-1 16,0-1 8-16,19 5-14 16,10 6 7-16,8 4 0 15,4 7 1-15,3 4 0 16,3 3-1-16,1 6 0 15,-5 0 10-15,-1 7-7 16,-11 1-3-16,-11 1 0 16,-9 2 4-16,-11-5-1 15,0-2-3-15,-5-7 21 16,-15-5-21-16,-11 4 25 16,-4 4-11-16,-7 2-12 0,9-3 29 15,-2-5-29-15,12-5 4 16,9-10-6-16,3-8 12 15,9-5-14-15,2-10 2 16,0-9 0-16,0-7 5 16,0-5 4-16,0-4-7 15,0 0 7-15,0-4 3 16,0-1-9-16,15-2-3 16,3 0 0-16,5-1 9 15,8 2-5-15,11 2-4 0,5 5 4 16,15 10 11-1,6 6-12-15,3 4-3 16,-9 2 6-16,-9-6-4 16,-9 0 1-16,-9-1-3 15,-2-3 0-15,0 1 2 0,-6-3-5 16,2-5-172-16,-10-10-337 16</inkml:trace>
  <inkml:trace contextRef="#ctx0" brushRef="#br0" timeOffset="57412.79">22943 5067 686 0,'0'0'9'0,"0"0"14"0,0 0 53 0,0 0-31 0,0 0 4 0,0 0-38 0,0 0 11 0,0 0 19 0,0-8-40 0,0 8 10 0,0 0-11 0,0 1-1 0,0 12-9 0,0 6 8 0,0 4 2 0,0 0 5 16,0-2 2-16,0-3-7 16,0-1 0-16,0-4 1 15,0-3-6-15,0-2 5 16,0-5 0-16,0-2 1 0,0-1 6 15,4 0-10-15,2 0 3 16,13-6 0-16,18-17 20 16,23-10-20-16,14-6 0 15,17-5 0-15,11-1 11 16,-5-1-18 0,10 3 7-16,-16 3 0 0,-16 10 4 15,-19 4-4-15,-15 9 0 16,-18 5 8-16,-15 7 0 15,-4 2-7-15,-4 3 2 0,0 0 0 16,0 0 6 0,0 0-9-16,0 0 0 0,0 0-1 15,0 0-2-15,0 0-2 16,0 0 0 0,0 0-17-16,0 0 16 0,0 0-15 15,0 0 7 1,0 4 7-16,0 2-21 0,0 4-3 15,0-2-38-15,0 1-69 16,-12-2-97-16</inkml:trace>
  <inkml:trace contextRef="#ctx0" brushRef="#br0" timeOffset="59098.62">27193 4757 687 0,'0'0'67'0,"0"0"-66"0,0 0 19 0,0 0 19 0,0 0-39 0,0 0 2 0,14-2-5 0,-7 2 6 0,7 6-7 0,-1 5 4 0,7 3 0 0,5 5 21 0,8 1-18 0,0 5 6 0,4 2 10 0,-2 1-13 16,1 1 1-16,-5 0-7 0,0 1 1 16,0-1 17-1,-7 1-17-15,3 3 8 0,-2 0-2 0,-4-1-5 16,2 2 4-1,-5-3-6-15,5 2 0 0,-2-4-1 16,1-3 6-16,-3-6-5 16,-3-7 0-16,-1-3-8 15,-3-4-1-15,1-6-68 16,-1 0-64-16,-12-2-130 16</inkml:trace>
  <inkml:trace contextRef="#ctx0" brushRef="#br0" timeOffset="59945.28">27365 4809 201 0,'0'0'232'0,"0"0"-225"0,0 0 60 0,0 0 19 0,0 0-59 0,0 0 6 0,0 1-11 0,-3 0 14 0,3-1-1 0,-4 0-28 0,4 0 17 0,0 0-15 0,0 0-1 0,0 0 22 0,0 0-24 15,0 0 12-15,11 0 7 16,20-1-2-16,22-7 16 16,16-5-17-16,26-1-19 15,16 0 22-15,22-5-25 16,13 4 13-16,5-1 1 16,0 1-12-16,-10 2 8 15,-13 3-6-15,-21 2-4 16,-26-1 16-16,-17 2-14 15,-25 1 13-15,-12 2 4 16,-12 4-16-16,-9 0 11 16,-6 0-13-16,0 0 1 15,0 0 14-15,0 0-14 0,0 0-2 16,0 0 0-16,0 0 9 16,0 0-14-16,0 0 5 15,0 0 0-15,0 0-5 16,0 0 5-16,0 0 0 15,0 0-3-15,0 0-46 16,0 0 3-16,0 0-25 0,-2 0-43 16,-15 2-39-1,-7 0-165-15</inkml:trace>
  <inkml:trace contextRef="#ctx0" brushRef="#br0" timeOffset="62861.19">29767 3759 575 0,'0'0'104'0,"0"0"-99"0,0 0 11 0,0 0 25 0,0 0-36 0,0 0-5 0,0 0-14 0,6 41 14 0,-2-13 0 0,-4 3 8 0,0 5 20 0,2-1-13 0,4 4 12 0,4 1-12 0,9-4-13 16,4 0 7-16,2-4-9 0,12-2 1 15,6-5 0 1,5-4 3-16,8-4-3 0,-3-7 0 16,3-6 5-1,8-4-6-15,-2 0 0 16,6-3 0-16,-1-11-3 0,-3-5-4 15,-8-2-11-15,-13-4 9 16,-8 0 9-16,-16 0 0 16,-7-3 0-16,-12 0 0 15,0 3 26-15,-2 1-20 16,-31 7 18-16,2 3 3 16,0 5-21-16,6 7 4 15,2 2 2-15,-1 0-8 16,-1 7-5-16,-6 10 1 0,0 7 0 15,6 5-2-15,2 4 1 16,5 3-6-16,5 3 7 16,9 3-5-1,4 5 1-15,0 1 8 0,0 2 1 16,0 5-5-16,-2 2-4 16,-23-2-25-16,-20-4-225 15</inkml:trace>
  <inkml:trace contextRef="#ctx0" brushRef="#br0" timeOffset="76457.39">24138 7254 694 0,'0'0'22'0,"0"0"50"0,0 0 32 0,0 0-48 0,0 0-42 0,0 0-10 0,0 0-8 0,-27 18-1 0,27 1 5 0,0-2 2 0,0-3-1 0,0-4-1 0,0-4 0 0,0-2 8 0,21-3-5 0,20-1-3 16,21 0 3-16,27-10 18 15,10-8-19-15,4-2 2 16,-12 0-4-16,-14 1 7 16,-21 2-11-16,-15 3 4 15,-16 5 0-15,-13 5-2 16,-6 2 7-16,-6 2-5 0,0 0 0 15,0 0-17-15,0 0-4 16,-6 0-40-16,-23 9-8 16,-2 0-13-16,-6-2-65 15,0-2-150-15</inkml:trace>
  <inkml:trace contextRef="#ctx0" brushRef="#br0" timeOffset="77068.11">22916 6426 659 0,'0'0'16'0,"0"0"43"0,0 0 40 0,0 0-52 0,0 0-5 0,0 0-14 0,56-41-25 0,25 23 6 0,14-2 4 16,2 3-11-16,0 1 12 0,-6 6-14 0,-19 3 1 0,-10 5-2 0,-20 0 3 0,-5 2-2 15,-14 0 0-15,-9 0-34 16,-8 0-13-16,-6 6-38 15,0 2-15-15,0 3 15 16,-12 1-48-16,-9-1-70 16</inkml:trace>
  <inkml:trace contextRef="#ctx0" brushRef="#br0" timeOffset="81317.36">25384 5558 493 0,'0'0'14'0,"0"0"0"0,0 0 26 0,0 0 10 0,0 0-23 0,0 0-15 0,-144-30 13 0,108 29-20 0,-5 1 5 0,-4 0 6 0,-7 0-16 0,-4 0 15 0,-6 0-14 0,-2 4-1 0,-4 5 8 0,-5-1-8 16,-1 2 1-16,2 2-1 15,-1-3 1 1,1 3-2-16,6 0 1 0,-2 2 0 16,-3 0-2-16,-3 4 6 15,2-1-4-15,-1 1 0 16,-1 0 1-16,4-1-6 16,1 0 7-16,1 0-2 15,-2-2 0-15,8 1 0 16,0 1 0-16,2 0 0 15,0 0 2-15,10 4-4 16,-8-2 2-16,13 1 0 0,-7 2-4 16,7-3 7-16,-1-1-3 15,3 2 0-15,2 0 3 16,1-4-6 0,-1 1 3-16,6-3 0 0,-2 1-1 15,6-1 1 1,0 1 0-16,6-1 0 0,-4-2 4 15,10 1-10-15,1-1 6 16,1 1 0-16,3 0-2 16,-3 0 3-16,1 0-1 15,1 1 0-15,3-2 1 16,1 1-6-16,3-2 5 16,-2 1 0-16,3-1-1 15,7 0 2-15,0 1-1 0,0-3 0 16,0 2-5-16,0 1-2 15,19-1 7-15,6-1 0 16,4 1-2-16,14-1 6 16,-1-1-4-16,13-1 0 15,9-2 5-15,5-1-4 16,15 0 0-16,1-1-1 16,0 0 6-16,0 0-2 15,-5-1-1-15,5 1-3 0,0-1 0 16,-7 0-3-1,1 1 4-15,-5-2-1 16,3 0 0-16,1 0 3 0,1-2-4 16,6 1 1-16,-1-1 0 15,9 0-1-15,5 0 1 16,-3 0 0-16,-2 0 0 16,-2 0 6-16,-7 0-9 15,-1 0 3-15,-13 0 0 16,-6 0 2-16,-2 0-2 15,-2 2 0-15,7-1-2 16,5-1 6-16,0 0-4 16,-1 2 0-16,1-2 1 15,-2 0-3-15,-4 0 2 16,-2 0 0-16,1 0 1 0,1 0 1 16,-4 0-2-1,4 0 0-15,-4 0 0 16,4 0-3-16,0 0 3 0,0 0 0 15,7 0 0-15,-1 0 2 16,2 0-2-16,-1 0 0 16,-7 0 1-16,0 0-9 15,-4-3 8-15,0 1 0 16,-2-1 0-16,0 2 7 16,2-2-8-16,-2 0 1 15,2 0 0 1,2 1-4-16,-4-1 4 0,-2 0 0 15,2 1 2-15,0 0 0 16,0 0-2-16,0 1 0 16,-5-1 0-16,-1 1-2 15,-4 0 3-15,-3 1-1 0,-7-2 0 16,-1 2 2-16,-2-1-2 16,4 0 0-16,3-1 0 15,3 1-2-15,-1-1 2 16,1 0 0-16,-3-1-1 15,-3 1 5-15,-6 0-4 16,-2-1 0-16,3-1 1 16,-1 1-2-16,-4 0 1 15,10-1 0-15,4 1 0 16,9-1 2 0,6-1-2-16,2 1 0 0,2-2 4 15,-8 2-9-15,0-2 5 0,-9 1 0 16,-5-1 1-16,-1-2 4 15,-2-2-5 1,3 0 0-16,-1-1 2 0,-4-2 2 16,-2 0-3-16,-1-1 0 15,-3 0 7-15,-3 0-3 16,-5 0 0-16,-8-1 5 16,-3 0-2-16,-8 0 21 15,-4 0-19-15,0 0 3 16,0-2-4-16,0-1 0 15,-6-2-9-15,-11 0 0 0,3-1 4 16,-3 2 13 0,-1-4-15-16,1 1 2 15,-1 4 17-15,3-3-20 0,-7 0 11 16,-3-2-12-16,-6 1 6 16,-7-1-3-16,-7-2-1 15,-11 1 0-15,-12 0 0 16,-4 0 7-16,-5 3-9 15,9 2 0-15,8 2 0 16,6 2-7-16,9 0 7 16,-3-1 0-16,1-1 1 15,-3 1 6-15,0 4-7 16,-7 1 0-16,1 2 0 16,-4 2-10-16,0 3 10 15,2 2 0-15,0 1-1 0,-4 1 6 16,2 0-6-16,-2 0 1 15,2 0 0-15,-2 0-2 16,4 0 2-16,-2 0 0 16,5 0 0-16,-1 0 5 15,-4 0-8-15,-8 0 3 16,-5 0 0-16,-3 0-4 16,-3 0 5-16,1 0-1 15,-3-3 0-15,0 0 6 16,-1 0-11-16,-3 0 5 15,-2 3 0-15,2-1-3 16,1 1 3-16,1 0 0 16,4 0-5-16,5 0 5 0,6 0-2 15,2 0 2-15,-1 0-2 16,-1 3-7-16,-8 0 9 16,-5 0 0-16,-8-1-4 15,2-2-11 1,5 2 11-16,-3-2 0 15,6 0 4-15,9 0-6 0,0 0 10 16,4 0-4-16,4-3 0 16,0 2 5-16,-9 1-8 15,-1 0 3-15,-6 0 0 16,-9 0-7 0,12 0 7-16,-1 0 0 0,16 0 3 15,10 0 2-15,13 0-6 0,14 0 1 16,9 0 0-16,10 0-7 15,2 0 7-15,2 0-23 16,0 0-61-16,0 2-50 16,0 0 23-16,0-2-162 15</inkml:trace>
  <inkml:trace contextRef="#ctx0" brushRef="#br0" timeOffset="82180.47">18459 7383 540 0,'0'0'331'0,"0"0"-328"0,0 0 2 0,0 0 37 15,0 0-25-15,0 0-9 0,-177-2-8 0,117 26 0 0,0 3 0 0,16 0 0 0,13 3 0 0,9-2 0 0,22 1-4 0,0 1 0 0,12-2 3 0,29 0 1 0,9-2 1 0,6-1-1 0,4-2 0 0,-7-2 0 16,-9-3 13-16,-15-3-18 0,-17-3 5 16,-12-3 0-16,0-1 3 15,-4-1 4-15,-29 1 6 16,-19 1 7-16,-16-1-16 15,6-3-3-15,-2-4-1 16,12-1-31-16,13-4-66 16,20-19-161-16</inkml:trace>
  <inkml:trace contextRef="#ctx0" brushRef="#br0" timeOffset="82430.49">18573 7314 779 0,'0'0'33'16,"0"0"14"-16,0 0 50 16,0 0-46-16,0 0-10 15,0 0-41-15,-4-13-9 0,4 41-2 16,0 11 11 0,19 8 0-16,-1 5 0 0,-1 1 0 15,-5 0-2-15,7 1 8 16,-9-3-10-1,-2-4 4-15,-4-2-42 16,-1-11-82-16,-3-7-131 0</inkml:trace>
  <inkml:trace contextRef="#ctx0" brushRef="#br0" timeOffset="83021.32">18610 7697 814 0,'0'0'57'16,"0"0"-50"-16,19-73-4 0,28 49 13 16,20 3-12-16,7 1-5 15,17 1 1-15,0 3-3 16,0 0-5-16,-6 1 8 16,-7-1-18-16,-16 2 11 15,-14 0-32-15,-7-2 19 16,-20 4 4-16,-11-1 16 15,-8 2 2-15,-2 2 1 16,0 2 8-16,0 1 27 16,-21 4-18-16,-7 2 9 15,-3 0-29-15,-5 0 7 16,12 0-3-16,-1 10-1 0,2 2-3 16,2 7 7-16,-3 5-4 15,-5 4 6 1,10 3-7-16,0 3 1 0,7-2 7 15,8-2-9-15,4-5-1 16,0-4 0 0,0-6 7-16,18-5-10 0,-1-6 3 15,2-4 0-15,10 0-10 16,-3-6 7-16,10-12 2 16,-1-5-1-16,-8-3-3 15,-3-2-2-15,-7 3 7 0,-1 0 0 16,-7 2 2-1,-3 9 0-15,-2 4 4 16,-4 6 25-16,0 4-10 0,0 0 6 16,0 0-27-1,0 14-8-15,0 12 2 0,0 6 9 16,0 5-3-16,0-1 0 16,6-1 12-16,13-2-24 15,2-5 12-15,1-7-94 16,-3-7-42-16,-7-8-101 15</inkml:trace>
  <inkml:trace contextRef="#ctx0" brushRef="#br0" timeOffset="83577.64">19540 7542 693 0,'0'0'31'0,"0"0"6"0,0 0 32 0,0 0-29 0,0 0-40 0,0 0-6 0,108 11-2 0,-60 18 16 0,-11 0-8 0,6 1 0 0,-14-6 2 0,-10-4 7 0,-13-8-7 0,0-5-2 0,-6-5 5 0,4-2 3 0,-2 0 11 0,2-18 20 15,5-9-20-15,3-9-4 0,5-4-15 16,3-9 0-1,3-3-2-15,2-7-1 0,0-3-1 16,-1 1-9 0,3 5-48-16,-6 6 14 0,2 13 5 15,-5 5-16-15,-5 7 13 16,9 7-33-16,-7 1 38 16,-3 7 23-16,-1 3 17 15,-5 1-2 1,-4 6 7-16,-2-1 0 0,0 1 22 15,0 0-14-15,0 0 38 16,0 0 10-16,0 0 0 16,0 0 6-16,0 0-10 15,0 0-4-15,0 0-14 16,0 4-34-16,0 14 2 16,0 12-2-16,-2 11 7 15,2 4 19-15,0 2-17 0,0 0 0 16,0 2-7-1,19-2 3-15,3 3-12 0,-3-1 2 16,-1 1-5-16,-5-4-1 16,-5-2-69-16,-4-10-95 15,-4-10-158-15</inkml:trace>
  <inkml:trace contextRef="#ctx0" brushRef="#br0" timeOffset="84062.01">20055 7576 723 0,'0'0'152'0,"0"0"-144"0,0 0 34 0,0 0 10 0,0 0-49 0,97-72 7 0,-43 57-10 0,6-3 1 0,-4-1 0 0,-2-1 2 0,-5-2-3 0,-1-4 0 0,-7 0 12 0,-8 0-17 0,-4 2 5 0,-12 0 0 16,-11-2 2-16,-6 4-2 0,0 2 0 15,-17 3 1 1,-7 6 7-16,-5 2-8 0,2 4 0 15,4 2 2-15,11 3-10 16,-1 0 8-16,1 0 0 16,-7 8 0-16,-4 9-1 15,-1 5-2 1,1 3 3-16,4 0 0 0,11 3-8 16,8 0 14-16,0-2-6 15,12-1 0-15,21-2 1 16,13-4-7-16,-1-4 3 15,9-5-36-15,6-5-41 0,-4-5-47 16,2 0-50 0,-15-5-382-16</inkml:trace>
  <inkml:trace contextRef="#ctx0" brushRef="#br0" timeOffset="84383.87">20874 7247 625 0,'0'0'32'16,"0"0"60"-16,0 0-14 15,0 0-23-15,0 0-38 16,0 0-9-16,66-24-8 16,-29 47 6-16,7 6-4 15,3 7 2-15,-3 3 1 16,-5 1 17-16,-12-5-21 16,-15-8 2-16,-8-10 3 0,-4-9 1 15,0-5 3-15,0-2-8 16,0-1 4-16,-16-2 40 15,-3-18-27-15,7-7-9 16,10-8-10-16,2-6 3 16,18-6-9-16,26 1 6 15,5 3-21-15,-1 9 18 16,-1 11-25-16,-14 11-23 16,-4 12-25-16,-16 0-89 15,-13 19-66-15</inkml:trace>
  <inkml:trace contextRef="#ctx0" brushRef="#br0" timeOffset="84783.1">18158 8153 742 0,'0'0'2'15,"0"0"-2"-15,0 0-2 0,0 0-2 0,0 0 8 0,0 0 29 0,229 3 48 0,-18-33-28 0,64-6-10 0,51-4-28 0,26-1-3 0,12-1 16 0,-7 1-20 0,-22 1 5 0,-33 5-6 0,-42 5 0 16,-53 5-2-16,-56 4-4 16,-54 4-1-16,-41 6 26 15,-27 2-19-15,-21 5 18 16,-4 2 17-16,-4 2-32 16,0 0-3-16,0 0-7 15,0 0-20-15,0 0-12 16,-10 9-119-16,-38 4 37 15,-20-2-148-15</inkml:trace>
  <inkml:trace contextRef="#ctx0" brushRef="#br0" timeOffset="87203.46">17500 7762 689 0,'0'0'107'0,"0"0"-107"0,0 0 4 0,0 0-3 0,0 0-1 0,219-59 0 0,-146 49-1 0,-17 3 1 0,-15 3 0 0,-18 3-3 16,-15 1-5-16,-8 0-28 0,-6 0-79 0,-38 1-115 0</inkml:trace>
  <inkml:trace contextRef="#ctx0" brushRef="#br0" timeOffset="87883.26">16221 8002 739 0,'0'0'36'0,"0"0"-33"0,-56-75 52 15,10 55 31 1,-5 6-46-16,-1 2-5 0,2 3-19 16,3 4-9-16,8 2 28 15,-1 3-30-15,7 0 0 16,-8 1-5-16,10 12 3 15,-10 6-8-15,-1 4 5 16,9 3-1-16,4-1-6 16,11-2 7-16,18-4-7 15,0-3 6-15,0-5-10 16,12-4 8-16,13-5-14 16,-2-2-18-16,8-2 23 15,12-16-24-15,0-9-46 0,3-5 6 16,-9-5-9-1,-12-4 46-15,4-2 22 0,-4-6 16 16,-11-4 0-16,-2-1 2 16,-7 3 29-1,-5 5 26-15,0 10 11 0,0 12 7 16,0 9-19-16,0 9-8 16,-5 5 21-16,5 1-28 15,0 0-29-15,0 0-11 16,0 18-21-16,0 12 21 15,0 10-1-15,17 4 1 16,8 2-2-16,4-1 3 16,2-1-1-16,6-4 1 15,0-1 7-15,9-9-16 0,-3-4-2 16,-2-7-54 0,-1-11-18-16,-5-6-31 0,0-2-16 15,-2-9 12-15,-4-14-154 16</inkml:trace>
  <inkml:trace contextRef="#ctx0" brushRef="#br0" timeOffset="88347.41">16456 7757 516 0,'0'0'87'0,"0"0"-20"16,0 0 49-16,0 0-47 0,0 0-30 0,0 0-1 0,-101-13-37 0,82 39 5 0,1 3 7 0,8 5-13 0,10-2 8 0,0 0-8 0,4 0 2 0,25-5-1 0,2-4 0 0,0-4-1 0,12-6 0 0,-2-6 7 0,-3-7-15 15,-1 0 6-15,-2-7-20 16,0-15 8-16,-8-7-42 16,-4-8 29-16,-11-5 7 15,-12-2-11-15,0-1 28 16,0 1 2-16,-6 3 1 15,-13 5 9-15,-3 7-5 16,3 9 35-16,4 6 35 16,5 8-28-16,4 3 4 0,6 1-14 15,0 2-16 1,0 0-10-16,0 2-10 0,0 16-14 16,0 9 12-16,6 8 4 15,19 6-7-15,4 0 5 16,2 1 0-16,10-4 9 15,-8-4-5-15,2-6-2 16,-6-5-2-16,-8-6 9 16,-4-4-15-16,1-8 6 15,-1-5-16-15,3 0-20 16,5-16-83-16,-8-16-88 16</inkml:trace>
  <inkml:trace contextRef="#ctx0" brushRef="#br0" timeOffset="88867.71">16585 7203 692 0,'0'0'30'0,"0"0"24"0,-60-74 47 0,53 62-19 0,1 7-25 0,0 2-14 0,6 3-23 0,0 0-11 0,0 0-9 0,0 5-22 0,0 12 21 0,0 9-2 0,19 5 3 0,3 7 0 0,3 8 6 0,0 7-6 0,4 9 0 0,-2 8 0 16,2 4-3-16,12-2 5 15,-4-6-2-15,0-8 0 16,-1-10-54-16,-10-7-33 16,-9-10-64-16,-11-6-177 15</inkml:trace>
  <inkml:trace contextRef="#ctx0" brushRef="#br0" timeOffset="89524.39">16494 7624 845 0,'0'0'34'0,"0"0"-34"16,0 0-5-16,0 0 5 15,181-74 0 1,-83 56-1-16,5 0 0 0,4 3 1 16,-20-1-12-16,-14 3-3 15,-18-1-59-15,-13 1-22 0,-7-2 35 16,-16 1-1-1,-7-3 51-15,-6 0 8 0,-6-5 3 16,0 2 30-16,0-2 4 16,0 2 24-16,-16 5 34 15,-5 4-28-15,2 4-10 16,-3 2 2-16,-1 5-20 16,2 0-1-16,-14 0-28 15,-2 19-4-15,-17 6-3 16,11 8 8-16,1 2-7 15,20 2-1-15,15-2 0 16,7-3 0-16,0-2 1 0,23-5-1 16,12-6 0-16,2-8 0 15,-1-5-4-15,-5-6-5 16,0 0-9 0,-2-10 11-16,-9-12 7 0,-1-5 0 15,-7-5 0-15,-6 1 3 16,-1 3 2-16,-5 6-2 15,0 6-2 1,0 9 35-16,0 5 12 0,0 2-24 16,0 0-24-16,6 5-4 15,17 16-13-15,3 12 14 16,5 7 3-16,9 7 1 16,-3-1-1-16,0 2-1 15,11-4-43-15,-11-8-134 16,-12-14-271-16</inkml:trace>
  <inkml:trace contextRef="#ctx0" brushRef="#br0" timeOffset="90637.09">16847 9201 981 0,'0'0'2'0,"0"0"8"0,0 0 6 0,0 0 22 0,0 0-24 0,0 0-10 16,-8-19-8-16,45 47-10 0,19 13 14 0,4 8 6 0,-7 4-3 0,-5-4-3 0,-5-4 0 0,-12-7 6 0,-6-8-11 0,-8-9 5 0,-11-8 0 15,0-8 4 1,-6-5-4-16,2 0 0 0,-2-7 14 15,0-21-11 1,0-12 8-16,0-10-11 0,0-3 0 16,0 7-1-1,-12 8 4-15,6 13-3 0,-1 9 3 16,5 8 4-16,2 5-13 16,0 3 6-16,0 0-7 15,0 1 6-15,2 21-21 16,29 11 22-16,9 10 0 15,-1-1 2-15,-4-1-3 16,0-7 1-16,-8-8 0 0,-10-6-1 16,-5-7 1-1,-2-7 0-15,-8-5 0 16,-2-1 8-16,0 0-6 0,0-17-2 16,0-12 0-1,0-11-9-15,0-7 9 0,0-3 0 16,0-3-1-16,0 10-3 15,0 8 3-15,0 15 1 16,5 10 0-16,-5 6-4 16,0 4 9-16,2 0-10 15,4 1 0-15,10 18-11 16,5 11 9-16,8 7 5 16,2 4 2-16,0 6-2 15,-2-1-55-15,0-1-37 16,-8-6-80-16,-11-7-223 15</inkml:trace>
  <inkml:trace contextRef="#ctx0" brushRef="#br0" timeOffset="91125.09">17628 9271 896 0,'0'0'19'0,"0"0"-2"15,0 0 36-15,0 0-43 0,0 0-10 0,0 0 0 0,36 8-3 0,1 6 5 0,-2 2-3 0,2-1 1 0,-6 0 0 0,-6-1 0 0,-2-3 1 0,-5-7-1 0,-5-3 0 0,-1-1-2 0,5-2 1 0,-3-16-19 0,3-8-6 0,-9-4 11 16,-8 0-5-16,0 1 9 16,0 3 8-16,-13 8 6 15,-7 6-3-15,-3 6 3 16,4 3 23-16,1 3 2 16,-1 0-13-16,-6 6-3 15,3 13-12-15,-1 10 8 16,8 6-4-16,9 3-2 15,6 2-2-15,0-5 10 16,13-4-10-16,18-3 0 0,16-8 0 16,3-5 5-1,10-8-10-15,0-7 2 0,-4 0-32 16,4-16-35-16,-11-11-69 16,-18-7-79-16,-12-7-254 15</inkml:trace>
  <inkml:trace contextRef="#ctx0" brushRef="#br0" timeOffset="91509.34">18211 9043 439 0,'0'0'93'0,"-43"-77"-7"0,24 55 82 16,9 11-63-1,4 7-22-15,4 4-24 16,2 0-17-16,0 0-42 0,0 13-4 16,0 14-7-16,14 10 11 15,9 3-2-15,6 4 5 16,-4 0-3-16,-1-3 6 15,-5 2-2-15,4-1-1 16,-11-3-3-16,-6-4 2 16,-6-8-2-16,0-12 0 15,0-6 0-15,0-9-1 16,0 0 7-16,0-18-12 16,0-15-13-16,2-9-31 15,21 3 42-15,8 1-1 16,11 11 6-16,7 4-4 0,11 7 8 15,8 8-2 1,9 5-1-16,-3 3-2 0,-6 3 0 16,-10 20 4-16,-14 5 0 15,-22 7 10-15,-22 5-8 16,0 3 7-16,-47 4-4 16,-42-1 1-16,-29 1-2 15,-20-5-4-15,-7-5-67 16,7-10-206-16</inkml:trace>
  <inkml:trace contextRef="#ctx0" brushRef="#br0" timeOffset="92130.91">19423 9272 980 0,'0'0'40'0,"0"0"-28"0,0 0-13 16,0 0 1-16,0 0 0 0,235-68-1 0,-123 52 8 0,-5 4-15 0,-20 5 5 0,-27 7-18 0,-29 0-33 0,-27 0-67 0,-4 6-81 0,-47 4-149 0</inkml:trace>
  <inkml:trace contextRef="#ctx0" brushRef="#br0" timeOffset="93447.14">17912 10467 972 0,'0'0'2'0,"0"0"1"0,0 0 41 16,0 0-40-16,0 0-4 0,0 0 0 0,0 57 3 0,0-19 1 0,0-1-4 0,0-2 0 0,0-1 8 0,0-5-5 0,0-5-3 0,0-4 2 0,0-10 5 0,0-6-9 15,0-4 2-15,0 0 0 16,0-2 17-16,-7-18-8 15,-3-9-5-15,-2-6-4 16,5-6 2-16,1-7-9 16,2-3 1-1,2 2-3-15,-2 1 6 0,4 10-1 16,0 10 4-16,0 6 0 16,0 10 2-16,4 5-6 15,2 4 4-15,-6 3 0 0,0 0-4 16,0 0 7-1,0 0-3-15,0 0 0 16,2 0-17-16,5 10 16 0,3 2-5 16,6 0 6-1,-3 0-1-15,-1-2 4 0,-4 0-3 16,-3-2 0-16,-3-6 3 16,-2 0-7-16,0-2 4 15,0 0 0-15,0 0 11 16,0 0-10-16,0 0 7 15,0 0-1-15,0 0-2 16,0-7 1-16,0-2-6 0,0 1 0 16,0 0-6-1,0 3 11-15,0 0-5 0,0 1 0 16,0-1 4 0,0-2-11-16,0-3 7 15,12-3-2-15,5-4-4 0,7 0 9 16,5 0-3-16,-8 5 0 15,-4 3 4-15,-5 5-11 16,-12 3 7-16,0 1 0 16,0 0-9-16,6 0 6 15,5 7-1-15,3 9 4 16,11 7 0-16,4 4-2 16,2 2 2-16,4 4 0 15,-4 2 6-15,4 3-3 16,-2 2 1-16,-4-2-4 15,0-1 4-15,-8-3-9 0,-3-5 5 16,-7 1-7 0,-11-5-29-16,0-8-138 0,-11-7-217 15</inkml:trace>
  <inkml:trace contextRef="#ctx0" brushRef="#br0" timeOffset="93959.74">17905 10667 864 0,'0'0'53'0,"0"0"-53"0,0 0-8 0,69-78 5 0,5 51-3 0,15-3 6 0,4 1-3 0,8 2-2 0,-4 1-14 0,-10 4-49 0,-17 2-34 0,-20 2 43 0,-19 1 30 0,-14 0 24 0,-9 0 1 0,-4 0 8 0,-4 3 3 0,0 0 17 15,0 4 34-15,0 4 31 16,0 2-26-16,0 2-14 16,0 2 14-16,0 0-32 15,0 0-11-15,-6 5-19 0,-11 15 10 16,3 5-8-16,1 7-3 15,13 1 3-15,0 1-4 16,0-5 7 0,34-2-6-16,7-5 0 15,8-9 5-15,-1-3-7 0,6-8 2 16,-7-2 0-16,-7-2 5 16,-5-13 0-16,-17-3-2 15,-7-2-3-15,-11-4 2 16,0-2-10-16,-23 1 8 15,-21 2-10-15,-9 3 5 16,-1 8-17-16,4 3 13 16,7 5-15-16,8 3-74 15,16 0-24-15,15-2-142 0</inkml:trace>
  <inkml:trace contextRef="#ctx0" brushRef="#br0" timeOffset="94415.09">19024 10169 870 0,'0'0'5'0,"0"0"134"15,0 0-66-15,0 0-55 16,0 0-16-16,0 0-2 16,4 33 0-16,10 1 0 0,5 2 6 15,0 2-1 1,-3-1-5-16,7 6 0 0,-9 3 3 15,5 2 4 1,-7-1-7-16,-6-3 0 0,-1-9-3 16,-5-10 1-1,0-8-54-15,0-10-20 0,0-7-10 16,0-1-26-16,0-20-36 16,-19-11-110-16,-10-5 160 15,-2-10 89-15,0-7-51 16,0-5 43-16,2-5 17 15,13 0 80-15,7-1 20 16,9 6 5-16,0 10 1 16,0 13 1-16,25 12-16 15,10 8-47-15,2 8-7 16,7 6-16-16,-1 2 18 0,3 9-24 16,-9 15-14-1,-6 9 16-15,-12 7-15 0,-13 4 0 16,-6 1 6-16,-25 1-8 15,-25 0-52-15,-22-3-87 16,-11-4-206-16</inkml:trace>
  <inkml:trace contextRef="#ctx0" brushRef="#br0" timeOffset="95919.58">18302 11510 820 0,'0'0'33'0,"0"0"-20"0,0 0 90 0,0 0-39 0,0 0-22 0,0 0-33 0,-25-7-9 0,25 34-2 0,11 11 2 0,14 12 3 0,-1-1-3 0,-5 0 5 0,4-1 3 0,-9-2-6 0,3-5-2 0,-3-2 0 0,3-4-7 15,12-7-66-15,-2-12-101 16,-5-13-244-16</inkml:trace>
  <inkml:trace contextRef="#ctx0" brushRef="#br0" timeOffset="97099.73">18871 11424 970 0,'0'0'51'0,"0"0"-37"0,0 0-8 16,0 0 14-16,0 0-20 15,0 0-22 1,-35 30 21-16,10 3 1 0,-10 4 0 16,4 1-1-16,-4 2 2 15,1-5-1-15,3-1 0 16,5-6-8-16,7-5-5 15,13-6-18-15,6-5-23 16,0-6-7-16,25-6-9 0,28 0 48 16,11-3 21-1,5-11 0-15,-3 0-4 0,-6 0 5 16,-9 1 0 0,-3 2 0-16,-1 1 0 0,1-1 0 15,-3-1-1-15,9-1 7 16,0-3-12-16,12-1-7 15,0-4-71-15,-4 1 39 16,-2-2 6-16,-10 0 19 16,-13 2 18-16,-14 2 2 15,-17 3 1-15,-6 1 15 16,0 2 44-16,0 2 31 16,-12 2-23-16,-1 1-30 15,-5 2 28-15,-1 4-25 16,0 1-8-16,-3 0-5 15,-3 0-25-15,-6 6 10 16,-4 8-9-16,4 5-1 16,6 1-3-16,2 4 6 0,11 0-14 15,8 1 8-15,4-4 0 16,0-3-3-16,4-1 3 16,25-7 0-1,2-3-3-15,6-6 0 0,4-1-3 16,3-5-35-16,3-12-6 15,-3-3 15-15,-3-1-10 16,-14-2 25-16,-9 0 7 16,-7 1 10-16,-5 2 2 15,-6 4-1-15,0 3 17 0,0 6 45 16,0 4-4-16,0 3-12 16,0 0-8-16,0 0-38 15,0 1-1-15,0 15-5 16,0 5 1-16,16 4-1 15,-1 2 10-15,1-1-5 16,5-4 0-16,2-5 3 16,6-4-7-16,2-8-18 15,0-5-49-15,0 0-14 16,-2-8-20-16,-4-12-30 16,-13-5-22-16,-2-5-22 15,-10-1 179-15,0-3 83 16,-27-1 8-16,-4 2 35 15,-2 7-26-15,7 4 12 16,11 10-2-16,5 6-35 16,8 4-8-16,2 2-41 0,0 0-24 15,0 5-4-15,0 17-14 16,20 10 16-16,15 7 19 16,1 5-16-16,-5-2 7 15,10 3-10-15,-8-3 0 16,-4-3 5-16,-6-8-4 15,-11-10 1-15,-10-10-2 16,2-5 7-16,-4-6-10 0,0 0 6 16,0-10-3-1,0-18 0-15,-25-13-20 0,-8-10 9 16,-4-10 3-16,-6-11 1 16,6-9 5-16,-5-11-3 15,7-3 4-15,14 6-5 16,5 13 8-16,16 17-2 15,0 18 0-15,0 14 9 16,4 12-20-16,15 8 11 16,1 7-29-16,9 1-39 15,-4 26-38-15,-2 12-8 16,-9 9-114-16</inkml:trace>
  <inkml:trace contextRef="#ctx0" brushRef="#br0" timeOffset="97378.61">20006 11369 795 0,'0'0'7'15,"0"0"-7"-15,0 0-2 0,188-90-6 0,-110 64-3 0,-3 2-60 0,-5-1-107 0,-20 0-174 0</inkml:trace>
  <inkml:trace contextRef="#ctx0" brushRef="#br0" timeOffset="97514.19">20436 10982 655 0,'0'0'49'0,"0"0"7"0,0 0 75 0,0 0-52 0,0 0-15 0,0 0-28 0,-42-36-31 15,42 43-10-15,0 14-6 16,0 12 11-16,23 6 34 16,-2 8-15-16,1-1-3 15,-3 2-2-15,4 0-8 16,-9-1-5-16,-1-2-1 16,-3-3 0-16,-4-3-4 15,-4-3 4-15,2-8-55 16,-2-7-60-16,3-14-142 15</inkml:trace>
  <inkml:trace contextRef="#ctx0" brushRef="#br0" timeOffset="97848.18">21085 11088 925 0,'0'0'2'0,"0"0"-2"15,0 0 0-15,0 0 3 16,-186-5-2-16,142 19 0 16,1 3-1-16,1 4 10 0,5 3-5 15,6 1 5-15,6 1-9 16,3-3 4-16,18 0 11 16,4 0-14-16,0-4 0 15,0-2-2-15,26-3 9 16,18-5-10-16,12-6 1 15,22-3 0-15,19 0 1 16,7-19-1-16,5-2-44 16,-12-2-68-16,-14-2-97 15,-27 0-215-15</inkml:trace>
  <inkml:trace contextRef="#ctx0" brushRef="#br0" timeOffset="98203.18">21388 11060 733 0,'0'0'35'0,"0"0"16"15,0 0 72-15,0 0-81 16,0 0-10 0,0 0-32-16,-134 24 9 0,99 7-7 15,16 3-2-15,9-1 0 16,10-1 1-16,0-6 3 16,0-3-4-16,23-4 0 15,8-7 5-15,0-2-9 16,-2-6 4-16,2-4 0 15,4 0 6-15,2-16-6 16,4-7 4-16,-3-7-4 16,-1-4-5-16,-6 1-2 15,-8 5 4-15,-1 10 3 16,-13 9 0-16,-3 7 3 0,-6 2-3 16,0 0 0-16,6 6-1 15,4 10 0-15,5 9-2 16,3 0 3-1,-1 0 3-15,2-1 0 0,-3-2-3 16,-1-2 0-16,-3-4-2 16,5-5-27-16,-5-5-150 15,0-6-194-15</inkml:trace>
  <inkml:trace contextRef="#ctx0" brushRef="#br0" timeOffset="98752.37">22135 10982 954 0,'0'0'42'0,"0"0"-32"0,0 0-7 0,159-89 3 0,-89 63-6 0,-4-2 0 0,-8-1-2 0,-6-3 2 0,-21-3-60 0,-19-4-170 0</inkml:trace>
  <inkml:trace contextRef="#ctx0" brushRef="#br0" timeOffset="99008.85">20125 10174 722 0,'0'0'155'16,"0"0"-149"-16,0 0 2 16,0 0 23-16,0 0 7 15,201-44-8-15,-102 24-29 16,5 2 1-16,11 1-2 16,-7-1-52-1,-11-2-248-15</inkml:trace>
  <inkml:trace contextRef="#ctx0" brushRef="#br0" timeOffset="103408.31">21504 6904 377 0,'0'0'1'0,"0"0"16"0,0 0 49 0,0 0 14 0,0 0-22 0,0 0-13 0,126-77 38 0,-126 68-29 0,0 1 0 0,0 1 4 0,-10-2-43 0,-21-1 8 0,-6 0-22 0,-13 0-1 15,-14-1 3-15,-2 0 0 0,-2 1-3 16,-11-1 7 0,-1 3-7-16,-11-1 16 0,-11 0-16 15,-7 1 0 1,1 1 1-16,-10-2 3 0,-1-1-2 15,-8 1-2-15,-1-1 5 16,4-1-9-16,4-1 4 16,7 2 0-16,3-1 9 15,11 0-6-15,4-1-3 16,2 2 0-16,-4 2 5 16,2 1-9-16,-3 2 4 15,-5 2 0-15,0 0-1 16,-7 0 9-16,-6-1-8 0,-4 0 0 15,1-2 3-15,9 0-11 16,7 1 8-16,12 0 0 16,6 4-3-16,4 1 5 15,-3 0-2-15,-7 0 0 16,0 0 2-16,-11 0-2 16,-1 1 0-16,-2 1 0 15,3-2-2 1,3 0 5-16,2 0-2 0,2 0-1 15,-2 1 3-15,-2 2-9 16,-9 3 6-16,1-1 0 16,-5 1 3-16,4 0 0 0,-1-1-3 15,10 1 0 1,1-2 1-16,8-1-7 0,11 3 6 16,0 0 0-16,13 4-3 15,0 2 3-15,0 2 0 16,4 2-1-16,-10 2 2 15,-1 1-5-15,-7 3 4 16,-3-3 0-16,9 0-3 16,7-1 3-16,7 0 0 15,7 2-1-15,-3 2 5 16,6 0-13-16,-3-1 9 16,5 3 0-16,0-1 0 15,5 1 4-15,6 1-4 16,2 2 0-16,4 4 1 15,0 3-7-15,0 3 6 0,8-2 0 16,8-1-5 0,-1 0 3-16,16-1 2 0,0 4 0 15,0-3-1 1,0 1-8-16,0 1 9 0,29 0-2 16,4 4 1-16,8-2 1 15,3-1 0-15,-3-2 0 16,2-3 0-16,5-1-7 15,0 0 7-15,1-1 0 16,5 1 0-16,0-2 7 16,-3 0-7-16,3-2 0 15,6-2 0-15,6-1-7 16,9-3 7-16,1 1 0 16,-2-4 0-16,-1-2 2 0,1 0-2 15,5 1 0 1,3-3 7-16,-7 1-11 0,3-2 4 15,-11 0 0-15,-1-2-4 16,0-1 7-16,-4 0-3 16,6 2 0-16,9-1 2 15,3 2-8-15,11 0 6 16,0 0 0-16,6-2-1 16,5 1 3-16,-11-5-2 15,-7-1 0-15,-9-1 5 16,-9-2-13-16,-6 2 10 0,-6-1-2 15,-5 1 0 1,1 1 7-16,-1-1-7 0,9 4 0 16,4-2 1-16,6 0-7 15,5-3 6-15,3-1 0 16,-3-3 0 0,-5 0 5-16,0 0-5 0,-14 0 0 15,-7 1 0-15,-5 4-3 16,-5 0 3-16,0 2 0 15,0-1-3-15,5 0 11 16,7-2-7-16,11-2-1 16,8-1 1-16,11 0-7 15,4 2 6-15,-9 0 0 16,-8 1 0-16,-10 0 3 0,-2 2-3 16,-7 1 0-1,3 0-2-15,-2 0-4 0,-5-1 6 16,4-4 0-1,1 0-2-15,2-2 10 0,5 0-8 16,10 0 0-16,3 0 0 16,-2 0-4-1,-6 0 4-15,-9 0 0 0,-5 0 0 16,-7 0 3-16,-4 0-3 16,3 0 0-16,-3 0 2 15,12 0-5-15,-3-4 3 16,11-4 0-16,3 1 1 0,-6-1 1 15,2 1-2-15,-7 2 0 16,-5 0 3-16,-5 4-7 16,-6 0 4-16,-6-1 0 15,4-1-1-15,-5 2 5 16,7-3-2-16,7-1-2 16,3-2 0-16,9 0-3 15,-3 0 3 1,3 0 0-16,-3 1 0 0,-3-2 2 15,-3 2-2-15,2 1 0 16,-7-2 2-16,5 2-5 16,-2-3 5-16,3 1-2 15,5-3 0-15,7 2 7 16,-2-1-7-16,5 0 0 0,-3 1 0 16,-8 1-7-1,-5 0 7-15,2-2 0 0,-5 1 0 16,7-2 4-16,-6 0-4 15,7 0 0-15,-3-1 2 16,-1 0-7-16,-9-2 8 16,-4 0-3-1,2 0 8-15,-2-2-8 0,-3 0 4 16,7-2-4-16,1 0 2 16,7 0-4-16,0 0 2 15,-4 0 0-15,-1-1 0 16,-3-2 6-16,-4-1-6 15,6-2 0-15,-4-2 0 0,-6-1 9 16,-1 3-6 0,-7 0 1-16,-5 0 4 0,-5 2-5 15,-1-1 9-15,-4 0-3 16,4 0-6-16,-2-1 28 16,-4-2-30-16,0-4 8 15,0 0 4-15,0 2-9 16,-10 2 1-16,-11 3 7 15,-14 3 1-15,0-1 14 16,-9 0-20-16,-5 0-7 16,1 2 20-16,-1 0-19 15,1 1 4-15,1 1-5 16,-3 1 5-16,-6 0-14 16,-4 3 9-16,-2 1 0 0,-4 0 1 15,0 1-1-15,-4 1 0 16,6 3-16-16,-3 2-105 15,3 1-11-15,2-1-208 16</inkml:trace>
  <inkml:trace contextRef="#ctx0" brushRef="#br0" timeOffset="108177.05">22263 7299 483 0,'0'0'203'0,"0"0"-203"16,0 0 0-16,0 0 46 0,0 0-41 0,0 0 4 0,0 0-6 0,107-61 3 0,-80 43 0 0,2 0 2 0,0-2 4 0,-4 1 28 0,-4-1-35 0,1-4 7 0,1-2 7 0,2 1-17 0,0-2 11 0,-1 1-13 15,1 3 0-15,0 3 10 16,-2 3-6 0,-11 4-4-16,-1 5 3 0,-9 3 7 15,-2 5-11-15,0 0 1 16,0 0-6-16,0 0 3 15,0 0-53-15,0 3-71 16,0 9 45-16,-7 1-103 16,-17 1-254-16</inkml:trace>
  <inkml:trace contextRef="#ctx0" brushRef="#br0" timeOffset="111566.5">22288 7354 520 0,'0'0'98'15,"0"0"-93"-15,0 0 80 0,0 0-16 0,0 0-55 0,0 0 3 0,0-2-6 0,0 2 4 0,0 0 7 0,0 0-18 0,0 0 13 0,0 0-16 0,0 0 0 0,0 0 2 0,4 8-2 0,10 9-1 16,9 7 7-16,8 7-7 16,6 7 41-16,5 5-27 15,5 4-3-15,3 6 0 16,-3-5-10-16,-3 1 4 15,-9 2-5-15,-14-2-5 0,-11-1-10 16,-10-9-135 0,0-7-355-16</inkml:trace>
  <inkml:trace contextRef="#ctx0" brushRef="#br0" timeOffset="118205.2">22904 6822 511 0,'0'0'30'0,"0"0"-1"0,0 0 37 0,0 0-9 0,0 0-2 0,0 0-49 0,0 0 20 0,0-19-8 0,0 19-14 0,0 0 25 0,0 0-20 0,0 0 2 0,0 0-7 0,0 0 4 0,0 0-11 0,0 0 3 0,0 0-5 15,-7 10 1-15,-9 1 4 16,10 3 0-1,-11 0 0-15,5 4 4 0,-3 2-6 16,-1 1 2-16,1 5 0 16,-1 2-2-1,3 2 4-15,-3 0-2 0,3 2 0 16,5-1 2-16,-2-2-5 16,4 0 3-16,-1-4 0 15,5 0-5-15,2-1 6 16,-4-2-1-16,4-1 0 15,-2 0 5-15,2-1-8 16,0 1 3-16,-4-1 0 16,-2 0-3-16,0 2 7 15,6-1-4-15,0 0 0 0,0 0 1 16,-4 0-3-16,4 1 2 16,0-1 0-16,-3-2-3 15,-3 0 3-15,2 1 0 16,-2-2 3-16,4 0 0 15,-2 1-6 1,4-2 3-16,0 1 0 0,0-1-6 16,0 0 12-16,0-2-6 15,0 2 0-15,0 0 1 16,0-2-5-16,4-1 4 0,-2-3 0 16,-2 1-3-1,0 1 3-15,0 0 0 0,0 1 0 16,0 2 7-1,0 1-12-15,0 1 5 0,0-1 0 16,-2 1-3 0,-2-4 4-16,4-1-1 0,-2-2 0 15,2-2 6-15,-4 0-8 16,4-2 2-16,0 1-3 16,0-1-4-16,0 0 7 15,0 1 0-15,0-1-2 16,0 1-1-16,0-1-1 15,0-2 3-15,0-1-10 16,6 0 10-16,6-1-10 16,5-1-2-16,5-2 12 15,-1 0-14-15,4 0 12 16,-2 0-3-16,6 0 6 0,-5 0-4 16,-3-2 5-16,2-1-1 15,2 1 0-15,-3-2 3 16,-1-2-5-16,2-2 2 15,-1-4 0-15,-1-1-3 16,-2-1 3-16,-3-1 0 16,3-1 1-16,-7 1 7 15,5-1-14 1,-5 2 6-16,-4-2 0 0,5 1 0 16,-7-2 4-16,0-1-4 15,0-3 2-15,-1-1 6 16,1 0-11-16,6-2 3 15,-1-2 0-15,-5-1-1 16,0 0 1-16,0-2 0 0,0 1 0 16,-4 1 4-16,3 2-4 15,1-1 0-15,-4 1 0 16,2 1 4 0,-4 1-4-16,2 1 1 0,-2-1 3 15,0 1-1-15,0 0 3 16,0 0-6-16,0-1 1 15,0-1 7-15,0-1-8 16,0-2 0-16,0 2 0 16,-2-1 10-16,-8 3-10 15,1 0 0-15,-1-1 0 16,2-2 5-16,-5-2-4 0,3-3 1 16,-2 0-1-1,1-3 7-15,3 6-8 0,-4 5 0 16,-1 5 0-16,3 7 6 15,-3 2-2 1,5 2 1-16,-2 2-1 0,-3 1 1 16,7-1-7-16,-4 2 2 15,8 3 0-15,2 0 2 16,-4 0 1-16,4 0-3 16,-2 0 0-16,2 0 0 15,-4 0-7-15,-3 0 7 16,-7 0-2-16,-9 8-4 0,-2 3 6 15,-4 3 0 1,9 1-1-16,-3 5-4 0,4 3-1 16,3 1-74-1,3-2-59-15,7-5-384 16</inkml:trace>
  <inkml:trace contextRef="#ctx0" brushRef="#br0" timeOffset="122774.65">15257 7178 851 0,'0'0'11'0,"0"0"-2"16,0 0 35-16,0 0 21 0,0 0-39 0,0 0-19 0,0 0 0 0,162-18-7 0,-40 1 0 0,12 0 15 0,4 1-11 0,-20 3-3 0,-16 4-1 0,-18 0 5 0,-24 4-8 0,-16 2 3 15,-22 2 0-15,-13 1 9 16,-9 0-5-16,0 0 16 16,0-2-5-16,0 2-9 15,0 0 1-15,0 0-7 16,0 0-2-16,0 0-2 0,0 0-13 16,0 0-46-1,0 4-37-15,4 8-20 16,-4-4-136-16</inkml:trace>
  <inkml:trace contextRef="#ctx0" brushRef="#br0" timeOffset="129292.32">20632 8556 555 0,'0'0'62'0,"0"0"-41"16,0 0 82-16,0 0-22 0,0 0-48 0,0 0-16 0,0 0 33 0,4 2-23 0,-4 0-13 0,0-2-4 0,0 4-8 0,2 2-2 0,2 6 0 0,2 3 5 0,7 5-7 0,-3 2 2 16,-2-1 0-16,3 1-1 15,-5 1 1-15,-4 1-2 16,-2-2-34-16,0-1-83 15,0-2-24-15,0-3-174 16</inkml:trace>
  <inkml:trace contextRef="#ctx0" brushRef="#br0" timeOffset="129535.85">20491 8735 754 0,'0'0'21'0,"0"0"-18"15,0 0-2-15,0 0 9 16,0 0-10-16,0 0-1 0,160-29-7 16,-113 28-22-1,-4-1-65-15,-7 1-75 0,-7-2-196 16</inkml:trace>
  <inkml:trace contextRef="#ctx0" brushRef="#br0" timeOffset="129803.87">21002 8661 618 0,'0'0'48'0,"0"0"25"0,0 0 8 16,0 0-33-16,0 0-48 15,0 0 3-15,0 7-4 0,-6 3 5 16,6 0-4 0,0-2 0-16,0 1 8 0,0-2-16 15,6-1 8 1,10-2 0-16,3 0 3 0,4-1 2 16,-5-2-4-16,-3-1-1 15,-9 0 9-15,-2 0-2 16,-4 0-7-16,0 0-2 15,0-4 2-15,-16-3-28 16,-15 3-17-16,0 0-83 16,-11 2-82-16</inkml:trace>
  <inkml:trace contextRef="#ctx0" brushRef="#br0" timeOffset="131356.31">20812 8987 532 0,'0'0'50'0,"0"0"-16"0,0 0 61 0,0 0-50 0,0 0-21 0,0 0-1 0,0 0 0 0,0 0 5 0,0 0-22 0,0 0 6 0,0 0 10 0,0 0-20 0,0 0 0 0,0 0-2 0,0 0 2 16,0 0-5-16,0 0 3 15,0 0 0-15,0 0 0 16,0 0 4 0,0 0-4-16,0 0 0 0,0 0 1 15,0 0-9-15,0 0 8 16,0 0 0-16,0 0-2 16,0 0 7-16,0 0-5 15,0 0 0 1,0 0 1-16,0 0-10 0,0 0 2 15,0 0-5-15,0 0 7 16,0 0-5-16,0 0 10 16,0 0-2-16,0 0 3 0,0 0-4 15,0 0 3 1,0 0 0-16,0 0-3 0,0 0 7 16,0 0-8-16,0 0 3 15,0 0-10-15,0 0 9 16,0 0-3-16,0 0 5 15,0 0-1-15,0 0 4 16,0 0-3-16,0 0 0 16,0 0-10-1,0 0 0-15,0 0-63 0,0 0-8 0,0 0-42 16,-4 0-257 0</inkml:trace>
  <inkml:trace contextRef="#ctx0" brushRef="#br0" timeOffset="131747.07">20727 8928 630 0,'0'0'9'0,"0"0"5"0,0 0-1 0,0 0-7 0,0 0-3 0,0 0 0 16,-4 24 5-16,4-13 2 0,0 0 6 0,0 1 6 0,0-1-17 0,0 0-2 0,0 0 5 0,0 3-6 0,0 1-2 0,0-1 0 0,-2 0-16 16,-4-2-81-16,1-4-132 15</inkml:trace>
  <inkml:trace contextRef="#ctx0" brushRef="#br0" timeOffset="132218.29">20696 8898 544 0,'0'0'1'0,"0"0"-1"0,0 0 56 16,0 0-37-16,43-74-12 15,-5 71-7-15,-3 3 1 16,-4 0-1-16,-6 0 1 16,-7 4 0-16,-5 10 29 0,-3 1-8 15,-8 5 26 1,-2 0-33-16,0 3-12 0,0-4 20 16,0 1-19-16,-21-2-1 15,-3 0 3-15,1-3-3 16,-2-4-1-16,0-1-2 15,2-3 2-15,-1-2-9 16,7-2 7-16,5-1-9 16,5-2 1-16,7 0-3 15,0 0 9-15,0 0 0 16,0 0-4-16,0 0 2 0,5 0 4 16,13 0 0-1,7 0 12-15,6 1-12 0,4 6 15 16,2 5-4-1,1 3-5-15,-3 4 2 16,0-1-7-16,-8 0-1 0,-5 2 3 16,-9-1-3-16,-3-3-9 15,-10-2-117-15,0-7-339 16</inkml:trace>
  <inkml:trace contextRef="#ctx0" brushRef="#br0" timeOffset="133073.95">21612 9028 678 0,'0'0'98'16,"0"0"-89"-16,0 0 70 0,0 0-11 0,0 0-60 0,0 0-1 0,-60 4-5 0,37 10-2 0,2 3 2 0,5-1 6 0,10-2-8 0,6 0 0 0,0-4 0 0,6-2-1 0,31-2 3 15,4-5 1-15,3-1 4 16,-1 0 0-16,-1-3-7 16,-13-7 0-16,-9-2 0 15,-9-3-4-15,-9-2 4 16,-2-3-1-16,-9 0-7 15,-34 3-82-15,-15 5-11 16,-10 2-42-16,0 6-72 0</inkml:trace>
  <inkml:trace contextRef="#ctx0" brushRef="#br0" timeOffset="136892.19">21942 8451 548 0,'0'0'14'0,"0"0"4"0,0 0 44 0,0 0-16 0,0 0 2 0,0 0-32 0,-86-56 4 0,61 49-1 0,-6-2-18 0,-4 1 20 0,-7-2-14 0,-1 1-7 0,-7 0 14 0,-3 2-11 0,5 2 6 0,-2 2-9 16,7 1 9-16,2 2-14 16,6 0 5-16,1-1 0 15,-1 1 1-15,0 0 0 16,-8 0 0-16,6 0-1 16,-11 0 3-16,0 0-7 15,-1 4 4-15,5-1 0 16,-9 1-2-16,3 1 2 15,-2-3 0-15,3 3 0 16,5-1 5-16,3-1-10 0,4 0 5 16,8 0 0-1,2 1-3-15,-2 0 3 0,4 0 0 16,-6 2 1 0,0 3 3-16,-4 0-6 0,4 1 2 15,-4 0 0-15,6 0-2 16,-2 1 2-16,6-1 0 15,0 0-1-15,1 1 7 16,1-1-12-16,2 3 6 16,1 1 0-16,-1 0-4 15,-4 0 6-15,6-1-2 0,-3 0 0 16,5-1 2 0,-1 2-7-16,3 0 5 15,-1 0 0-15,3 1-4 0,1-2 5 16,1-1-1-1,3 1 0-15,-4 1 3 16,1 0-10-16,3 0 6 0,-2 0 1 16,4-1-3-16,-3 1 7 15,-1-1-4-15,-2 1 0 16,8 0 4-16,-5-1-10 16,-1 0 6-16,4-1 0 15,4-1-3-15,-3 0 3 16,3 1 0-16,-2-1 0 15,2 2 3-15,-2-2-8 16,2 2 5-16,2 0 0 0,0-1-1 31,0-1 2-31,0 2-1 0,0-1 0 0,0-1 6 16,0 0-13 0,0 1 7-16,0-1 0 0,0 0-1 15,0-1 2-15,0 1-1 16,0 0 0-16,0 2 3 15,0 0-7-15,8-2 4 16,5-1 0-16,-3 0 0 16,5-2 1-16,-5 2-1 15,8-1 0-15,1-1 2 16,4 1-9-16,-5-2 7 0,1 1 0 16,4-2-2-1,2 1 2-15,-1-2 0 0,5 1 0 16,-2 1-1-16,4 0-6 15,2 0 7-15,-2-1 0 16,2 0-4-16,0-1 8 16,0 1-4-16,3-3 0 15,-1 3-2-15,-2-4 0 16,-4 1-4-16,6 2 6 16,-2-3-5-1,2 1 5-15,0 1 0 0,2-1-1 16,-1 3 1-16,-3-1-5 15,2-1 5-15,0 2 0 16,-4-2 2-16,0 0 1 16,4-1-3-16,2 0 0 0,5-2 2 15,1-1-7-15,7 0 5 16,3 2 0-16,7-1-1 16,-4 5 4-16,4-2-3 15,2 3 0-15,-8 2 1 16,6-2-9-16,-6 2 8 15,-3-4 0-15,1-1 3 16,-2-1-3-16,3-3 0 16,-3 0 0-16,6 0 4 15,-3 0-7-15,-3 0 3 16,2 0 0-16,-7-4 1 16,3-3 2-16,6-1-2 15,-7-2-1-15,-1-2 4 16,1 2-3-16,-4-1-1 0,3-3 0 15,-3 1 3-15,-5-1 2 16,-3 3-5-16,-4-2 0 16,-6 2 2-16,3-4-1 15,-1 0-1-15,2-2 0 16,0-2 7-16,-4-4-5 16,-6 0 0-16,5-1 2 15,-11 0 1-15,-7 3 0 16,-6 0-1-16,0 1 1 15,0-1 26-15,-8 0-7 16,-21-5 1-16,-6-1 12 16,-15-6-30-16,-12-4 25 0,-23-1-29 15,-22-2 4 1,-21 4 10-16,-19 3-13 16,-16 7 0-16,-7 3-4 0,-4 8-19 15,3 5-8-15,12 2-127 16,4 4-202-16</inkml:trace>
  <inkml:trace contextRef="#ctx0" brushRef="#br0" timeOffset="199637.28">9676 6615 852 0,'0'0'0'0,"0"0"-13"0,0 0 11 0,0 0 2 0,85-73 2 0,-35 62 3 16,3 3 3-16,3 7-3 0,-2 1-5 0,-7 1 5 0,-5 16-5 0,-9 7 11 0,-10 7-1 0,-5 8 3 0,-12 5 1 0,-6 5 3 0,0 6-8 0,-12 1-3 0,-23 2 0 0,-15 3-3 0,3 2 0 16,3-2-1-16,15-5-2 15,15-8 0 1,10-10-4-16,4-9 4 0,0-7-2 16,22-5 1-16,9-3 0 15,13-3-6 1,3-1 7-16,20 4-1 0,-7 3 1 0,-5 3 2 15,-11 7 3 1,-19 0-4-16,-15 2 4 0,-10 7 9 16,0 0 25-16,-6 4-10 15,-17 1-20-15,-4-2 28 16,-2-1-35 0,4-1 2-16,13-3-3 0,12-2-1 15,0-2-1-15,2 4-1 16,27 1 1-16,6-1-1 15,-4-3 2-15,-12-6-1 16,-7-5 1-16,-12-1 3 16,0-2-3-16,0 3 3 15,-29 6 6-15,-14 8 4 16,-7 8 3-16,-10 12-1 16,6 2-11-16,5 0-2 15,7-4-1-15,11-10-1 16,19-8 0-16,6-7-1 0,6-4-3 15,0 0 1-15,18 0 2 16,11 1 1 0,-2-1-4-16,-4 3 7 0,0 5-3 15,-15 4 2-15,-8 4-2 16,0 1-32-16,-43 3 29 16,-24 3-19-16,-13 5-57 15,-15 1-38 1,-9-4-169-16</inkml:trace>
  <inkml:trace contextRef="#ctx0" brushRef="#br0" timeOffset="201803.73">10040 8959 695 0,'0'0'39'0,"0"0"15"0,0 0 17 0,0 0-22 0,0 0-18 0,0 0-18 0,0 0-12 0,41-81 2 0,9 73 3 0,10 5-2 0,-6 3-4 0,-11 0 2 0,0 16-4 0,-1 5 4 0,-11 7-1 16,4 4 2-16,-14 5 2 16,-5 1-1-16,-3 5-3 15,-7 2 0-15,-6-1 3 16,12-1-2-16,1-2-2 15,11-3-2-15,12-1-1 16,11-4-9-16,9-7-12 16,6-5 12-16,-4-6-5 15,-9-5 14-15,-5-2-4 0,-13 2 5 16,-8 5 0 0,-5 9-1-16,-1 8 3 0,-9 5 18 15,2 10 10-15,3 1-6 16,5 2-7-16,13 3-6 15,11-1 11 1,1-2-2-16,5-1-15 0,1-5 13 16,-7-5-15-16,-5-2 0 15,-2-5 0-15,-10-5 1 16,-11-4-1-16,-8-5 0 16,-1-2 3-16,-5-2 3 15,0-2-2-15,0 2 2 16,-25 2 0-16,-17 3-4 0,-1 2-3 15,-17 1-29-15,4 1-75 16,-8-3-143-16</inkml:trace>
  <inkml:trace contextRef="#ctx0" brushRef="#br0" timeOffset="203805.21">14668 7381 704 0,'0'0'12'0,"0"0"-7"0,0 0 39 0,0 0 7 0,0 0 5 0,-132-76-30 0,105 75-2 0,-2 1-18 0,4 0-5 0,-4 8-2 0,-2 18 1 0,0 10 0 0,7 10-3 0,13 1 5 0,11 1-4 16,4 3 1-16,34-2 1 0,24 4-4 15,14 3 4 1,9 5 1-16,8 7-1 0,2 9-3 16,4 9 3-1,-2 12 0-15,-2 5 0 0,-16 0-1 16,-17-2 5-16,-8-9-6 15,-17-1 2-15,-14-2 0 16,-21 0 1-16,-2 2-1 16,-9 3 0-16,-26-1 2 15,6 2 1-15,15-6-3 16,14-4 0-16,6-11-3 16,44-12 3-16,28-9-1 15,15-13-4-15,4-7 2 0,11-6 2 16,-11-6 1-1,-6 1 0-15,-6 1 3 0,-19 4-3 16,-16 1 0-16,-26 3 1 16,-17 6-1-1,-7 2 14-15,0 1 2 0,-13-1 5 16,-12 0-11-16,7-4-3 16,1 2 6-16,9 2-6 15,4-2-3-15,4 2 1 16,0 5-2-16,0 1-2 0,29-1 0 15,20-2-2 1,18-7 1-16,17-2-1 16,18-5 1-16,1 2 0 15,-4 2 1-15,-14 5-1 16,-19 5 0-16,-23 3 1 16,-20 2 3-16,-23-1 1 0,0 4 5 15,-23 1 6-15,-20 1 13 16,-7 0-15-16,-3 0-3 15,5 1-2-15,5-3-8 16,1 3 0-16,11 0-1 16,7-1 1-16,17 1-1 15,7-6 0-15,0-7-2 16,25-5 1-16,10-6-4 16,9-5 5-16,-3-3-2 0,-2-4 2 15,1-2 3 1,-13-2-3-16,-5-2 0 15,-9-1-1-15,-7 0 2 0,-6 6 0 16,0 2 3 0,0 6-3-16,-17 2 4 0,-3-3-1 15,-3 1-4-15,-2-3 0 16,13-5 0-16,6-3 0 16,6-2 0-16,0 0-7 15,0-1 5-15,18-2-4 16,26 1-3-16,9-1 5 15,3 2 1-15,2 2 3 16,-8 1-1-16,-3 0 2 16,-10 1-1-16,-2 3 0 0,-10-2 0 15,-6-1 0 1,-7-1-1-16,-3-2 1 0,1 1 1 16,-4 2 0-16,6 2 0 15,1 3-1-15,-3-1 2 16,3 4-3-16,-5 4 1 15,4 1 0-15,11 1 3 16,2 1-3-16,6 0 2 16,14 2-2-16,-1-2 0 15,-1-5-1-15,1-2 1 16,-13-9 0-16,-5-1 1 0,-11-2 1 16,-3-2-2-1,-5 2 1-15,-3-1 4 0,-4 1 4 16,0-1-1-1,0 3-1-15,0-1-3 0,0-2 2 16,-7 4 1-16,-5-4 2 16,2 1-1-1,3-2 4-15,1 1-7 0,0-3-1 16,6-2-2-16,0-3 0 16,0-1-2-16,0 0-1 15,0 0 0-15,0 0 0 16,0 0-5-1,0 0-22-15,0 0-27 0,0-1-39 16,0-16-27-16,0-9-175 0</inkml:trace>
  <inkml:trace contextRef="#ctx0" brushRef="#br0" timeOffset="204998.59">16324 9080 793 0,'0'0'16'0,"0"0"-13"0,0 0 3 0,0 0 48 0,0 0-35 0,-165-49-9 0,142 49-9 0,6 0 5 0,-3 7-6 0,1 11-2 0,-10 9 2 16,17 3 0-16,6 4 0 0,6 2-4 0,6 2 4 0,43 4-1 0,11-1-2 15,2-1-3 1,5-2 6-16,-8-2-9 16,-9-5 9-16,-4 1 0 0,-15-1 1 15,-11 3-3-15,3 5 2 16,-11 8 0-16,-1 4 2 16,-11 6-2-16,0 4 0 15,2-1 0-15,8-1 2 16,11-1 0-16,20-2-2 15,19-1 0-15,21 0 0 16,14-3-5-16,4 1 3 16,2-2-6-16,-14-2-1 15,-10 2 5-15,-22-5 1 0,-13 1 0 16,-22-4 2-16,-9-6 0 16,-11 4 1-16,0-1 0 15,0 3 1-15,-11 6 5 16,-3 2 1-16,2 7 0 15,-1 2 1 1,3 0-6-16,10-2-1 0,0-4-1 16,4-5 2-1,39-1 0-15,17-9-2 0,19 0-6 16,6-5 5-16,6-1-3 16,-5 2 4-16,-7-3 1 15,-23 0 0-15,-21-5 0 16,-19 0-1-16,-16-2 12 15,0 2 36-15,-33 3-6 0,-10 2 6 16,0 4-9-16,-1-1-30 16,9 2 12-16,6-1-20 15,17 4 0-15,10 1-1 16,2-1-2-16,8-1-2 16,27-7 2-16,6-4-1 15,3-2 2 1,-3-7 1-16,-8 0 0 0,2-2 0 15,-12 0 2-15,-4 0-2 16,-11-1 5-16,-4 1-3 0,-4-1 0 16,0 0 2-1,0-1-2-15,0-2 1 0,0-1-3 16,-6-2-21-16,-5-3-69 16,-1-7-68-1,-7 0-288-15</inkml:trace>
  <inkml:trace contextRef="#ctx0" brushRef="#br0" timeOffset="-11789.81">19222 6981 472 0,'0'0'0'0,"0"0"-44"15,-35-92 44-15,18 62 24 0,-7-1 78 0,-7 0-26 0,-4 3-5 0,-3-3 7 0,1 4-31 0,0 0-10 0,0 6-16 0,2 3 0 0,10 5-15 0,8 5 22 0,9 3-21 0,2 3-1 0,2-1 0 16,2 1-2-16,-3 2-7 16,5 0 3-16,0 0-9 15,0 0 8-15,0 0-13 0,0 0-1 16,0 0 4-1,0 0-29-15,0 0 11 0,0 3 0 16,0 7-6-16,0 3-53 16,0-4-68-16,0 1-141 15</inkml:trace>
  <inkml:trace contextRef="#ctx0" brushRef="#br0" timeOffset="-10044.27">7911 10853 993 0,'0'0'27'0,"0"0"-23"0,0 0 28 0,0 0-9 0,0 0-8 0,0 0-15 0,-29 42 0 0,29 0 17 0,10 8-8 0,15-2 3 0,4-5-9 0,4-4 1 0,8-9 5 0,7-5-9 0,12-7 1 16,14-10-1-16,23-8 5 0,32-4-2 15,22-27-3 1,12-13 1-16,0-8 8 16,-10-1-8-16,-21 1-1 15,-28 10 4-15,-30 11-2 16,-32 11 4-16,-24 11-6 0,-14 7 3 16,-4 2 19-16,0 0 3 15,0 0-7-15,0 0-13 16,0 0-5-16,0 4 0 15,-22 10-21 1,-9 9-45-16,2 4-48 0,2-2-42 16,4-4-133-16</inkml:trace>
  <inkml:trace contextRef="#ctx0" brushRef="#br0" timeOffset="-9510.91">8500 11139 1035 0,'0'0'29'0,"0"0"-24"0,0 0 87 0,0 0-69 0,0 0-23 0,0 0-4 0,35 58-2 0,25-7 6 0,8 2 23 0,11-3-21 0,12-7 4 0,0-10-6 0,0-7 5 0,6-10-9 0,-6-9 5 0,-6-7-1 16,-5 0 0-16,-10-1 1 16,-14-17-2-16,-2-5 1 15,-11-4-17-15,5-4-52 16,-11 0-75-16,-6 1-61 16,-18 4-464-16</inkml:trace>
  <inkml:trace contextRef="#ctx0" brushRef="#br0" timeOffset="2322.25">13050 12718 798 0,'0'0'45'0,"0"0"-43"0,0 0-2 0,0 0 34 0,0 0-21 0,0 0-9 0,0 0-1 0,0-14-3 0,0 14 0 0,10 0-2 0,2 10 2 0,13 14 18 0,0 10 14 0,4 9 2 0,-4 4 3 0,6-2-12 0,0-7-10 0,4-8-11 16,13-9-4-16,18-10 0 15,27-11 0-15,45-10 9 16,44-36 1-16,37-23 10 15,19-12-12-15,-9-2 10 0,-34 8-1 16,-44 15-5 0,-48 12 3-16,-37 11-9 15,-35 14 3-15,-14 10-2 16,-15 9-4-16,-2 4 7 0,0 0-10 16,0 0-1-16,0 0-26 15,0 7-1-15,-25 10-3 16,-12 5-15-16,-5 0-18 15,-1 0 2-15,0 0-40 16,-3-4-46-16,1-2-94 16</inkml:trace>
  <inkml:trace contextRef="#ctx0" brushRef="#br0" timeOffset="12888.1">17845 13322 894 0,'0'0'39'0,"0"0"-36"0,0 0 34 0,0 0 0 0,0 0-37 0,0 0-13 0,0 0 3 0,7 62 10 0,11-23 20 0,-5 1-14 0,5 1-2 0,-5-1-1 0,-1 2-2 0,-8-1 0 0,-4 1-2 0,0 0-22 15,0-2-59-15,0-9-108 16</inkml:trace>
  <inkml:trace contextRef="#ctx0" brushRef="#br0" timeOffset="13387.15">17845 13182 868 0,'0'0'0'0,"0"0"5"15,0 0 13-15,-179-1-3 0,123 25-15 16,2 10 1-16,-12 12 8 16,-2 9 1-16,14 9 5 15,6 8-8 1,22 6 3-16,7 1 0 0,19-3 1 15,0-2-7-15,14-7 5 16,34-6 0-16,30-12-4 16,20-12 1-16,24-13 0 0,24-15-3 15,22-9 4-15,8-14-4 16,12-24 0 0,-4-15 0-16,-15-7 2 15,-24-2-5-15,-48 2 0 0,-31-4 2 16,-47-2 1-16,-19-3 2 15,-29 0-3-15,-52 8-2 16,-28 7-2 0,-36 13 2-16,-14 10 2 0,-15 11-2 15,-2 9-7-15,7 9 2 16,16 2-8-16,14 10-21 16,24 13-14-16,22 4-59 15,16 1-64-15,21-4-328 16</inkml:trace>
  <inkml:trace contextRef="#ctx0" brushRef="#br0" timeOffset="14361.04">19780 13120 760 0,'0'0'20'0,"0"0"-8"0,0 0 35 0,0 0-15 0,0 0-32 0,0 0-5 0,0 0 4 0,-35 81 1 0,29-34 12 0,6 3-10 0,-6 1 1 0,6 1-1 0,0-1 0 0,0-3-2 0,0-4-5 15,0-6-42-15,0-10-123 0,0-13-243 16</inkml:trace>
  <inkml:trace contextRef="#ctx0" brushRef="#br0" timeOffset="14814.74">19739 13443 824 0,'0'0'0'0,"0"0"-16"15,0 0 13-15,0 0-11 16,0 0 9-16,0 0 5 0,205-4 0 15,-137 3 0 1,0-8-1-16,-4-1 1 16,-14-2-4-16,-13-2-5 15,-14 0-6-15,-11-2-2 0,-12 2 14 16,0-3 3-16,0-1 2 16,-6-3 4-16,-13-1 6 15,-3-1 19-15,3 4 1 16,2 5 2-16,5 4 29 15,6 6-6-15,4 2-1 16,2 2-8-16,-4 0-21 16,1 0-5-16,-1 0-6 15,-2 0-11-15,4 13-5 16,-4 12 0-16,6 12 0 0,0 10 2 16,0 1 3-1,0-1-5-15,6-1 0 0,13-4-2 16,6-2-11-16,3-7-66 15,10-3-22-15,5-9-42 16,5-12-52-16,1-9-197 16</inkml:trace>
  <inkml:trace contextRef="#ctx0" brushRef="#br0" timeOffset="15889.74">20661 13458 808 0,'0'0'27'0,"0"0"50"0,0 0 35 0,0 0-66 16,0 0-32-16,0 0-14 0,0-6-5 0,0 17-13 0,0 6 18 0,0 1 3 0,6-2 1 0,13-4-4 0,3-3-2 0,-3-5-9 0,0-4 0 0,12 0-4 0,0-4-1 0,4-12 5 0,-4-3-30 0,-15-4 9 0,-9 1 13 0,-7-3 17 16,-5 6 2-16,-26 2 0 15,2 6 1-15,-2 2 14 0,7 5 13 16,-1 1-6 0,0 3 11-16,2 0 0 0,3 0-17 15,-9 13-15 1,10 8 3-16,0 6 1 0,3 4-5 15,14 0 2 1,2 0-5-16,0-4 3 0,25-3 0 16,18-5-12-16,11-6-20 15,12-7 6-15,13-6 3 16,1 0 11 0,11-10-18-16,-6-10-14 0,-11-2-17 15,-8-4-14-15,-18-1 19 16,-23-2 19-16,-15-1 30 15,-10 2 7-15,-4 3 22 0,-27 5 46 16,2 6-8-16,2 5 15 16,4 3-40-1,-1 5 23-15,11 1-23 0,-3 0-8 16,-9 1-9-16,-6 17-16 16,-4 7 0-16,2 4 4 15,10 3-5 1,10-1-1-16,13-5-3 0,0 0 3 15,13-6-1-15,28-5-6 16,3-4-6-16,9-5-19 16,7-5 14-16,-4-1 3 15,4-2-10-15,-4-14-22 16,-6-6-4-16,-15-5 13 0,-6-3 22 16,-21 1 14-16,-8 0 2 15,0 7 2-15,0 6 24 16,-6 6 17-16,-7 6 0 15,1 3 0-15,12 1-16 16,-6 0-22-16,6 0-5 16,0 8-12-16,0 12 5 15,0 4 7-15,0 4 9 16,6-2-9-16,25-3 4 16,6-4-3-16,9-7-1 15,3-6-7-15,5-6 1 16,8-1 6-16,0-19-4 15,4-10-7-15,-6-6-18 16,-10-7 3-16,-9-7 11 16,-12-5 13-16,-8-4-14 15,-11-1 0-15,-10 1 12 16,0 8 4-16,0 9 0 0,-23 9 9 16,-2 10 34-16,1 9 2 15,11 6-6-15,3 5-11 16,4 3 3-16,4 0-8 15,2 0-23-15,-5 24-19 16,5 19 19-16,-2 14 7 16,2 10 8-16,0-1-13 15,0-3 7-15,19-2-8 16,0-6 3-16,5-3-4 16,-1-6-1-16,2-7-16 0,0-8-52 15,12-10-72 1,-2-17-69-16</inkml:trace>
  <inkml:trace contextRef="#ctx0" brushRef="#br0" timeOffset="16151.67">22501 12992 889 0,'0'0'24'0,"0"0"-2"0,0 0 39 0,0 0-59 15,0 0-2-15,0 0-1 0,-31 106 1 0,31-45 10 0,0 3-10 0,0-2 3 0,10-3-3 0,2-2 0 0,-3-5-4 0,-5-7-49 0,-4-9-87 0,0-12-103 0</inkml:trace>
  <inkml:trace contextRef="#ctx0" brushRef="#br0" timeOffset="16758.4">22248 13356 868 0,'0'0'9'0,"0"0"-9"0,0 0-4 16,0 0 4-16,244-52-3 15,-122 35 1-15,0 0 0 16,-6-2 1-16,-19 0 1 16,-18-2-6-1,-26-3-6-15,-17-6 12 0,-24-2-2 16,-12-7 2-16,0 0 3 16,-12 1 3-16,-17 2 17 15,-2 7 16-15,2 3 30 16,4 8-35-16,10 2 9 15,-1 7-2-15,16 3 12 16,-6 5-11-16,6 1-12 16,0 0-19-16,0 0-8 15,0 0-3-15,0 0-3 0,0 0-1 16,0 15-7-16,0 18 3 16,0 15 8-16,0 15 3 15,0 9 5-15,0 6-5 16,0-2-2-16,-11-3 0 15,-3-6-1-15,2-12 0 16,1-14-3-16,5-13 1 16,6-13-3-16,0-8-5 15,0-5-11-15,0-2 5 16,0-5 6-16,0-20-2 0,4-13-23 16,17-7 15-16,8 1 20 15,14 7 0 1,1 11-3-16,9 9-2 15,1 8-4-15,8 9 3 0,2 0 2 16,-2 10 4-16,-2 10 5 16,-6 4-2-16,-15 1 3 15,-6 2-6-15,-20 2 0 16,-13 4-1-16,0 2-29 16,-42-1-102-16,-14-2-146 15</inkml:trace>
  <inkml:trace contextRef="#ctx0" brushRef="#br0" timeOffset="20343.89">24514 12761 855 0,'0'0'0'0,"0"0"-38"0,0 0 30 0,-45 110 8 0,45-48-1 0,0-2 3 0,12-2-1 0,25-7-1 0,0-9 1 0,5-11 3 0,1-11-3 0,0-10-1 0,9-10 1 0,10 0 3 0,17-23 2 16,18-13-1-16,2-10 1 15,-4 0-5-15,-20 2 5 16,-22 7-1-16,-22 8 0 15,-18 8 2-15,-9 6-1 16,-4 8 3-16,0 4-5 0,0 3-4 16,0 0-3-1,-6 9-28-15,-17 11-44 0,-4 6-29 16,-6-1-132 0</inkml:trace>
  <inkml:trace contextRef="#ctx0" brushRef="#br0" timeOffset="21336.61">17998 14698 846 0,'0'0'66'0,"0"0"-58"0,0 0 19 0,0 0 23 0,0 0-49 0,0 0-1 0,-24-10-2 0,24 10 1 0,0 0-3 0,12 6 4 0,0 12 10 0,1 9 6 16,-9 4 0-16,-4 4-11 0,0 2 0 0,-19-3 3 0,-14 2-7 16,6-3 0-1,5-5-1-15,9-4 0 16,13-7 0-16,0-4 0 0,0-6-3 15,44-7-5-15,22 0-13 16,19-15 20-16,10-9-1 16,-9-1-7-16,-19 1-60 15,-20 3-114-15,-39 3-92 16</inkml:trace>
  <inkml:trace contextRef="#ctx0" brushRef="#br0" timeOffset="21712.34">17343 14672 925 0,'0'0'1'0,"0"0"-1"0,-182 55-9 16,135-5 9-16,9 13 0 15,14 15 4-15,24 8 4 16,0 1 2-16,22-3 7 15,34-15-7-15,25-8-9 16,22-16-1-16,17-16 0 16,14-17 0-16,11-12 1 15,8-20 8-15,-4-17-7 0,-15-9 0 16,-24-6 6 0,-25-8-3-16,-36-6 3 15,-32-5-5-15,-17-2-2 16,-37 5-2-16,-40 10-6 0,-16 13-14 15,-16 14 5-15,-11 13 5 16,6 13-2-16,8 5-15 16,16 6-55-16,17 13-104 15,19-2-282-15</inkml:trace>
  <inkml:trace contextRef="#ctx0" brushRef="#br0" timeOffset="22226.72">20462 14615 845 0,'0'0'68'0,"0"0"-60"0,0 0 51 0,0 0-1 0,0 0-45 0,0 0-13 0,-18 15-9 0,18 17 9 0,0 15 11 0,0 4-6 0,4 3-1 0,10 6-1 0,-3 5-1 0,-5 1-2 0,0-1-2 0,-2-7-2 0,-4-9-37 15,7-12-46-15,1-13-77 16,4-15-78 0</inkml:trace>
  <inkml:trace contextRef="#ctx0" brushRef="#br0" timeOffset="22725.08">20897 14820 92 0,'0'0'825'0,"0"0"-802"16,0 0-23 0,0 0-3-16,0 0 2 15,0 0-18-15,18 26 19 0,1 5 22 16,3 4-4-16,-3 5-15 15,-7-2 4-15,-5-4-7 16,-5-6 0-16,-2-5-3 16,0-8 3-1,0-7-1-15,0-3 1 0,4-5-7 16,2 0-2-16,0-2 0 16,13-17-29-16,4-14 11 15,3-8-16-15,6 5 7 16,1 2 36-16,-2 5 3 15,0 10 14-15,6-1-6 16,-2 6 9-16,-4 5-13 0,-6 4-5 16,-9 3 0-1,-7 2-2-15,1 10 3 16,2 20 7-16,7 12 38 0,0 8-28 16,3 3-7-16,3-3-11 15,0-9-1-15,10-7 0 16,8-11-1-16,5-10-13 15,20-13-10-15,11-2-4 16,28-25-17-16,3-14-16 16,-5-12-10-16,-14-10-18 15,-14-8-33-15,-15-8 13 16,-9-1-7-16,-9 1-136 16</inkml:trace>
  <inkml:trace contextRef="#ctx0" brushRef="#br0" timeOffset="22927.64">22494 14516 267 0,'0'0'218'0,"0"0"-100"0,0 0-32 0,0 0 19 0,0 0-28 0,0 0-40 0,-86-62-36 0,57 91-2 0,-4 17 4 0,-1 10-3 0,10 11 2 0,11 4 2 16,11 7-2-16,-4 5 1 0,2 1-3 0,-2-1 2 0,-1-7-2 0,-1-10-3 0,-2-8-22 0,-3-9-98 0,-11-6-137 0</inkml:trace>
  <inkml:trace contextRef="#ctx0" brushRef="#br0" timeOffset="23372.52">21947 15121 193 0,'0'0'690'0,"22"-89"-690"15,22 43-1-15,18-2 1 16,23 4-1-16,16 6-2 16,15 5 3-16,1 7-5 15,1 5-12-15,-14 2-33 16,-11 5 8-16,-11 1 2 16,-13 3 11-16,-20 2 3 15,-18 4 13-15,-21 3 13 16,-10 1 0-16,0 0 111 0,0 0-27 15,0 0-34 1,-22 8-14-16,-11 9-17 0,-7 9-4 16,1 7 5-16,4 6-3 15,12 5-4 1,15 5 9-16,8 3-20 0,0-6 0 16,31-4 3-16,25-9-4 15,4-12 2-15,0-8-2 16,0-9 0-16,-7-4 2 15,-7-3 2-15,-11-20 2 16,-10-9 3-16,-15-10 2 0,-10-6-5 16,-41 0-7-16,-38 5-49 15,-37 15 1-15,-22 13-12 16,-9 12-2-16,0 3-18 16,5 7-122-16</inkml:trace>
  <inkml:trace contextRef="#ctx0" brushRef="#br0" timeOffset="25028.84">17901 16147 828 0,'0'0'10'0,"0"0"-10"0,0 0-17 0,0 0 10 0,0 0 4 0,0 0 3 0,145-36-1 0,-102 36-3 0,-12 0 1 0,-6 14-2 0,-8 5 5 0,-5 4-1 0,-12 5 4 0,0 2-3 0,-6 4 1 0,-31-3-2 0,-7-2 2 16,-1-3-2-16,12-8-5 16,10-5 1-16,11-6 0 15,12-3-11-15,0-3-20 16,31 1-17-16,4-1 46 15,2 3 7-15,-2 5 5 16,-4 5 12-16,-6 4 4 16,-6 7 12-1,-3 0-18-15,-10 1-3 0,-6 2 8 16,0-2-1-16,-18-2-6 0,-22-1 15 16,-3-2-15-1,-7-3-10-15,3-7-3 0,3-8-16 16,9-3-72-1,17-17-144-15</inkml:trace>
  <inkml:trace contextRef="#ctx0" brushRef="#br0" timeOffset="25437.95">17955 15861 769 0,'0'0'4'0,"-167"16"-4"15,63 18-4-15,-7 10 3 16,-3 14 2 0,11 13 3-16,16 10 3 15,16 8-1-15,28 4 19 0,24 3-2 16,19 1-12-16,7-4-1 16,53-7 7-16,24-14-16 15,22-15 3-15,26-14-4 16,13-19 0-16,6-20 1 15,-5-5 3-15,-17-29 3 16,-16-11-4-16,-32-7 2 16,-27-6 0-16,-19-5 2 15,-35-7 10-15,0-5-13 0,-40-1-3 16,-28 9 4 0,-19 11-5-16,-14 16 3 15,-2 18 1-15,-7 18-4 0,7 0-6 16,8 21-3-16,27 9-11 15,26 2-42-15,42 2-85 16,11-8-40 0,63-5-226-16</inkml:trace>
  <inkml:trace contextRef="#ctx0" brushRef="#br0" timeOffset="26635.66">19586 16601 760 0,'0'0'0'0,"0"0"-22"0,2-108 21 0,39 57 1 0,9-5 0 0,4-10 0 0,14-5 0 0,-10-8 0 0,-9 1 1 0,-13 8 0 0,-18 9 5 0,-12 11 9 0,-6 8 9 16,0 7-13-16,-18 8 0 0,-11 7 7 0,0 8 10 0,-2 5 22 0,0 2-10 0,6 5-30 0,0 0-4 16,-6 12-6-16,-10 17-5 0,0 11 5 15,-3 10-4 1,9 4 4-16,14 7 0 0,11 4 0 15,10-1 0-15,0-1-2 16,41-10 2-16,15-7-1 16,10-11-2-16,9-5-29 15,7-11-20-15,5-8 21 16,10-8-1-16,11-3-28 16,1-8-31-16,1-13-35 15,0-8-116-15,-26 1-35 16,-24 2 277-16,-35 1 0 15,-25 3 304-15,0 1-171 0,-16 0-50 16,-18 2-26 0,-3 3 25-16,-2 5-38 0,6 4 13 15,4 6-14 1,10 1-16-16,1 0-9 0,-5 9-13 16,-2 16-4-16,0 9 4 15,7 5-4-15,7 4 0 16,11-4 1-16,0-4-1 15,13-4 4-15,22-8-5 16,8-6 0-16,-1-6-3 16,-11-8 3-16,-2-3 2 15,-2 0 0-15,-1-17 5 16,-5-7-4-16,-8-4-1 16,-9-2 4-16,-4-1 0 15,-4 0-1-15,-23 1 1 0,-8 9-3 16,6 7-1-16,8 7 3 15,9 6 6-15,5 1-9 16,3 0-2-16,4 0-10 16,0 9-8-16,0 8 1 15,25 0-6-15,16 1-8 16,13-6-4-16,14-3 2 16,11-7 16-16,6-2-21 15,1 0-4-15,-7-14 17 16,-15-4 15-16,-14-5 9 15,-7-1 1-15,-18 2 1 16,-13-2-1-16,-12-1 14 0,0 0 17 16,-2 2 17-16,-33 1-8 15,-2 5-1-15,2 6-12 16,2 5 31-16,4 6-36 16,4 0-11-16,-4 6-8 15,-2 12-3-15,0 9-6 16,8 3 6-16,9 2 0 15,14 1 0-15,0-4-3 16,0-5 2-16,20-1 0 16,16-7-2-16,1-4 0 15,-2-2 0-15,-4-5 3 16,0 1 0 0,-8 0 0-16,-3 1 0 0,7 6 3 15,-6 5 3-15,8 10 2 0,-4 12-1 16,-7 9 5-1,5 12-1-15,-9 2-8 0,5 2 1 16,0-1-3-16,1-11-1 16,-11-5 0-16,-3-10 0 15,-2-6 0-15,-2-7-3 16,8-4-19-16,-1-7-35 16,3-7-55-16,4-4-19 15,-3-3-82-15,-7-1-158 16</inkml:trace>
  <inkml:trace contextRef="#ctx0" brushRef="#br0" timeOffset="27779.13">18236 17377 979 0,'0'0'2'0,"0"0"-2"0,0 0-6 0,0 0-12 0,0 0-3 0,0 0 21 0,23 103 2 0,0-53 3 0,-5-1-3 0,-5 1 0 0,-1-2-2 0,-4-8-1 0,-2-4 0 0,-1-8-18 0,1-7-37 0,-6-7-29 15,0-10-29-15,0-4-32 16</inkml:trace>
  <inkml:trace contextRef="#ctx0" brushRef="#br0" timeOffset="28042.04">18042 17341 748 0,'0'0'49'0,"0"0"-48"16,0 0 31-16,0 0 7 15,0 0-35-15,0 0-4 16,-73 65 0-16,65-23 2 16,4 0 6-16,4 1 1 0,0-5-8 15,0-4-1 1,23-5 6-16,12-9-6 16,-2-9-15-16,15-9-6 15,12-2 5-15,14-23-27 0,17-13-73 16,4-7-2-16,-8-3-55 15,-9-4-42-15</inkml:trace>
  <inkml:trace contextRef="#ctx0" brushRef="#br0" timeOffset="28439.21">18288 17173 398 0,'0'0'63'0,"-205"18"-28"16,96 6 39-16,7 9-31 15,3 6-8-15,8 1-3 0,8 7 5 16,9 5 0-16,24 5-5 16,9 9-20-16,29 4 4 15,12 1-6-15,12-1 1 16,44-5-9-16,20-9 4 16,15-6-3-16,19-14-3 15,18-9 2-15,11-13-2 16,14-14 0-16,10 0 4 15,6-21 0-15,1-11-3 16,-19-8 4-16,-23-5-5 16,-31-3 1-16,-35-4 4 15,-25-10 1-15,-26-8 3 0,-11-3 2 16,-48-3-8-16,-45 10 0 16,-45 9-3-16,-26 12 13 15,-18 14-13-15,-12 11 0 16,6 15-5-16,12 5 0 15,17 9-41 1,21 10-86-16,36-2-156 0</inkml:trace>
  <inkml:trace contextRef="#ctx0" brushRef="#br0" timeOffset="29825.06">20777 17437 460 0,'0'0'12'0,"0"0"-12"0,0 0-2 0,0 0 0 0,0 0 2 0,0 0-21 0,35 39-38 0,-17-37-58 0</inkml:trace>
  <inkml:trace contextRef="#ctx0" brushRef="#br0" timeOffset="30569.23">21074 17341 674 0,'0'0'45'0,"0"0"-6"15,0 0 46 1,0 0-47-16,-169-18-22 0,138 23-7 16,-6 15-6-16,6 8 1 15,6 3 3-15,12 4-5 16,13-2 0-16,0 1-2 16,2-5 0-16,34-2-3 15,1-3-3-15,10-7-25 16,9-7 6-16,6-9-8 0,10-1 0 15,11-8-2-15,-2-13-9 16,-5-3 11 0,-20 1 22-16,-12 2 7 0,-22 0 4 15,-9 1 6-15,-13-1 17 16,0 5 34-16,0 4 11 16,-11 6-6-16,-1 5 5 15,4 1-14-15,-3 0-8 16,9 0-17-16,2 0-24 15,0 0-4-15,0 0 0 16,0 1-17-16,0 17 7 16,0 9 9-16,0 6 2 0,0 1-1 15,0-2 4 1,0-1-4-16,0-1-4 0,0-5 4 16,15-1-2-1,1-4-4-15,3-5 1 16,-7-2-7-16,-3-3 10 0,1-3-7 15,-4-3 8-15,-2-1-4 16,-2-2 1-16,2 2 1 16,-4-1-2-16,0-2 2 15,0 0-3-15,0 0 6 16,0 0 3-16,0-3-3 16,-4-14 0-16,-25-8-20 15,5-11 8-15,-1-10-7 16,10-9 2-16,15-7-1 0,0-1-14 15,0 8 0 1,33 8 29-16,5 8 2 0,7 8 1 16,0 8-1-1,1 4-3-15,-1 8 1 16,3 4 2-16,-7 5-1 0,-3 2 2 16,-7 0-1-1,-3 13 2-15,-5 10-2 0,-8 6 2 16,-11 8 0-16,-4 2 1 15,-11 1-2-15,-30-3 0 16,-8-5 0-16,-11-2-27 16,-9-6-55-16,-3-9-94 15</inkml:trace>
  <inkml:trace contextRef="#ctx0" brushRef="#br0" timeOffset="30934.25">22033 17228 426 0,'0'0'384'0,"0"0"-373"0,0 0-6 0,0 0 9 0,0 0 0 0,0 0-13 0,-6 23-1 0,4 9 16 0,-2 8 22 0,4 0-25 0,0 0-8 0,0-6-2 0,17-3 4 0,14-4-3 0,4-6 0 0,-4-7-3 0,4-4 0 0,-10-6 0 0,-5-4-1 0,7 0 0 0,0-10 5 16,2-11 3-16,-10-6-6 16,-1-4 1-16,-18-1-3 15,0 2-9-15,0 2-12 16,-25 7-10-16,-6 5-22 15,2 9-18-15,1 4-74 16,3 3-93-16</inkml:trace>
  <inkml:trace contextRef="#ctx0" brushRef="#br0" timeOffset="31226.75">22984 17011 752 0,'0'0'99'0,"0"0"-97"15,0 0 55-15,0 0-32 16,0 0-25-16,0 0-3 16,-24 19-4-16,11 14 7 15,-3 12 22-15,-3 12-10 16,7 7-1-16,5 4 9 0,1 2-15 15,0-4 3 1,0-3-7-16,2-1 2 16,-5-4-6-16,-9 0-7 0,-5-9-44 15,-8-6-89-15,0-10-129 16</inkml:trace>
  <inkml:trace contextRef="#ctx0" brushRef="#br0" timeOffset="32294.18">23201 17311 871 0,'0'0'19'16,"0"0"-17"-16,0 0 7 15,0 0-9-15,0 0-18 0,0 0 18 16,-4 72 22-16,4-31 2 15,4 3-12 1,5-2 4-16,1 0-9 0,-2 1-4 16,-2-7-1-16,-1-3 1 15,-3-9-3-15,-2-8 0 16,0-11 0-16,4-5-4 16,-4 0-5-16,6-3 8 15,-2-18-7-15,2-13-26 16,3-9 19-16,1-3 15 0,4 3-5 15,9-1 5 1,-4 11-2-16,12 4 5 16,0 3-3-16,4 8 4 0,8 1 2 15,-1 6 4-15,5 5-6 16,-14 2 14-16,0 4-16 16,-12 0 0-16,2 7 1 15,-3 13 5-15,1 5 7 16,-6 5-6-16,-9-1-9 15,-6-2 3-15,0 3-2 16,0-5-1-16,-2-1 0 16,-15-3 0-16,5-2-2 0,8-11-10 15,4-5-14 1,0-3-23-16,0 0-16 0,29-14 38 16,14-13 23-1,9-5-1-15,-1-2 2 0,-3 5 3 16,-7 8 3-16,-6 2 3 15,-8 9 14-15,-8 4-5 16,-7 3-6-16,-8 2-3 16,-2 1-6-16,-2 0 7 15,5 0-2-15,1 1-5 16,6 14 10-16,7 2 16 16,3 1-10-16,3 1-13 15,-6-2-3-15,6-1 1 16,-3-3-1-16,-1-8-9 0,-4 0-17 15,1-5-15 1,1 0 11-16,10-5 5 0,-4-10-3 16,10-5 8-1,-4-3 6-15,-6-1 14 0,-7-4-2 16,-5 4 5-16,-3 7 9 16,-8 7 23-16,2 3 8 15,-2 7 0-15,-2 0-29 16,0 0-14-1,6 0-2-15,7 7 2 0,12 9 1 16,10 4 15-16,6 0-6 16,-4-2-8-16,0-4 0 15,-1-3-1-15,-7-4-1 16,-9-6 0-16,-1-1 0 16,-1 0-2-16,-1-14-6 15,0-8-10-15,-5-6-9 0,-10-2 2 16,-2-2 22-16,-2 2 3 15,-33 4 0-15,0 8 2 16,-3 10 39-16,3 8-21 16,4 0-3-16,0 11-14 15,2 14-6-15,5 8 5 16,5 3-2-16,13 4 0 16,6-2 1-16,0-3-1 15,0-2-1-15,25-4-6 16,10-2-30-16,12-5-19 15,9-7-38-15,0-6-50 0,-4-9-308 16</inkml:trace>
  <inkml:trace contextRef="#ctx0" brushRef="#br0" timeOffset="32546.59">25054 17455 614 0,'0'0'192'0,"0"0"-188"0,0 0 11 0,0 0-13 0,0 0 1 0,0 0 28 0,155 33 1 0,-112-8 1 0,-6 4-9 0,-12 1-5 0,-9 0-14 0,-13-3 3 0,-3-6-1 0,0-6-2 0,0-6 2 0,0-8-5 0,-9-1 7 0,-3-4 6 0,-5-19-15 0,5-10-38 16,12-8 23-16,0-10-12 15,10-7-51-15,23-3-111 16,5 1-381-16</inkml:trace>
  <inkml:trace contextRef="#ctx0" brushRef="#br0" timeOffset="32805.57">26145 16930 874 0,'0'0'20'0,"0"0"4"15,0 0-18-15,0 0-2 16,0 0-4-16,180 50 23 16,-83-8 27-16,0 9-17 15,-18 5-11-15,-21 9-19 16,-25 3-3-16,-33 3 0 15,-7-4-32-15,-69-9-117 16,-30-10-369-16</inkml:trace>
  <inkml:trace contextRef="#ctx0" brushRef="#br0" timeOffset="33950.65">26393 13254 566 0,'0'0'0'0,"0"0"-13"0,198-73 4 0,-107 57 5 0,9 8-1 0,1 6 4 0,2 2 2 0,1 0 8 0,-1 0 17 0,0 9 0 0,-6 4-1 0,-6 4-2 0,-16 7-8 0,-17 8 8 15,-15 16 1-15,-18 16 31 0,-2 17-27 0,-5 21 2 16,1 19-7-16,12 19 9 15,12 14-16-15,11 9-12 16,8 3-2-16,-2 4 2 16,-17 10-4-16,-16 4 1 15,-14-2 1-15,-13-3 0 16,0-12-2-16,-17-13 5 16,-24-7 1-16,-3-5 4 15,-9 1-3-15,-9-6-1 16,2-5 8-16,-15-5 2 15,-9-12-4-15,-12-11 9 16,-3-5-7-16,-4-10-1 16,0-6-2-16,1-2-3 0,5-2 2 15,6-3-2-15,10-6 4 16,-1 0-9-16,9-10 2 16,1-8-2-16,-2-5-2 15,5-9-1-15,-13 3 1 16,-11 0-1-16,-17 1 0 15,-20 3-1-15,0 2-17 16,-19 1-34-16,-10 0-35 16,-23-5-117-16,-17 0-351 15</inkml:trace>
  <inkml:trace contextRef="#ctx0" brushRef="#br0" timeOffset="36769.99">13903 13549 947 0,'0'0'21'0,"0"0"-21"0,0 0-6 0,0 0 3 0,0 0-5 0,0 0-11 0,0 0 13 0,19 5 6 0,37-5 0 0,22 0 9 0,44-3-5 0,40-16 3 0,32-6-4 0,19-3-3 0,0 1 3 16,-25 4-2-16,-31 6 0 15,-47 7 3-15,-44 5-4 16,-31 4-1-16,-29 1 1 15,-6 0 0-15,0 0 23 16,0 0-6-16,0 0 0 16,0 0 1-16,-4 0-4 15,4 0-13-15,-2 0-1 0,2 0 0 16,-6 2-2 0,-11 7-15-16,1 2-15 15,-3 1-18-15,-2 3-80 0,3-4-44 16,-5-2-92-16</inkml:trace>
  <inkml:trace contextRef="#ctx0" brushRef="#br0" timeOffset="41191.25">29279 12684 684 0,'0'0'34'0,"0"0"20"0,6-83 40 0,-6 62-42 0,0 5 1 0,0 5-4 0,-17 4 14 0,5 2-25 0,0 4-13 0,-5 1-15 0,-8 0-2 0,-24 8-7 0,-13 15 1 0,-15 7-1 0,3 9 1 16,1 4-1-16,13 0-1 15,11 0 0-15,12-7-2 16,24-3 0-16,13-6-1 16,0-3-1-16,33-5-20 15,21-6-19 1,8-6 17-16,4-7 16 0,0 0 8 16,-6-5-7-16,-16-11 4 15,-9-5 5-15,-15-1-9 16,-5-4 9-16,-9-4 6 15,-6 2-3-15,0 3-2 0,0 3 8 16,0 10 6 0,-6 5 20-16,-2 5-7 0,6 2-13 15,-3 0-15-15,5 0-4 16,-2 11-4-16,2 12 3 16,0 9 5-16,0 5 0 15,0 2 0-15,0-3 0 16,13 0 0-16,12-7-12 15,6-4-32-15,10-6-31 16,9-9-16-16,14-10-51 0,4 0 9 31,0-13-70-31</inkml:trace>
  <inkml:trace contextRef="#ctx0" brushRef="#br0" timeOffset="41639.83">29717 12732 174 0,'0'0'435'0,"0"0"-325"15,0 0-15-15,0 0-2 16,0 0-67-16,0 0-26 16,-81 10 0-16,42 30 0 15,6 3 5-15,8 3-1 16,19-4-3-16,6-1 4 16,0-5-4-16,14-4 1 0,17-10-2 15,7-7 0 1,7-10-5-16,11-5-2 15,10-6-3-15,8-19-41 16,5-8-63-16,-7-5-5 0,-10-7 19 16,-10-7 33-16,-15-8 4 15,-8-4-25-15,-16-4 25 16,-11 4 63-16,-2 8 101 16,0 12 39-16,-25 9-29 15,0 11-21-15,2 7 21 16,9 9-37-16,4 5-6 15,7 3-29-15,-1 0-39 16,-2 15-12-16,4 20 6 16,-2 16 6-16,2 13 2 15,2 8 0-15,0 1 3 16,-4-2-5-16,-2-6-2 0,-5-9 0 16,-7-5-35-1,-3-9-99-15,-8-12-73 0,0-15-203 16</inkml:trace>
  <inkml:trace contextRef="#ctx0" brushRef="#br0" timeOffset="42644.84">29915 12790 648 0,'0'0'5'0,"0"0"-2"0,0 0-3 0,209-78-1 15,-139 69 1-15,-5 3 0 0,-6 3-4 0,-7 0-2 0,-13 3-3 0,-10 0-3 0,-12-1 1 0,-9 0 9 0,2-6 2 0,-1-2 3 0,1-5 1 0,5 0 7 0,-3-1 26 0,-2 6 35 0,-8 3 27 0,-2 5 2 0,0 1-41 16,0 0-26-16,0 0-13 15,0 4-21-15,0 18-2 16,-6 11 2-16,-2 9 6 16,4 2 4-16,4-3-6 15,0-3-2-15,10-5-1 16,19-7-1-16,2-6-8 16,0-9-13-16,0-5-22 0,0-6 24 15,4 0 9-15,2-8-21 16,-1-11-2-16,-10-6 7 15,-3-3 15-15,-10-1 10 16,-9 2 2-16,-4 7 6 16,0 5 2-16,0 10 24 15,0 2-4-15,0 3-1 16,0 0-28-16,0 0-1 16,0 4-15-16,0 12 7 15,0 6 9-15,0 2 5 16,6 0-2-16,8 0-1 15,5-3-2-15,4-1 4 0,12-4-4 16,4-5-7-16,13-5-13 16,4-6 8-16,4 0-21 15,2-3 12-15,-9-13-9 16,-9-4-20 0,-13-2 15-16,-13-5 35 0,-7-1 0 15,-7 1 0 1,-4 5 0-16,0 3 15 0,0 9 8 15,0 4 14-15,0 5 4 16,0 1-2-16,0 0-39 16,-4 0-6-16,-3 13 0 0,3 3 6 15,4 3 5 1,0-1-5-16,0 2 2 16,15 0 5-16,12-2-4 15,-3-2 4-15,5-5-5 0,2-4-2 16,5-7 0-16,5 0 5 15,11-3-2 1,8-18-1-16,0-7-2 0,-5-6 0 16,-7-5-7-16,-7-10-6 15,-10-4 3-15,-2-5-5 16,-10-1-15-16,-11-3-4 16,-4 0 17-16,-4 1 2 15,0 6 13-15,0 12 2 16,-16 16 12-16,3 12 34 15,1 10 4-15,1 5-27 16,9 0-23-16,-8 5-14 16,-2 21 9-16,-3 13 2 0,-1 15 6 15,3 9-1-15,-1 6 1 16,3 6 5-16,1 3-8 16,2-4-1-16,-2-3-1 15,3-12-9-15,-1-11-114 16,2-14-82-16</inkml:trace>
  <inkml:trace contextRef="#ctx0" brushRef="#br0" timeOffset="43855.93">31662 12687 714 0,'0'0'24'0,"0"0"-23"0,0 0-2 0,188-66 1 0,-91 53-1 0,9 3-2 0,1 5 2 16,-10 0-1-16,-22 3-6 0,-15-3-29 0,-19 2 4 0,-14-1 19 0,-10-3 11 0,-7-3 3 0,-4-3 0 0,-4-2 7 0,-2-2 15 0,0 3 40 0,0 6 21 15,-2 0 12-15,-12 7-28 0,-1 1-33 16,-14 0-7-16,-10 14-26 16,-9 10-2-1,5 4 2-15,14 6-5 0,17 1 4 16,12-1-2-16,0 0 3 16,0-6-2-16,31-7-3 15,6-3 1-15,4-7-25 16,1-8 20-16,1-3-2 15,0 0 6-15,-1-14-9 16,-7-8-10-16,-8-7-11 16,-3-2 5-16,-7-3 26 15,-5 2 3-15,-5 5 0 0,-7 7-3 16,0 10 3-16,0 7 5 16,0 3 6-1,0 3-11-15,-7 17-14 0,-3 8 9 16,8 7 5-16,2 2 0 15,0-2-1-15,19-4-2 16,24-5-39-16,11-6-26 16,14-9 16-16,15-6 6 15,14-5 15-15,6 0 4 16,1-16 24-16,-1-7 2 16,-12-6 1-16,-6-6 0 15,-5-7 1-15,-7-7-1 16,-9-5 7-16,-15-2-5 15,-20-4 0-15,-21-1 18 16,-8 2-9-16,-12 2 24 16,-44 1 5-16,-20 7 24 0,-21 2-51 15,-15 4 6-15,-24 3 4 16,-26 2-3-16,-17 3 0 16,-28 5 10-16,-23 8-25 15,-20 6 3-15,-14 8 0 16,-17 5-1-16,-15 3-1 15,4 4 4-15,-7 19-4 16,-3 9 11-16,10 9-11 0,9 8 0 16,21 9-3-1,32 7-3-15,42 7-1 0,35 10-1 16,27 11 2-16,21 14-1 16,3 13 2-1,22 6-1-15,14 4 0 0,22-8-1 16,28-10 0-16,16-9 1 15,35-13-6-15,50-9 3 16,32-8 2-16,34-8-2 16,35-10-7-16,40-9 6 15,28-11 3-15,27-13 1 16,11-11 1-16,5-11-1 16,22 0-1-16,9-18 1 15,17-12 0-15,13-8-6 16,-17-10-6-16,-8-11 6 0,-25-10 6 15,-17-5 1 1,-16-3-1-16,-25 1 4 0,-35-2 2 16,-55 2 0-1,-57-2 12-15,-47-5 7 0,-31-7-9 16,-25-10 1 0,0-2-13-16,-58-1 10 0,-40 1-8 15,-40 6-4-15,-44 6 1 16,-37 8-3-1,-39 14-2-15,-28 16 1 0,-30 13 1 16,-25 16-1-16,-8 17-3 16,10 6 0-16,39 16-12 0,58 17-32 15,58 8-56 1,58 4-99-16,43-3-182 0</inkml:trace>
  <inkml:trace contextRef="#ctx0" brushRef="#br0" timeOffset="47243.23">24832 12275 579 0,'0'0'0'0,"0"0"2"15,-188-17 20-15,130 13 18 0,9 1-24 0,18-1 5 0,14 1-1 0,17 2 7 0,0-1-7 0,6 1-20 0,46-3-20 0,29-4 20 0,34-3 0 0,20-2 2 0,7 2-2 0,-13 1 0 16,-26 3 0-16,-25 4 1 16,-24 2 5-16,-21 1-3 15,-10 0-3-15,-11 0 1 16,1 3 7-16,-3 5-8 16,3 6 7-16,7 5-2 15,9 8 0-15,13 8 8 16,3 9 1-16,7 7-3 15,-1 11 20-15,7 5-13 16,-4 11 1-16,-2 5-6 16,-5 3-4-16,3 3-5 0,4 1 0 15,-1 2-3-15,7 1 9 16,-6 1-10-16,-9-6 6 16,-3-2-2-16,-7-1 2 15,-10 0-5-15,-5 1 1 16,-9 6 6-16,5 2-2 15,-14-1-4-15,3 0 10 16,-3-2-12-16,2-4 12 16,-2-2 0-16,8-3-5 15,-2-8-6-15,3 0 0 0,-5-1 0 16,-6-1 8 0,0 3-2-16,0-2-2 0,-12-1 1 15,-7-3 2-15,2-7-2 16,-1-3-6-16,12-6-1 15,1-8 1 1,-1-1 5-16,0-6-5 0,-2-6 1 16,-5 2 1-16,-3-1-1 15,1 3 5-15,-7 1 3 16,11 5-6-16,3-2-1 16,-2-2 2-16,8-3-4 15,2-6 0-15,0-4 0 16,0-1 0-16,0-4 6 15,0-5-4-15,0 2-2 0,0 3 0 16,0 0-5 0,0 2 10-16,0 1-9 0,0 2 4 15,0 2 0-15,0 3 0 16,2-2 0-16,-2 0 4 16,0 0-4-16,0-1 0 15,0 1 4-15,0 3-4 16,0 3-3-16,0 2 3 15,0 1 5-15,-2 3-5 16,-11 0 0-16,-3-1-1 16,1 2 1-16,-5-2 5 0,-1 4-4 15,-8 3 4 1,-2 1 1-16,2 0 3 0,-2-1-3 16,6-2-4-16,-4-3 2 15,4 0-4 1,-1 1 0-16,-3 0 5 0,0 4-4 15,-2-1 5-15,0 1 1 16,6 1-1-16,-6-1 1 16,6-3-4-16,-4-2 5 15,0-3-5 1,4 0-3-16,7 1 1 0,-5 1 2 16,2 2-3-16,3-2 0 15,-11 0-1-15,10 6 1 16,-6-3 0-16,-4 0-2 0,5-1 2 15,-1-5 2-15,6 1-1 16,3 0-1 0,3-2 0-16,11-3 2 0,2-2-2 15,0-2 0-15,0-6-1 16,0 0-2-16,2-3 1 16,11-4 2-16,-7-1 2 15,0 0 0-15,-2-1-1 16,-4-1 0-16,0 1 3 15,0-2 1-15,0-4-1 16,0-2-2-16,0-3 0 0,0-3 1 16,0 0-3-1,0 0-1-15,0 0-2 0,-12 0-21 16,-27 0-71 0,-26 0-68-16,-30-5-265 0</inkml:trace>
  <inkml:trace contextRef="#ctx0" brushRef="#br0" timeOffset="62105.27">4986 15058 834 0,'0'0'82'0,"0"0"-82"0,0 0 1 0,0 0 23 0,0 0 13 0,0 0-21 0,0 0-16 0,0 0-3 16,14-9-3-16,22 2 6 0,23-7 4 0,28-5 12 0,27-4-3 0,14-2-1 0,23 0-11 0,8 1-1 16,4 3 3-16,1 3 0 15,-24 4-2-15,-32 2-1 0,-36 5-1 16,-33 4 1-16,-22 2 0 16,-17 1 2-16,0 0 6 15,0 0 7 1,0 0 2-16,0 0 0 0,0 0-11 15,0 0-6 1,0 0-4-16,0 1-21 0,0 14-58 16,-6 6-36-16,0 4-48 15,6-5-147-15</inkml:trace>
  <inkml:trace contextRef="#ctx0" brushRef="#br0" timeOffset="62496.46">9089 15318 208 0,'0'0'798'16,"0"0"-791"-16,0 0-7 15,0 0 39 1,0 0-11-16,0 0-28 0,29 1-26 16,62-17 22-16,50-7 4 15,34-7 6-15,18-1-5 16,-5 2 1-16,-23 8 3 15,-31 7-4-15,-32 7 0 16,-42 4 1-16,-29 3-2 16,-25 0-2-16,-6 0 2 15,0 0 8-15,-44 2-8 16,-20 10-7-16,-16 5-59 16,-11 6-45-16,6-5-112 15</inkml:trace>
  <inkml:trace contextRef="#ctx0" brushRef="#br0" timeOffset="66082.63">11047 15890 837 0,'0'0'0'0,"0"0"-1"0,-170-39 1 0,123 32 26 0,-3 3-9 0,9 2-16 0,3 2 0 0,1 0 0 0,2 6 5 0,-2 11-6 0,6 6-2 0,0 6 2 0,2 5-2 0,6 2-2 0,11 1 4 16,10-2 0-16,2-2 0 16,0-6-2-16,25-6-17 15,12-7-2-15,6-6-26 16,9-8-22-16,4 0 64 16,-1-7 4-16,-1-11 0 15,-6-3 1-15,-11 1 1 0,-8 0 1 16,-17 3 6-16,-10 5 13 15,-2 0 30 1,0 7 2-16,0 1 12 0,0 4-4 16,0 0-19-16,0 0-18 15,-2 0-24-15,-2 0-10 16,4 0 1-16,0 7-13 16,0 9 13-16,19 7 9 15,16 1 0-15,2 2-4 16,11-7-34-16,1-4-34 15,5-9-43-15,8-6 13 16,4-7 12-16,0-17-73 16,-4-7-33-16,-2-1 8 15</inkml:trace>
  <inkml:trace contextRef="#ctx0" brushRef="#br0" timeOffset="66281.21">11576 15972 42 0,'0'0'266'16,"0"0"-151"-16,0 0 7 0,16-81-18 15,-16 73-17-15,-6 5 8 16,2 3-11-16,2 0-29 15,-4 0-47-15,6 0-8 16,0 19-15-16,0 8 11 16,0 10 4-16,25 10 2 0,10 7 3 15,2 7-5 1,0 1 4-16,7 0-3 0,-3-7-1 16,0-9 0-16,-10-9-10 15,-12-12-58-15,-1-11-75 16,-5-14-32-16,-9-1-236 15</inkml:trace>
  <inkml:trace contextRef="#ctx0" brushRef="#br0" timeOffset="66547.19">11479 15725 819 0,'0'0'0'0,"0"0"-28"16,0 0 22-16,217-19 5 0,-155 29-2 16,-4 15 3-16,-13 7 7 15,-16 5-2 1,-10 4-2-16,-19 1-1 0,0 2 1 16,-48-3-3-16,-8-4-40 15,-6-8-114-15,2-9-173 16</inkml:trace>
  <inkml:trace contextRef="#ctx0" brushRef="#br0" timeOffset="66759.71">12237 15791 839 0,'0'0'9'0,"0"0"-9"15,0 0-13-15,0 0 12 16,7 85 1-16,-3-44 6 16,8 0 5-16,0 0-3 15,1 3-5-15,-3 1-1 16,-4 1 0-16,-3-2-2 16,-3-4-24-16,0-11-99 15,-3-16-142-15</inkml:trace>
  <inkml:trace contextRef="#ctx0" brushRef="#br0" timeOffset="67029.13">12126 15652 455 0,'0'0'331'0,"0"0"-329"16,0 0-2-16,62-73 0 15,-37 70 0-15,-3 3 0 16,-3 0 3-16,6 11 0 16,-3 13 7-16,-7 10 3 15,-9 5-3-15,-6 5-8 16,0 4 2-16,-37 3-4 16,-13-5-32-16,-10-8-139 15,11-8-228-15</inkml:trace>
  <inkml:trace contextRef="#ctx0" brushRef="#br0" timeOffset="67466.86">12485 15798 814 0,'0'0'0'0,"0"0"-5"16,0 0-9-16,0 0 3 15,0 0 11-15,0 0 1 0,122-7 1 16,-82-4 0-16,-1-6 3 16,2-2-5-1,-4-9 0-15,-1-1-1 0,-12-6 1 16,-7-6-6-16,-11-4 2 16,-6-5-16-1,0-2-5-15,-23 0 23 0,-12 2-3 16,-2 6 5-1,0 6 5-15,0 9 4 0,2 8 19 16,6 8 3-16,8 6 21 16,8 6-44-16,9 1 0 15,-4 5-8-15,2 25-10 16,-4 12 10-16,3 12 0 16,7 5 1-16,0 2 1 15,11-3-1-15,20-5 2 16,12-8-4-16,7-6 2 0,10-10-1 15,6-8 0 1,2-8-10-16,4-9-21 16,-1-4 9-16,3-3-45 0,0-16-58 15,-3-6-114-15</inkml:trace>
  <inkml:trace contextRef="#ctx0" brushRef="#br0" timeOffset="67701.74">13418 15455 695 0,'0'0'114'0,"0"0"-98"0,0 0 13 0,0 0-14 0,0 0-15 0,0 0-9 0,2 25 9 0,23-3 2 0,10 1-1 0,0-1 5 0,2-2-6 0,-2-4-12 0,-2-6-42 0,7-10-37 0,3 0-48 0,11-19-55 0</inkml:trace>
  <inkml:trace contextRef="#ctx0" brushRef="#br0" timeOffset="67819.97">13970 15364 99 0,'0'0'376'0,"0"0"-315"16,0 0 6-16,0 0-3 0,0 0-19 16,0 0 5-16,0-52-4 15,0 52-12-15,0 0-3 16,-5 0-7-16,3 0-3 15,-2 0-10-15,2 0-11 16,-2 0-22-16,-4 0-37 16,-9 4-75-16,-1-2-105 15</inkml:trace>
  <inkml:trace contextRef="#ctx0" brushRef="#br0" timeOffset="68751.95">13815 15250 653 0,'0'0'206'0,"0"0"-191"0,0 0 72 0,0 0-2 0,0 0-60 0,0 0-7 0,-7-50-3 0,7 50-13 0,0 0-2 0,0 0-7 0,0 0-51 0,0 0-59 0,0 9-63 0,0-1 44 0,4-1-255 0</inkml:trace>
  <inkml:trace contextRef="#ctx0" brushRef="#br0" timeOffset="69028.31">14214 15047 929 0,'0'0'56'0,"0"0"-55"16,0 0-2-16,0 0-6 16,0 0-2-16,0 100 9 15,16-47 1-15,5 4 4 16,1 2-3-16,-3 3-1 16,6-2-1-1,-7 0 0-15,5-6-15 0,-4-6-92 16,-1-10-80-16,-5-14-69 15</inkml:trace>
  <inkml:trace contextRef="#ctx0" brushRef="#br0" timeOffset="69299.91">14340 14956 860 0,'0'0'10'16,"0"0"-9"-16,0 0 12 16,0 0-5-16,0 0-8 15,0 0-9-15,43-67 8 16,19 67 1-16,-4 19 0 16,-13 12 6-16,-9 10-5 0,-18 7 1 15,-18 4-2-15,0 2-9 16,-54-2-36-16,-14-9-129 15,-6-11-201-15</inkml:trace>
  <inkml:trace contextRef="#ctx0" brushRef="#br0" timeOffset="69675.39">14681 14977 627 0,'0'0'65'0,"0"0"-64"16,0 0-1 0,0 0 1-16,0 0 6 0,0 0 6 15,97 32-4-15,-66-4-2 16,-2 4 0-16,2 2-7 16,-6-3 3-16,-7-2-3 15,-7-8 1-15,-5-6 0 16,-6-8 2-16,0-4-2 15,0-3 5-15,0 0 6 16,0 0 10-16,0-16-16 16,-23-5-5-16,4-6 0 15,7-4-1-15,6-6 2 0,6-2-2 32,0-1-1-32,0 3 1 0,16 5-4 15,5 8 2-15,2 8 0 16,2 4-2-16,-3 5-7 0,-1 3-23 15,-2 4-35 1,-3 0-35-16,-10 0-121 0</inkml:trace>
  <inkml:trace contextRef="#ctx0" brushRef="#br0" timeOffset="70068.52">15286 14862 585 0,'0'0'5'0,"0"0"-1"0,0 0 34 0,0 0-6 0,0 0 6 0,0 0-13 0,0 0 4 0,-24 14-12 0,13 8 7 0,11 8-5 0,0 1-6 0,0-2-8 0,4 0-4 0,23-7-1 0,8-4 2 0,3-7-2 0,-3-6 0 0,0-5 1 0,-8 0 0 0,-2-4 0 0,-3-14 5 16,-5-8-1-16,-15-5-2 15,-2 0 6-15,-8 1 1 16,-32 6-10-16,-9 6-4 15,-5 6 1-15,-8 9-3 16,2 3-17 0,-6 1-93-16,4 12-65 0</inkml:trace>
  <inkml:trace contextRef="#ctx0" brushRef="#br0" timeOffset="71295.47">11561 16293 734 0,'0'0'39'0,"0"0"-39"15,0 0-12 1,0 0 0-16,0 0 12 0,0 0 44 15,232 11 9-15,-73-27-25 16,23-6-4-16,10-4-7 16,3-2-2-1,5-2-9-15,5 0-3 0,1 1-2 16,3 4 1-16,-4-1-1 16,-17 2 2-16,0 1-3 15,-18-3-5-15,1-3-3 16,-3-1-3-16,1-9-18 15,-4-4 7-15,-1-5-1 0,1-4 11 16,5-1 9 0,-1 1 0-16,-1 1 3 0,-3 2-2 15,-2 1 2 1,-4-2 0-16,-8-3 1 0,-10-4-2 16,-15-6 1-16,-16-6 0 15,-7-7 3 1,-6-7-1-16,-12 4-2 0,-13 5 3 15,-22 15-3 1,-25 8 4-16,-25 6 16 0,-9 3 30 16,-51 0-27-16,-24 3-10 15,-26 2-13-15,-16 2 3 16,-21 1-3-16,-22 4 0 16,-19 4-1-16,-13 1 0 15,-12 3 1-15,-10 4-8 0,-13 4 7 16,-14 5-2-16,-12 5 0 15,-15 4 3-15,-15 0 0 16,-16 3 1-16,-4 14-2 31,-8 5 1-31,10 10-5 0,6 4 5 0,14 5-3 16,11 3 1-16,13 7 4 16,3 4-1-16,-8 5-1 15,9 10 0-15,3 3-1 0,15 7-1 16,25 1-2-1,19-2 4-15,20-5 0 16,27 1-7-16,19-1 7 16,18 3 0-16,15 5-3 0,14-1 3 15,8 3 1-15,9 1 0 16,20-2-1-16,21 0-2 16,27 1-1-16,2-1-1 15,25-1 2-15,41-3 2 16,15-10-6-16,20-5 5 15,15-7-3-15,22-5-3 16,15-3 4-16,23-13-10 16,18-9-1-16,13-12 5 15,29-9 7-15,30-6 2 0,26-11 3 16,28-16-2 0,3-5-2-16,-1-1 0 0,-18-1 1 15,-31 2 0 1,-25-1 1-16,-25 2-5 15,-22 5 8-15,-13-2-2 16,-17 1-2-16,-7-2-1 0,-15-5 1 16,-7-2 0-16,-10 0 4 15,-22 1-4-15,-25 9 3 16,-31 8-1-16,-30 8 5 16,-13 8 3-16,-11 0 16 15,0 2-6-15,0 0-20 16,-7 0-4-16,-32 0-110 0,-23 0-162 15</inkml:trace>
  <inkml:trace contextRef="#ctx0" brushRef="#br0" timeOffset="84451.19">5976 15241 957 0,'0'0'0'0,"0"0"-3"0,0 0-9 0,0 0 11 0,0 0 1 0,0 0 0 0,0 0 1 0,-6 24 7 0,41-17 4 0,8-1-4 0,5-1 7 0,2-2-3 0,3-3 1 0,-3 0-5 0,12 0-5 0,8-6-3 15,9-11 0-15,1-1 3 0,11 0-2 16,-6-2-1-1,-6 5 0-15,-11 3-15 0,-14 4-39 16,-11 4-64-16,-14-1-82 16,-10 3-210-16</inkml:trace>
  <inkml:trace contextRef="#ctx0" brushRef="#br0" timeOffset="84882.12">7433 14844 349 0,'0'0'508'0,"0"0"-466"15,0 0-36-15,0 0 38 16,0 0-12-1,0 0-18-15,0 8-11 0,4 14 0 16,21 11 31-16,0 5-2 16,4 4-21-16,2 9-3 15,4 1-7-15,-2 2 1 16,-4 1-1-16,2-4-2 0,-2 2-12 16,-10 1-97-1,6-4 44-15,-7-10-162 16</inkml:trace>
  <inkml:trace contextRef="#ctx0" brushRef="#br0" timeOffset="85158.98">7268 14932 819 0,'0'0'41'15,"0"0"-41"-15,-232 41 0 0,148-3 3 16,-1 8-3 0,13 1 0-16,18-4-3 15,23-7-12-15,25-9-54 0,6-11-52 16,24-12-60-16,24-4-286 15</inkml:trace>
  <inkml:trace contextRef="#ctx0" brushRef="#br0" timeOffset="85347.68">7444 14854 101 0,'0'0'788'16,"0"0"-692"-16,0 0-69 15,0 0 31-15,0 0-48 16,0 0-9-16,72 107 8 0,-22-46-8 15,3 1-1-15,14-2-17 16,5-10-78-16,9-10-60 16,-9-13-209-16</inkml:trace>
  <inkml:trace contextRef="#ctx0" brushRef="#br0" timeOffset="88813.69">1869 5317 525 0,'0'0'33'0,"0"0"-10"0,0 0 7 0,0 0 3 0,0 0-27 0,0 0 21 0,-95-36 13 0,64 35-24 0,-11 1-13 0,-7 0-3 0,-1 0 0 0,-10 3-2 0,0 8 4 0,-6 4-2 0,-13 3 0 16,-7 3 0-16,1 0 0 0,0 2 0 16,7-1 0-1,18-1-3-15,4 5 3 16,25 1-3-16,2 3 3 15,10 6-4-15,7-1 3 0,6 5 0 16,-1 1 0 0,7-1 0-16,0 2 1 0,0 1 0 15,-4 4-1-15,4 5 2 16,0 6-2-16,0 3-1 16,0 1 2-16,0-2 3 15,4 0-3-15,15-1 1 16,6 1-1-16,4 0 2 15,-4-1-4-15,-1-3 2 16,-11 1 0-16,16-4 0 16,-4 1 2-1,-1 1 0-15,11 0-2 0,-14 3 2 16,2 1 0-16,8-1-2 0,-2 3 1 16,-4 4 1-16,6-2 1 15,-9 0-1-15,-3-1-1 16,0-8 3-16,-7 3-3 15,0 2-1-15,5 0 1 16,-5 5 0 0,1-3 1-16,-1-1-2 0,1-2 1 15,-1-1 1-15,0-4-4 16,1 2 2-16,-3 1 0 16,-2-2 6-16,-3 1-6 0,1 5 2 31,-6 2 1-31,0 0-2 0,2 3 5 0,4-3-6 15,6-5 0 1,-1 0-1-16,1-2 1 0,-6 0 0 16,7 2 1-16,-7-4 2 15,0-1-5-15,-2-1 2 16,-2 0 0-16,-2 0 4 16,0-2-4-1,0-1 0-15,0 0 4 0,0-1-3 16,0-1-2-16,4 1 1 15,-1 5 0-15,3 4 0 16,0 3 0-16,-2 0 1 0,-4-6-1 31,0-3 1-31,0-4-1 0,0 1 0 0,0-1 1 16,0 1-1 0,0 1 0-16,0-1 0 0,0-2 0 15,2 0 0-15,4-3 0 16,-2-1 0-16,3 0 0 15,-7 0-1-15,6 0 1 16,0 0 0-16,6-1 2 16,1 3-2-16,-3-4-1 15,-2 4 0-15,-1-2 2 16,-3 1-1-16,2 4 0 0,0 0 1 16,-4 0 1-1,4 0-1-15,-1-4-2 16,-5-1-1-16,6-2 2 15,-6 1 0-15,0 1 0 16,0 1 3-16,0 0-3 16,0 1 1-16,-6-2-1 15,1-2 2-15,-1 2-2 0,4-2 0 16,-2 3 1-16,2 0-1 16,-4 2 0-16,2 0-2 15,-3 5 4-15,-1-1-4 16,2 0 7-16,-11-3-9 15,5 0 4-15,0 0 0 16,-5 0 0-16,3 8 2 16,1-3 0-16,-3 0-4 15,10 0 5-15,-1-3-6 0,1-1 5 16,-6 3-2 0,1 0 0-16,-7-1 2 0,-1 1-2 15,1-2 0-15,-1-2 0 16,7-1 0-16,-5-3 0 15,3 0 0-15,1 0-1 16,3-2 2-16,-3 3-1 16,1 1 0-16,0-1 0 15,1 2 1-15,-7-1-1 16,5 3 0-16,1-1 0 16,-1 2 0-16,7-1 0 15,0-1-1-15,0-1 2 16,0 0-1-16,6-1 0 15,0 0 0-15,0-1 0 0,0-1 0 16,0 1 0-16,0 0-2 16,0-1 2-16,0-1 1 15,-7-2-1-15,3 2 1 16,-4-4-2-16,-8 0 2 16,-3-1 0-16,-6-3 1 15,0 1-2-15,-16 1 16 16,4 1-9-16,2-1 1 15,-3 1-8-15,14 2 5 16,7 1-5-16,-4 1 0 16,-1 2 0-16,9 3 1 0,-5 3-1 15,5 1 0-15,-3 0 0 16,1-3 1 0,-8-2 0-16,-1 1-1 0,7 0 0 15,-10 3 0-15,-2 0 1 16,5 5 0-16,-5-1 0 15,4 2-1-15,0-1 0 16,8-3-2-16,9 1 2 16,4-1 1-16,4-1-1 15,-2-3 1-15,2-1-1 16,0-6 3-16,0-5-2 16,0-6-1-16,8-8 0 15,15-4-3-15,2-3 1 16,16-2 2-16,9-2 4 15,10 0-2-15,12-1 4 0,0 0 5 16,15 0-3 0,2 0-3-16,-8-3-1 0,-3-4-3 15,-12 0 1 1,-6 0 1-16,-10 0 4 0,-2 0-5 16,-11-3 4-16,-6 2-5 15,-2 1 4-15,-9 0-8 16,3 2 3-16,6 11-8 15,-2 3-38-15,2 2-79 16,-4-2-113-16</inkml:trace>
  <inkml:trace contextRef="#ctx0" brushRef="#br0" timeOffset="90757.57">4355 3574 734 0,'0'0'102'0,"0"0"-99"0,0 0 20 0,0 0 44 0,0 0-2 0,0 0-14 0,0 0 1 0,-82-41-1 0,73 41-38 0,-13 0-7 0,-3 0-6 0,-4 10-2 0,-8 6 2 0,6 3-7 0,6 7 3 0,8 1-5 0,17 5 0 16,0 0 6-16,29 0-12 16,40-3-21-16,26-5 1 15,20-3 28-15,1-4 2 16,-2-1 4-16,-34-4-1 15,-20-1 2-15,-29 2 0 16,-14 0-3-16,-17 4-2 16,0 0 5-1,-17 4 1-15,-32 4 9 0,-11-2-5 16,-12 0-4-16,10-5-1 0,14-7-13 16,19-7-49-16,27-4-75 15,2-10-55-15</inkml:trace>
  <inkml:trace contextRef="#ctx0" brushRef="#br0" timeOffset="90995.03">5286 3664 222 0,'0'0'699'0,"0"0"-699"15,0 0-6-15,0 0-6 0,0 0 10 16,0 73 2-16,0-34 16 15,0 3-11-15,10 3 0 16,4-2-2-16,-3 0-1 16,1-3-1-16,1-4-1 15,-3-3-6-15,-2-9-49 16,3-10-48-16,-5-14-105 16,0 0-99-16</inkml:trace>
  <inkml:trace contextRef="#ctx0" brushRef="#br0" timeOffset="91229.26">4938 3473 659 0,'0'0'5'0,"-78"-98"35"0,67 64 19 16,11 12-3-16,0 6-6 16,23 9-47-16,21 7-3 15,3 0-4-15,3 7 1 16,-3 15 0-16,3 13 1 15,-15 3 2-15,-12 4 2 16,-17 2-2-16,-6-2 7 16,-23 2-6-16,-14-3-1 15,-10-4-24-15,11-14-92 16,16-14-155-16</inkml:trace>
  <inkml:trace contextRef="#ctx0" brushRef="#br0" timeOffset="91859.9">5685 3487 840 0,'0'0'0'0,"0"0"0"16,0 0 0-16,0 108 0 15,0-67 11 1,0 1 1-16,12 0-5 0,-6-9-4 15,0-5 1-15,-6-8-3 16,0-7 2-16,0-7-3 0,0-6-4 16,0 0-12-16,-6-14 15 15,-19-16-63-15,-4-8 5 16,-2-10 36-16,7-6 3 16,1-1 6-1,2-3 7-15,9-2 7 0,1-4 1 16,11-2-1-16,0-1-1 15,7 7 1-15,28 4 0 16,21 9-4-16,10 10 4 16,6 10 2-16,-4 9 8 15,-8 10 2-15,-4 8-3 16,-2 0-7-16,-11 10 3 16,5 12-2-16,-5 6 4 15,-14 3 12-15,0 4-11 16,-21-1-5-16,-8-1 9 0,0-1-11 15,-37-4 9-15,-17 1-2 16,-18-5-5-16,-9-3 0 16,3-6-3-16,18-6-13 15,17-5-14 1,18-4 18-16,19 0 9 0,1 0 1 16,5 0-1-1,0 0 2-15,0 0-2 0,5 4-21 16,26 6 17-16,18 3 4 15,11 4 26-15,19 1-6 16,7 5 3-16,3-1-14 0,-8 3-5 16,-9 2 8-16,-12 3-9 15,-23 1-3-15,-20-3-49 16,-17-6-166-16</inkml:trace>
  <inkml:trace contextRef="#ctx0" brushRef="#br0" timeOffset="92314.18">6770 3050 339 0,'0'0'651'0,"0"0"-645"0,0 0-1 0,0 0-5 0,0 0-12 0,0 0-18 0,25 31 29 0,24 5 1 0,5 3 2 0,2 4 5 0,-9 0-4 0,-9 3 4 0,-10 0-6 0,-3 2-1 0,-6-1 7 0,-7-5-7 16,-1-6-19-16,-3-7-120 16,-4-15-106-16</inkml:trace>
  <inkml:trace contextRef="#ctx0" brushRef="#br0" timeOffset="92585.52">7559 3066 990 0,'0'0'24'0,"0"0"-24"16,0 0-10-16,0 0-12 15,0 0 22-15,67 82 0 16,-30-38 10-16,-2 2-4 15,-4 2-6-15,-8 0 11 16,-11-4-10-16,-10-6-1 0,-2-8-26 16,0-8-80-16,-25-12-86 15,-6-10-301-15</inkml:trace>
  <inkml:trace contextRef="#ctx0" brushRef="#br0" timeOffset="92825.58">7487 3056 836 0,'0'0'19'16,"0"0"-19"-16,0 0-18 16,0 0 18-16,0 0 0 0,219 75 3 15,-117-54 2-15,1-3-4 16,-12-3 0-16,-13-8-2 15,-11-6-16-15,-12-1-87 16,-5-8-74-16,-15-19-128 16</inkml:trace>
  <inkml:trace contextRef="#ctx0" brushRef="#br0" timeOffset="93039.06">8240 2826 560 0,'0'0'20'0,"0"0"49"0,0 0 57 15,0 0-31-15,0 0-17 0,0 0-39 16,-75-70-39-16,75 70-13 16,0 10-11-16,0 13 17 15,25 11 7-15,4 9 9 16,8 3 6-16,-6 2 10 16,12 2-16-16,-1-1-4 15,-1-1-2-15,-4-2-2 16,-6-1-2-16,-2-8-50 15,-8-8-107-15,2-17-189 16</inkml:trace>
  <inkml:trace contextRef="#ctx0" brushRef="#br0" timeOffset="93508.47">9186 2545 822 0,'0'0'8'15,"0"0"-2"-15,0 0 10 16,0 0-6-16,-213 119 27 16,158-69-12-16,7 6-18 15,17 0 0-15,19-4-2 16,12-4-5-16,0-10 0 15,18-8-3-15,19-11 3 16,11-9-1-16,12-10 0 0,8 0-11 16,15-22-16-16,-3-5-8 15,-7-3-17 1,-17-2 24-16,-21 2 16 0,-10 4 13 16,-3 5 4-16,-13 6 10 15,-3 10 18-15,-2 3 5 16,2 2-30-16,9 0-7 15,7 15 0-15,26 9 12 16,-5 5 13-16,7 8 6 16,-9 1-14-16,-4 1-7 15,-8 3-6-15,-16-2-1 16,-7-1 4-16,-6-7-3 16,-6-4-4-16,-29-6-71 15,4-11-78-15,12-10-163 16</inkml:trace>
  <inkml:trace contextRef="#ctx0" brushRef="#br0" timeOffset="94331.23">10445 2311 733 0,'0'0'3'0,"-258"-79"2"0,94 41 27 0,-32 1 13 0,-29 5-15 15,-23 3-5-15,-35 9 4 0,-34 1-24 0,-22 5 13 0,-39 4-13 0,-27 6-5 0,-19 4 5 0,-12 0-3 0,-2 8-2 0,30 12 16 0,22 7-12 0,22 5 2 0,6 5-3 0,11 7-2 16,2 4-1-16,12 5 1 16,36 4-1-16,24 8 6 15,41 5-5-15,27 2 9 16,28 3-6-16,20-5-3 16,31-4 3-16,26 1 3 15,11 1-6-15,17 4-1 0,10 3 0 16,8 0 1-1,17 1-1-15,18 3 0 0,19 1-2 16,19-1-1 0,53 3 1-16,26-2 1 0,17-1 1 15,24-1-3-15,14-4 3 16,10-4-3-16,13-1 0 16,18-3 3-1,23-6 0-15,27-6 4 0,35-8-4 16,25-5 0-16,23-6 0 15,-5-4 0-15,11-5 0 16,-11-5 0-16,5-7 1 0,2-9 2 16,-15-5-3-1,8-9 0-15,-18-24 0 0,-2-9 0 16,0-9 1-16,-5-5 5 16,20-8-5-16,11-8 7 15,5-5-8-15,2-4 5 16,-33-9-5-16,-29-6 0 15,-23-4-2-15,-21-8-2 16,-22 4 4-16,-19 3 5 16,-25 3-5-16,-18 11 1 15,-17 8 4-15,-37 8-4 16,-23 6 5-16,-39 4 24 16,-29-2 12-16,-12-4 27 15,-67-7-45-15,-36-7-11 0,-55 5-6 16,-49 7-7-1,-64 13-8-15,-69 15 6 16,-63 9-10-16,-52 13-20 0,-29 13-19 16,10 6-39-1,13 7-36-15,38 13-124 0</inkml:trace>
  <inkml:trace contextRef="#ctx0" brushRef="#br0" timeOffset="123877.2">1135 7343 837 0,'0'0'3'0,"0"0"5"0,0 0-6 0,0 0-2 0,0 0-4 0,0 0-18 0,0 0 22 0,74 79 7 0,-32-37 0 0,7 2 2 0,-1-3-2 0,12-8 1 0,-4-8-4 0,10-7-2 0,20-11 4 0,22-7 9 0,49-11 9 16,39-30-5-16,46-15-9 16,13-11-5-16,-1 1 1 15,-19 4-3-15,-44 7-6 16,-47 7-21 0,-59 8-145-16,-54 11-324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3846-0D4E-5493-3EAE-33F5FCF7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56ED-4D75-F333-4151-33EE6649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866E-06E2-2401-A301-0641E121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147F-CB2D-1669-C40E-617C3C8B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F1B9-31C3-F75C-E13F-1C4F7E64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08A-62A6-0470-2362-71EDA015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9F3EC-3C32-6E67-D056-0AB5C97D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21C1-011D-2870-3A3F-17E1C897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F689-37A9-3A2F-D856-C732594D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EEDB-2B0D-432B-E024-983FCFDE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661A3-D92C-E5C2-9D86-AD9C81A6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0984-7978-13C0-9D01-E0137CCF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707C-5C5F-98AA-3C9B-B0CC189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F82D-F16C-7A75-059D-BEF6708D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0219-E19A-08CD-C614-4C9C9F6B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CCB3-BFA2-09EA-3653-F3D1A476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5739-B920-9C78-357B-10EF005F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5744-05D1-AE0A-52ED-D4978257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51E7-564F-5777-58A6-230CEF37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1B92-DE0E-EA91-69DF-FBF70FC1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6F8-3F31-4C1E-EA5E-79DA2ABC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2D34-0089-4776-4406-B803C863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A121-3C4D-5F9F-51D8-FBCD71C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EA25-B22F-A31E-FE16-3E44B524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5E45-C54A-2C93-EA73-3A627640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4D69-8F4D-A7CD-5C19-199A1668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7420-9341-E19F-F5F1-1FAC74565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738C9-55B2-4FE7-0C70-D6493DAA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203A6-8716-871A-00CA-32363179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EB75-9E90-C778-C8E0-6A5CFDB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3085-A66D-A2C7-C1A4-F4F70BF0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709C-B370-3EC5-8C47-2DDD6015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49A0-2633-9DE9-DE7B-74D169D9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545C9-0C75-4A2B-2C83-61342929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DBA09-84F6-E302-2874-0C94AB9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F4344-8EE6-D02A-979A-6AAEB778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C5C53-4CFB-FB65-39C0-C20E312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6D0B3-0F9A-83B0-8B32-0AA0A27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8D1F8-703B-460B-AD57-A68085AD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37A3-855F-BB8A-D890-BE0D242E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600C-412A-C108-58CA-EC479A90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90C95-7B97-FF87-1F7E-81AC6699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227D4-9E67-FD3C-911F-3A4411AB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AC815-D0D0-7AAA-716E-96686BE2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3873B-8DCA-D376-F771-CC9976E8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93BA-7EBB-D98E-5023-4436C540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E482-DDB8-F2C7-CCC9-63C0A9BB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7F9-887C-7B63-1404-48D2712D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23864-A94F-E3F6-B8E2-D5D144B40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9C1B-43D3-516D-E7E7-3E7C3665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C17F-0DCF-B957-F51D-73AB7079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9F6A-E0CB-C7C3-5936-C985855B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A9C-BF95-D332-E44B-06ED04C8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37E22-BC0E-BAE0-DC33-9FE06BBA8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C3C83-C298-92A2-DBFD-8CC66010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D2C1E-7747-BF42-60D7-363AF6E1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F043-EFE5-A6DB-8D9F-59571EEC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38F7-9CB1-9CE9-1A23-9154F3F4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3B499-D785-43DE-21DC-3E42A231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3FCE-ADE7-583B-4FA8-BD051393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DF39-8CDF-2392-30D7-230532B8E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58D0-18C3-4C4B-832D-05568C745A8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DA76-4153-EC72-67A2-4BB50D82C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D6BF-9F13-7807-8433-B522CBE17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1159-22FB-4E85-A970-69EB1DCA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F000-B814-8AF0-8911-0F7FE86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482" y="478465"/>
            <a:ext cx="11373493" cy="479288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What is </a:t>
            </a:r>
            <a:r>
              <a:rPr lang="en-US" sz="9600" dirty="0">
                <a:solidFill>
                  <a:srgbClr val="00B050"/>
                </a:solidFill>
                <a:latin typeface="Algerian" panose="04020705040A02060702" pitchFamily="82" charset="0"/>
              </a:rPr>
              <a:t>dependency injection </a:t>
            </a: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8000" dirty="0">
                <a:solidFill>
                  <a:srgbClr val="FFFF00"/>
                </a:solidFill>
                <a:latin typeface="Algerian" panose="04020705040A02060702" pitchFamily="82" charset="0"/>
              </a:rPr>
              <a:t>how is it implemented in Spring?</a:t>
            </a:r>
            <a:endParaRPr lang="en-US" sz="4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F517-6524-3F08-3850-CDAF2E5D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5362753"/>
            <a:ext cx="6441896" cy="58901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#SpringBootInterview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579882" y="5818403"/>
            <a:ext cx="1372477" cy="880632"/>
            <a:chOff x="5557227" y="4534051"/>
            <a:chExt cx="1372477" cy="880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EF4DA7-738C-C311-05A0-3C237A650CD1}"/>
              </a:ext>
            </a:extLst>
          </p:cNvPr>
          <p:cNvSpPr/>
          <p:nvPr/>
        </p:nvSpPr>
        <p:spPr>
          <a:xfrm>
            <a:off x="8559210" y="-3280"/>
            <a:ext cx="3632786" cy="460480"/>
          </a:xfrm>
          <a:prstGeom prst="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Spring Boot Interview </a:t>
            </a:r>
            <a:r>
              <a:rPr lang="en-US" dirty="0" err="1">
                <a:latin typeface="Algerian" panose="04020705040A02060702" pitchFamily="82" charset="0"/>
              </a:rPr>
              <a:t>QnA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07997-BB3D-4CB1-E36C-49DA1663332C}"/>
              </a:ext>
            </a:extLst>
          </p:cNvPr>
          <p:cNvSpPr/>
          <p:nvPr/>
        </p:nvSpPr>
        <p:spPr>
          <a:xfrm>
            <a:off x="0" y="0"/>
            <a:ext cx="978195" cy="318977"/>
          </a:xfrm>
          <a:prstGeom prst="round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8032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F000-B814-8AF0-8911-0F7FE86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71351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Explain the difference       between </a:t>
            </a:r>
            <a:r>
              <a:rPr lang="en-US" sz="16600" dirty="0">
                <a:solidFill>
                  <a:srgbClr val="005700"/>
                </a:solidFill>
                <a:latin typeface="Algerian" panose="04020705040A02060702" pitchFamily="82" charset="0"/>
              </a:rPr>
              <a:t>SQL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rgbClr val="7D3C00"/>
                </a:solidFill>
                <a:latin typeface="Algerian" panose="04020705040A02060702" pitchFamily="82" charset="0"/>
              </a:rPr>
              <a:t>and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13800" dirty="0">
                <a:solidFill>
                  <a:srgbClr val="005700"/>
                </a:solidFill>
                <a:latin typeface="Algerian" panose="04020705040A02060702" pitchFamily="82" charset="0"/>
              </a:rPr>
              <a:t>NoSQL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databases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.</a:t>
            </a:r>
            <a:endParaRPr lang="en-US" sz="66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F517-6524-3F08-3850-CDAF2E5D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5362753"/>
            <a:ext cx="6441896" cy="58901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#DatabaseInterview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579882" y="5818403"/>
            <a:ext cx="1372477" cy="880632"/>
            <a:chOff x="5557227" y="4534051"/>
            <a:chExt cx="1372477" cy="880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EF4DA7-738C-C311-05A0-3C237A650CD1}"/>
              </a:ext>
            </a:extLst>
          </p:cNvPr>
          <p:cNvSpPr/>
          <p:nvPr/>
        </p:nvSpPr>
        <p:spPr>
          <a:xfrm>
            <a:off x="8589195" y="0"/>
            <a:ext cx="3553779" cy="256854"/>
          </a:xfrm>
          <a:prstGeom prst="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 Interview </a:t>
            </a:r>
            <a:r>
              <a:rPr lang="en-US" dirty="0" err="1">
                <a:latin typeface="Algerian" panose="04020705040A02060702" pitchFamily="82" charset="0"/>
              </a:rPr>
              <a:t>QnA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07997-BB3D-4CB1-E36C-49DA1663332C}"/>
              </a:ext>
            </a:extLst>
          </p:cNvPr>
          <p:cNvSpPr/>
          <p:nvPr/>
        </p:nvSpPr>
        <p:spPr>
          <a:xfrm>
            <a:off x="-1" y="1"/>
            <a:ext cx="1089061" cy="256854"/>
          </a:xfrm>
          <a:prstGeom prst="round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#1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D21609-74EA-9E5D-4457-1A1DF4C6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6229"/>
            <a:ext cx="3143893" cy="136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6080F7-B8C5-A46C-E57E-DB9D80B5F1F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85959" y="2934610"/>
            <a:ext cx="2633430" cy="12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Transaction Support</a:t>
            </a:r>
          </a:p>
          <a:p>
            <a:r>
              <a:rPr lang="en-US" dirty="0"/>
              <a:t>Query Language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90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/>
              <a:t>Data Model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7263829" cy="47498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SQL Databases</a:t>
            </a:r>
            <a:endParaRPr lang="en-US" dirty="0"/>
          </a:p>
          <a:p>
            <a:pPr lvl="1"/>
            <a:r>
              <a:rPr lang="en-US" dirty="0"/>
              <a:t>SQL (Structured Query Language) databases are relational. </a:t>
            </a:r>
          </a:p>
          <a:p>
            <a:pPr lvl="1"/>
            <a:r>
              <a:rPr lang="en-US" dirty="0"/>
              <a:t>They use a structured schema with tables, rows, and columns, where each table has a fixed schema defined by a set of fields. </a:t>
            </a:r>
          </a:p>
          <a:p>
            <a:pPr lvl="1"/>
            <a:r>
              <a:rPr lang="en-US" dirty="0"/>
              <a:t>The relationships between tables are established using foreign keys.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(Not Only SQL) databases are non-relational. </a:t>
            </a:r>
          </a:p>
          <a:p>
            <a:pPr lvl="1"/>
            <a:r>
              <a:rPr lang="en-US" dirty="0"/>
              <a:t>They can store unstructured, semi-structured, or structured data and often use flexible schemas. </a:t>
            </a:r>
          </a:p>
          <a:p>
            <a:pPr lvl="1"/>
            <a:r>
              <a:rPr lang="en-US" dirty="0"/>
              <a:t>Data can be stored in various formats, such as key-value pairs, documents, wide-columns, or graphs.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87CEF-90B4-C5EB-84CE-F0BC0394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50" y="1447434"/>
            <a:ext cx="4682449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FC044-ACC1-653F-72C5-6D81FEB1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057" y="4335480"/>
            <a:ext cx="429051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/>
              <a:t>Schema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7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They require a predefined schema before data can be inserted.</a:t>
            </a:r>
          </a:p>
          <a:p>
            <a:pPr lvl="1"/>
            <a:r>
              <a:rPr lang="en-US" dirty="0"/>
              <a:t> Any changes to the schema (e.g., adding a new column) can be complex and require careful planning.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databases typically have dynamic schemas, meaning fields can be added without affecting the existing data. </a:t>
            </a:r>
          </a:p>
          <a:p>
            <a:pPr lvl="1"/>
            <a:r>
              <a:rPr lang="en-US" dirty="0"/>
              <a:t>This allows for more flexibility and easier adaptation to changing data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116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Scalability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SQL databases are generally vertically scalable, which means increasing the power of a single server (e.g., adding more RAM or CPU). </a:t>
            </a:r>
          </a:p>
          <a:p>
            <a:pPr lvl="1"/>
            <a:r>
              <a:rPr lang="en-US" dirty="0"/>
              <a:t>Horizontal scaling (adding more servers) can be challenging and complex.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NoSQL databases are designed for horizontal scalability. </a:t>
            </a:r>
          </a:p>
          <a:p>
            <a:pPr lvl="1"/>
            <a:r>
              <a:rPr lang="en-US" dirty="0"/>
              <a:t>They can easily scale out by adding more servers to distribute the data and load, making them well-suited for handling large volumes of data and high-traffic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214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Transaction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 SQL databases are known for their strong ACID (Atomicity, Consistency, Isolation, Durability) compliance, ensuring reliable transactions and data integrity.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Many NoSQL databases sacrifice full ACID compliance for </a:t>
            </a:r>
            <a:r>
              <a:rPr lang="en-US" i="1" dirty="0"/>
              <a:t>flexibility</a:t>
            </a:r>
            <a:r>
              <a:rPr lang="en-US" dirty="0"/>
              <a:t> and </a:t>
            </a:r>
            <a:r>
              <a:rPr lang="en-US" i="1" dirty="0"/>
              <a:t>performance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often follow the BASE model (Basically Available, Soft state, Eventually consistent), which is more suitable for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40865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They use SQL as the standard query language, which is powerful for complex queries, joins, and aggregations.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NoSQL databases often use query languages specific to their data model (e.g., MongoDB uses a JSON-like query language). </a:t>
            </a:r>
          </a:p>
          <a:p>
            <a:pPr lvl="1"/>
            <a:r>
              <a:rPr lang="en-US" dirty="0"/>
              <a:t>These are typically less standardized but can be more intuitive for specific data operations.</a:t>
            </a:r>
          </a:p>
        </p:txBody>
      </p:sp>
    </p:spTree>
    <p:extLst>
      <p:ext uri="{BB962C8B-B14F-4D97-AF65-F5344CB8AC3E}">
        <p14:creationId xmlns:p14="http://schemas.microsoft.com/office/powerpoint/2010/main" val="21258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Use Cases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  <a:endParaRPr lang="en-US" dirty="0"/>
          </a:p>
          <a:p>
            <a:pPr lvl="1"/>
            <a:r>
              <a:rPr lang="en-US" dirty="0"/>
              <a:t>Best suited for structured data and applications requiring complex queries, transactions, and data integrity. </a:t>
            </a:r>
          </a:p>
          <a:p>
            <a:pPr lvl="1"/>
            <a:r>
              <a:rPr lang="en-US" dirty="0"/>
              <a:t>Example -  financial systems, traditional business applications.</a:t>
            </a:r>
          </a:p>
          <a:p>
            <a:r>
              <a:rPr lang="en-US" b="1" dirty="0"/>
              <a:t>NoSQL Databases</a:t>
            </a:r>
            <a:endParaRPr lang="en-US" dirty="0"/>
          </a:p>
          <a:p>
            <a:pPr lvl="1"/>
            <a:r>
              <a:rPr lang="en-US" dirty="0"/>
              <a:t> Ideal for unstructured or semi-structured data, large-scale applications, real-time analytics, and scenarios where flexibility, speed, and scalability are prioritized.</a:t>
            </a:r>
          </a:p>
          <a:p>
            <a:pPr lvl="1"/>
            <a:r>
              <a:rPr lang="en-US" dirty="0"/>
              <a:t>Example - social networks, IoT, big data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675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092"/>
            <a:ext cx="9154273" cy="4749836"/>
          </a:xfrm>
        </p:spPr>
        <p:txBody>
          <a:bodyPr>
            <a:normAutofit/>
          </a:bodyPr>
          <a:lstStyle/>
          <a:p>
            <a:r>
              <a:rPr lang="en-US" b="1" dirty="0"/>
              <a:t>SQL Databases</a:t>
            </a:r>
          </a:p>
          <a:p>
            <a:pPr lvl="1"/>
            <a:r>
              <a:rPr lang="en-US" dirty="0"/>
              <a:t>MySQL, PostgreSQL, Oracle, Microsoft SQL Server.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MongoDB (document), Cassandra (wide-column), Redis (key-value), Neo4j (graph).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6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C1FA5-4224-5EED-E04D-793987446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104580"/>
              </p:ext>
            </p:extLst>
          </p:nvPr>
        </p:nvGraphicFramePr>
        <p:xfrm>
          <a:off x="838200" y="1577672"/>
          <a:ext cx="10608933" cy="476183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36311">
                  <a:extLst>
                    <a:ext uri="{9D8B030D-6E8A-4147-A177-3AD203B41FA5}">
                      <a16:colId xmlns:a16="http://schemas.microsoft.com/office/drawing/2014/main" val="2354594834"/>
                    </a:ext>
                  </a:extLst>
                </a:gridCol>
                <a:gridCol w="3536311">
                  <a:extLst>
                    <a:ext uri="{9D8B030D-6E8A-4147-A177-3AD203B41FA5}">
                      <a16:colId xmlns:a16="http://schemas.microsoft.com/office/drawing/2014/main" val="3164222196"/>
                    </a:ext>
                  </a:extLst>
                </a:gridCol>
                <a:gridCol w="3536311">
                  <a:extLst>
                    <a:ext uri="{9D8B030D-6E8A-4147-A177-3AD203B41FA5}">
                      <a16:colId xmlns:a16="http://schemas.microsoft.com/office/drawing/2014/main" val="2332501867"/>
                    </a:ext>
                  </a:extLst>
                </a:gridCol>
              </a:tblGrid>
              <a:tr h="320019">
                <a:tc>
                  <a:txBody>
                    <a:bodyPr/>
                    <a:lstStyle/>
                    <a:p>
                      <a:r>
                        <a:rPr lang="en-US" sz="1400" b="1" dirty="0"/>
                        <a:t>Feature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SQL Databases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NoSQL Databases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4156242366"/>
                  </a:ext>
                </a:extLst>
              </a:tr>
              <a:tr h="825426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Model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Relational (Tables)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fr-FR" sz="1400"/>
                    </a:p>
                    <a:p>
                      <a:r>
                        <a:rPr lang="fr-FR" sz="1400" b="1"/>
                        <a:t>Non-relational (Document, Key-Value, Graph, etc.)</a:t>
                      </a:r>
                      <a:endParaRPr lang="fr-FR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3973054761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 dirty="0"/>
                        <a:t>Schema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Fixed Schema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Dynamic Schema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1804955056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/>
                        <a:t>Scalability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Vertical Scaling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Horizontal Scaling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1504524407"/>
                  </a:ext>
                </a:extLst>
              </a:tr>
              <a:tr h="499443">
                <a:tc>
                  <a:txBody>
                    <a:bodyPr/>
                    <a:lstStyle/>
                    <a:p>
                      <a:r>
                        <a:rPr lang="en-US" sz="1400" b="1" dirty="0"/>
                        <a:t>Transaction Support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ACID Compliance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BASE Model (Eventual Consistency)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3557988377"/>
                  </a:ext>
                </a:extLst>
              </a:tr>
              <a:tr h="572999">
                <a:tc>
                  <a:txBody>
                    <a:bodyPr/>
                    <a:lstStyle/>
                    <a:p>
                      <a:r>
                        <a:rPr lang="en-US" sz="1400" b="1"/>
                        <a:t>Query Language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SQL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Varied (e.g., JSON-based for MongoDB)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30996818"/>
                  </a:ext>
                </a:extLst>
              </a:tr>
              <a:tr h="572723">
                <a:tc>
                  <a:txBody>
                    <a:bodyPr/>
                    <a:lstStyle/>
                    <a:p>
                      <a:r>
                        <a:rPr lang="en-US" sz="1400" b="1"/>
                        <a:t>Data Integrity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High (Strong Consistency)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Varied (Eventual Consistency)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142839897"/>
                  </a:ext>
                </a:extLst>
              </a:tr>
              <a:tr h="825426">
                <a:tc>
                  <a:txBody>
                    <a:bodyPr/>
                    <a:lstStyle/>
                    <a:p>
                      <a:r>
                        <a:rPr lang="en-US" sz="1400" b="1"/>
                        <a:t>Use Cases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r>
                        <a:rPr lang="en-US" sz="1400" b="1"/>
                        <a:t>Structured Data, Complex Queries</a:t>
                      </a:r>
                      <a:endParaRPr lang="en-US" sz="1400"/>
                    </a:p>
                  </a:txBody>
                  <a:tcPr marL="73074" marR="73074" marT="36537" marB="36537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Big Data, Real-time Analytics, Unstructured Data</a:t>
                      </a:r>
                      <a:endParaRPr lang="en-US" sz="1400" dirty="0"/>
                    </a:p>
                  </a:txBody>
                  <a:tcPr marL="73074" marR="73074" marT="36537" marB="36537" anchor="ctr"/>
                </a:tc>
                <a:extLst>
                  <a:ext uri="{0D108BD9-81ED-4DB2-BD59-A6C34878D82A}">
                    <a16:rowId xmlns:a16="http://schemas.microsoft.com/office/drawing/2014/main" val="23139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80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Dependency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874" cy="4351338"/>
          </a:xfrm>
        </p:spPr>
        <p:txBody>
          <a:bodyPr>
            <a:normAutofit/>
          </a:bodyPr>
          <a:lstStyle/>
          <a:p>
            <a:r>
              <a:rPr lang="en-US" dirty="0"/>
              <a:t>It is a design pattern used to implement Inversion of Control (IoC) in software applications</a:t>
            </a:r>
          </a:p>
          <a:p>
            <a:r>
              <a:rPr lang="en-US" dirty="0"/>
              <a:t>It allows a class's dependencies to be supplied by an external source rather than the class itself managing the creation and lifecycle of these dependencies</a:t>
            </a:r>
          </a:p>
          <a:p>
            <a:r>
              <a:rPr lang="en-US" dirty="0"/>
              <a:t>This leads to more modular, testable,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3780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Decoupling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9053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  <a:p>
            <a:r>
              <a:rPr lang="en-US" dirty="0"/>
              <a:t>Setter Injection</a:t>
            </a:r>
          </a:p>
          <a:p>
            <a:r>
              <a:rPr lang="en-US" dirty="0"/>
              <a:t>Field Injection</a:t>
            </a:r>
          </a:p>
        </p:txBody>
      </p:sp>
    </p:spTree>
    <p:extLst>
      <p:ext uri="{BB962C8B-B14F-4D97-AF65-F5344CB8AC3E}">
        <p14:creationId xmlns:p14="http://schemas.microsoft.com/office/powerpoint/2010/main" val="7806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Dependency Injection in Spring</a:t>
            </a:r>
          </a:p>
          <a:p>
            <a:pPr lvl="1"/>
            <a:r>
              <a:rPr lang="en-US" dirty="0"/>
              <a:t>Constructor Injection</a:t>
            </a:r>
          </a:p>
          <a:p>
            <a:pPr lvl="1"/>
            <a:r>
              <a:rPr lang="en-US" dirty="0"/>
              <a:t>Setter Injection</a:t>
            </a:r>
          </a:p>
          <a:p>
            <a:pPr lvl="1"/>
            <a:r>
              <a:rPr lang="en-US" dirty="0"/>
              <a:t>Field Injection</a:t>
            </a:r>
          </a:p>
          <a:p>
            <a:r>
              <a:rPr lang="en-US" dirty="0"/>
              <a:t>Configuring Beans in Spring</a:t>
            </a:r>
          </a:p>
          <a:p>
            <a:pPr lvl="1"/>
            <a:r>
              <a:rPr lang="en-US" dirty="0"/>
              <a:t>Annotations</a:t>
            </a:r>
          </a:p>
          <a:p>
            <a:pPr lvl="1"/>
            <a:r>
              <a:rPr lang="en-US" dirty="0"/>
              <a:t>Java Config</a:t>
            </a:r>
          </a:p>
          <a:p>
            <a:pPr lvl="1"/>
            <a:r>
              <a:rPr lang="en-US" dirty="0"/>
              <a:t>XML Config</a:t>
            </a:r>
          </a:p>
        </p:txBody>
      </p:sp>
    </p:spTree>
    <p:extLst>
      <p:ext uri="{BB962C8B-B14F-4D97-AF65-F5344CB8AC3E}">
        <p14:creationId xmlns:p14="http://schemas.microsoft.com/office/powerpoint/2010/main" val="37714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F000-B814-8AF0-8911-0F7FE86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7135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difference between </a:t>
            </a:r>
            <a:r>
              <a:rPr lang="en-US" sz="7200" dirty="0">
                <a:solidFill>
                  <a:srgbClr val="00B050"/>
                </a:solidFill>
                <a:latin typeface="Algerian" panose="04020705040A02060702" pitchFamily="82" charset="0"/>
              </a:rPr>
              <a:t>@Component</a:t>
            </a:r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, </a:t>
            </a:r>
            <a:r>
              <a:rPr lang="en-US" sz="7200" dirty="0">
                <a:solidFill>
                  <a:srgbClr val="00B050"/>
                </a:solidFill>
                <a:latin typeface="Algerian" panose="04020705040A02060702" pitchFamily="82" charset="0"/>
              </a:rPr>
              <a:t>@Repository, @Service</a:t>
            </a:r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, and </a:t>
            </a:r>
            <a:r>
              <a:rPr lang="en-US" sz="7200" dirty="0">
                <a:solidFill>
                  <a:srgbClr val="00B050"/>
                </a:solidFill>
                <a:latin typeface="Algerian" panose="04020705040A02060702" pitchFamily="82" charset="0"/>
              </a:rPr>
              <a:t>@Controller</a:t>
            </a:r>
            <a:r>
              <a:rPr lang="en-US" sz="54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annotations in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Spring</a:t>
            </a:r>
            <a:endParaRPr lang="en-US" sz="4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F517-6524-3F08-3850-CDAF2E5D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5362753"/>
            <a:ext cx="6441896" cy="58901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#SpringBootInterview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579882" y="5818403"/>
            <a:ext cx="1372477" cy="880632"/>
            <a:chOff x="5557227" y="4534051"/>
            <a:chExt cx="1372477" cy="880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EF4DA7-738C-C311-05A0-3C237A650CD1}"/>
              </a:ext>
            </a:extLst>
          </p:cNvPr>
          <p:cNvSpPr/>
          <p:nvPr/>
        </p:nvSpPr>
        <p:spPr>
          <a:xfrm>
            <a:off x="8510189" y="0"/>
            <a:ext cx="3632786" cy="460480"/>
          </a:xfrm>
          <a:prstGeom prst="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Spring Boot Interview </a:t>
            </a:r>
            <a:r>
              <a:rPr lang="en-US" dirty="0" err="1">
                <a:latin typeface="Algerian" panose="04020705040A02060702" pitchFamily="82" charset="0"/>
              </a:rPr>
              <a:t>QnA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07997-BB3D-4CB1-E36C-49DA1663332C}"/>
              </a:ext>
            </a:extLst>
          </p:cNvPr>
          <p:cNvSpPr/>
          <p:nvPr/>
        </p:nvSpPr>
        <p:spPr>
          <a:xfrm>
            <a:off x="0" y="0"/>
            <a:ext cx="1027416" cy="478465"/>
          </a:xfrm>
          <a:prstGeom prst="round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#2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BA73C-1F85-6DF4-55C3-FBBBC3752FED}"/>
                  </a:ext>
                </a:extLst>
              </p14:cNvPr>
              <p14:cNvContentPartPr/>
              <p14:nvPr/>
            </p14:nvContentPartPr>
            <p14:xfrm>
              <a:off x="291960" y="1581120"/>
              <a:ext cx="12148200" cy="3753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BA73C-1F85-6DF4-55C3-FBBBC3752F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600" y="1571760"/>
                <a:ext cx="1216692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4" y="1825625"/>
            <a:ext cx="5496674" cy="4749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b="1" dirty="0"/>
              <a:t>Component</a:t>
            </a:r>
            <a:endParaRPr lang="en-US" dirty="0"/>
          </a:p>
          <a:p>
            <a:pPr lvl="1"/>
            <a:r>
              <a:rPr lang="en-US" dirty="0"/>
              <a:t>Generic annotation for any Spring-managed component.</a:t>
            </a:r>
          </a:p>
          <a:p>
            <a:r>
              <a:rPr lang="en-US" dirty="0"/>
              <a:t>@</a:t>
            </a:r>
            <a:r>
              <a:rPr lang="en-US" b="1" dirty="0"/>
              <a:t>Repository</a:t>
            </a:r>
            <a:endParaRPr lang="en-US" dirty="0"/>
          </a:p>
          <a:p>
            <a:pPr lvl="1"/>
            <a:r>
              <a:rPr lang="en-US" dirty="0"/>
              <a:t>Specialization for the persistence layer, with exception translation.</a:t>
            </a:r>
          </a:p>
          <a:p>
            <a:r>
              <a:rPr lang="en-US" dirty="0"/>
              <a:t>@</a:t>
            </a:r>
            <a:r>
              <a:rPr lang="en-US" b="1" dirty="0"/>
              <a:t>Service</a:t>
            </a:r>
            <a:endParaRPr lang="en-US" dirty="0"/>
          </a:p>
          <a:p>
            <a:pPr lvl="1"/>
            <a:r>
              <a:rPr lang="en-US" dirty="0"/>
              <a:t>Specialization for the service layer, containing business logic.</a:t>
            </a:r>
          </a:p>
          <a:p>
            <a:r>
              <a:rPr lang="en-US" dirty="0"/>
              <a:t>@</a:t>
            </a:r>
            <a:r>
              <a:rPr lang="en-US" b="1" dirty="0"/>
              <a:t>Controller</a:t>
            </a:r>
            <a:endParaRPr lang="en-US" dirty="0"/>
          </a:p>
          <a:p>
            <a:pPr lvl="1"/>
            <a:r>
              <a:rPr lang="en-US" dirty="0"/>
              <a:t>Specialization for the presentation layer, handling web requests.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A8DAF8-37DE-07E6-57BA-AC55D65069D4}"/>
                  </a:ext>
                </a:extLst>
              </p14:cNvPr>
              <p14:cNvContentPartPr/>
              <p14:nvPr/>
            </p14:nvContentPartPr>
            <p14:xfrm>
              <a:off x="276120" y="1518120"/>
              <a:ext cx="11676240" cy="441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A8DAF8-37DE-07E6-57BA-AC55D6506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" y="1508760"/>
                <a:ext cx="11694960" cy="44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F000-B814-8AF0-8911-0F7FE86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7135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How does </a:t>
            </a:r>
            <a: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  <a:t>Spring Boot 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simplify </a:t>
            </a:r>
            <a:r>
              <a:rPr lang="en-US" sz="8000" dirty="0">
                <a:solidFill>
                  <a:srgbClr val="00B050"/>
                </a:solidFill>
                <a:latin typeface="Algerian" panose="04020705040A02060702" pitchFamily="82" charset="0"/>
              </a:rPr>
              <a:t>application development 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compared to </a:t>
            </a:r>
            <a:r>
              <a:rPr lang="en-US" sz="8000" dirty="0">
                <a:solidFill>
                  <a:srgbClr val="FFFF00"/>
                </a:solidFill>
                <a:latin typeface="Algerian" panose="04020705040A02060702" pitchFamily="82" charset="0"/>
              </a:rPr>
              <a:t>Spring Framework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  <a:endParaRPr lang="en-US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F517-6524-3F08-3850-CDAF2E5D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5362753"/>
            <a:ext cx="6441896" cy="58901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#SpringBootInterview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793496-E425-63EB-CEAE-A6B1C9CE1E44}"/>
              </a:ext>
            </a:extLst>
          </p:cNvPr>
          <p:cNvGrpSpPr/>
          <p:nvPr/>
        </p:nvGrpSpPr>
        <p:grpSpPr>
          <a:xfrm>
            <a:off x="5579882" y="5818403"/>
            <a:ext cx="1372477" cy="880632"/>
            <a:chOff x="5557227" y="4534051"/>
            <a:chExt cx="1372477" cy="880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673E97-C900-9E1E-143A-632A9F7A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B2104C-E0BE-B90E-23FE-59633CCC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EF4DA7-738C-C311-05A0-3C237A650CD1}"/>
              </a:ext>
            </a:extLst>
          </p:cNvPr>
          <p:cNvSpPr/>
          <p:nvPr/>
        </p:nvSpPr>
        <p:spPr>
          <a:xfrm>
            <a:off x="8510189" y="0"/>
            <a:ext cx="3632786" cy="460480"/>
          </a:xfrm>
          <a:prstGeom prst="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Spring Boot Interview </a:t>
            </a:r>
            <a:r>
              <a:rPr lang="en-US" dirty="0" err="1">
                <a:latin typeface="Algerian" panose="04020705040A02060702" pitchFamily="82" charset="0"/>
              </a:rPr>
              <a:t>QnA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07997-BB3D-4CB1-E36C-49DA1663332C}"/>
              </a:ext>
            </a:extLst>
          </p:cNvPr>
          <p:cNvSpPr/>
          <p:nvPr/>
        </p:nvSpPr>
        <p:spPr>
          <a:xfrm>
            <a:off x="0" y="0"/>
            <a:ext cx="1027416" cy="478465"/>
          </a:xfrm>
          <a:prstGeom prst="roundRect">
            <a:avLst/>
          </a:prstGeom>
          <a:solidFill>
            <a:srgbClr val="2ED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#2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7FE1C3-E29C-8B22-A104-57E141FA62D0}"/>
                  </a:ext>
                </a:extLst>
              </p14:cNvPr>
              <p14:cNvContentPartPr/>
              <p14:nvPr/>
            </p14:nvContentPartPr>
            <p14:xfrm>
              <a:off x="1092600" y="748800"/>
              <a:ext cx="8739000" cy="461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7FE1C3-E29C-8B22-A104-57E141FA62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240" y="739440"/>
                <a:ext cx="8757720" cy="46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04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846-8E35-81B7-BAFE-47D15BFA1A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5E2-753C-82A8-DC6A-BFD52F3D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825625"/>
            <a:ext cx="9154273" cy="4749836"/>
          </a:xfrm>
        </p:spPr>
        <p:txBody>
          <a:bodyPr>
            <a:normAutofit/>
          </a:bodyPr>
          <a:lstStyle/>
          <a:p>
            <a:r>
              <a:rPr lang="en-US" dirty="0"/>
              <a:t>Simplified Dependency Management</a:t>
            </a:r>
          </a:p>
          <a:p>
            <a:r>
              <a:rPr lang="en-US" dirty="0"/>
              <a:t>Auto configuration</a:t>
            </a:r>
          </a:p>
          <a:p>
            <a:r>
              <a:rPr lang="en-US" dirty="0"/>
              <a:t>Embedded server</a:t>
            </a:r>
          </a:p>
          <a:p>
            <a:r>
              <a:rPr lang="en-US" dirty="0"/>
              <a:t>Opinionated Defaults</a:t>
            </a:r>
          </a:p>
          <a:p>
            <a:r>
              <a:rPr lang="en-US" dirty="0"/>
              <a:t>Starter POMs</a:t>
            </a:r>
          </a:p>
          <a:p>
            <a:r>
              <a:rPr lang="en-US" dirty="0"/>
              <a:t>Production Ready Features</a:t>
            </a:r>
          </a:p>
          <a:p>
            <a:r>
              <a:rPr lang="en-US" dirty="0"/>
              <a:t>Externalized Config</a:t>
            </a:r>
          </a:p>
          <a:p>
            <a:r>
              <a:rPr lang="en-US" dirty="0"/>
              <a:t>Spring </a:t>
            </a:r>
            <a:r>
              <a:rPr lang="en-US" dirty="0" err="1"/>
              <a:t>Initializr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58E579-91DF-DD70-CC8B-1EC620E9073F}"/>
                  </a:ext>
                </a:extLst>
              </p14:cNvPr>
              <p14:cNvContentPartPr/>
              <p14:nvPr/>
            </p14:nvContentPartPr>
            <p14:xfrm>
              <a:off x="177120" y="730440"/>
              <a:ext cx="12146760" cy="57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58E579-91DF-DD70-CC8B-1EC620E90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60" y="721080"/>
                <a:ext cx="12165480" cy="57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833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Times New Roman</vt:lpstr>
      <vt:lpstr>Office Theme</vt:lpstr>
      <vt:lpstr>What is dependency injection and how is it implemented in Spring?</vt:lpstr>
      <vt:lpstr>What is Dependency Injection?</vt:lpstr>
      <vt:lpstr>Benefits</vt:lpstr>
      <vt:lpstr>Types</vt:lpstr>
      <vt:lpstr>Dependency Injection in Spring</vt:lpstr>
      <vt:lpstr> difference between @Component, @Repository, @Service, and @Controller annotations in Spring</vt:lpstr>
      <vt:lpstr>Explanation</vt:lpstr>
      <vt:lpstr> How does Spring Boot simplify application development compared to Spring Framework?</vt:lpstr>
      <vt:lpstr>Explanation</vt:lpstr>
      <vt:lpstr>Explain the difference       between SQL and NoSQL databases.</vt:lpstr>
      <vt:lpstr>Differences</vt:lpstr>
      <vt:lpstr>Data Model</vt:lpstr>
      <vt:lpstr>Schema</vt:lpstr>
      <vt:lpstr>Scalability</vt:lpstr>
      <vt:lpstr>Transaction Support</vt:lpstr>
      <vt:lpstr>Query Language</vt:lpstr>
      <vt:lpstr>Use Cases</vt:lpstr>
      <vt:lpstr>Examples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Maurya</dc:creator>
  <cp:lastModifiedBy>Arvind Maurya</cp:lastModifiedBy>
  <cp:revision>47</cp:revision>
  <dcterms:created xsi:type="dcterms:W3CDTF">2024-08-08T03:09:55Z</dcterms:created>
  <dcterms:modified xsi:type="dcterms:W3CDTF">2024-08-12T02:30:16Z</dcterms:modified>
</cp:coreProperties>
</file>