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1" r:id="rId3"/>
    <p:sldId id="262" r:id="rId4"/>
    <p:sldId id="258" r:id="rId5"/>
    <p:sldId id="260" r:id="rId6"/>
    <p:sldId id="259" r:id="rId7"/>
    <p:sldId id="264" r:id="rId8"/>
    <p:sldId id="266" r:id="rId9"/>
    <p:sldId id="267" r:id="rId10"/>
    <p:sldId id="268" r:id="rId11"/>
    <p:sldId id="257" r:id="rId12"/>
    <p:sldId id="265" r:id="rId13"/>
    <p:sldId id="269" r:id="rId14"/>
    <p:sldId id="26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0" r:id="rId25"/>
    <p:sldId id="282" r:id="rId26"/>
    <p:sldId id="284" r:id="rId27"/>
    <p:sldId id="285" r:id="rId28"/>
    <p:sldId id="283" r:id="rId29"/>
    <p:sldId id="286" r:id="rId30"/>
    <p:sldId id="287" r:id="rId31"/>
    <p:sldId id="288" r:id="rId32"/>
    <p:sldId id="292" r:id="rId33"/>
    <p:sldId id="294" r:id="rId34"/>
    <p:sldId id="290" r:id="rId35"/>
    <p:sldId id="289" r:id="rId36"/>
    <p:sldId id="291" r:id="rId37"/>
    <p:sldId id="295" r:id="rId38"/>
    <p:sldId id="297" r:id="rId39"/>
    <p:sldId id="301" r:id="rId40"/>
    <p:sldId id="302" r:id="rId41"/>
    <p:sldId id="300" r:id="rId42"/>
    <p:sldId id="296" r:id="rId43"/>
    <p:sldId id="303" r:id="rId44"/>
    <p:sldId id="299" r:id="rId45"/>
    <p:sldId id="298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CCF13-E5F7-4FFD-89AB-85B5913E3E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CCCFC3-A6C2-4780-98C1-0EA118A29D0C}">
      <dgm:prSet/>
      <dgm:spPr/>
      <dgm:t>
        <a:bodyPr/>
        <a:lstStyle/>
        <a:p>
          <a:pPr algn="ctr"/>
          <a:r>
            <a:rPr lang="en-IN" b="1" i="0" baseline="0" dirty="0"/>
            <a:t>PURPOSE</a:t>
          </a:r>
          <a:endParaRPr lang="en-IN" dirty="0"/>
        </a:p>
      </dgm:t>
    </dgm:pt>
    <dgm:pt modelId="{93221AC9-0937-4E4C-A44A-499B06B213F1}" type="parTrans" cxnId="{E26254A8-3327-4F59-B735-61704CB631C3}">
      <dgm:prSet/>
      <dgm:spPr/>
      <dgm:t>
        <a:bodyPr/>
        <a:lstStyle/>
        <a:p>
          <a:endParaRPr lang="en-IN"/>
        </a:p>
      </dgm:t>
    </dgm:pt>
    <dgm:pt modelId="{B108E3FA-771A-4B8C-B972-AFEE4007745F}" type="sibTrans" cxnId="{E26254A8-3327-4F59-B735-61704CB631C3}">
      <dgm:prSet/>
      <dgm:spPr/>
      <dgm:t>
        <a:bodyPr/>
        <a:lstStyle/>
        <a:p>
          <a:endParaRPr lang="en-IN"/>
        </a:p>
      </dgm:t>
    </dgm:pt>
    <dgm:pt modelId="{37D266F4-7AA2-4AEF-87FB-9E9989B43F40}" type="pres">
      <dgm:prSet presAssocID="{C4DCCF13-E5F7-4FFD-89AB-85B5913E3E7C}" presName="linear" presStyleCnt="0">
        <dgm:presLayoutVars>
          <dgm:animLvl val="lvl"/>
          <dgm:resizeHandles val="exact"/>
        </dgm:presLayoutVars>
      </dgm:prSet>
      <dgm:spPr/>
    </dgm:pt>
    <dgm:pt modelId="{68FBD8C2-AA3C-45C7-8148-D4A71BB99607}" type="pres">
      <dgm:prSet presAssocID="{9ACCCFC3-A6C2-4780-98C1-0EA118A29D0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A5CB15-30A9-4091-92BD-99DF4F42606E}" type="presOf" srcId="{C4DCCF13-E5F7-4FFD-89AB-85B5913E3E7C}" destId="{37D266F4-7AA2-4AEF-87FB-9E9989B43F40}" srcOrd="0" destOrd="0" presId="urn:microsoft.com/office/officeart/2005/8/layout/vList2"/>
    <dgm:cxn modelId="{E26254A8-3327-4F59-B735-61704CB631C3}" srcId="{C4DCCF13-E5F7-4FFD-89AB-85B5913E3E7C}" destId="{9ACCCFC3-A6C2-4780-98C1-0EA118A29D0C}" srcOrd="0" destOrd="0" parTransId="{93221AC9-0937-4E4C-A44A-499B06B213F1}" sibTransId="{B108E3FA-771A-4B8C-B972-AFEE4007745F}"/>
    <dgm:cxn modelId="{DF87C9C1-64C7-456B-9BA2-6566A78884DA}" type="presOf" srcId="{9ACCCFC3-A6C2-4780-98C1-0EA118A29D0C}" destId="{68FBD8C2-AA3C-45C7-8148-D4A71BB99607}" srcOrd="0" destOrd="0" presId="urn:microsoft.com/office/officeart/2005/8/layout/vList2"/>
    <dgm:cxn modelId="{71E29E9D-9F09-415C-8238-C98B1F7C917B}" type="presParOf" srcId="{37D266F4-7AA2-4AEF-87FB-9E9989B43F40}" destId="{68FBD8C2-AA3C-45C7-8148-D4A71BB996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BD8C2-AA3C-45C7-8148-D4A71BB99607}">
      <dsp:nvSpPr>
        <dsp:cNvPr id="0" name=""/>
        <dsp:cNvSpPr/>
      </dsp:nvSpPr>
      <dsp:spPr>
        <a:xfrm>
          <a:off x="0" y="5126"/>
          <a:ext cx="10240903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b="1" i="0" kern="1200" baseline="0" dirty="0"/>
            <a:t>PURPOSE</a:t>
          </a:r>
          <a:endParaRPr lang="en-IN" sz="5100" kern="1200" dirty="0"/>
        </a:p>
      </dsp:txBody>
      <dsp:txXfrm>
        <a:off x="59713" y="64839"/>
        <a:ext cx="10121477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2FD8F0-A48B-4571-856A-C9D77BCBE1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65F73-0D96-4DF9-AC55-2E25D1B2F8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2E89C-91BB-4ED2-B26C-08229F893C16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7A10A-3CD9-4288-99B8-4181EDE1B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C2BD-DE69-43E8-8F9D-D4605CA3A4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1DDEC-75E3-47D3-98BB-D606AE1DE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4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1:30:46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4887 3049 545 0,'0'0'43'0,"0"0"-20"0,0 0 51 0,0 0-9 0,0 0-15 0,0 0-11 0,0 0-24 0,-10-7 6 0,10 7 4 0,0 0-9 0,0 0-14 0,3-3-2 16,25-4-11-16,21-1 11 15,17-3 3-15,13 1-3 16,-3 2 7-16,-4 3-7 15,-7-1 0-15,-8 2 4 16,-5-1-4-16,-3 0 3 0,-2-1-5 16,0-1 4-16,-2 0 0 15,-3 2-2-15,-12 2 0 16,-11 0 0-16,-11 2 1 16,-4 1-1-16,-1 0 0 15,-3 0-1-15,0 0-4 16,0 0 3-16,0 0 0 15,0 0-3-15,0 0-44 16,0 0-4-16,0 11-12 16,0 0-31-16,0 4 35 15,-19-2-88-15</inkml:trace>
  <inkml:trace contextRef="#ctx0" brushRef="#br0" timeOffset="449.12">4804 3698 422 0,'0'0'160'0,"0"0"-160"0,0 0-3 0,0 0-2 0,0 0 4 0,0 0 1 0,70 0 1 0,-6 0 11 0,15 0 9 0,4-6-15 0,0-4 4 16,-4 2-1-16,-12 0-4 15,-12 2-4-15,-7-1 2 16,-2 3-2-16,-1-3-1 16,1 0 0-16,-1 1 0 15,-7 1 0-15,-10 0 3 16,-9 4 0-16,-10-1-3 16,-2 2-2-16,-4 0 2 0,-3 0 0 15,0 0 0-15,11-1-10 16,11-10-99-16</inkml:trace>
  <inkml:trace contextRef="#ctx0" brushRef="#br0" timeOffset="1081.58">6472 3024 336 0,'0'0'65'0,"0"0"-25"0,0 0 39 0,0 0-16 0,0 0-26 0,0 0-30 0,-60-36 12 0,60 35 12 0,-3-1-12 0,3 2 0 0,0-1-13 0,0 1-6 0,0 0-3 15,18-3-3-15,6-3 6 16,16 1 0-16,6-2 3 0,0 0-1 15,-2 0-2-15,-1-1 2 16,2-1-2 0,4 2 0-16,2-2 4 0,-2 4-4 15,-4-1 0 1,-12 3-2-16,-14 2 3 16,-5 1-1-16,-10 0 0 0,-4 0-3 15,0 0-27-15,0 0-50 16,-6 6-38-16,-9 5 62 15,-9 0-198 1</inkml:trace>
  <inkml:trace contextRef="#ctx0" brushRef="#br0" timeOffset="1431.92">6229 3594 520 0,'0'0'97'16,"0"0"-97"-16,0 0 0 15,0 0 4-15,0 0-4 16,0 0 3-16,-53 56-3 16,90-50 0-16,20-3 8 15,22-3 8-15,12 0-8 16,-1 0 1-16,-7-9-9 15,-8 1 0-15,-9-2 5 16,-7 0-2-16,-8-3-2 16,-11 3-1-16,-11 0 1 0,-10 3 5 15,-13 3-3-15,0 3 2 16,-6-1 7-16,0 2-9 16,0-1-3-16,0-5-69 15,-11-3-457-15</inkml:trace>
  <inkml:trace contextRef="#ctx0" brushRef="#br0" timeOffset="2331.19">7913 2416 608 0,'0'0'0'0,"0"0"-5"0,0 0 3 0,0 0 3 16,95-71-1-16,-38 67 0 0,4 4 2 0,-7 0-2 0,-11 14 0 0,-13 7-3 0,-9 5 2 0,-11 6 1 0,-7 7-4 15,-3 7 1-15,-6 4 3 16,-22 9 8-16,-6 12-7 16,-11 7 7-16,2 5 10 15,4 3-10-15,12-2-5 16,14-7 6-16,13-6-8 16,7-8-1-16,21-8 1 15,10-7-1-15,4-11 3 16,7-12-1-16,2-12-2 15,1-13 3-15,0 0-1 16,-7-21-4-16,-8-12-13 0,-15-5-39 16,-17-4 35-16,-5 2-10 15,-15 4 24-15,-12 7 5 16,3 9 33-16,3 9 4 16,6 8-2-16,5 3-13 15,-5 7-22-15,3 19-1 16,-1 12-1-16,5 11 0 15,7 9 1-15,1 9-3 16,0 8 4-16,6 11 5 16,7 7 2-16,2 4-2 15,1 2-2-15,-2-6-3 16,-8-7 1-16,-6-10 3 16,0-12 2-16,-18-11-4 15,-12-6 0-15,-3-6-2 0,-7-4-16 16,-6-7-59-1,-2-10-328-15</inkml:trace>
  <inkml:trace contextRef="#ctx0" brushRef="#br0" timeOffset="3264.69">9666 3018 753 0,'0'0'3'0,"0"0"-3"0,0 0-6 0,0 0-13 0,0 0 13 0,-16 82 6 0,13-27 4 0,3 0-3 0,0-4-1 0,1-6 0 0,9-7 3 0,-2-8-3 15,-2-10 0-15,-5-9 0 16,1-6 0-16,-2-3-1 16,0-2 0-16,0 0 1 0,0-18 13 15,-8-18-12-15,-8-13 2 16,-2-12-1-16,2-8-2 16,5-9 0-16,7-3-5 15,4-10 5-15,1-3 2 16,19-7-2-16,14-6-1 15,11 1-1-15,11 11-2 16,13 17 3-16,4 24-1 16,5 17-1-16,-5 18 2 15,-2 9 2-15,-10 10-2 16,-14 3 1-16,-14 21-7 16,-16 9 6-16,-12 9-12 15,-5 7 3-15,-6 6 4 16,-19 1 6-16,-8-1 3 15,-8-4-3-15,-9-4 1 0,-7-3-1 16,-2-7 0-16,0-4 0 16,11-6 0-16,10-5 3 15,12-2-2-15,7-4-1 16,8-1-2-16,3 2 0 16,5 1 1-16,3 5-1 15,0 4-1-15,8 4-5 16,14 4 8-16,7 3 2 0,6 2 2 15,-1-1 13 1,0 2-17-16,-7 0 8 16,-1 0 0-16,-4 3-7 15,-3 1-1-15,-5-7-60 0,-5-11-344 16</inkml:trace>
  <inkml:trace contextRef="#ctx0" brushRef="#br0" timeOffset="3682.8">10404 3202 856 0,'0'0'15'0,"0"0"-14"0,0 0 6 0,0 0-5 0,0 0-2 0,0 0-10 0,6 5 7 0,14 8 3 0,-2-3-4 16,1-6 2-16,2-3 2 0,-8-1 0 0,-2 0 1 0,-2-15 1 0,-8-9 6 15,-1-4-8-15,0-3 0 16,-13 0-12-16,-7 5 2 16,-4 6 7-16,4 5 1 15,-1 8 2-15,6 3 5 16,1 4 5-16,-5 0-10 15,-2 18-4-15,-4 11 1 16,2 11 3-16,4 2 1 16,8 5-1-16,10 1-2 0,1-1-9 15,6-4 2-15,22-6 3 16,7-8 3-16,15-9-1 16,16-11-20-16,16-9-35 15,9 0-71-15,-4-20-114 16</inkml:trace>
  <inkml:trace contextRef="#ctx0" brushRef="#br0" timeOffset="4047.99">10945 3207 448 0,'0'0'88'0,"0"0"-10"15,1-82 7-15,-1 70-9 16,0 8-12-16,0 4-23 16,0 0-41-16,0 14-12 15,0 22-8-15,0 17 20 16,0 10-1-16,9 3 2 15,-2-1 2-15,2 0 0 0,0-6 4 16,0-7-5-16,0-10-2 16,-4-20 0-16,-2-11-4 15,-3-8 7-15,0-3-3 16,0-15 26-16,-3-29 7 16,-12-18-33-16,-5-17 3 15,2-9-3-15,2-3 0 16,2-8-3-16,3-7-3 0,3-4 4 15,8-3 2 1,0 7-6-16,18 12 5 0,16 19-2 16,10 21-2-16,5 20-1 15,5 20 2-15,2 14-1 16,0 7-39-16,-6 31-40 16,-17 12-55-16,-18 6-151 15</inkml:trace>
  <inkml:trace contextRef="#ctx0" brushRef="#br0" timeOffset="4666.26">10525 3291 771 0,'0'0'0'0,"100"-45"-4"0,-19 23 4 0,14 0 2 0,11 3-2 0,4 5 0 0,0 4-1 0,-9 4 1 0,-14 3 0 0,-16 1 0 0,-17 2-6 16,-11-3-3-16,-10 0-4 16,-9 0 9-16,-9-2 1 15,-4-1 4-15,-5 2-1 16,-4 1 6-16,-2 1 16 15,0 2 34-15,0 0-22 16,0 0-8-16,0 0-16 16,0 0-10-16,0 0-9 0,0 0 2 15,0 8-2-15,0 2 7 16,3 1-11-16,5 1 9 16,3 1 2-16,1 0 3 15,2-3-1-15,-2-4 2 16,-5-3-1-16,-2-3-2 15,1 0 2-15,4-6 1 16,2-14 11-16,-1-4-12 16,-3-1 1-16,-8-1-2 15,0 2-4-15,0 3-9 16,-8 4 0-16,-9 5 12 16,-2 5 1-16,-2 2 0 15,-3 5-5-15,0 0 4 16,2 14 0-16,2 10 0 15,1 6-3-15,7 5 3 0,6 0 1 16,6 4 0-16,0-6-2 16,12-3-4-16,12-4 4 15,11-8 2-15,13-6 0 16,11-6-1-16,9-6-4 16,1 0-92-16,-8-18-143 15</inkml:trace>
  <inkml:trace contextRef="#ctx0" brushRef="#br0" timeOffset="4970.06">11929 3042 562 0,'0'0'15'0,"0"0"8"0,0 0 14 0,0 0-37 0,0 0-6 0,0 0 6 0,60 22 0 0,-27 4 0 0,-5 5 3 0,-7 6-1 0,-9 1 3 0,-2-2 3 0,-5-2 3 0,-4-5 1 16,-1-10-10-16,0-6 4 15,0-9 1-15,0-4-5 16,0 0 18-16,-4-10 24 16,-5-13-29-16,9-10-15 0,0-2-16 15,6-5 11-15,18-2-13 16,7 0-12-16,6 2-12 15,0 8 6 1,-2 9-27-16,-2 7-171 16</inkml:trace>
  <inkml:trace contextRef="#ctx0" brushRef="#br0" timeOffset="5400.09">12533 3032 613 0,'0'0'16'0,"0"0"10"16,0 0 61 0,0 0-34-16,0 0-30 0,0 0-23 15,-6-31-2-15,6 38-16 16,0 9 18-16,0 1-2 16,0-3 2-16,5-5-1 15,1-3 0-15,0-3-5 16,10-2 1-16,6-1 3 15,4 0 2-15,1-5 3 16,-5-11-3-16,-10-2 1 16,-6-2-1-16,-6-1 1 15,-7 1-4-15,-16 5 6 16,-7 2 2-16,-5 8-2 16,2 3-3-16,0 2 1 15,3 5-1-15,2 15 0 16,2 9-6-16,1 6 6 0,4 1-3 15,11 3 3-15,8-3-6 16,2-3-9-16,12-3 6 16,23-7 0-16,12-6 8 15,14-8-6-15,5-9-22 16,-2 0-58-16,-7-6-99 16</inkml:trace>
  <inkml:trace contextRef="#ctx0" brushRef="#br0" timeOffset="5797.05">12909 2995 491 0,'0'0'60'0,"0"0"11"15,0 0 21-15,0 0-65 16,0 0-27-16,0 0-22 0,5 26 10 16,-5 12 2-16,0 9 10 15,0 0 3-15,0 0-1 16,-6-8-1-16,-2-6 3 15,2-11-4-15,2-11 10 16,0-7-5-16,4-4 3 16,0 0 16-16,0-7 18 15,11-17 6-15,6-10-48 16,8-4-5-16,2 1 3 16,-2-2-4-16,2 0-4 15,3 1 2-15,0 5-1 16,3 7 2-16,1 9 3 15,5 9-2-15,3 8 2 0,1 0-2 16,-6 1 4-16,-5 13-2 16,-9 5 1-16,-9 5 2 15,-1 4-5-15,-5 6 1 16,-5 4 4-16,1-2-2 16,-1 0-11-16,7-8-61 15,6-11-156-15</inkml:trace>
  <inkml:trace contextRef="#ctx0" brushRef="#br0" timeOffset="6064.53">13676 2884 595 0,'0'0'36'0,"0"0"-26"0,0 0-2 0,0 0 12 0,-86 34-2 0,56 1 18 0,9 5-5 0,3 2-14 0,12 3-1 0,6 2-2 15,0-1-7-15,22-2-3 16,4-7-4-16,9-10 0 16,6-10 0-16,4-10 0 15,10-7-33-15,5-5-69 0,2-17-147 16</inkml:trace>
  <inkml:trace contextRef="#ctx0" brushRef="#br0" timeOffset="6529.49">14181 3032 248 0,'0'0'58'15,"35"-76"-27"-15,-26 45 40 16,-4 7 13-16,-4 10 21 16,-1 7-30-16,0 5-17 15,0 2-30-15,0 0-25 16,0 2-3-16,-9 16-11 0,-2 8 11 15,0 3 0 1,5-1 6-16,6-4-12 0,0-4 6 16,0-4-4-1,12-5 4-15,9-6 2 0,5-5 0 16,7 0 11-16,3-15-12 16,-1-9 3-1,-4-7 5-15,-6-3-7 0,-7-3-2 16,-11-1-8-16,-7 3 8 15,0 5 4-15,-13 6-4 16,-18 9-2-16,-12 12 2 16,-14 3-2-16,-6 13 0 15,2 19-2-15,6 9 4 0,10 6 6 16,17 1-5 0,10-2 11-16,18 1-12 15,6-3 1-15,32-2-1 0,25-7 0 16,24-5 4-16,14-10 10 15,4-9-13-15,-7-8 5 16,-17-3-6-16,-23 0 0 16,-19-5-12-16,-20-6-5 15,-19 2 0-15,-5-3-17 16,-36 2-73-16,-13 3-74 16</inkml:trace>
  <inkml:trace contextRef="#ctx0" brushRef="#br0" timeOffset="7346.77">15374 2808 454 0,'0'0'192'0,"0"0"-146"0,0 0 3 0,0 0 4 16,0 0-43-16,0 0-4 0,171-61-6 0,-54 57 2 0,11 3 2 0,2 1-4 0,-11 0-2 0,-17 0 1 0,-20 0 1 0,-27 0 1 16,-24 0-1-1,-19 0 0-15,-12 0-35 0,0 0-26 16,-19 0 9-1,-14 0-27-15,-13 11-50 0,-12 7 3 16,-8 7-42-16</inkml:trace>
  <inkml:trace contextRef="#ctx0" brushRef="#br0" timeOffset="7546.38">15289 3268 513 0,'0'0'59'0,"0"0"-59"0,0 0 0 16,0 0 21-16,113-7 35 16,-31-10-16-16,21-2-32 15,20 0 2-15,8-2-10 16,5-1-3-16,-13-2 0 16,-16-4 2-16,-24-7-62 15,-31-7-265-15</inkml:trace>
  <inkml:trace contextRef="#ctx0" brushRef="#br0" timeOffset="7812.79">15978 2561 594 0,'0'0'0'0,"0"0"-12"0,0 0 6 15,122 18 6-15,-53 19 3 16,3 17 0-16,-1 13 8 15,-10 11-2-15,-10 6 2 16,-16 1 1-16,-17-2 12 16,-18-1-2-16,-8-1-8 15,-33-1 1-15,-19 2-8 16,-16-1 3-16,-14-7-9 16,-5-9 3-16,2-15 3 15,8-11-7-15,9-9-23 16,9-12-90-16</inkml:trace>
  <inkml:trace contextRef="#ctx0" brushRef="#br0" timeOffset="8396.31">16885 2435 548 0,'0'0'10'0,"0"0"9"0,0 0 26 0,0 0-2 0,0 0 4 0,0 0-34 0,12-16-13 0,-3 52-11 0,2 15 11 0,3 8 7 0,-4 9 8 0,-1 2-3 16,-1 7 1-16,-5 2-12 16,-1 3 2-16,-2 0-1 15,0-1-2-15,-16 4-2 0,-3-6-39 16,2-6-87 0,2-18-42-16</inkml:trace>
  <inkml:trace contextRef="#ctx0" brushRef="#br0" timeOffset="8831.56">17170 2936 755 0,'0'0'25'0,"0"0"-25"15,0 0-25 1,0 0 23-16,0 0-2 15,57 84 4-15,-35-47 0 16,-1 3 1-16,-4-3 3 0,-4-6-8 16,-8-6 4-16,-5-8-5 15,0-7 4-15,0-7-2 16,0-3 6-16,0 0 0 16,-2-6 6-16,-6-15 2 15,1-7-11-15,7-3 0 16,0-3 2-16,17-2 0 15,17 0-2-15,9 5-2 0,5 7 2 16,-3 8 0 0,-2 12-2-16,-9 4 0 0,-2 0 1 15,-7 9 0 1,-5 7 0-16,0 7-3 0,-4 7-1 16,-2 2 5-16,-5 4 0 15,0-1-7-15,-5 0-1 16,-1-4-52-16,0-8-33 15,2-11-155-15</inkml:trace>
  <inkml:trace contextRef="#ctx0" brushRef="#br0" timeOffset="9113.41">18145 2838 615 0,'0'0'21'0,"0"0"-21"0,0 0 5 0,0 0-2 0,-84 31 2 0,75-1 1 0,6 9-5 0,3 4-2 0,0 6-4 0,9 0 5 0,9 3 8 16,0-1-8-16,-3-2 1 15,-3-4 0-15,-5-9 5 16,-7-8-5-16,-3-13 3 15,-22-8 0-15,-11-7 9 16,-7-4-13-16,1-24-37 16,7-13-140-16</inkml:trace>
  <inkml:trace contextRef="#ctx0" brushRef="#br0" timeOffset="9349.48">18461 2458 560 0,'0'0'26'0,"0"0"-26"15,0 0-9-15,0 0 9 16,27 90 11 0,-19-24 15-16,0 11 29 0,1 3-31 15,-3-1-16-15,1-4 3 16,-5-9-11-16,-2-4 3 15,0-6-4-15,-12-9 1 16,-5-7-77-16,1-17-201 16</inkml:trace>
  <inkml:trace contextRef="#ctx0" brushRef="#br0" timeOffset="9529.54">18259 3077 609 0,'0'0'2'16,"110"-50"0"-16,-35 20-2 16,10 2 5-16,2 1-5 0,3 3 2 15,-4 5-6 1,-4 4-8-16,-7 1-65 16,-11 0-206-16</inkml:trace>
  <inkml:trace contextRef="#ctx0" brushRef="#br0" timeOffset="9914.74">19150 2730 545 0,'0'0'13'16,"0"0"8"-16,-82-30 21 15,46 30-14-15,-6 9-7 16,-5 21-7-16,-4 11-3 16,5 5 2-16,1 3 6 15,12 2-14-15,12-3 0 0,11 1-3 16,10-9-2-1,7-4-5-15,17-12 3 0,5-10 2 16,-1-12 5-16,2-2-5 16,0-9 3-1,-2-17 3-15,-3-8-5 16,-3-5-1-16,-6-4 0 0,-3-1-7 16,-3-5 7-1,-4 3-1-15,-1 5 3 0,-3 11 5 16,-2 12 7-16,0 11 29 15,0 7-6-15,0 0-37 16,1 11-7-16,1 20-10 16,2 13 17-16,0 9 0 15,2 1 2-15,3 0-2 0,4-2 0 16,6-4-7-16,4-6-53 16,6-12-77-16,-2-17-348 15</inkml:trace>
  <inkml:trace contextRef="#ctx0" brushRef="#br0" timeOffset="10346.27">19320 2839 618 0,'0'0'7'15,"0"0"-1"-15,0 0 55 0,0 0 7 0,0 0-22 0,0 0-46 0,59-21-9 0,-56 52-5 0,0 9 11 0,1 6 3 0,-4-1 0 0,0-2 4 0,0-10-4 0,0-8 0 0,0-10-3 0,0-8-2 16,0-7-4-16,-3 0-5 16,3-10 13-16,0-16-6 15,0-6-29-15,12-6 21 16,10-3 14-16,8-4-6 15,4-3 6-15,8-3 1 0,3 6 0 16,0 8 1 0,-2 14-1-16,-3 12 0 15,-6 10 2-15,-2 1-2 0,-4 5 1 16,-5 18 0-16,-1 8-1 16,-4 9 6-1,-3 4-2-15,-4 3-2 0,-1 0-2 16,-6-6-3-16,-1-6-8 15,2-12-100-15,6-13-216 16</inkml:trace>
  <inkml:trace contextRef="#ctx0" brushRef="#br0" timeOffset="10596.68">20268 2579 613 0,'0'0'15'0,"0"0"5"16,0 0-1 0,0 0-8-16,0 0-10 0,0 0 2 15,-102 127 25-15,86-59-16 16,8 1 0 0,8-4 27-16,0-7-15 0,3-13-10 15,15-8-14-15,5-12 3 16,11-7-6-16,12-6-2 15,11-9-32-15,7-3-52 16,-1-6-129-16</inkml:trace>
  <inkml:trace contextRef="#ctx0" brushRef="#br0" timeOffset="11178.49">20724 2723 483 0,'0'0'51'16,"0"0"28"-16,0 0-32 15,0 0-28-15,0 0-19 16,0 0 0-16,0 4 0 16,0 16 0-16,0 0 5 15,3-2-5-15,6-3 0 16,6-2 0-16,5-1 2 16,9-5 0-16,13-6-2 15,4-1 0-15,3-5-2 16,-7-18-5-16,-7-4 7 15,-8-2 1-15,-10-1 6 0,-5 2 8 16,-4 2 10-16,-4 5 4 16,-4 5 9-1,0 7-15-15,0 4-7 0,0 4-1 16,0 1-15-16,-4 1-3 16,-17 22-16-16,-8 13 17 15,1 4 0-15,6 3 2 16,10-7 0-16,9-9 0 15,3-7-2-15,0-6-5 16,21-7 7-16,9-5 0 16,8-2 3-16,0-7-2 15,-4-18-1-15,-7-5 0 0,-12-1-9 16,-11-2-2-16,-4 2 0 16,-1 7 9-1,-22 4-3-15,-10 10 4 16,-11 7-1-16,-4 3 1 0,-3 7 2 15,5 16 3-15,9 11 0 16,10 4-1-16,15 3 3 16,12 0-6-16,1-2-12 15,31-3 12-15,13-5 4 16,14-7-2-16,10-8-2 16,5-7-15-16,5-9-46 15,-2 0-63-15,1-16-78 16</inkml:trace>
  <inkml:trace contextRef="#ctx0" brushRef="#br0" timeOffset="11429.88">21791 2488 549 0,'0'0'4'0,"0"0"11"0,0 0 16 0,0 0 1 0,-85-6-28 0,82 51-4 0,3 17 4 0,12 12 6 0,15 7 12 0,1 0-3 0,-7-4 3 0,-9-6 7 0,-11-7-13 0,-1-8-6 15,-7-5-6-15,-17-10 4 0,-7-10-3 16,-7-10-1-16,-8-12 5 16,-6-7-9-16,-5-2 0 15,2-10-75-15,13-16-238 16</inkml:trace>
  <inkml:trace contextRef="#ctx0" brushRef="#br0" timeOffset="12111.98">22814 2423 631 0,'0'0'22'0,"0"0"-16"0,0 0 64 0,0 0-19 0,-37-78-1 0,60 65-29 0,27-1-21 0,23 6 0 0,23 5 0 0,7 3 1 0,-5 3 2 0,-7 11-6 0,-13 1 2 15,-7 1-7-15,-11 1-42 16,-9 3-29-16,-14 0-73 16,-22-1-159-16</inkml:trace>
  <inkml:trace contextRef="#ctx0" brushRef="#br0" timeOffset="12296.69">22704 2895 441 0,'0'0'21'0,"0"0"-21"16,0 0 1-16,0 0 44 15,0 0-5-15,180-14-25 16,-32-3-6-16,13 1-4 16,2-6-1-16,-4-4-4 15,-21-7 0-15,-23-11-215 16</inkml:trace>
  <inkml:trace contextRef="#ctx0" brushRef="#br0" timeOffset="12561.74">23499 2087 544 0,'0'0'14'0,"0"0"-14"16,0 0-18-16,0 0 17 15,142 66 2-15,-66 0 6 16,-3 19-5-16,-12 11 4 16,-16 0 4-16,-18-4-9 15,-15-7 10-15,-12-5 12 0,0-1-17 16,-28-6 2-16,-13-4-5 16,-15-6-2-16,-13-9 9 15,-13-8-10-15,-5-15-14 16,4-17-137-16</inkml:trace>
  <inkml:trace contextRef="#ctx0" brushRef="#br0" timeOffset="13395">24452 2077 639 0,'0'0'3'0,"0"0"-1"0,0 0 12 0,0 0 31 0,0 0-21 0,0 0-24 0,0 0-13 0,41-14 5 0,-26 57 5 0,-9 14-7 15,-6 17 10-15,-6 13 15 16,-24 9-5-16,-8 3 9 16,-3-4-14-16,4-9-2 15,5-13 2-15,10-14-5 0,11-21 0 16,8-16 2-16,3-13-2 16,0-8 0-16,0-1 4 15,21-21 16-15,15-18 5 16,12-15-25-16,7-8 2 15,-1 0-2-15,-6-3 0 16,-1 0-5-16,0 2-1 16,-4 5 5-16,-3 14-4 15,-4 13 5-15,-8 16-2 16,-1 9 1-16,-3 6-1 16,1 0 1-16,2 20-7 15,0 13 8-15,4 17-3 16,2 10 6-16,3 8-2 15,-5 5 2-15,0 1 1 16,-6-2-3-16,-5-4-1 0,0-9-2 16,-5-12-4-16,5-14-33 15,6-12-38-15,11-12-27 16,12-9-27-16</inkml:trace>
  <inkml:trace contextRef="#ctx0" brushRef="#br0" timeOffset="13846.07">25761 2627 579 0,'0'0'8'0,"0"0"9"0,-10-93 25 0,-19 76 13 0,-5 6-42 0,-13 7-5 0,-5 4 4 0,2 7 0 0,6 18-4 0,8 10-5 0,8 9-2 0,4 4 3 0,7 4-3 0,8 2-1 15,9-3 0-15,0-6-5 16,20-9 5 0,9-10-4-16,-1-12 8 0,0-11-4 15,-4-3 3-15,-1-7-1 16,-4-17-2-16,-5-7-6 16,-5-4-1-16,-2-4 5 0,-1-3 2 15,1 1 2-15,4 0 0 16,1 4-2-1,-2 13 5-15,-2 9 2 0,-3 11 0 16,-3 4 15-16,-2 0-22 16,0 0-8-16,0 19-10 15,0 15 8-15,0 7 10 16,0 3 4-16,0-3-3 16,0-4 4-16,9-9-5 15,9-5 0-15,9-10-10 16,13-7-1-16,11-6-25 15,7-1-72-15,-3-23-64 16,-3-13-192-16</inkml:trace>
  <inkml:trace contextRef="#ctx0" brushRef="#br0" timeOffset="14178.4">26274 2300 544 0,'0'0'52'16,"0"0"-26"-16,0 0-26 15,-86-6 8-15,57 25 15 16,5 10-11-16,11 11-10 16,13 8-2-16,0 5-4 15,24 5 4-15,10-3 2 16,4 2 0-16,-2-3 2 16,-4-1-3-16,-9-4 0 15,-7-6 3-15,-7-10-4 16,-9-7-3-16,0-9 3 15,-5-7 3-15,-20-6 9 16,-12-4-1-16,-12 0 6 16,-8-14-9-16,1-9-8 0,9-7 7 15,16 1-6-15,18-2-1 16,13-2-2-16,26-3-57 16,26-5-7-16,23-7-28 15,8-8-31-15,7-10-187 16</inkml:trace>
  <inkml:trace contextRef="#ctx0" brushRef="#br0" timeOffset="14661.93">26725 2060 309 0,'0'0'67'0,"12"-102"16"15,-8 61-6-15,1 9-21 16,0 9-3-16,0 11 5 16,-4 6-36-16,1 6-6 15,-1 0-16-15,4 10-9 16,1 21-1-16,0 17 5 15,-3 15 5-15,-3 15 4 16,0 14 6-16,-16 12 1 16,-5 5 7-16,-3-2-11 15,-3-6 2-15,0-15-1 16,3-15-4-16,5-12 0 16,7-19-3-16,6-16 0 15,4-14-2-15,2-7 4 0,0-3-2 16,0-5 26-1,14-25 2-15,11-16-29 0,7-11-16 16,-1-7 9-16,2 0 1 16,3 1-18-16,-2 1 11 15,3 4 3-15,-3 9 8 16,-2 12 2-16,2 15 0 16,5 12-8-16,8 10 6 15,4 3-10-15,2 19 11 16,-4 12-1-16,-14 8 1 15,-9 12-1-15,-13 5 0 16,-13 3-5-16,0-1 7 16,-4-6 0-16,-12-8 1 15,4-11-2-15,4-11-18 0,8-8-33 16,0-11-50 0,14-6-118-16,17-6 70 0</inkml:trace>
  <inkml:trace contextRef="#ctx0" brushRef="#br0" timeOffset="14944.26">28032 1845 347 0,'0'0'263'0,"0"0"-263"0,-99-35 3 0,56 41-3 0,-2 32 1 0,0 20 1 0,4 24 13 0,5 15 16 0,6 19-9 0,6 7 4 0,8-7 2 15,5-7-18-15,10-16 2 16,1-14-12-16,15-11 0 16,18-14-4-16,13-12 4 15,15-14-16-15,10-11-59 16,6-15-50-16,0-2-272 15</inkml:trace>
  <inkml:trace contextRef="#ctx0" brushRef="#br0" timeOffset="15317.43">28400 2310 589 0,'0'0'6'0,"0"0"3"16,0 0 7-16,-97-12-5 15,57 51 1-15,-11 16 0 16,-1 11 13-16,3 8 9 16,9 3-17-16,15-2-3 15,15-7-7-15,10-11-7 16,7-13 0-16,19-12 1 16,10-12-1-16,4-10 8 0,2-10-5 15,-1 0 5-15,-6-18-2 16,-8-12-5-16,-8-8 1 15,-7-3-2-15,-3-5-2 16,-6-1-9-16,-1 3-1 16,-1 7 12-16,-1 12-11 15,0 11 6-15,0 11 2 16,0 3-1-16,0 7-100 16,8 15 49-16,9 5 0 15,12 9-4-15,7 3-46 16,7 2-76-16,9-3 7 15</inkml:trace>
  <inkml:trace contextRef="#ctx0" brushRef="#br0" timeOffset="16077.74">28812 2838 150 0,'0'0'66'0,"0"0"-18"0,100-98 30 16,-80 56 13 0,-9-1-45-16,-11 2 16 0,0 5-28 15,-4 3-1-15,-13 9 12 16,2 9 2-16,-1 11-20 15,-8 4-21-15,-9 7-5 16,-12 18 2-16,-10 12-3 16,0 5 1-16,7 3 0 15,10 4-1-15,14 0 0 16,9-6 0-16,12-6 0 0,3-10-2 16,6-10-1-1,21-12 1-15,12-5 4 0,10-7 8 16,6-22-8-1,3-15-2-15,-5-9 0 16,-3-11-5-16,-5-8-7 16,-4-13-11-16,-6-9 4 0,-2-4 17 15,-5 3 4-15,0 6-2 16,-1 14 5-16,-6 11 4 16,-1 18 27-16,-8 19-1 15,-5 11-22-15,-6 12 22 16,-1 4-35-16,0 10-10 15,-7 23-7-15,-14 18 15 0,-9 17 2 16,-3 13 0 0,-1 13 2-16,3 5-1 0,5 4 0 15,10-3-1 1,12-9 2-16,4-12 1 0,9-13-6 16,17-15 3-16,4-18 0 15,6-13 1 1,10-11 1-16,8-9 7 0,10 0-2 15,5-22-7-15,6-7 3 16,2-9-3-16,-4-10-11 16,-6-4-4-16,-5-7-7 15,-10-3 11-15,-5-1 11 16,-5-2 0-16,-6 5 3 16,-8 9-3-16,-10 15 0 15,-10 16 16-15,-8 11 6 0,0 9 2 16,-3 0-24-1,-26 6-7-15,-10 17 6 0,-5 8 1 16,5 8 0-16,12 2-3 16,12 0 3-16,11 0-2 15,4-3 0-15,37 0-4 16,28-5 6-16,23-3 13 16,14-8-10-16,-3-13 2 15,-16-9-5-15,-19 0-20 16,-23-11-35-16,-30-13-89 15,-16 0-289-15</inkml:trace>
  <inkml:trace contextRef="#ctx0" brushRef="#br0" timeOffset="16446.37">26588 3217 669 0,'0'0'1'0,"0"0"-1"0,0 0 17 0,0 0 3 0,83-18-4 0,36 12-14 0,37 6-2 0,21 0 2 0,19 2 1 0,9 6-3 0,12-1 0 0,8-1 3 15,-1-2-2-15,-9 1-1 16,-16 0-1 0,-27 0 0-16,-21 1-1 0,-26 1-16 15,-25 1-37-15,-27 0-26 16,-28-1-79-16</inkml:trace>
  <inkml:trace contextRef="#ctx0" brushRef="#br0" timeOffset="16710.32">27439 3440 686 0,'-80'9'7'0,"30"6"-5"15,28 1-4-15,22 3-9 16,52 4 11-16,51 4 21 16,54 6 39-16,46 1-25 15,27 2-24-15,8-1 2 16,-1-7 4-16,-8-9-14 16,-23-8-2-16,-33-10 2 15,-41-1 1-15,-48 0-8 16,-42-8-11-16,-41-10-62 0,-15-10-98 15,-37-4-241-15</inkml:trace>
  <inkml:trace contextRef="#ctx0" brushRef="#br0" timeOffset="24674.86">4580 5602 701 0,'0'0'16'0,"0"0"-9"0,0 0 17 0,0 0 30 0,0 0-10 0,-15-75-12 0,-3 75-22 0,-19 0-8 16,-11 14-2-16,-18 13-4 0,-11 5 4 0,7 1 0 0,7-3 3 16,14-5-3-16,19-3 0 15,15-2-3-15,12 3 3 16,3 1-16-16,33 1-4 16,25 2 20-16,17 0-3 15,2-3 3-15,-2 3-3 16,-23-2-14-16,-12 2 1 15,-17-2-3-15,-14 1 5 16,-9 2 11-16,-9 4 0 16,-26 2 3-16,-15-2 6 15,-10-2-5-15,2-8 8 16,3-7-8-16,13-5 3 16,15-9 1-16,15-1-5 15,12-15 0-15,6-21-182 0</inkml:trace>
  <inkml:trace contextRef="#ctx0" brushRef="#br0" timeOffset="24908.95">4874 5531 859 0,'0'0'18'0,"0"0"-15"16,0 0-3-16,0 0-1 15,0 0-10-15,0 0 11 0,-12 132 0 16,12-60 7 0,0 4-7-16,0 1 2 15,0 1-4-15,0-6 2 16,0-10-28-16,-13-14-83 0,-7-18-111 16</inkml:trace>
  <inkml:trace contextRef="#ctx0" brushRef="#br0" timeOffset="25075.07">4619 5996 802 0,'0'0'0'16,"0"0"-2"-16,107-74-1 0,-22 47 2 15,6 9-2-15,-6 9-74 16,-18 2-263-16</inkml:trace>
  <inkml:trace contextRef="#ctx0" brushRef="#br0" timeOffset="25276.66">5069 5915 716 0,'0'0'8'0,"0"0"-8"16,0 0-1-16,0 0 1 0,0 0 2 16,0 0-2-16,75-62-1 15,-71 66-9-15,-4 10-26 16,0-3-84-16</inkml:trace>
  <inkml:trace contextRef="#ctx0" brushRef="#br0" timeOffset="26057.94">5145 6003 719 0,'0'0'53'0,"0"0"-53"0,0 0-10 0,0 0 10 0,120-20 1 0,-71 18 4 0,0 2-4 0,-4 2-1 0,-11 13-5 0,-7 1 3 0,-15 1-2 0,-6-3 4 0,-6-2 5 15,0 3-4-15,0-1 4 16,-22 6 1-16,-8 1-4 15,-4 0 2-15,2-3-4 16,11-6 0-16,11-7 0 16,7-3 3-16,3-2-3 15,0-3 3-15,0-20-3 16,6-11 0-16,12-9-3 16,7-7 3-16,5-5 0 15,9 0 1-15,4 4-1 16,5 12 0-16,-3 13-4 15,-10 11 2-15,-5 8 2 16,-15 4-1-16,0 3 0 0,-3 0-5 16,3 0 4-16,1 0 1 15,3 0 0-15,-5 1-1 16,-5 2 2-16,-6-2-1 16,-3 5-17-16,0 3-9 15,-15 2-39-15,-13 2-45 16,-4-6-242-16</inkml:trace>
  <inkml:trace contextRef="#ctx0" brushRef="#br0" timeOffset="26494.6">5830 5774 630 0,'0'0'64'0,"0"0"-59"0,0 0-1 0,0 0 32 0,0 0-36 0,0 0 8 0,57 64-8 0,-33-18 0 0,-4 4 6 0,-6-4-3 0,-2-2-2 0,-5-6 3 0,-7-4-3 16,0-6-1-16,-3-7-15 15,-13-11-158-15</inkml:trace>
  <inkml:trace contextRef="#ctx0" brushRef="#br0" timeOffset="26659.5">5964 5547 772 0,'0'0'8'0,"0"0"-8"16,0 0-80-16,0 0 16 16,0 0 41-16,23 76-357 15</inkml:trace>
  <inkml:trace contextRef="#ctx0" brushRef="#br0" timeOffset="27457.88">6202 5845 781 0,'0'0'57'0,"0"0"-57"0,0 0-14 15,0 0-1-15,0 0-6 16,30 77 21-16,-20-35 6 16,-6-2-6-16,-4-10 3 0,0-8-2 15,0-8-1 1,0-7 5-16,0-4-5 16,-1-3 0-16,1-4 15 15,0-19-15-15,0-6-5 16,0-9-7-16,12-5 9 0,7-2 3 15,5 3-5-15,0 4 5 16,1 8-2-16,-4 12 4 16,-6 8-3-16,-2 7 1 15,-5 3-6-15,6 0 3 16,-1 11-8-16,2 12 7 16,0 7 1-16,-2 3 6 15,2 3-2-15,-3-4-1 16,7-4 2-16,1-7 2 15,8-9-4-15,9-12-7 0,13 0-12 16,12-17-71 0,11-13 5-16,2-5-4 15,-5-3 30-15,-10-4 28 16,-13 0 31-16,-12 0 32 0,-10 1 57 16,-10 4-18-1,-7 7 14-15,-7 8-20 0,-1 10 2 16,0 8-20-16,-13 4-14 15,-17 0-17-15,-14 13-6 16,-11 17-8-16,0 4 2 16,15 1-4-16,16 2-5 15,21 0 3-15,3-2-5 0,24-4 2 16,12-6 4-16,4-11-17 16,6-11-7-16,-7-3 3 15,-3-7 11-15,-9-10 11 16,-7 1 0-16,-9 2 0 15,-5 5 18 1,-3 5 6-16,-3 2 11 0,2 2-35 16,5 16-3-16,6 27-17 15,8 21 15-15,13 21 5 16,11 12 4-16,9 12-3 16,7 11 0-16,-3 0 5 15,-10 7-5-15,-12-6-1 16,-23 0-43-16,-13-6-39 15,-34-24-58-15,-29-27-73 16</inkml:trace>
  <inkml:trace contextRef="#ctx0" brushRef="#br0" timeOffset="27580.12">7134 7050 417 0,'-55'-75'125'0,"20"-7"-86"0,24-4 24 0,11 4-1 0,27 0-29 0,25 9 3 0,16 6-28 0,14 11-8 0,8 11-4 0,1 6 3 0,-3 3-20 0,-9 5-56 0,-10-3-82 16</inkml:trace>
  <inkml:trace contextRef="#ctx0" brushRef="#br0" timeOffset="28840.68">8547 5452 673 0,'0'0'0'0,"-109"-6"2"0,67 6-2 0,12 5 11 0,14 9 18 0,10 5-29 16,6 6-6-16,0 3 4 0,8 6-2 0,17-1 0 0,11 3 2 0,13-1 0 0,6-3 2 16,2 4 0-16,1-2 2 15,-9 0-2-15,-13-2 0 16,-17-8-11-16,-11-9 3 16,-8-6 1-16,-11-8 7 0,-17-1 4 15,-9 0-2-15,-3 0-1 16,1-5-1-1,6-8 1-15,9-1-3 0,10 0-9 16,14-6-117-16</inkml:trace>
  <inkml:trace contextRef="#ctx0" brushRef="#br0" timeOffset="29110.6">8927 5502 780 0,'0'0'18'0,"0"0"-7"0,0 0 14 16,0 0-3-16,0 0-22 15,0 0-20-15,33 35 18 16,-14 2 2-16,1 6 2 16,-4 4-2-16,-5 2 4 15,-5-1-2-15,-6 2-2 16,0-5 3-16,0-7-1 15,-3-7-2-15,-8-10-35 16,2-18-117-16,4-7-247 16</inkml:trace>
  <inkml:trace contextRef="#ctx0" brushRef="#br0" timeOffset="29274.74">9115 5146 558 0,'0'0'173'0,"0"0"-173"15,0 0-127-15,0 0 71 16,0 0 26-16,0 0-146 16</inkml:trace>
  <inkml:trace contextRef="#ctx0" brushRef="#br0" timeOffset="29524.77">9818 5759 863 0,'0'0'0'0,"0"0"-8"16,89-50 8-16,-26 36 2 15,13 1-2-15,6 6-5 0,-7-2-95 16,-15-3-186-16</inkml:trace>
  <inkml:trace contextRef="#ctx0" brushRef="#br0" timeOffset="29711.37">9875 5439 809 0,'0'0'9'16,"0"0"-9"-16,0 0-14 15,0 0 2-15,112-77-36 16,-27 67-61-16,-3 0-180 15</inkml:trace>
  <inkml:trace contextRef="#ctx0" brushRef="#br0" timeOffset="30424.52">11215 5400 648 0,'0'0'202'0,"0"0"-197"0,0 0 3 0,0 0 7 0,0 0-15 0,0 0-10 0,16 29-8 0,-16 23 18 0,0 5 6 0,0-2 0 0,0-5-4 15,0-8-2-15,0-10 0 16,0-9 0-16,0-7 2 15,0-11-2-15,0-3 5 16,0-2-1-16,0 0 4 16,0-10-8-16,6-16-5 15,9-9-42-15,6-3 29 0,1 0 18 16,-1 1 1 0,-2 3-1-16,-1 7 6 0,-3 7-4 15,-2 7 15 1,-2 7 7-16,6 5-24 0,3 1 0 15,4 3-1 1,4 16-5-16,-1 11 4 0,0 8 0 16,-6 4 2-16,-3 1 3 15,-6-3-2-15,-6-3 3 16,-2-1-1-16,-4-1-2 16,0-3-1-16,-14-6-75 15,1-14-249-15</inkml:trace>
  <inkml:trace contextRef="#ctx0" brushRef="#br0" timeOffset="30839.74">11713 5609 756 0,'0'0'25'16,"0"0"-23"-16,0 0 44 15,0 0 14-15,0 0-36 16,0 0-24-16,9-20-2 15,6 35-12-15,7 8 13 16,3-3 1-16,-2-3 0 16,-5-7 4-16,-5-5-3 15,-3-2-1-15,1-3 1 16,4 0-1-16,0-4 0 16,1-13-16-16,-5-4-5 15,-5-3 20-15,-6 1-8 0,0 0 5 16,-5 4 0-16,-11 3 8 15,4 6 1-15,-7 5 0 16,-3 5 2-16,-3 0 4 16,-6 11-7-16,-2 12 3 15,2 5-3-15,7 3-4 16,10 2 0-16,9-2 0 16,5 1-4-16,11 2 4 15,25-3-1-15,18-6-4 0,13-5-17 16,11-11-79-1,-1-9-70-15,-13 0-234 0</inkml:trace>
  <inkml:trace contextRef="#ctx0" brushRef="#br0" timeOffset="31294.84">12245 5481 631 0,'0'0'11'0,"0"0"55"15,0 0 31-15,0 0-39 16,0 0-35-16,0 0-23 15,0-52-22-15,-5 81 6 16,-4 9 14-16,1 3 4 16,6-1-2-16,2-8 0 15,0-4 2-15,11-6-6 0,4-7 4 16,3-7-2 0,6-8 0-16,7 0 2 0,6-7-6 15,3-14 1-15,-5-6-17 16,-8-1 7-16,-14-3-3 15,-7 0 15-15,-6 5 3 16,0 7 3-16,0 5 24 16,-1 5 5-16,-2 6-22 15,0 3-10-15,1 0-1 16,-1 18-19-16,-1 12 14 16,2 13 4-16,2 0 2 15,0-3 0-15,15-9 0 16,9-11-3-16,6-12 0 15,7-8 1-15,9-4 2 16,5-21 0-16,1-11-4 16,-10-2-22-16,-13-4-6 15,-15-5 18-15,-14 2 12 0,-11 1-4 16,-27 8 3-16,-12 7 3 16,-13 11-6-16,3 14-28 15,9 4-85-15</inkml:trace>
  <inkml:trace contextRef="#ctx0" brushRef="#br0" timeOffset="31892.49">13836 5160 147 0,'0'0'587'0,"0"0"-587"0,-103-35 6 0,70 32 14 0,8 3 18 0,2 0-19 0,5 12-19 0,4 13 0 0,3 7-6 0,3 5 6 0,8-1-2 0,0 0 2 16,0-2-4-16,13-2 4 0,0-1-2 16,0-1 1-16,-4-3 1 15,-1 0 0-15,-2-4 1 16,-6-3-1-16,0-4 3 15,0-5-3-15,-21-2 2 16,-6-5-7-16,-6-4 4 16,0 0-9-16,2-4-11 15,9-14-14-15,14-6-30 16,8-2-144-16</inkml:trace>
  <inkml:trace contextRef="#ctx0" brushRef="#br0" timeOffset="32107.52">13930 5033 688 0,'0'0'4'0,"0"0"10"15,0 0 18-15,0 0 5 16,0 0-37-16,0 0-8 16,3 56-1-16,1 3 9 15,1 4 5-15,-1 0-4 16,1-2 3-16,1-1 0 15,-2-4-4-15,1-3 4 16,-5-3-4-16,0-13-38 16,0-17-185-16</inkml:trace>
  <inkml:trace contextRef="#ctx0" brushRef="#br0" timeOffset="32289.64">13808 5445 163 0,'0'0'616'16,"0"0"-609"-16,0 0 20 16,0 0-23-16,113-69-3 15,-38 61-1-15,4 5-5 16,-5 1-53-16,-12 1-204 16</inkml:trace>
  <inkml:trace contextRef="#ctx0" brushRef="#br0" timeOffset="32573.48">14288 5324 675 0,'0'0'0'0,"0"0"-2"16,0 0-4-16,0 0 3 15,101 51 2-15,-72-19-4 16,-7 0 4-16,-13 0-3 15,-4-7 4-15,-5-10 0 16,0-5 5-16,-5-7 1 16,-15-3 20-16,-3 0 2 15,-1-7-22-15,6-12 2 0,14-4-8 16,4-6-5 0,13 0 0-16,21-5-8 0,11 1-1 15,6 3-11-15,-1 4-27 16,-5 8-38-16,-7 5-94 15</inkml:trace>
  <inkml:trace contextRef="#ctx0" brushRef="#br0" timeOffset="32874.25">14771 5242 536 0,'0'0'4'15,"0"0"29"-15,0 0 29 16,0 0-13-16,0 0-3 0,0 0-26 16,0-15-1-16,0 15 12 15,0 0 0-15,0 0-14 16,0 0-8-16,0 0-9 16,0 0-1-16,0 11-2 15,0 14 3-15,0 13 0 16,3 7 3-16,5 5 0 15,-2 2 6-15,1-2-8 16,-1-4 1-16,-5-6-2 16,-1-11 3-16,0-5-6 15,0-10-47-15,-8-14-148 16</inkml:trace>
  <inkml:trace contextRef="#ctx0" brushRef="#br0" timeOffset="33057.83">14764 4998 131 0,'0'0'583'16,"0"0"-583"-16,0 0-6 16,0 0-12-16,0 0-30 15,86-9-29-15,-63 29-170 0</inkml:trace>
  <inkml:trace contextRef="#ctx0" brushRef="#br0" timeOffset="33522.4">14858 5334 767 0,'0'0'11'16,"0"0"-4"-16,0 0 28 15,0 0 10-15,0 0-22 16,0 0-23-16,7-43-4 16,-5 59-17-16,2 11 13 15,1 8 7-15,-2 5 1 0,0-3 3 16,-2-1-3 0,1-8 2-16,-2-8 0 0,1-10-2 15,1-6-1-15,-1-4-4 16,3 0-3-16,4-9-8 15,3-12-52-15,2-5-28 16,0-1 94-16,2-2 3 16,0 0-1-16,6-1 3 15,0 2-3-15,4 4 1 16,-1 9 0-16,-3 8 0 16,-3 5 1-16,-3 2-1 15,0 3-2-15,3 15 1 16,-5 7 0-16,3 7 8 15,0 2-6-15,1-1 1 16,7-3-1-16,0-6 3 16,6-9-2-16,3-9-3 15,7-6-9-15,5-3-42 0,7-16-127 16,-1-8-80-16</inkml:trace>
  <inkml:trace contextRef="#ctx0" brushRef="#br0" timeOffset="33956.44">15675 5274 175 0,'0'0'73'0,"11"-81"0"15,-11 55 51-15,-5 11 3 16,-13 9-79-16,-12 6-23 16,-8 0-22-16,-4 15 5 0,2 8 14 15,8 4-11 1,12 4-10-16,12 0-1 16,8 2 2-16,0-5-4 15,25-3 2-15,11-5-1 0,6-7 1 16,3-9 3-1,-8-4-1-15,-10 0 3 0,-12 0-1 16,-9 0 7-16,-6 0 25 16,3 0-7-16,4 13-29 15,4 14-6-15,9 21 6 16,2 13 4-16,-2 18-3 16,0 17 0-16,-8 9 0 15,-6 4 0-15,-6-4 3 16,0-12-4-16,-15-15 2 0,-18-17 3 15,-6-22-5-15,-1-18 3 16,1-15 3-16,2-6-4 16,2-17 1-16,5-19-3 15,8-13-14-15,15-5 14 16,7-7 0-16,28-7 0 16,29-13 0-16,23-8 0 15,16-2-1-15,11 3 1 16,-2 11-5-16,-5 13-56 15,-11 11-75-15,-22 6-375 16</inkml:trace>
  <inkml:trace contextRef="#ctx0" brushRef="#br0" timeOffset="34506.35">17009 4878 863 0,'0'0'7'0,"0"0"-4"0,0 0-2 0,0 0-2 0,0 0-19 0,0 0-4 0,-37 106 24 0,-4-12 6 0,-1 16 18 0,7 3-4 0,14-3-11 0,17-7 0 0,4-8 1 15,30-8-8-15,19-13 2 16,12-12-2-16,14-17 3 16,11-22 1-16,7-18-6 15,-1-6-74-15,-11-36-116 16</inkml:trace>
  <inkml:trace contextRef="#ctx0" brushRef="#br0" timeOffset="34755.83">17740 4898 664 0,'0'0'7'0,"0"0"-7"16,0 0 0-16,0 0-1 15,0 0-4-15,0 0-3 16,8 72 6-16,-5-29 4 15,0 1 3-15,-3-6-5 16,0-7 0-16,0-8 2 16,0-5-2-16,0-11-48 15,0-7-237-15</inkml:trace>
  <inkml:trace contextRef="#ctx0" brushRef="#br0" timeOffset="34922.54">17966 4924 499 0,'0'0'59'0,"0"0"-48"16,0 0 35-16,0 0-8 15,0 0-36-15,0 0-2 16,11 8-23-16,-5 14 15 16,3 5 7-16,5 0-20 15,-2-6-132-15</inkml:trace>
  <inkml:trace contextRef="#ctx0" brushRef="#br0" timeOffset="35488.83">18589 5003 629 0,'0'0'67'0,"0"0"-59"0,-90-4 26 0,67 11-5 0,5 15-27 0,12 9-2 0,6 5-5 0,0 7-1 0,24 2 6 0,9 1 0 0,2 1 2 0,0-3-2 0,-8-5 0 16,-11-2 3-16,-9-8-1 15,-5-6-2-15,-2-6 4 16,0-7-2-16,-9-4 2 16,-18-3 1-1,-16-3-4-15,-11 0 10 0,-14-6-9 16,0-8 0-16,9-1-1 15,14 4 0-15,17 2 2 16,25 3-3-16,9-4-23 16,36-4-279-16</inkml:trace>
  <inkml:trace contextRef="#ctx0" brushRef="#br0" timeOffset="35973.31">19093 5175 649 0,'0'0'29'0,"0"0"-7"0,0 0 45 0,0 0-25 0,0 0-20 0,0 0-14 0,14-30-8 0,-14 35-12 0,0 20 1 0,0 13 6 0,-6 8 5 16,-9 8 0-16,-3 3 3 0,3 4 1 16,0 0-1-1,5-8-2-15,4-6 2 16,4-15-1-16,2-12-3 0,0-11 1 15,0-9-4-15,20-3-17 16,10-18-85-16,-1-5-255 16</inkml:trace>
  <inkml:trace contextRef="#ctx0" brushRef="#br0" timeOffset="36923.07">19753 4893 732 0,'0'0'86'0,"0"0"-86"0,0 0-17 0,0 0 1 0,0 0 7 0,27 98 9 0,-14-60 0 0,-5-1 2 0,-2-5-2 0,-5-5 0 0,-1-4-5 0,0-8-28 16,0-7-127-16,0-8-400 15</inkml:trace>
  <inkml:trace contextRef="#ctx0" brushRef="#br0" timeOffset="37672.21">20188 4951 590 0,'0'0'53'0,"0"0"-50"0,0 0 23 0,0 0 19 0,0 0-18 0,0 0-15 16,11 0-4-16,-11 0 4 0,0 0-9 0,0 3 7 0,0 3-10 0,0 7-4 0,1 7 0 0,2 7 3 16,0 5 2-1,-1 0 3-15,-2 0-4 0,0 0 0 16,0-3-1-16,-17-1-5 16,-11-6-77-16,-2-10-173 15</inkml:trace>
  <inkml:trace contextRef="#ctx0" brushRef="#br0" timeOffset="39703.8">20456 4806 607 0,'0'0'138'0,"0"0"-136"0,137 38 1 0,-56-1 23 0,5 19 1 0,-6 22-13 0,-12 18 0 0,-22 11-12 0,-21 6 9 0,-22-2 2 0,-9 4-7 0,-40 5-3 0,-33-3 5 15,-34-4-8 1,-34-10-17-16,-26-23-192 15,-7-21-439-15</inkml:trace>
  <inkml:trace contextRef="#ctx0" brushRef="#br0" timeOffset="41420.61">4887 7486 280 0,'0'0'128'0,"0"0"-28"0,0 0-8 0,0 0-2 0,0 0-2 0,0 0-5 0,0 0-25 0,0-26-21 0,-10 26-16 0,-11 0-9 0,-14 0-12 0,-8 7 0 0,-3 9-2 16,0 5 1-16,4 3 1 16,6 0 0-1,12-1-2-15,11-2-1 0,13-2 1 16,0 2-17-16,19-1 11 16,20-1-2-16,12-2 9 15,2-1 0-15,-3 1-4 16,-10 5 0-16,-14-1 5 15,-9 0-6-15,-12-1 2 16,-5 0 2-16,0-2 2 16,-14 3 1-16,-14 0 2 15,0-4-1-15,-4-3 4 16,10-5-6-16,8-6 3 0,7-3-3 16,7-2-11-1,7-23-67-15,23-12-265 16</inkml:trace>
  <inkml:trace contextRef="#ctx0" brushRef="#br0" timeOffset="41654.74">5526 7358 207 0,'0'0'564'16,"0"0"-555"-16,0 0-3 15,0 0 17-15,0 0-6 16,0 0-17-16,-14 71-10 0,1-11 10 15,1 1 5-15,0 2-2 16,4-1-1 0,-3 0-1-16,-3 0 0 0,-1-3-2 15,2-8-47-15,0-17-125 16,2-19-408 0</inkml:trace>
  <inkml:trace contextRef="#ctx0" brushRef="#br0" timeOffset="41803.89">5435 7774 621 0,'0'0'206'0,"0"0"-206"16,0 0-1-16,0 0-4 16,107-61 5-16,-32 50-7 0,2 2-78 15,-14 2-225-15</inkml:trace>
  <inkml:trace contextRef="#ctx0" brushRef="#br0" timeOffset="42254.52">5987 7642 868 0,'0'0'0'16,"0"0"-6"-1,0 0-4-15,82-24 4 16,-46 35-9-16,1 18 1 16,0 6 14-16,-4 2 0 0,-8-3 2 15,-11-8-2-15,-8-6-1 16,-6-7-3-16,0-2 8 16,-17-1-1-16,-8-3 6 15,3-5-9-15,1-2-34 16,7-4 13-16,10-18 9 15,4-8-27-15,13-6-26 16,20-1 37-16,10 2 26 16,4 7 0-16,-1 8-2 15,-6 8 4-15,-10 8 0 16,-5 4 0-16,-11 0 0 0,2 4 7 16,-4 11 5-1,1 5-6-15,-2 4 20 0,3 3 1 16,-6 2-18-1,-2 1-3-15,-6-1 1 0,0 2-5 16,-1 3 9-16,-20 3-2 16,-6-3-9-16,-4-8-74 15,8-9-345-15</inkml:trace>
  <inkml:trace contextRef="#ctx0" brushRef="#br0" timeOffset="42520.97">6795 7479 795 0,'0'0'24'0,"0"0"-22"0,0 0-1 0,0 0-1 0,0 0-1 0,0 0 1 0,3-22-13 0,-3 22 5 0,0 0-4 0,0 0-32 15,0 6-13-15,-4 4-47 16,-14-3-342-16</inkml:trace>
  <inkml:trace contextRef="#ctx0" brushRef="#br0" timeOffset="43519.85">7207 7579 878 0,'0'0'16'16,"0"0"-16"-16,0 0-22 16,0 0 12-16,16 110 10 15,-8-59 3-15,1 1-3 16,0-5 0-16,-2-8 5 15,-5-8-4-15,-2-8 1 16,0-8 2-16,0-6-4 16,0-4 1-16,0-2-1 0,-3-3-26 15,0 0 5-15,2-17-5 16,1-14-29-16,0-10-30 16,16-4 59-1,6 3 26-15,2 8-2 0,0 7 2 16,0 10 7-16,1 4-6 15,2 5 4-15,0 7 1 16,-3 1-4-16,-3 0 9 16,-4 16-9-16,-3 10-2 15,-3 5 8-15,-3 3-5 16,-5 0 7-16,-1-6 1 16,-2-7-11-16,1-6 6 0,2-3-5 15,8-7 1 1,13-5-2-16,15 0-43 0,14-11-34 15,8-14-119 1,-4-6 23-16,-5-8-50 0,-10-4 223 16,0-4 0-1,-8 1 111-15,-7 5 15 0,-11 10 51 16,-10 14-23-16,-6 8-37 16,0 6 1-16,-10 3-74 15,-14 0-25-15,-10 22-10 16,-5 7-9-16,3 8 4 15,12 0-4-15,14-2-4 16,10 0 4-16,15-4-7 16,17-5 1-16,10-6 6 15,4-9 3-15,-2-7 1 16,-13-4-3-16,-10 0 3 16,-15 0 0-16,-6 3-4 0,0 12-4 15,0 18-4-15,-8 20 8 16,-5 20 2-16,4 16 1 15,9 8-2-15,0 0 0 16,16 3-1-16,1-8 2 16,-8-10 1-16,-9-12-1 15,0-17-1-15,-21-15 0 16,-3-15-1-16,0-14 7 16,2-9-6-16,2-13 6 15,0-26-4-15,3-18-2 16,10-13-1-16,7-11 0 15,0-8-1-15,22 2-1 0,16 5 2 16,11 10-5 0,10 14 5-16,10 13-4 0,8 11-15 15,4 8-12 1,4 4-25-16,-3-2-38 0,-12-4-132 16</inkml:trace>
  <inkml:trace contextRef="#ctx0" brushRef="#br0" timeOffset="43875.05">8913 7354 554 0,'0'0'12'0,"0"0"-9"0,0 0-3 0,0 0 32 0,0 0-25 0,0 0 1 0,-96 63 0 0,81-26-8 0,13 3 0 0,2 1-1 0,5 1 1 0,17-1 0 0,4-1 0 0,-1-1 7 16,-1 1-6-16,-3-2 2 16,-6 0 5-16,-9 0-7 15,-6-1 4-15,0-6 3 16,-17-4-1-16,-19-8 5 0,-14-7 0 15,-10-8-10-15,-4-4 3 16,6-7-4-16,14-15-1 16,21-8-1-16,21-6-35 15,7-4-315-15</inkml:trace>
  <inkml:trace contextRef="#ctx0" brushRef="#br0" timeOffset="44255.2">9288 7395 521 0,'0'0'0'0,"0"0"-21"15,108-15 20-15,-77 15-4 16,-4 7 0-16,-6 13-2 16,-6 5 7-16,-9 7 4 15,-6 4 4-15,0 0 3 16,-11 3 4-16,-12 3 0 16,-6 2 6-16,-2 1-1 15,0 0-2-15,2-4 1 16,13-6-12-16,8-6-2 15,8-8 1-15,15-9-3 16,29-6 33-16,25-6 54 16,19-3-56-16,11-17-26 0,-2-1-8 15,-15-4-63-15,-33-2-275 16</inkml:trace>
  <inkml:trace contextRef="#ctx0" brushRef="#br0" timeOffset="44788.48">10821 7460 836 0,'0'0'9'0,"0"0"2"0,0 0-14 0,86-42 3 0,-28 24-1 0,7 2 0 0,-9 0-63 0,-14 0-185 0</inkml:trace>
  <inkml:trace contextRef="#ctx0" brushRef="#br0" timeOffset="44936.64">10806 7182 820 0,'0'0'9'0,"0"0"-8"0,0 0-1 16,0 0-16-16,46-80 13 15,28 64-8-15,13 1-53 16,-5-1-192-16</inkml:trace>
  <inkml:trace contextRef="#ctx0" brushRef="#br0" timeOffset="45670.02">12016 6920 889 0,'0'0'4'0,"0"0"10"0,0 0 18 0,0 0-1 0,0 0 5 0,0 0-30 0,0-27-6 0,0 40-8 0,0 19-9 0,0 16 17 0,0 6 0 0,0-2 4 0,0-7 0 15,0-10-2-15,0-11-2 16,0-8 0-16,0-9 4 15,0-4-4 1,0-3 0-16,0 0 2 16,0-7 8-16,0-19-10 0,1-12-54 15,11-11 23-15,6-8 10 16,7-2 20-16,2 5 0 16,1 10-2-16,-1 11-1 15,0 12 8-15,-1 8-4 16,5 7 3-16,2 6 1 15,5 0 13-15,-2 14-11 16,-4 12-1-16,-4 7-1 16,-7 6-3-16,-6 6-1 15,-8 4 1-15,-7 2 3 0,0 0 1 16,-4-6-5-16,-11-7-41 16,3-11-91-16,9-13-92 15</inkml:trace>
  <inkml:trace contextRef="#ctx0" brushRef="#br0" timeOffset="46086.17">12656 6977 768 0,'0'0'34'16,"0"0"-11"-16,0 0 41 16,0 0-28-16,0 0-10 15,0 0-13-15,26-42-13 0,-15 48-15 16,8 12 7-16,5 7 8 15,3 0 0-15,2-1 1 16,-3-7 2 0,-3-7-3-16,-3-6 0 0,0-4 1 15,-2 0-4-15,-5-7-7 16,-2-10-8-16,-11-5 10 16,0-3-34-16,0 0 31 15,-18-1 5-15,-3 5 3 16,-3 3 3-16,-1 5 1 15,-2 8 1-15,2 5 13 16,-1 0-7-16,1 11 0 16,4 17-1-16,0 13-7 15,7 7 2-15,6 6 2 16,8-4-4-16,0-4 0 0,11-4 2 16,15-8-3-16,5-8 1 15,8-7-3-15,12-12-4 16,10-7-32-16,7 0-58 15,-2-19-73-15,-5-7-219 16</inkml:trace>
  <inkml:trace contextRef="#ctx0" brushRef="#br0" timeOffset="46536.3">13200 6979 650 0,'0'0'58'16,"0"0"-17"-16,0 0 49 0,0 0-33 15,0 0-29-15,0 0-28 16,-43-8-9-16,31 44 4 15,-3 7 5-15,5 2-1 16,8-6 1-16,2-8 0 16,6-4-3-16,15-7 2 15,7-6-7-15,5-7 7 16,8-7 2-16,5 0-2 16,-1-10 1-16,-5-8-18 15,-3-5-14-15,-13-2-6 16,-9-5 26-16,-11-4 9 15,-4 1 6-15,0 4 4 16,-4 11 2-16,-2 11 21 0,3 7-9 16,-1 0-21-1,1 3-7-15,-2 21-5 0,2 11 5 16,3 7 7-16,0-1-2 16,19-7-2-1,10-9 1-15,8-10-3 0,6-12 6 16,6-3-1-16,4-16 2 15,-7-17 10-15,-7-9-11 16,-8-10-6-16,-16-8 3 16,-15-1-9-16,-2 1-36 15,-27 5-10-15,-14 10-23 16,-7 10-23-16,-5 11-49 16,-2 13-10-16</inkml:trace>
  <inkml:trace contextRef="#ctx0" brushRef="#br0" timeOffset="47152.45">15000 6565 741 0,'0'0'11'0,"0"0"24"0,0 0 15 0,-3-77-19 0,-7 68-3 0,-6 4-13 0,-9 5-5 0,-8 0-6 0,-7 15-4 0,-1 11 4 0,10 4-4 0,12 3-1 0,11 3 0 16,8-1-4-16,3 4 3 15,27 2-3-15,10 0 5 16,11 2-4-16,2-1 9 16,-6 2-8-16,-11 1 3 15,-14-4-7-15,-13-6 4 16,-9-10-2-16,0-7 5 15,-15-7 0-15,-10-3 1 16,-8-4 5-16,-6-4-4 16,-1 0-1-16,0-2-1 0,5-15-2 15,7-9-23-15,15-6-58 16,13-9-83-16,19-6-272 16</inkml:trace>
  <inkml:trace contextRef="#ctx0" brushRef="#br0" timeOffset="47388.97">15434 6338 747 0,'0'0'20'0,"0"0"-10"16,0 0 17-16,0 0 6 16,0 0-33-16,0 0-19 15,-8 84 19-15,4-15 7 16,4 5-4-16,0 4 3 0,0-1-6 15,6-1 3-15,-2 1 2 16,-2 1-5-16,-2-4 0 16,0-6 0-16,-8-12-21 15,-6-23-125-15,0-17-237 16</inkml:trace>
  <inkml:trace contextRef="#ctx0" brushRef="#br0" timeOffset="47552.67">15222 6834 768 0,'0'0'7'0,"80"-47"-4"16,-20 29-3-16,9 5 0 0,-1 7-5 16,-5 5-29-1,-8-1-186-15</inkml:trace>
  <inkml:trace contextRef="#ctx0" brushRef="#br0" timeOffset="47902.41">15798 6749 312 0,'0'0'377'0,"0"0"-377"15,0 0-8 1,0 0 0-16,0 0-2 16,43 103 10-16,-41-52 0 0,-2 8 0 15,0-3 1-15,-5-4 2 16,-9-15-3-16,1-14 6 16,3-10-5-16,1-10 6 15,3-3 12-15,0 0 4 16,4-10-5-16,2-16-18 15,0-9-3-15,12-9-8 16,8-1-5-16,5-4-30 0,6 2 22 16,4 9-4-1,1 7 21-15,1 12 5 0,-5 10 0 16,0 5-5-16,-11 1-200 16</inkml:trace>
  <inkml:trace contextRef="#ctx0" brushRef="#br0" timeOffset="48251.67">16185 6724 639 0,'0'0'61'15,"0"0"-59"-15,0 0 17 16,0 0 12-16,0 0-8 16,0 0-17-16,2-11-6 15,-2 11-5-15,0 0 0 16,1 0-1-16,2 8 6 16,4 9 2-16,0 5 2 15,-1 10 1-15,4 3 0 16,-4 8-1-16,2 5 0 15,-2 1-4-15,-4-3 2 16,-2-8 4-16,0-4-5 16,0-9 3-16,-4-5-4 15,-9-10-58-15,-5-10-201 16</inkml:trace>
  <inkml:trace contextRef="#ctx0" brushRef="#br0" timeOffset="48436.73">16305 6447 663 0,'0'0'25'16,"0"0"-25"-16,0 0-35 15,0 0 21-15,0 0-3 16,0 0-249-16</inkml:trace>
  <inkml:trace contextRef="#ctx0" brushRef="#br0" timeOffset="48903.18">16330 6787 787 0,'0'0'29'15,"0"0"-23"-15,0 0-6 16,0 0-13-16,0 0-8 16,0 72 21-16,0-27 3 0,0-2-3 15,0-9 0-15,0-9 1 16,0-10 2-16,0-6-2 16,0-6 0-16,0-3-1 15,0 0 12-15,0-6 0 16,4-17-12-16,6-7-40 15,0-6-5-15,8-3 30 16,0 2 2-16,4 3-6 16,1 3 19-16,-2 8-2 15,3 5 2-15,-4 7 8 16,0 6 3-16,-4 4-5 0,-4 1 3 16,1 0-8-1,-2 11 9-15,4 11-8 0,-3 6-2 16,0 4 10-16,0 1-10 15,-2 4 4-15,1-4 0 16,2-1-4-16,1-6 5 16,5-9-4-16,8-7-1 15,9-7-35-15,10-3-84 16,5-9-82-16,-2-16-46 16</inkml:trace>
  <inkml:trace contextRef="#ctx0" brushRef="#br0" timeOffset="49338.18">17054 6739 417 0,'0'0'90'0,"0"0"21"16,0 0-27-16,0 0-37 16,0 0-28-16,0 0-16 0,-106-51-5 15,82 73 6-15,5 2-6 16,10 4 2-16,9-1-8 16,3-2 8-16,23 0-9 15,9-6 0-15,-4-7 4 16,-4-3-9-16,-10-6 12 15,-10-2 1-15,-7 1 1 16,0-2 14-16,0 1 26 16,0 12-34-16,0 19-6 15,0 23-11-15,0 23 11 16,2 17 1-16,5 11 2 16,2 9 2-16,3 6-3 0,0-1-1 15,-8-10 6 1,-4-15-6-16,-9-18 0 15,-22-19 2-15,-14-17-1 16,-5-17-4-16,-7-19-7 0,-3-7-16 16,3-32 11-16,5-15-24 15,10-9 27-15,16-9 8 16,16-2 3-16,10-4 4 16,19 2-4-16,27 5 0 15,13 7 1-15,15 9 0 16,7 10-1-16,5 5 0 15,-1 2-9-15,-2-3-33 16,-13-6-143-16</inkml:trace>
  <inkml:trace contextRef="#ctx0" brushRef="#br0" timeOffset="49653.47">17716 6402 269 0,'0'0'365'0,"0"0"-361"0,0 0-1 0,0 0-1 0,0 0-2 0,0 0 1 0,-80 111 63 0,21-36-9 0,0 13-5 0,10 6-26 0,16 2 11 15,21-4-23-15,12-6 0 16,17-11-2 0,22-8-9-16,12-4 4 0,11-10 0 15,6-10-3-15,10-13-4 16,5-12-2-16,1-18-202 16</inkml:trace>
  <inkml:trace contextRef="#ctx0" brushRef="#br0" timeOffset="50169.86">18720 6248 768 0,'0'0'7'0,"0"0"-4"0,0 0-3 0,0 0-15 0,0 0-7 0,0 0 21 16,-14 90 1-16,2-44-1 0,-2-6 3 0,1-4-2 0,2-8 1 0,1-7-1 0,7-4-20 16,3-5-85-16,2-10-84 15</inkml:trace>
  <inkml:trace contextRef="#ctx0" brushRef="#br0" timeOffset="50335.93">18895 6286 620 0,'0'0'11'16,"0"0"-11"-16,0 0-1 15,0 0 0-15,0 0-21 0,0 0 18 16,10 57 1-16,-5-23 3 15,-1 2-94-15,4 0-251 16</inkml:trace>
  <inkml:trace contextRef="#ctx0" brushRef="#br0" timeOffset="50719.09">19407 6523 621 0,'0'0'4'16,"0"0"3"-16,-90-1-3 0,75 19-4 16,4 10 0-16,6 8-7 15,5 5 7-15,3 0-1 16,21-2-3-16,7 0 4 15,2-3 1-15,-3 0-1 16,-8 0 0-16,-13-1 3 16,-9 3-1-16,-3 1-2 15,-27-3 1-15,-7-5 5 16,-11-10-1-16,-4-8-1 16,0-10 8-16,0-3-7 0,8 0 9 15,8-10-2 1,11-5-4-16,10-1 19 0,12-4-25 15,3-1-2-15,17-4-94 16,14-2-122-16</inkml:trace>
  <inkml:trace contextRef="#ctx0" brushRef="#br0" timeOffset="51121.18">19707 6545 447 0,'0'0'19'0,"0"0"-18"0,0 0-1 16,0 0 15-16,0 0 32 16,0 0 9-16,28-22-31 15,-27 22-20-15,-1 0-5 16,2 0 0-16,-1 0 0 15,1 0 1-15,2 0-1 16,1 0 5-16,-2 8 1 16,1 6-4-16,-4 8 8 15,0 12 1-15,0 10 27 16,-10 11-1-16,-2 8-10 16,0 9-11-16,3 3 9 15,2-1-17-15,0-11 1 0,0-15-7 16,3-14-1-16,1-13 2 15,0-8-2-15,3-8 3 16,0-5 0-16,0 0 6 16,0-19-10-16,4-13-104 15,2-7-212-15</inkml:trace>
  <inkml:trace contextRef="#ctx0" brushRef="#br0" timeOffset="51469.52">20183 6434 609 0,'0'0'12'15,"0"0"-1"-15,0 0 36 0,0 0-4 0,0 0-33 0,0 0-10 0,7-12-15 0,-11 40-5 0,-10 8 20 0,-2 3-1 0,2-3 1 0,2 0 0 0,1-6 4 16,3-5-2-16,3-7 3 15,5-5-5 1,0-9-44-16,8-4-245 0</inkml:trace>
  <inkml:trace contextRef="#ctx0" brushRef="#br0" timeOffset="51668.12">20330 6370 515 0,'0'0'20'0,"0"0"-20"16,0 0 7-16,0 0 0 0,0 0-7 16,0 0-4-1,-4 40 4-15,-4-14 2 0,-2-1 2 16,2-2-4-16,5-1 1 16,3-6-1-16,0-9-212 15</inkml:trace>
  <inkml:trace contextRef="#ctx0" brushRef="#br0" timeOffset="51934.54">20566 6172 622 0,'0'0'2'0,"100"55"-1"0,-40 2 3 16,-10 20 6-16,-22 21 1 16,-25 15-10-16,-11 26 18 15,-40 8-11-15,-25 2 13 16,-19 0-3-16,-24-23-12 16,-16-17-2-16,-10-24-4 15,-1-32-146-15,16-24-230 16</inkml:trace>
  <inkml:trace contextRef="#ctx0" brushRef="#br0" timeOffset="53900.92">18465 5699 410 0,'0'0'97'0,"0"0"-77"0,0 0 48 0,0 0 7 0,0 0-19 0,0 0-25 0,0 0-12 0,-7-15 9 0,7 15-11 0,0 0-13 0,0 0-4 0,2 0-9 0,20 0 4 16,14 0 3-16,16 1 2 15,10 5 4-15,3-1 0 16,-6 2-1-16,-5 2-3 16,-6-4 2-16,-4 4-3 15,-3-2 1-15,-5-1 0 16,-8 0 0-16,-10-4 3 15,-12-2 1-15,-6 0-4 0,0 0 16 16,0 0 18 0,0 0-24-16,0 2-5 0,0-1-5 15,0 3-19-15,-5 3-79 16,-9 2-56-16,-5-5-100 16</inkml:trace>
  <inkml:trace contextRef="#ctx0" brushRef="#br0" timeOffset="54650.58">19144 7436 715 0,'0'0'0'0,"0"0"-5"0,0 0-19 0,0 0 8 0,0 0 16 0,131 27 4 0,-44-14 7 0,5-2-8 0,-9 1 11 0,-15-3-10 0,-28-3 7 0,-17-3-5 0,-16-2-4 16,-7-1-1-16,0 0 19 15,-22 0-20-15,-15 0-25 0,-11 0-108 16,-1-5-288-16</inkml:trace>
  <inkml:trace contextRef="#ctx0" brushRef="#br0" timeOffset="55816.74">7055 9539 642 0,'0'0'1'0,"0"0"19"0,0 0 14 0,0 0 1 0,0 0-11 0,0 0-12 0,0-10 14 0,0 10-17 0,0 4-7 0,0 16-2 0,0 17 7 0,3 13 41 16,0 10-12-16,-3 5-21 15,0-2-5-15,0 1-5 0,0-4-5 16,-6-3 6-16,-3-8-2 16,-3-7-4-1,6-10-9-15,6-13-57 0,0-19-81 16,0-4-343-16</inkml:trace>
  <inkml:trace contextRef="#ctx0" brushRef="#br0" timeOffset="55999.36">7101 9203 775 0,'0'0'0'15,"0"0"-83"1,0 0 13-16,0 0-139 0,0 0-161 16</inkml:trace>
  <inkml:trace contextRef="#ctx0" brushRef="#br0" timeOffset="56400.54">7342 9653 825 0,'0'0'0'0,"0"0"-3"16,0 0-19-16,0 0 10 16,31 100 12-16,-19-53 1 15,0-1-1-15,-3 0 3 16,-2-4 3-16,-4-2-6 15,-3-4 5-15,0-5 3 16,0-5-8-16,0-8 3 16,0-6-3-16,0-6 3 15,0-6 1-15,0 0-1 16,0-11 12-16,0-21-1 16,0-17-14-16,0-12 0 15,3-10 0-15,8-11 1 0,6-7-3 16,7-4-5-1,12-4-1-15,4 1 7 0,8 5-8 16,1 15 8 0,0 20-5-16,-10 23-13 0,-7 24 10 15,-12 9-68-15,-9 11-44 16,-11 24 42-16,0 9-10 16,-14 6-202-16</inkml:trace>
  <inkml:trace contextRef="#ctx0" brushRef="#br0" timeOffset="56606.11">7216 9844 706 0,'0'0'0'0,"0"0"-11"0,0 0-15 0,137-68-1 0,-56 47-15 0,1 1-125 0</inkml:trace>
  <inkml:trace contextRef="#ctx0" brushRef="#br0" timeOffset="56948.9">8614 9194 742 0,'0'0'37'0,"0"0"-29"0,0 0 15 16,0 0 36-16,0 0-40 15,-118 30-18-15,60 24 7 16,-5 11 4-16,5 5-4 15,9 5 7-15,13 2-9 16,21-2-3-16,15 2 4 0,9-7-6 16,30-3-1-16,16-4 0 15,8-5 5-15,3-6-5 16,-2-5 2-16,-9-12-2 16,-11-9 0-16,-11-11-3 15,-6-9-12-15,3-6-77 16,4-9-65-16,7-21-288 15</inkml:trace>
  <inkml:trace contextRef="#ctx0" brushRef="#br0" timeOffset="57818.7">9696 9292 756 0,'0'0'0'0,"0"0"-4"0,-111-7 4 0,77 16 3 0,4 13 0 0,8 5-5 0,17 4 2 0,5 4-10 0,2 0 8 0,23 5-3 0,5 2 0 0,3 3 2 0,-2 3 5 15,-4 0-2-15,-9-1 1 16,-11-8-1-16,-7-7 7 16,0-10-7-16,-14-10 3 15,-14-3 7-15,-10-6-3 16,-7-3-1-16,-3 0-4 16,-1-5 0-16,6-6 5 15,9 4-7-15,11 2 0 16,16 1-3-16,7 1-51 15,13-4-212-15</inkml:trace>
  <inkml:trace contextRef="#ctx0" brushRef="#br0" timeOffset="58099.65">9943 9319 528 0,'0'0'237'0,"0"0"-233"0,0 0-1 16,0 0 22-16,0 0-25 15,0 0 0-15,12 4-19 16,0 33 19 0,-1 9 7-16,-1 5-5 15,-3 3 3-15,-2 0 0 0,-5 5-2 16,0 1 1-16,-9 1 0 15,-12 1-4-15,-4-7-46 16,0-13-200-16</inkml:trace>
  <inkml:trace contextRef="#ctx0" brushRef="#br0" timeOffset="58611.02">10649 9300 568 0,'0'0'57'15,"0"0"-57"-15,121-18-22 0,-60 17 8 0,5-1-92 0,-2 2-119 0</inkml:trace>
  <inkml:trace contextRef="#ctx0" brushRef="#br0" timeOffset="58833.53">10464 9735 478 0,'0'0'58'0,"0"0"-58"16,0 0 0-16,0 0 32 15,0 0 13-15,137 4-29 16,-59-12-14-16,4-1-1 15,-3 1-1-15,-10-3-104 16</inkml:trace>
  <inkml:trace contextRef="#ctx0" brushRef="#br0" timeOffset="59306.02">11359 9272 673 0,'0'0'6'0,"0"0"-6"0,0 0-6 0,124-35 6 0,-79 33-2 0,7 2-3 0,-1 0 5 0,-3 0-43 0,-4 8-82 0,-13-3-168 0</inkml:trace>
  <inkml:trace contextRef="#ctx0" brushRef="#br0" timeOffset="59515.53">11276 9732 505 0,'0'0'10'0,"0"0"3"16,0 0 53-16,0 0-18 16,105-22-23-16,-36 6-15 15,4 1-9-15,-2-1-2 0,-10-3-52 16,-14-3-355-16</inkml:trace>
  <inkml:trace contextRef="#ctx0" brushRef="#br0" timeOffset="60001.92">12172 9157 696 0,'0'0'3'16,"0"0"-3"-16,-101-6 0 15,63 27 1-15,6 11 0 0,11 9-2 16,15 8-3 0,6 4-8-16,15-2 8 0,13-2-1 15,4-4 5-15,-1-2 2 16,-3-3-2-16,-7-1 2 16,-6-6-2-16,-8 0 0 15,-7-3 1-15,0-2 3 16,-5-4-3-16,-14-4 7 15,-6-5 0-15,-3-4-1 16,-2-5 7-16,2-3-9 16,4-3 1-16,7 0-6 15,3-14-68-15,6-10-116 16</inkml:trace>
  <inkml:trace contextRef="#ctx0" brushRef="#br0" timeOffset="60415.94">12547 9272 585 0,'0'0'3'0,"91"-19"-1"15,-36 14-3 1,-12 4 2-16,-17 1 1 16,-13 0 3-16,-13 17-2 15,0 11-3-15,-18 10 16 0,-15 6 45 16,-7 1 6-16,1 1-19 16,-1 0-22-16,7-4-9 15,8-5-5-15,8-9 0 16,10-9-9-16,5-6-3 15,2-6 0-15,0-3 1 16,0-1 2-16,17-1-1 16,11-2 16-16,11 0 8 15,7 0-17-15,1 0-6 16,3-9-2-16,1 1-1 16,1-2-32-16,-1-3-125 0,-8-5-166 15</inkml:trace>
  <inkml:trace contextRef="#ctx0" brushRef="#br0" timeOffset="60815.06">13085 8822 711 0,'0'0'4'0,"0"0"22"0,0 0 17 0,0 0 2 0,0 0-24 0,0 0 12 0,2-54-30 0,17 54 3 0,7 17-8 0,9 22 2 0,0 20 0 15,-4 21 0-15,-3 23 1 16,-2 16 7-16,1 12 4 16,-2 10-10-16,2 0 2 15,-9 4 0-15,-12-2-3 16,-6-9 2-16,-32-4-3 16,-32-12-1-16,-28-18-21 15,-22-15-44-15,-11-26-160 16,9-20-37-16</inkml:trace>
  <inkml:trace contextRef="#ctx0" brushRef="#br0" timeOffset="61450.67">14081 9245 665 0,'0'0'12'0,"0"0"-9"0,0 0-6 0,0 0-5 0,0 0-23 0,0 0 23 0,64-11 8 0,21 11 11 0,15-1-11 0,7-2 4 0,-1 0-4 15,0-1 0-15,-5 2 12 0,-1 1-9 16,-1 1 1-16,-10 0 3 16,-7 0-6-16,-13 0-1 15,-11 0 5-15,-13 0-5 16,-18 0-27-16,-14 0-124 15,-13 8-280-15</inkml:trace>
  <inkml:trace contextRef="#ctx0" brushRef="#br0" timeOffset="61748.5">14230 9747 638 0,'0'0'1'0,"0"0"-1"0,0 0-1 16,0 0 1-16,0 0 0 15,134 9 44-15,-27-9-10 16,17 0-18-16,9-6-12 16,1-1 4-16,1 2 0 15,-10 0-8-15,-9 3 1 16,-19 0-1-16,-19 1 2 15,-20-2-2-15,-19-1 0 16,-17-2-2-16,-10-3-18 0,-9-6-18 16,-3-3-77-1,-8-5-101-15</inkml:trace>
  <inkml:trace contextRef="#ctx0" brushRef="#br0" timeOffset="62398.78">15149 8792 726 0,'0'0'4'0,"0"0"3"0,0 0 9 16,-51-73 14-16,51 69-7 15,0 4-23 1,12 0-17-16,21 4-5 0,18 17 22 16,14 9 8-16,5 7-7 15,-4 6-1-15,-8 1 1 16,-8 0 0-16,-6-5 0 16,-7-5-1-16,-4-5 0 15,-4-4 1-15,-9-10 0 16,-8-3-2-16,-7-8 0 15,-4-4 1-15,-1 0 4 0,0 0 10 16,0 0 3 0,0-2 21-16,0-3-33 0,0 1 2 15,0 2 4-15,0 2-9 16,0 0-2-16,0 0-2 16,0 0 2-16,0 0-2 15,0 0 2-15,0 0-1 16,0 0-6-16,0 0-6 15,0 25 3-15,0 24-2 16,-6 22 12-16,-3 24 0 16,-4 18 4-16,-2 12-4 15,-4 11 0-15,-6 2 2 16,0-6-2-16,-2-10 1 16,-1-10-1-16,4-18 1 15,-2-12 0-15,2-17 0 16,4-17 1-16,4-16-2 15,7-12 2-15,4-11-2 0,5-9 0 16,0 0 20-16,0-8-9 16,0-11-8-16,8-4-3 15,-2-1-4-15,-1 4-40 16,-5 0-85-16,0 4-572 16</inkml:trace>
  <inkml:trace contextRef="#ctx0" brushRef="#br0" timeOffset="64964.92">18756 4517 424 0,'0'0'49'0,"0"0"-49"0,0 0 45 16,0 0 22-16,0 0-6 0,0 0-18 0,0 0-20 0,0-30 2 0,2 24 9 0,-2 2 13 0,1 0-6 0,-1 2-16 0,0 1-7 15,0 1-13-15,0 0-3 16,0 0-4-16,0 0-3 16,0 0-11-16,0 7 8 15,0 9 2-15,0 2 6 0,0 2-1 16,0-1 3-16,0 3-2 16,0-1 0-16,0 4 0 31,0 5 0-31,0 2 1 0,0 2-2 0,0-3-48 15,3-4-75-15,3-10-42 16</inkml:trace>
  <inkml:trace contextRef="#ctx0" brushRef="#br0" timeOffset="65397.41">18960 4600 225 0,'0'0'341'0,"0"0"-321"0,0 0 32 0,0 0 35 0,0 0-11 0,0 0-55 0,5-24-21 0,-3 24-16 0,2 11-6 0,2 11 15 0,2 4 1 15,-1 5 6-15,-3 2 0 16,-2 2-2-16,-2 2 2 15,0-1 0-15,0 0 0 16,0-1 4 0,0-3-2-16,-6-3 1 0,1-7-3 15,3-4-52-15,0-9-92 16,1-8-120-16</inkml:trace>
  <inkml:trace contextRef="#ctx0" brushRef="#br0" timeOffset="65714.16">18767 4795 434 0,'0'0'177'0,"0"0"-177"0,0 0-4 16,0 0 3-16,0 0 1 15,0 0 0-15,70 5-2 16,-51 19-2-16,1 7-6 0,-5 0 7 16,-2 3 3-1,1-1-2-15,2-7 2 0,0-3 0 16,7-7 4 0,2-11-3-16,6-5 8 0,7-3-6 15,4-17-2-15,-1-5-1 16,-7-3-2-16,-8-5-37 15,-10 0-36-15,-4 0-123 16</inkml:trace>
  <inkml:trace contextRef="#ctx0" brushRef="#br0" timeOffset="67930.39">11125 10361 277 0,'0'0'376'0,"0"0"-347"0,0 0-24 0,0 0 42 0,0 0-20 0,0 0-26 0,0 0-2 0,0-4-6 0,0 13-7 0,0 16 10 0,0 13 2 0,0 12 2 16,0 4 14-1,0 0-9-15,0-6-2 0,9-3-3 16,-2-4 0-16,2-5 0 16,-1-10-15-16,2-10-87 15,2-15-69-15</inkml:trace>
  <inkml:trace contextRef="#ctx0" brushRef="#br0" timeOffset="68145.95">11489 10302 621 0,'0'0'81'16,"0"0"-81"-16,0 0-23 15,0 0 10-15,0 0 13 16,9 112 0-16,-7-61 4 0,-1-4-3 16,-1-3-1-16,0-7 0 15,0-8-33-15,0-7-63 16,-3-11-126-16</inkml:trace>
  <inkml:trace contextRef="#ctx0" brushRef="#br0" timeOffset="68363.5">11301 10335 586 0,'0'0'1'0,"0"0"-1"16,-100 12 1-1,69 12-1-15,5 6 0 16,6 8 0-16,6 3-1 0,5 4-3 15,5-5 3-15,4-9-15 16,0-13-85-16,13-11-98 16,8-7 97-16</inkml:trace>
  <inkml:trace contextRef="#ctx0" brushRef="#br0" timeOffset="68530.2">11376 10342 516 0,'0'0'111'0,"0"0"-111"16,0 0-7-16,88 11 4 16,-42 10 1-1,2 8 4-15,-2 3-3 0,-9 2 1 16,-7-6-67-16,-12-8-423 16</inkml:trace>
  <inkml:trace contextRef="#ctx0" brushRef="#br0" timeOffset="69795.61">17306 8807 594 0,'0'0'128'0,"0"0"-128"0,-89 28-83 0,51 8 83 0,11 15 0 0,10 13-11 0,9 16 5 0,8 13 6 0,0 6 0 0,3 3 0 0,13-4 2 16,-1-6 4-16,-1 0-1 16,-5-5-3-16,-8-4 6 0,-1-5 0 15,0-6-2-15,-13-10-6 16,-8-10-18 0,-4-16-27-16,-2-18-27 15,-2-18-106-15,3-5-142 0</inkml:trace>
  <inkml:trace contextRef="#ctx0" brushRef="#br0" timeOffset="69947.32">16795 9659 299 0,'0'0'0'0,"78"-76"-232"16,-18 42 232-16,9 7 49 15,10 9-42-15,0 5-7 0,4 6 0 16,-5 4 1-1,-5-2-1-15</inkml:trace>
  <inkml:trace contextRef="#ctx0" brushRef="#br0" timeOffset="70397.42">17758 9223 719 0,'0'0'11'0,"0"0"-11"16,-83 14-3-16,44 21 3 15,-1 10 4-15,2 7 1 0,8-3-7 16,11-6 2-16,7-2 0 16,9-5-2-16,3-4 2 15,0-8 0-15,9-6-3 16,9-8-3-16,3-8 2 15,1-2 1-15,5-5-16 16,0-16-9-16,-3-6-10 16,-8-6 17-16,-1-6 19 15,-6 0 2-15,-1 2 5 16,-3 6 14-16,-3 10 11 16,-2 10 45-16,0 7-29 15,0 4-5-15,0 0-36 16,0 0-5-16,0 18-13 15,0 10 5-15,0 10 8 0,-3 3 0 16,0-3 1-16,3 0-1 16,0-4 2-16,0-3-1 15,12-6-2-15,5-6-34 16,9-12-124-16,7-7-175 16</inkml:trace>
  <inkml:trace contextRef="#ctx0" brushRef="#br0" timeOffset="70696.27">18022 9247 198 0,'0'0'513'0,"0"0"-513"0,0 0 0 0,0 0 10 0,0 0-10 0,0 0-2 0,-82 6-1 0,72 24 3 0,7 7 0 0,3 3-2 0,0-1-3 15,13-2 5-15,5-2 0 16,1 0 0-16,-4-2 1 16,-1-1 0-16,-10-2-1 15,-4-5 0-15,-1-4 0 16,-26-4 5-16,-11-7-3 16,-9-4 2-16,-5-6 5 15,5 0-7-15,10-11-4 16,19-15-23-16,18-9-52 15,15-6-300-15</inkml:trace>
  <inkml:trace contextRef="#ctx0" brushRef="#br0" timeOffset="71012.6">18359 8838 813 0,'0'0'7'15,"0"0"-6"-15,0 0 5 16,0 0 17-16,0 0-23 16,0 0-7-16,-28-26-7 15,28 26-2-15,0 0 16 0,0 0-3 16,2 0 3-16,1 2 1 16,-2 2 0-16,1-1-2 15,0 1 0-15,-2 0-20 16,0 2 8-16,0-1-21 15,0 1-12-15,0-2-8 16,0 0 4-16,0-1 4 16,0 0-2-16,0-3-49 15,0 0-74-15</inkml:trace>
  <inkml:trace contextRef="#ctx0" brushRef="#br0" timeOffset="72096.09">17903 9782 153 0,'0'0'82'0,"0"0"-70"0,0 0 61 0,0 0-21 0,0 0-14 0,0 0 11 0,-5 47-17 0,5-42-17 0,0-5-2 0,0 0 9 0,0 0 38 0,0 0 36 0,5-10-17 16,17-17-38-1,5-11-36-15,4-10 2 16,-1-7 6-16,3-10-9 16,3-12-3-16,7-12 2 0,3-10-3 15,-1-4 1-15,-5 1-1 16,-11 9 0-16,-11 8-7 16,-10 10 13-16,-8 12-6 15,0 12 3-15,-1 13 4 16,-11 15 2-16,5 11-3 15,2 7-3-15,-2 5-3 16,-13 12-4-16,-12 23-1 16,-11 16 2-16,-2 15 6 15,4 11-6-15,10 6 0 0,9 13 3 16,5 2 1-16,13 1-1 16,4-3-1-1,0-10 1-15,7-7 0 16,13-7 1-16,3-8-1 15,7-9-2-15,3-13-13 0,4-10-94 16,4-16-50-16,-3-16-420 16</inkml:trace>
  <inkml:trace contextRef="#ctx0" brushRef="#br0" timeOffset="72646.2">18807 8691 630 0,'0'0'16'16,"0"0"-13"-16,-101 15-3 0,69 11 1 0,8 9 5 0,6 10-12 0,11 7 6 0,7 6-4 0,0 3 2 0,21-2 4 0,9-2-2 0,1-1 0 0,-1-5 0 0,-6-4 4 0,-10-7-4 15,-11-2 0-15,-3-1 1 16,-11 1 3-1,-17-4-2-15,-10-5-1 16,-7-3 1-16,-7-7 10 0,2-9-11 16,5-6 3-16,12-4 0 15,12 0-4-15,15-13-6 16,6-8-72-16,15-5-518 16</inkml:trace>
  <inkml:trace contextRef="#ctx0" brushRef="#br0" timeOffset="73294.85">18850 9193 669 0,'0'0'16'16,"0"0"-16"-16,0 0-5 15,0 0 5-15,0 0-3 0,0 0-19 16,-7-19 9-16,7 24-2 15,-2 2-35-15,1-3-48 16,-1-2 3-16,2-2 71 16,0 1 23-16,0-1 2 15,0 0 1-15,0 0 0 16,0 0 10-16,0 0 9 16,0 0-5-16,0 0 3 15,0 0 35-15,0 0 19 0,0 0-15 16,0 0-9-16,0 0-12 15,0 0 1-15,0 0-17 16,0 0-10-16,0 0-6 16,0 0-5-16,0 8-11 15,5 2 1-15,2 0 10 16,1 0-1-16,2-1 1 16,1-4 0-16,5 0 7 15,7-5-5-15,8 0 9 16,10 0-4-16,1-7-6 15,0-3 2-15,-7-6-3 16,-9 0 0-16,-9 1 5 16,-11-3-5-16,-5 1 10 15,-1 0-4-15,0 0 6 0,-7 1 1 16,-8 5-6-16,0 6 3 16,-4 3-6-16,-4 2-3 15,-13 7-1-15,-3 22 5 16,-1 17-4-16,3 7 0 15,11 4-1-15,15-1 0 16,11-5-1-16,5-3 1 16,31-3 0-16,17-5 2 15,13-6 0-15,8-12 2 16,-4-12-2-16,-7-7-4 16,-11-3-22-16,-13-4-98 15,-17-16-203-15</inkml:trace>
  <inkml:trace contextRef="#ctx0" brushRef="#br0" timeOffset="78628.42">10958 4959 542 0,'0'0'32'0,"0"0"-19"0,0 0-13 0,0 0 7 0,0 0 12 0,0 0-10 0,0 0 4 0,3-53 5 0,-3 53 7 0,0 0 6 0,0 0-19 0,0 0-8 0,0 0 8 16,0 0-8-1,0 0-4-15,0 1-8 16,0 16-2-16,0 3 9 0,-2 3 1 16,1-6 0-16,-1-6 1 15,2-3-1-15,0-5 0 16,0 0 0-16,0 0 1 15,9-3-2-15,11 0 2 16,11 0-1-16,12-10 9 16,11-13-6-16,6-6 1 15,-1-5 0-15,1-2-3 16,-2-3-1-16,-7 3 0 0,-5 6 1 16,-12 9-1-16,-14 6 0 15,-11 10 0-15,-8 3 1 16,-1 2-1-16,0 0 0 15,0 0-5-15,0 0 4 16,0 0-1 0,0 7-49-16,-3 12-12 0,-10 2 20 15,-2-4-133-15</inkml:trace>
  <inkml:trace contextRef="#ctx0" brushRef="#br0" timeOffset="79378.36">11671 6624 398 0,'0'0'144'0,"0"0"-144"0,0 0 2 0,0 0-2 0,0 0 0 0,0 0-3 0,0 30-7 0,3-4 10 0,3 5 15 0,4-4-7 0,2-6-6 0,8-7 3 16,4-14-1-16,19 0 30 16,12-27 13-16,9-11-12 15,0-4-27-15,-14 3-8 0,-16 4 0 16,-13 8 10-1,-12 5-8-15,-9 7-1 0,0 3-1 16,-3 7-14-16,-8 3-19 16,-2 2-45-16,-3 0-39 15,3 0-85-15</inkml:trace>
  <inkml:trace contextRef="#ctx0" brushRef="#br0" timeOffset="80278.92">11371 6070 377 0,'0'0'12'0,"0"0"-12"0,0 0-36 0,0 0 20 0,0 0 10 0,0 0 3 0,51 0 3 0,-33 0 5 0,6 0-5 0,-2 0 0 0,6 0 0 15,1 0 3-15,2 0-3 16,8 0 4-16,3 0-2 15,5-1 3-15,7-5 3 16,6 2 6-16,2 1 18 16,1 3-10-16,-3 0-2 15,-2 0-11-15,-3 0-6 16,5 0 14-16,7 0-14 0,4 0-3 16,3 0 3-1,2-4-3-15,-6-2 4 0,-1 1-4 16,-7-1 1-1,-5 2 1-15,-4 1 6 0,-5-1-6 16,0 0 16 0,-3 0-11-16,4-1-3 0,6 0 1 15,8-1-2-15,4-1 3 16,3 2-4-16,-6 1-1 16,-5 0-2-16,-10 1 1 15,-9 0 0-15,-7-1 1 16,-9 1-1-16,-5-1 3 15,-2 0 8-15,-4 1 8 0,-1 0 9 16,-5 0-20 0,-2 0-2-16,-2 2-2 0,-1 0-2 15,-2-1 0 1,0 1-2-16,2 1-4 0,0 0-35 16,-2 0-159-16</inkml:trace>
  <inkml:trace contextRef="#ctx0" brushRef="#br0" timeOffset="81259.89">12648 7540 156 0,'0'0'4'0,"0"0"15"0,0 0 49 0,-86 3-4 0,65-3-5 0,6 0-9 0,2 0 4 0,4 2-32 0,2-2 24 0,4 0-35 0,2 1-10 0,-1-1-1 16,1 0-2-16,1 0 1 16,0 0-4-16,0 0 4 0,0 2-2 15,0-2 2-15,0 0 1 16,0 0-5-16,0 1-3 16,0 0 1-16,6 2-7 15,11 2 12-15,11-4 2 16,13 2 6-16,10-3 4 15,14 1-4-15,6 2-6 16,4-2 7-16,7 1-7 16,0-1 1-16,7 1 3 15,-4-1-2-15,-10 1-3 16,-14 0 1-16,-16 0 0 16,-18-2-1-16,-14 0 1 0,-8 0 0 15,-5 0 13 1,0 0 41-16,0 0-10 0,0 0-16 15,0 0-18 1,0 0-1-16,1 0-9 0,-1 0-1 16,2 0-15-16,-2 0-46 15,0 0-10-15,0 0-167 16</inkml:trace>
  <inkml:trace contextRef="#ctx0" brushRef="#br0" timeOffset="83494.08">22103 4714 613 0,'0'0'0'0,"0"0"-181"0,0 0 153 0,0 0 27 0,0 0-4 0,0 0 5 0,0 0 0 0,-4 40-2 0,4-39 2 0,0 1 4 0,0-2 20 0,0 1 17 15,0-1-26 1,7 3 5-16,11-2 6 0,16 1 27 15,18-1 3-15,14-1-27 16,8 0-20-16,3 2 5 16,-3 3-12-1,-4 2 5-15,0 3-6 0,-1 3-1 16,1-1 4-16,-10 1-4 16,-12-3 0-16,-17-4 1 15,-13-1-1-15,-12-3 0 16,-5-1 6-16,-1-1 5 15,0 0 28-15,0 0-10 16,0 0-20-16,0 0-9 16,0 0 0-16,0 0-55 0,0 0-100 15</inkml:trace>
  <inkml:trace contextRef="#ctx0" brushRef="#br0" timeOffset="83825.87">22541 4570 710 0,'0'0'0'0,"0"0"-39"16,0 0 23-1,84 6 14-15,-45 20 4 0,-4 7-6 16,-3 11 4-16,-4 2 0 16,-6 3 2-16,-3-3 0 15,-6-5-4-15,-7-2 2 16,-6-2 0-16,0 3 2 16,-11 2-1-16,-17 0 0 15,-15 8-1-15,-14 2 2 16,-8 3-5-16,-7-4-45 15,2-9-217-15</inkml:trace>
  <inkml:trace contextRef="#ctx0" brushRef="#br0" timeOffset="84491.92">21729 7513 750 0,'0'0'0'0,"0"0"-65"0,0 0-46 0,104 20 111 0,-16-8 2 0,15-1-1 0,7 0 1 16,-6 1-2-16,-8-2 0 0,-10 0-4 0,-14-3 9 0,-14-5-5 0,-12 1 0 16,-13-3-25-16,-13 0-116 15,-13-3-95-15</inkml:trace>
  <inkml:trace contextRef="#ctx0" brushRef="#br0" timeOffset="84791.78">22558 7171 391 0,'0'0'265'0,"0"0"-247"15,0 0 7-15,0 0-12 16,0 0-4-16,0 0-1 15,70-10-8-15,-37 44 0 0,-5 14 3 16,-7 11-3-16,-8 4 5 16,-13 0-1-16,0-2-3 15,-22-5 6-15,-20-4-6 16,-19-4 1-16,-19-5-4 16,-18-10-54-16,-3-12-165 15</inkml:trace>
  <inkml:trace contextRef="#ctx0" brushRef="#br0" timeOffset="86060.51">23671 4713 785 0,'0'0'44'0,"0"0"-34"0,0 0 6 0,0 0 32 0,0 0-11 0,0 0-37 0,0 0-3 0,1-18 2 0,2 18-8 0,0 0 9 0,2 0 1 0,-4 0 0 16,1 1 6-16,-2 1-4 16,0-1-2-16,1 3 1 15,2 7 1-15,2 6-3 16,2 6 0-16,-3 1 2 15,1 1-4-15,0 2 3 16,-2-2-1-16,0 2 0 16,1 1 1-16,-2 1 1 15,2 2-1-15,-3 1 0 16,-1 1 1-16,0 0-2 0,0 0-1 16,0-2-3-16,0-2-55 15,0-2-20-15,0-7-39 16,0-5-82-1</inkml:trace>
  <inkml:trace contextRef="#ctx0" brushRef="#br0" timeOffset="86526.56">23888 4844 458 0,'0'0'253'16,"0"0"-249"-16,0 0-4 16,54-79 3-16,-30 66 3 15,5 8 1-15,5 3-4 16,6 2-5-16,0 0 2 15,-2 0 0-15,-5 9 2 16,-4 2 1-16,-3 5-1 0,-7 5-3 16,-9 5 1-1,-7 9-5-15,-3 8 1 0,-6 10 4 16,-17 4 7 0,-6 0-7-16,3-6 2 0,0-9 1 15,8-10-2-15,3-9-1 16,9-9 0-1,3-7 0-15,2-4 0 0,1 0 4 16,0-3-4-16,0 0 3 16,22 0 0-16,11 0 6 15,10-3-6-15,5-8-3 16,-3-3-57-16,-8-2-196 16</inkml:trace>
  <inkml:trace contextRef="#ctx0" brushRef="#br0" timeOffset="87042.03">24564 4861 678 0,'0'0'3'0,"0"0"-3"0,0 0-2 0,81-48 2 0,-56 45 0 0,-2 3 0 0,-4 0-1 0,-4 0 1 0,-7 0-7 0,-4 6 3 15,-4 3-14-15,0 3 7 16,0 4 11-16,-15 4 0 15,-7 0 3-15,-2 0-2 16,4 1 0-16,3-1 4 16,7-3-5-16,9 1 0 15,1-4 0-15,1 1 0 16,16-3 0-16,5-3 5 16,2 0-3-16,-4 0 1 15,-4 1-2-15,-4 2-1 16,-6 8 6-16,-6 5-5 15,0 5 6-15,-2 6 16 0,-12 1 10 16,-2-4-14-16,2-4 0 16,-1-5-3-1,-3-3 1-15,0-3-16 0,-3-1 6 16,-7 0-2-16,-10-1-5 16,-8-5-33-16,-7-8-129 15</inkml:trace>
  <inkml:trace contextRef="#ctx0" brushRef="#br0" timeOffset="87843.16">23427 7086 224 0,'0'0'508'0,"0"0"-507"0,0 0 3 0,0 0 15 0,0 0-10 0,0 0-7 0,9-23-2 0,1 38-5 0,6 13 5 0,3 7 5 0,5 6 15 15,-2 5 5-15,-2-2-16 16,-8 2-8-16,-3 0 7 16,-6 1-8-16,-3-1 4 15,0 0-3-15,0-3 1 16,-8-3-2-16,-7-9-61 15,-1-13-111-15,1-15-369 16</inkml:trace>
  <inkml:trace contextRef="#ctx0" brushRef="#br0" timeOffset="88158.53">23341 7003 699 0,'0'0'40'0,"0"0"-40"16,0 0-43-16,0 0 35 15,-97 31 4-15,58-1-1 16,2 6 4-16,1 3 1 16,2-3 0-16,9-3 0 15,8-8 0-15,5-6 0 16,9-7 0-16,3-4 0 15,2-2 0-15,25-3 3 0,20-3 38 16,19 0 4 0,13 0-35-16,8 0-9 15,-3-9-1-15,-2 2 0 0,-10-1-1 16,-11 1-1-16,-14 0-102 16,-14-4-163-16</inkml:trace>
  <inkml:trace contextRef="#ctx0" brushRef="#br0" timeOffset="88507.23">23998 6838 574 0,'0'0'7'16,"0"0"1"-16,0 0-1 15,0 0 7-15,-87 54-11 16,69-14 4-16,5 5-2 16,8-2 4-16,5 0-7 15,0-2 4-15,19 8 2 16,8 4 11-16,6 4 0 16,1 1-15-16,-4-5 6 15,-6-5-9-15,-12-10 6 16,-7-11-1-16,-5-7-4 15,0-6 2-15,-6-7 7 16,-18-2 0-16,-14-3-1 0,-7-2-10 16,-8 0-2-16,-2-17-54 15,4-7-33-15,12-9-133 16</inkml:trace>
  <inkml:trace contextRef="#ctx0" brushRef="#br0" timeOffset="88674.9">23868 7051 632 0,'0'0'11'15,"0"0"-11"-15,106-104 12 0,-50 72-11 16,9 12-1 0,4 10-1-16,-4 8-24 0,-7 2-181 15</inkml:trace>
  <inkml:trace contextRef="#ctx0" brushRef="#br0" timeOffset="89007.65">24585 6900 635 0,'0'0'37'0,"0"0"-29"15,0 0-4 1,0 0-4-16,0 0-9 0,-43 93 9 15,-2-28 10-15,-3 7 19 16,-1 4-11-16,11-1-6 16,9-2-2-16,16-6-6 15,11-7-1-15,2-8 0 16,18-6 1-16,15-12 3 16,12-11-3-16,6-8 3 15,7-12 2-15,-2-3 2 16,-7-13 1-16,-11-17-12 15,-22-6 13-15,-16-7-1 16,-13-3 0-16,-50 2-6 16,-32 5-6-16,-29 10-11 15,-18 8-52-15,0 6-114 16</inkml:trace>
  <inkml:trace contextRef="#ctx0" brushRef="#br0" timeOffset="92908.42">4672 12078 502 0,'0'0'46'0,"0"0"-43"0,0 0 0 0,0 0-3 0,0 0 1 15,0 0 39-15,0 0 29 0,66-66 14 0,-66 65 1 0,0 0-38 0,0-2-20 0,-5 3-21 0,-12 0-5 16,-10 0-5-16,-9 7-2 15,-1 13 4 1,-4 4 3-16,6 1 0 0,5 0-1 16,12 1 0-16,10 0-9 15,8-1 8-15,3 4-13 16,27 1 8-16,15 4 6 16,15 1 2-16,1 5-1 15,-3 0 0-15,-6 0-2 16,-18-3-1-16,-14-9-6 15,-11-5 8-15,-9-4 1 16,-10-1-6-16,-22 1 6 16,-13-3 4-16,-8-4-4 15,-4-5 2-15,3-5-2 16,8-2-5-16,13-6-32 0,14-19-81 16,19-15-209-1</inkml:trace>
  <inkml:trace contextRef="#ctx0" brushRef="#br0" timeOffset="93157.9">5235 11856 836 0,'0'0'8'0,"0"0"-8"16,0 0-19-16,-51 84 12 0,45-24 6 15,5 8-5 1,1 4 5-16,0 4 1 0,0 0 0 16,0-3 2-16,0-6 2 15,0-5-4-15,-11-6 0 16,-5-8-40-16,-4-11-114 16,1-16-249-16</inkml:trace>
  <inkml:trace contextRef="#ctx0" brushRef="#br0" timeOffset="93323.5">4895 12365 816 0,'0'0'11'0,"0"0"-11"16,0 0-7-16,94-72 6 15,-39 58-32-15,4 3-73 16,-2 0-101-16</inkml:trace>
  <inkml:trace contextRef="#ctx0" brushRef="#br0" timeOffset="93841.86">5271 12196 179 0,'0'0'634'0,"0"0"-634"15,0 0-26-15,80-16 22 16,-35 16 2-16,6 9 0 16,-5 11-1-16,-6 4 2 15,-6 0-3-15,-10-1-2 16,-9-1 1-16,-10-4 5 16,-5-1 0-16,-2-4 0 15,-20-5 3-15,-4-2 6 16,1-6-6-16,4 0-2 15,11 0 2-15,5-11-2 16,5-12-1-16,12-8-34 0,23-6-45 16,11 2 29-1,5 4 18-15,1 7-4 16,-7 6-20-16,-7 5 39 16,-11 6 16-16,-7 3-1 0,-7 1 2 15,-7 1 5-15,-3 1 5 16,0-1 57-16,0 0-2 15,3-3-5-15,-3 2 7 16,0-1-5-16,1 4 4 16,-4 0-5-16,0 0-19 15,0 0-25-15,0 0-17 16,5 19-17-16,2 14 10 16,4 10 7-16,2 9 0 0,-4 2 3 15,-6 2 0-15,-3-3-6 16,0-6-5-1,-15-4-74-15,-6-14-86 0,2-16-133 16</inkml:trace>
  <inkml:trace contextRef="#ctx0" brushRef="#br0" timeOffset="94056.4">6027 11953 503 0,'0'0'0'0,"0"0"-134"0</inkml:trace>
  <inkml:trace contextRef="#ctx0" brushRef="#br0" timeOffset="94788.76">6167 12152 920 0,'0'0'17'0,"0"0"-17"16,0 0-10-16,0 0-16 16,0 0 15-16,0 0 9 0,15 103 2 15,-12-63 3-15,-1-3-2 16,-2-4 1-1,0-5-2-15,0-8 0 0,0-5 2 16,0-8 1-16,-2-6-3 16,2-1 0-16,0 0-22 15,0-4 16-15,9-19-11 16,12-8-81-16,7-6 49 16,2 3 41-16,0 5 8 15,-2 4 0-15,-5 5-2 16,2 7 2-16,-6 7 2 15,-8 5-2-15,0 1 25 16,-4 0-15-16,2 14-8 0,0 10-1 16,7 7 3-16,-1 3 8 15,3-2-12-15,4-5 1 16,1-9 8 0,10-6-5-16,8-12 7 0,7 0 0 15,6-19-11-15,1-10-9 16,-10-6-19-16,-5-7 16 15,-13-1 10-15,-12 0 4 16,-11 3 2-16,-4 8 4 16,-1 11 9-16,-17 11 35 15,-3 9-16-15,-4 1-28 16,-5 8-4-16,0 18-4 0,8 11 0 16,10 8-4-1,12 7-5-15,0 2 9 0,22-1 0 16,2 0-2-16,3-4 0 15,-3 2 3-15,-2 14-1 16,2 16 0-16,-9 13 2 16,-6 12-2-16,-6 1 0 15,-3-10 0 1,-3-10-1-16,-8-19-5 0,-1-21 5 16,2-19-1-16,1-14 4 15,3-10-3-15,0-4 2 16,-6-9 4-16,0-25-5 15,-6-16-23-15,8-15 18 16,5-11 1-16,5-7-4 16,8-6 5-16,22 3-5 15,12 5-29-15,8 17 2 16,2 14-21-16,-1 15 13 0,-5 14-33 16,-7 4-229-16</inkml:trace>
  <inkml:trace contextRef="#ctx0" brushRef="#br0" timeOffset="95641.74">8381 11932 644 0,'0'0'29'0,"0"0"-15"0,0 0-4 0,0 0 7 0,0 0-17 0,-86-48-7 0,59 48 7 0,6 10-6 0,5 8 5 0,7 6-4 0,7 6-4 0,2 5 9 0,6 3 0 15,18 2-6-15,7-1 4 16,2 3-2-16,0-2 4 16,-6 1 1-16,-8-3 2 15,-8-4-2-15,-7-6-1 16,-4-7 2-16,-1-5 1 15,-22-5-2-15,-9-1 36 16,-9-3-12-16,-5-2-22 16,3-5 3-16,5 0-6 15,13 0-11-15,16-13-46 16,9-6-99-16</inkml:trace>
  <inkml:trace contextRef="#ctx0" brushRef="#br0" timeOffset="96589.93">8680 11942 546 0,'0'0'91'0,"0"0"-80"0,0 0 25 0,0 0 40 0,-12-81-36 0,16 67-35 0,14-1-5 0,9 1 0 0,9 4-4 0,0 6 3 0,-3 4-6 0,-8 0 6 0,-4 7 1 16,-11 8-15-16,-5 6 3 16,-5 6 9-16,0 4 3 15,-11 0 1-15,-4-2-1 16,-3-5 5-16,5-5-5 16,3-3 1-16,2-5-2 15,5-1 1-15,3 0 0 16,0-1 0-16,8-1-7 15,9 2 7-15,3 1-1 0,2 3 2 16,0 3-4-16,-3 1 3 16,-3 2-2-16,-6 3 0 15,-1-1-2-15,-9 2 3 16,0-2 1-16,0-3 0 16,-7-1 6-16,-13-2-3 15,-8 0 12-15,-12-1 0 16,-5 3-15-16,-7-2 0 15,-1-4-138-15,4-6-306 16</inkml:trace>
  <inkml:trace contextRef="#ctx0" brushRef="#br0" timeOffset="97338.87">9745 12101 752 0,'0'0'68'0,"0"0"-62"0,0 0 42 0,0 0-9 0,0 0-39 0,0 0 0 0,110-32-7 0,-44 24-2 0,1 3-32 0,-6 4-29 16,-7 1-29-16,-12 0-12 15,-7-3-19-15,-15-5-141 0</inkml:trace>
  <inkml:trace contextRef="#ctx0" brushRef="#br0" timeOffset="97505.56">9915 11810 791 0,'0'0'49'0,"0"0"-25"15,0 0-10-15,0 0-10 16,0 0-4-16,0 0-16 16,76-60-44-16,-27 54-4 15,0 1-103-15,-5-4-217 16</inkml:trace>
  <inkml:trace contextRef="#ctx0" brushRef="#br0" timeOffset="98421.03">12022 11534 535 0,'0'0'40'0,"0"0"-40"0,0 0 1 0,0 0 30 0,27-73-22 0,-27 60 31 0,-6 3-18 0,-12 0 11 0,-5 2-7 0,-8 3-9 0,-5 5-10 0,-6 0 11 16,5 8-9-16,7 12-6 16,8 2-2-16,13 5-1 15,9 2-5-15,0 4-1 16,27 5 6-16,12 3 0 16,7 4 0-16,-1 6 0 15,-8 0 2-15,-4-1 2 0,-12-1-4 16,-11-7 0-1,-8-10 0-15,-2-6-6 0,-3-9 8 16,-19-5-2-16,-10-5 8 16,-13-3-1-16,0-4 6 15,1 0-13-15,6 0 3 16,11-12 2-16,9-2-5 16,8-4-8-16,10-2-47 15,0-3-140-15</inkml:trace>
  <inkml:trace contextRef="#ctx0" brushRef="#br0" timeOffset="98754.86">12439 11462 700 0,'0'0'12'0,"0"0"13"15,0 0 22-15,0 0-5 16,0 0-15-16,0 0-27 16,0-41-6-16,5 71-14 15,2 12 20-15,5 13 3 16,2 9 1-16,2 2 5 16,2 6 8-16,1 4-5 0,-2 2 6 15,-1-5-7 1,-4-6-9-16,-3-14 4 15,-6-12-6-15,0-13 1 16,-3-12 0-16,0-9 3 0,0-5-4 16,0-2 4-16,0 0-4 15,0-1-25-15,-10-18-183 16</inkml:trace>
  <inkml:trace contextRef="#ctx0" brushRef="#br0" timeOffset="100922.82">8686 14143 525 0,'0'0'130'0,"0"0"-89"0,0 0 10 0,0 0 7 0,0 0-23 0,0 0-19 15,0 0-16-15,0 14-3 0,0 16-3 0,-6 11 6 0,-2 10 1 0,-5 1 4 0,-2-1-3 0,-3-3 0 16,-1-5-2 0,1-3-3-16,7-10-63 15,7-16-59-15,4-14-186 16</inkml:trace>
  <inkml:trace contextRef="#ctx0" brushRef="#br0" timeOffset="101087.9">8984 13751 664 0,'0'0'0'0,"0"0"-42"15,0 0-190-15,0 0 86 0</inkml:trace>
  <inkml:trace contextRef="#ctx0" brushRef="#br0" timeOffset="101487.67">9244 14127 762 0,'0'0'83'16,"0"0"-83"-16,0 98-8 15,0-34 8-15,-3 9 0 16,3 3 0-16,0-2-1 0,0-7 1 16,0-9 0-1,0-17 0-15,0-14 0 0,0-14 0 16,0-8 0-16,0-3 4 15,0-2 9-15,0 0-3 16,0-23 2-16,0-17-12 16,0-14-6-16,1-15 1 15,18-13-2-15,10-14 7 16,5-12 0-16,5-5 0 16,6 0 0-1,1 8 4-15,-7 19-4 0,-9 22 0 16,-11 26-5-16,-7 23 8 15,-6 15-8-15,0 0-57 16,-3 22-108-16,-2 17 106 16,-1 11-53-16,0 5-82 0</inkml:trace>
  <inkml:trace contextRef="#ctx0" brushRef="#br0" timeOffset="101712.67">9004 14368 746 0,'0'0'0'0,"80"-24"-1"0,-17 11 1 0,13 0-8 0,12 2-45 0,3-2-54 0,3-2-18 0,-5-5-109 0</inkml:trace>
  <inkml:trace contextRef="#ctx0" brushRef="#br0" timeOffset="101971.1">10213 13669 620 0,'0'0'57'0,"0"0"13"16,0 0-14-16,0 0-56 0,0 0-7 16,0 0-6-16,-73 127 13 15,25-37 4 1,2 11 2-16,6 3 12 0,15 2-11 16,14-1 8-16,11-3-10 15,17-7 0-15,30-9-2 16,19-11-2-16,19-15-1 15,12-13 0-15,11-20-51 16,5-20-120-16</inkml:trace>
  <inkml:trace contextRef="#ctx0" brushRef="#br0" timeOffset="102654.21">11255 13765 617 0,'0'0'91'0,"0"0"-82"0,0 0 3 0,0 0-8 0,-99 1-4 0,56 22 0 0,4 0 1 0,8-2-1 0,7 0-2 0,8 1 1 0,10 3 0 0,6 3-5 16,0 7 1-16,14 9 2 16,11 4-1-16,1 4 3 15,0 0 1-15,-4-5 0 16,-7-6 3-16,-6-10-3 15,-8-12 0-15,-1-5 2 16,0-5 0-16,-24-5-1 0,-11 1 24 16,-11-5-8-1,-4 0-15-15,1 0 2 0,9-10-4 16,13-8-43-16,21-9-136 16</inkml:trace>
  <inkml:trace contextRef="#ctx0" brushRef="#br0" timeOffset="102904.28">11406 13809 722 0,'0'0'22'0,"0"0"-10"0,0 0 4 16,0 0 23-1,0 0-12-15,0 0-17 0,0-48 2 16,0 48-12-16,3 15-26 15,5 17 3-15,1 17 20 16,2 12 3-16,2 6 2 16,-4 8 0-16,-1 0 0 15,-4 1-2-15,-4-3 2 16,0-6-7-16,-3-10-73 16,-9-15-121-16</inkml:trace>
  <inkml:trace contextRef="#ctx0" brushRef="#br0" timeOffset="103174.7">12234 13800 694 0,'0'0'7'16,"86"-64"-5"-16,-25 31 2 16,9 1-8-16,5 5 4 15,-3 6-1-15,-8 8-4 16,-9 6 5-16,-15 5-33 16,-14 2-16-16,-17 2-34 15,-9 12-106-15</inkml:trace>
  <inkml:trace contextRef="#ctx0" brushRef="#br0" timeOffset="103375.34">12221 14112 338 0,'0'0'102'16,"0"0"-99"-16,0 0-6 15,0 0 2-15,0 0 1 16,93 70 96-16,-15-77-39 15,5-15-34-15,-7-1 8 0,-15 2-24 16,-20 2 3-16,-18 5-10 16,-15-1-18-16,-8 3-121 15</inkml:trace>
  <inkml:trace contextRef="#ctx0" brushRef="#br0" timeOffset="103806.06">13029 13483 678 0,'0'0'0'0,"0"0"-4"16,-93-1 3-16,48 19 1 16,-1 6 9-16,9 4-7 15,10 7-2-15,16 3 0 16,11 8 1-16,8 3-1 16,25 3 0-16,9 2 0 15,4-2 1-15,-1-1-1 16,-5 0 0-16,-13-4 3 15,-9-3-2-15,-12-4 2 16,-6-5-3-16,-6-8 0 16,-18-7 10-16,-10-5 3 0,-10-7 15 15,-11-5-8-15,-8-3-15 16,-5 0-1-16,-2-1-4 16,6-13-49-16,17-7-64 15,23-7-193-15</inkml:trace>
  <inkml:trace contextRef="#ctx0" brushRef="#br0" timeOffset="104253.14">13253 13613 638 0,'0'0'0'16,"0"0"6"-16,0 0-12 0,116-55 4 16,-67 55-3-16,-1 8 2 15,-4 13 3-15,-8 6-3 16,-7 4-5-16,-14 4-2 16,-9-1 9-16,-6-1-2 15,0-2 3-15,-14-6 0 16,-8-2 3-16,1-5 0 15,-3 0 4-15,2-4 2 0,5-1 29 16,5-1-29-16,8-4-4 16,4 4-5-16,0-1 0 15,7 0 2-15,14 0-2 16,1 0 1 0,1 2 4-16,-1 0-5 0,-4 4 0 15,-6 4 0-15,-6 1 0 16,-6 6 0-16,0-3 0 15,-9-2 1-15,-13-3 2 16,-6-4 0-16,-8-6 7 16,0-6-10-16,6-4-74 15,15-17-361-15</inkml:trace>
  <inkml:trace contextRef="#ctx0" brushRef="#br0" timeOffset="104537.04">13827 13328 726 0,'0'0'16'0,"0"0"-16"0,82-13-9 0,-17 27 6 16,10 19 5-16,-2 10-2 0,-9 14 0 0,-17 13 0 0,-16 18 8 0,-16 13 2 0,-15 14 7 0,-18 4 17 0,-27 2-23 0,-22-6 13 0,-14-6-16 15,-11-9-8-15,-8-13 7 16,3-12-7-16,5-8-63 16,8-18-39-16,13-16-349 15</inkml:trace>
  <inkml:trace contextRef="#ctx0" brushRef="#br0" timeOffset="104994.05">15125 13673 744 0,'0'0'5'0,"103"-11"-5"0,-42 11 0 0,0 3-1 0,-6 15-10 0,-10 5-49 0,-17 2-22 0,-20-2-129 0</inkml:trace>
  <inkml:trace contextRef="#ctx0" brushRef="#br0" timeOffset="105170.66">14810 14195 29 0,'0'0'736'16,"0"0"-723"-16,130 0-13 15,-48 0 0-15,7-4 0 16,1-1 1-16,-8-4-2 16,-9-6-2-16,-9-10-136 15,-17-10-353-15</inkml:trace>
  <inkml:trace contextRef="#ctx0" brushRef="#br0" timeOffset="105436.64">15453 13583 680 0,'0'0'0'0,"111"24"-5"16,-40 26 5-16,-7 16 0 15,-9 14 13-15,-20 11-8 16,-26 5-4-16,-9 4 13 16,-32 3-10-16,-23-3 10 15,-15-6-2-15,-10-8-10 16,-7-8 5-16,0-7-7 16,-1-12-11-16,5-14-96 15,16-18-356-15</inkml:trace>
  <inkml:trace contextRef="#ctx0" brushRef="#br0" timeOffset="106837.3">17082 13277 764 0,'0'0'9'0,"0"0"-5"0,0 0 25 0,0 0-19 0,0 0-10 0,0 0-8 0,-4 57 4 0,-16 6 4 0,-2 12 6 0,0 7 5 0,4 4-6 16,2 0-2-16,-1-4-2 15,-2-6 4-15,-5-7-5 16,-3-1 0-16,-6-6-82 15,7-15-197-15</inkml:trace>
  <inkml:trace contextRef="#ctx0" brushRef="#br0" timeOffset="107036.88">16844 13654 657 0,'0'0'12'0,"58"-78"-12"16,-10 57-3-16,11 10 1 15,7 6-40-15,2 5-6 16,-4 0-100-16,-5 0-134 16</inkml:trace>
  <inkml:trace contextRef="#ctx0" brushRef="#br0" timeOffset="107402.15">17331 13582 551 0,'0'0'15'0,"0"0"-8"16,110 28 27-1,-65-7-10-15,-4 9 10 0,-5 6-18 16,-8 7 6-16,-7 6-11 15,-6 2-6-15,-6-3 6 16,-9-6-11-16,0-10 1 16,-3-6 5-16,-18-9-4 15,-7-10 9-15,-5-7 37 16,-5 0-7-16,5-3-21 16,7-11-19-16,9-3 5 15,14-4 9-15,3-6-7 0,11-8-7 16,23-3-2-1,8 0-2-15,4 5 0 0,-1 9 3 16,-12 6 0-16,-11 8-3 16,-10 6 4-16,-7 1-3 15,1 3-43-15,2 0-75 16,6 0-45-16,4 2-146 16</inkml:trace>
  <inkml:trace contextRef="#ctx0" brushRef="#br0" timeOffset="108320.8">17918 13635 547 0,'0'0'49'15,"0"0"-8"-15,0 0 18 16,0 0-7-16,0 0-6 16,0 0-16-16,36-67-12 15,-36 67-15-15,0 8-3 16,-10 23-21-16,-13 13 21 15,-6 11 5-15,0 7 10 16,3-3-6-16,8-4-8 16,6-4 4-16,8-7-4 15,4-9-1-15,0-8 4 16,8-10-3-16,14-9 2 16,6-6-3-16,11-2-8 15,10-12-9-15,1-12-25 16,-1-8 16-16,-2-4 23 15,-3-3-17-15,-1-5-1 0,-5 1 9 16,-8 0 10 0,-10 7 2-16,-8 6 2 0,-8 10 20 15,-2 9 31-15,-2 5-27 16,0 5 16-16,0 1-14 16,0 0-20-16,0 0-8 15,0 11-5-15,0 18-13 16,-8 11 16-16,-7 10 4 15,0 0 6-15,-1-4-7 0,2-6 1 16,3-3 5 0,3-7-4-16,7-6-3 0,1-7-2 15,20-7-52-15,19-10-55 16,12 0 6-16,-2-16 1 16,-1-12 50-16,-8-9 6 15,-5-4 21-15,-5-4 18 16,-7-2 7-16,-2-2 0 15,-6 0 26-15,-3 4 28 16,-2 8 30-16,-3 10-10 16,-3 13 8-16,-4 7-34 15,2 4-16-15,-2 2-2 16,0-1-6-16,0 1-18 16,0 1 0-16,0 0-6 15,0 0-12-15,0 20-2 0,0 9 11 16,1 5 3-1,2 0 1-15,0-10 0 0,4-9 0 16,-2-6 0-16,1-6-1 16,5-3 8-16,6 0-6 15,7-3 8-15,0-17 3 16,2-8-10-16,-10-6-3 16,-10-1 0-16,-6 0 0 15,0 5-4-15,-18 5 3 16,-8 9 1-16,-12 9-3 15,-10 7 1-15,-7 6-1 16,0 25 3-16,7 17 0 16,12 8 8-16,23 10-8 15,13 1 0-15,19-2 1 0,30-5 3 16,24-6 2 0,13-12-5-16,6-9 7 0,-2-16-4 15,-13-10-4-15,-17-7-64 16,-23-15-114-16</inkml:trace>
  <inkml:trace contextRef="#ctx0" brushRef="#br0" timeOffset="110089.03">11199 13250 607 0,'0'0'114'0,"0"0"-112"16,0 0-4-16,0 0-1 0,0 0 3 0,0 0-1 0,-55 27 1 0,55-27 0 0,0 0 2 0,0 0 0 0,0 0 18 0,9-2 3 15,21-10-11-15,12-3-9 16,15 3-2-16,2 2-2 15,1 6 2 1,-9 1-1-16,-12 3 0 0,-14 0-1 16,-13 0 1-16,-9 0-1 15,-3 0 4-15,0 0 2 16,0 0 15-16,0 0 0 16,-6-1 15-16,-5-3-35 15,1 1 1-15,1 1-2 16,0 1 1-16,0 1-8 15,-6 0-88-15,-3 0-91 0</inkml:trace>
  <inkml:trace contextRef="#ctx0" brushRef="#br0" timeOffset="110818.52">13026 13328 575 0,'0'0'129'0,"0"0"-125"0,0 0-4 0,0 0-9 0,0 0 2 0,0 0-11 0,39-5 18 0,2-3 7 0,6-2-7 0,2 0 5 0,-6 0 2 0,-6 2-1 16,-10 1 13-16,-9 4-13 15,-12 0-6-15,-6 3 10 16,0 0 21-16,0-1 33 16,0 1-23-16,0-2-22 15,0 1 2-15,0 1-21 16,0 0 1-16,0 0-3 16,0 0-25-16,-3 0-61 15,-16 0-69-15,-8-3-239 16</inkml:trace>
  <inkml:trace contextRef="#ctx0" brushRef="#br0" timeOffset="116000.12">8584 12859 536 0,'0'0'40'0,"0"0"-35"0,0 0 0 0,0 0 5 0,0 0 36 0,0 0 8 0,0 0-14 0,5-48 8 0,-5 48-2 0,0 0-15 0,0 0-10 15,0 0-19-15,0 0-2 0,0 0-1 16,0 0-8-1,0 0 4-15,-3 8-2 0,-12 7 7 16,0 0 1-16,-9 5 1 16,-1-2 2-16,-4 2-4 15,-2 1 0-15,-2 1 3 16,2 0-2-16,1 2-1 16,6-3 0-16,6-1 1 15,2-3-1-15,4-2 0 16,3 1 0-16,-1-2-4 15,-1 0 5-15,3-2-1 16,2-4 0-16,-1-2 2 16,6-2-4-16,-1-1 2 15,2-3 0-15,0 0 3 16,0 0-3-16,0 0 5 16,0 0 2-16,0 0-7 0,0 0 8 15,-1 0-6-15,1 0 0 16,0 0-2-16,0 0 4 15,0 0-5-15,0 0 1 16,0 0 0-16,0 0-2 16,0 0 2-16,0 0 0 15,0 0-2-15,0 0 3 16,0 0-1-16,0 0 0 16,0 0 1-16,0 0-4 0,-2 0 1 15,2 1 2-15,0-1 0 16,0 0 2-16,0 0-5 15,0 0 1 1,0 0 0-16,0 0-16 0,0 0-19 16,0 0-12-16,0 0-61 15,-7 0-105-15</inkml:trace>
  <inkml:trace contextRef="#ctx0" brushRef="#br0" timeOffset="119132.43">12669 12498 596 0,'0'0'33'0,"0"0"-27"0,0 0-6 0,0 0 4 0,0 0-4 0,0 0-1 0,0 0 0 0,0 0-4 0,0 0 4 0,0 0 1 0,0 0 0 16,0 0 20-16,2 0 7 16,11 0-20-16,15-3 9 15,11-4-2-15,13 0 11 16,1-2-12-16,0-1-9 16,-5 2 7-16,-9 0-1 15,-11 2-2-15,-13 3 11 0,-6 2-14 16,-9 0-3-16,0-1 21 15,0 1 5-15,0 1 2 16,0 0-13-16,0 0 0 16,0 0-1-16,0 0-14 15,0 0-1-15,0 0 3 16,0 0-2-16,0 0 3 16,0 0-5-16,0 0 1 15,0 0-3-15,0 0 4 16,0 0-2-16,0 0 4 0,0 0-4 15,0 0-1 1,0 0 0-16,0 0 2 0,0 0 0 16,0 0-1-1,0 0 0-15,0 0 1 16,0 0 0-16,0 0 2 0,0 0-3 16,0 0 3-16,0 0-7 15,0 0 4-15,0 0 0 16,0 0-4-16,0 0 8 15,0 0-8-15,0 0 4 16,0 0 0-16,0 0-2 16,0 0 2-16,0 0 0 15,0 0 6-15,0 0-5 16,0 0 2-16,0 0-3 0,0 0 1 16,0 0-1-16,0 0 0 15,0 0-5-15,0 0 2 16,0 0 1-16,0 0 1 15,0 0 1-15,0 0 0 16,0 0 0-16,0 0 0 16,0 0 0-16,0 0 3 15,0 0 0-15,0 0-6 16,0 0 3-16,0 0 0 16,0 0-2-16,0 0 2 15,0 0 0-15,0 0-2 16,0 0 4-16,0 0-1 15,0 0-1-15,0 0 0 16,0-3-9-16,0-1 7 16,0-2-52-16,-16-1-211 0,-10 1-188 15</inkml:trace>
  <inkml:trace contextRef="#ctx0" brushRef="#br0" timeOffset="121082.3">9839 15903 795 0,'0'0'89'0,"0"0"-83"0,0 0 7 0,0 0 27 0,0 0-36 0,0 0-4 0,0 0-6 0,-1 7-9 0,1 23 14 0,0 10-2 0,0 6 3 0,0 4 6 0,0 1-5 15,0 3 0-15,-11-2-1 16,-3-4-17-16,0-6-84 15,2-12-82-15,7-14-171 16</inkml:trace>
  <inkml:trace contextRef="#ctx0" brushRef="#br0" timeOffset="121465.5">10091 15620 736 0,'0'0'32'15,"0"0"-32"-15,0 0-6 16,0 0-1-16,0 0 6 16,103-47-9-16,-76 54 8 15,-5 13-4-15,-5 5-6 16,-7 5 12-16,-6 5-7 15,-4 3 7-15,0 3 2 0,-20 3 0 16,-6-1 2 0,-2 2 0-16,-2 1-2 0,5-5 3 15,11-6-5-15,7-7 1 16,7-7-1-16,0-7 1 16,21-6-2-16,22-8 1 15,8 0 0-15,13-15 12 16,0-2-8-16,-10 0-4 15,-5 2-90-15,-18 2-157 16</inkml:trace>
  <inkml:trace contextRef="#ctx0" brushRef="#br0" timeOffset="121854.71">10491 15701 785 0,'0'0'0'0,"0"0"-85"16,0 0 72-16,104-86 5 15,-49 73 0-15,-8 8 0 16,-10 5 0-16,-14 0 4 16,-10 15-4-16,-10 8 4 15,-3 7 4-15,0 2 3 16,-15-1 0-16,-5-3 2 0,0-4-4 15,2-6 4 1,7-5-5-16,5-3 1 16,6-1-5-16,0 1 2 15,6 5-5-15,15 3 4 16,7 6 3-16,5 5 17 16,-1 0-9-16,-3 2-8 0,-7-1 12 15,-8-2-12-15,-6 2 1 16,-8 0 9-16,0 2 1 15,-11 0 3-15,-23 2 1 16,-15 0-10-16,-11-4-5 16,-4-9-158-16</inkml:trace>
  <inkml:trace contextRef="#ctx0" brushRef="#br0" timeOffset="124281.2">11865 15777 662 0,'0'0'57'0,"0"0"-57"0,0 0 3 0,0 0-3 0,0 0 25 0,0 0 9 0,30-2 19 0,-9-8-1 0,10-3-23 0,11 2-15 0,13-1-13 0,12 5-1 16,8 3 0-16,1 4-3 15,-6 0-19-15,-10 0-53 16,-16 11 0-16,-15 6-48 16,-20 2-22-16,-9 2-101 15</inkml:trace>
  <inkml:trace contextRef="#ctx0" brushRef="#br0" timeOffset="124481.8">11928 16125 746 0,'0'0'111'16,"0"0"-111"-16,0 0-46 15,122 0 46-15,-40-2 0 16,7-6 0-16,1-1-54 15,-6-1-45-15,-11-2-63 16</inkml:trace>
  <inkml:trace contextRef="#ctx0" brushRef="#br0" timeOffset="125181.85">13355 15371 700 0,'0'0'81'0,"0"0"-56"0,0 0-18 0,0 0-7 0,0 0-4 0,0 0-17 0,6-2 12 0,0 14-1 0,5 1 10 0,1 1 4 0,-2 3-2 16,1 1 10-16,-3 4 1 0,0 10-10 15,-5 4 6 1,-3 8-9-16,0 4 1 0,0 4 8 16,-8 2-9-16,1-2-36 15,5-7-116-15,2-11-130 16</inkml:trace>
  <inkml:trace contextRef="#ctx0" brushRef="#br0" timeOffset="126543.15">13581 15272 337 0,'0'0'72'0,"0"0"-72"0,0 0-53 0,0 0-20 0,0 0 15 0</inkml:trace>
  <inkml:trace contextRef="#ctx0" brushRef="#br0" timeOffset="126899.43">13581 15272 321 0,'10'8'99'15,"-11"-8"-65"-15,-1-2 20 0,1-1-4 16,-1 1-25-16,2 1-7 16,0-2-6-16,0 0 11 15,0-2 11-15,5-8-29 16,14-6-3-16,9-4 1 16,7 0 14-16,-4 8 7 15,-6 8-12-15,-8 5-6 16,-2 2-6-16,-3 0-3 15,-1 7-4-15,-2 11 7 16,-1 7 0-16,-3 6 3 16,-5 4-3-16,0 3 1 15,0 3 3-15,-13-3-4 16,-6-1 0-16,0-8 8 16,-2-3-8-16,6-6 5 15,6-8-5-15,8-1 0 16,1-2-1-16,9-5-7 0,28-2 8 15,15-2 24-15,19 0 0 16,3-12-1-16,-9 2-8 16,-16 2-14-16,-16 4-2 15,-13 1-4-15,-8-1-93 16,-11-2-199-16</inkml:trace>
  <inkml:trace contextRef="#ctx0" brushRef="#br0" timeOffset="127281.38">14152 15203 643 0,'0'0'0'0,"0"0"0"0,0 0-1 0,100-35 1 0,-79 35-3 0,-3 0 2 0,-9 8-8 0,1 8 4 0,-5 2 5 0,-5 1-3 0,0 2 4 0,-2-3-1 15,-11-1 10 1,1-2-8-16,1 0 3 16,3-3-5-16,6 2 2 0,2 4-6 15,0 5 3-15,16 7 1 16,10 3 5-16,2 2-2 15,-2 0 8-15,-3-4-8 16,-5-4 1-16,-12-6 5 16,-6-2-8-16,-4 1 6 15,-31 0 2-15,-15 2 4 16,-16-3-13-16,-11-5-2 16,-1-10-206-16</inkml:trace>
  <inkml:trace contextRef="#ctx0" brushRef="#br0" timeOffset="127947.42">11478 15845 45 0,'0'0'484'0,"0"0"-466"0,0 0 27 0,0 0-10 0,0 0-35 0,0 0-9 0,26-20 9 0,11 16-3 0,5 0-4 0,-3 4 7 0,1 0-4 0,-13 0-14 0,-11 7-27 16,-8 7-22-1,-8 0-35-15</inkml:trace>
  <inkml:trace contextRef="#ctx0" brushRef="#br0" timeOffset="128131.01">11409 16152 574 0,'0'0'67'0,"0"0"-67"15,0 0-28-15,0 0 25 16,0 0 3-16,108 19 3 0,-59-19-3 16,-1 0 0-1,-2 0-58-15,-5-4-140 0</inkml:trace>
  <inkml:trace contextRef="#ctx0" brushRef="#br0" timeOffset="130079.62">14509 15217 330 0,'0'0'64'0,"0"0"0"0,0 0-28 0,0 0-1 0,-15-73-15 0,-2 47-17 0,1-2 1 0,-11-4 3 0,-7-4-5 0,-9 1 5 0,-8-4-7 0,-9-1 5 16,-8 2 17-16,-10 0-17 15,-9 3 7 1,-4 1-8-16,0 1-4 0,2 2 1 16,1-1 1-16,4 1-2 15,1-2 15-15,-2 1-12 16,-2 1 15-16,-5 3-3 16,-4 2-3-16,1 4 3 15,1 2 2-15,-3 4-10 16,-2 1 5-16,-2 0-10 15,4 3 3-15,6 1 5 16,10 1-7-16,2 3 3 16,6 0-4-16,6 4 0 0,0 2 10 15,6 1-12 1,-3 0 14-16,-1 0-12 0,1 5-2 16,3 9 2-16,3 2-2 15,5 5-2-15,4 3 0 16,3 4 2-16,0 4-2 15,1 4 2-15,-3-1 0 16,-7-1 1-16,-6-1-1 16,-6-6 0-16,-6-1 3 15,-6-3-2-15,-1-1-1 16,5-2 1-16,3 1 0 16,8 2 1-16,1-1-2 0,0 3 0 15,-2 3 1 1,5 0-1-16,-1-2 0 0,1 0-1 15,-3-3 2-15,-3-2-2 16,-2-2-1-16,0 1 2 16,2 0 2-16,5-2-2 15,3 1 0-15,0 0 0 16,-1 3 1-16,-2 0-2 16,-1 2 1-16,-1 0 0 15,0 0-2-15,-1-1 4 16,3 2-2-16,0-1 0 0,6 2 2 15,7 0-4-15,3 5 2 16,8 4 0 0,2 3-2-16,1 2 2 15,1 5 0-15,-3 2 0 0,-2 2 2 16,-1 1-5-16,3-1 3 16,2 3 0-16,2 4 0 15,4 2 1-15,4 7-2 16,5 8 1-16,5 2 0 15,5 1-3-15,8-7 0 16,1-5 3-16,0-2 0 16,16-5 1-16,8 1-1 15,3-1 0-15,10-4-1 16,2 1-2-16,6-2 3 0,3-4-1 16,4 1 0-16,6-1 2 15,6-1-1-15,8-4 0 16,4-1 0-16,0-5 0 15,1-1 0-15,3 2-1 16,0 1 0-16,5 0 1 16,3-2 2-16,-1-2-1 15,2-5-1-15,4-1 0 16,-2 1 0-16,6-4 0 16,4-1 1-16,8 0 3 15,9-5-4-15,6-4 0 16,6-3 2-16,1-3-2 15,0-2 0-15,-1 1-1 16,-3-2 1-16,-6 1 0 16,-5 1 1-16,3 1-1 0,1-6 6 15,2-1-6-15,3-3 0 16,-1 0 0-16,1-11-4 16,5-9 7-16,2-3-3 15,0-4 1-15,4 2-1 16,0-2 3-16,-2 1 1 15,-7 0-2-15,-3-2 1 16,-8-1-3-16,-2-6 0 16,1-5-1-16,2-4 1 15,1-6 2-15,1 2-2 0,1 0 0 16,-2 3-1-16,-11 0 4 16,-14 1-3-1,-19 0 0-15,-9-1 0 16,-10-2 3-16,-5 0-3 0,-2-4 1 15,-2-3 5 1,-1-1-2-16,1-4 2 0,-4-2-6 16,-6 1-1-16,-8 0 1 15,-8 2 0-15,-13 2 2 16,-7-1 8-16,0 0-3 16,0-1-6-16,-6 1 3 15,2-1-3-15,-3 1 1 16,2-3-2-16,-1 1 0 15,-5 3 1-15,-5 5 1 16,-8 7-2-16,-4 2 5 0,-11 1-1 16,-4-2 11-16,-6-1-13 15,-4-2 14-15,1 0 4 16,0-3-15 0,4 2 4-16,0 1-2 0,3 6-3 15,-4 6-2-15,-9 4-2 16,-14 9-4-16,-20 8-24 15,-20 8-78-15,-16 5-45 16</inkml:trace>
  <inkml:trace contextRef="#ctx0" brushRef="#br0" timeOffset="135485.29">5418 2554 455 0,'0'0'8'0,"0"0"-2"0,-10-88 25 0,1 66 13 0,0 2 15 0,3 6 9 0,0 4-25 0,-1 2-35 0,-1 2 18 0,-4 2-17 0,-13-1-6 0,-13 2-1 0,-17 2 0 16,-15 0-2 0,-9-1-1-16,-7 1 1 15,-2-2 6-15,7 0-6 16,11 2 9-16,13 1 2 16,23 0-5-16,5 0-6 0,-2 15-2 15,-12 17 2 1,-12 10 4-16,-9 7-4 0,-5 3 0 15,-1 1 1 1,1-3-1-16,5 2 2 0,3 3-2 16,4-1 0-16,5 3-2 15,0 1 5-15,7-2-3 16,2 1 0-16,7-1 0 16,5-3-3-16,4 1 2 15,9-2 1-15,5-1-2 16,5-1 2-16,2-4 0 15,6 2 1-15,0 3-1 0,0 3 1 16,0 1-1-16,0-1-4 16,9 2 4-16,6-3 1 15,1 4 0-15,2-1 0 16,4-1 0-16,4-4-2 16,7-6 1-16,5-2-2 15,7-9 1-15,6-1 1 16,7-4 0-16,8-2 3 15,1 3-3-15,10 4 0 16,1 1-2-16,4 5 5 16,-4 1-5-16,1-1 4 15,-6-1-2-15,3-7 0 16,-4-2 0-16,-4-8-1 0,4-6-2 16,-2-3-4-16,12-6 4 15,9 0-11-15,7-1 5 16,1-1-11-16,7 1-28 15,-5-3 23-15,-2-2 9 16,-2-1-6-16,-3 0 14 16,0 0-4-16,1-12 4 15,-2-6-6-15,-7-3-14 16,-5-6-2-16,-11-3 4 16,-4-6 12-16,-7 1 13 15,-4-2 2-15,-5 2 19 0,2 3 27 16,3 3-14-1,6 2-12-15,5 2-17 16,7-1-3-16,-3 0 4 16,-4-2-4-16,-8-5 0 0,-7-2 9 15,-7-5 4-15,0-2 19 16,-2-2-22-16,5 0 0 16,2 2-2-16,2 1-9 15,3 2 1-15,-2 2-3 16,-7 2 5-16,-6-1-1 15,-6-2 8-15,-3-1 6 16,-4-8 5-16,0-1-5 16,-4 0-1-16,2 0-7 15,-5 2-8-15,-4 2 5 0,-6-2 3 16,-7-3 12-16,-2-1 3 16,-2-3-11-16,-17 0-3 15,-7-1 8 1,-8 3-12-16,-8 1-5 0,-8 1 0 15,-9 2 0-15,-9 0 0 16,-4 2 2-16,-3 1-2 16,-5 3 0-16,3 4 1 15,2 4 2-15,0 2-3 16,2 1 0-16,0 1 0 16,0-4 5-16,4 0-5 15,4 1 5-15,8 2-4 0,6 6-1 16,2 6 0-16,-6 6-1 15,-12 7-2-15,-17 3-1 16,-14 2 2-16,-5 0-4 16,0 0-6-16,19 0 7 15,14-5 3-15,15 1 2 16,4-3 0-16,1-2 8 16,3 1-8-16,7-2 1 15,8 4-1-15,4 1 0 16,7 2 0-16,-4 1-1 15,3 1-2-15,-8 1 0 16,7 0 3-16,-2 0 0 16,0-1 1-16,1-2 3 15,3-1-4-15,-6-2 0 16,-3 2 1-16,2-3-1 0,1 3 1 16,9 1-1-1,11 3 4-15,1 0-8 0,3 0-2 16,-5 0-38-16,1 7 2 15,-5 4-27-15,-4 7-4 16,-6 3-14-16,-4-4 13 16,-6-5-173-16</inkml:trace>
  <inkml:trace contextRef="#ctx0" brushRef="#br0" timeOffset="138078.19">20346 8894 746 0,'0'0'2'0,"0"0"12"0,0 0 1 0,0 0-7 0,0 0-8 0,0 0-2 0,0 0-4 0,-1 19-3 0,-15 14 9 0,-5 11 5 0,0 8 10 0,-6 10-3 0,-1 8-3 0,-4 6-5 15,-5 1 4-15,-6 5-8 16,-3 4 0-16,-7 2 9 16,0 0-8-16,2 0-1 15,6-3 7-15,8 3 1 16,4 11 23-16,5 16-5 15,-1 14-20-15,0 6 6 16,-1 3-11-16,-2-4 1 16,-2-3 0-16,-5 0 2 15,0-1-1-15,-4-1-3 16,-2 3 3-16,-2 1-4 16,-3-1 1-16,1 4 0 15,6-2 0-15,-3 4 5 0,1 5-5 16,-3 1 1-16,-4 5 1 15,-2 0 0-15,-2-6 2 16,-3 1-4-16,-3-10 2 16,-1 0-1-16,-3-1 1 15,-3-2-2-15,0 8 0 16,2 1 0-16,2 1 2 16,7-1-2-16,3-3 0 15,3-4 0-15,-2 0 2 16,3-8-2-16,5-2 0 15,0-2-1-15,7-2 2 16,3-5 1-16,3-4-2 16,3-5-3-16,4-4 3 15,-3 0-1-15,-2-2 1 16,0-2 0-16,-1-4 1 0,1 0 1 16,3-3-2-16,1 0 2 15,0-3-2-15,3-4 0 16,5-7 0-16,-1-5-2 15,4-2 4-15,1-5-2 16,3 0 0-16,0-3 0 16,2-4 1-16,1 0-1 15,0-3 0-15,3-4-2 16,6-4 3-16,0-8-1 0,0-7 0 16,0-11 2-1,10-6-4-15,1-10-1 0,4-4-26 16,9-14-17-16,8-27-50 15,10-20-91-15</inkml:trace>
  <inkml:trace contextRef="#ctx0" brushRef="#br0" timeOffset="140747.94">22277 9539 788 0,'0'0'143'0,"0"0"-142"15,0 0 19-15,0 0 58 0,0 0-49 0,0 0-29 0,0 0-32 0,-32 86 27 0,51 10 5 0,3 5 5 0,-1-3-4 0,-3-4 2 0,-6-2-1 16,-7-2 0-16,-5 2-2 16,0-4-76-16,-5-11-80 15,-10-20-118-15</inkml:trace>
  <inkml:trace contextRef="#ctx0" brushRef="#br0" timeOffset="141039.18">22162 9346 900 0,'-16'-101'1'0,"13"21"-1"16,3 23 4-16,33 19-4 16,23 11 2-16,18 13-2 15,9 14-6-15,-1 4 4 16,-15 31 2-16,-16 14-2 15,-17 17-1-15,-22 12 3 16,-12 1 2-16,-17 1 1 16,-30-8 1-16,-17-6-4 15,-12-6-1-15,-2-9-3 0,5-9-55 16,19-10-26 0,23-15-69-16,24-17-176 0</inkml:trace>
  <inkml:trace contextRef="#ctx0" brushRef="#br0" timeOffset="141529.41">22755 9593 693 0,'0'0'96'0,"0"0"-96"16,0 0-8-16,91 113 8 15,-59-59-4-15,1 7 4 16,-6 1 0-16,-9-5 4 15,-6-8-5-15,-12-9 2 16,0-12 2-16,-5-11 4 0,-12-9-5 16,1-8 6-16,3 0 3 15,6-22 2-15,7-12-12 16,9-11-1-16,28-5-1 16,14 2-3-16,5 7 2 15,0 9-7-15,-8 7-17 16,-5 6-16-16,-11 6-8 15,-2 2-25-15,-6 4-63 16,3 3-47-16,2 1 40 16,-3 1 52-16,0-2 93 15,-6-1 39-15,-4-5 111 16,0-6 18-16,-3-5 5 0,2-3-21 16,-6 2-50-16,-3 3-9 15,-1 8-28-15,-2 5-8 16,-2 6-14-16,2 0-43 15,3 12-14-15,4 21-5 16,4 20 12-16,2 10 7 16,-7 3 1-16,-7 0-1 15,-2-6-1-15,-9-5-37 16,-18-10-84-16,-4-14-77 16,1-20-300-16</inkml:trace>
  <inkml:trace contextRef="#ctx0" brushRef="#br0" timeOffset="141723.93">23599 9303 677 0,'0'0'0'0,"0"0"-427"0,0 0 177 0</inkml:trace>
  <inkml:trace contextRef="#ctx0" brushRef="#br0" timeOffset="142277.2">23642 9553 1006 0,'0'0'0'0,"0"0"-16"0,0 0-12 16,0 0 13-16,44 72 15 16,-21-21 0-16,3 5 0 15,-5-2 5-15,-3-5 1 16,-8-5-6-16,-4-11 0 16,-3-7 0-16,-3-10-13 15,0-8-14-15,1-6-25 16,4-2 10-16,9-23 38 15,5-12-33-15,6-7-5 16,2-3 42-16,-4 8 5 0,0 4 2 16,0 6 9-1,-2 6 11-15,3 6-12 0,-2 6-12 16,0 5-1-16,-5 4-2 16,-1 1 0-16,-1 19-8 15,0 8 5-15,-2 7 3 16,-2 2 1-16,1-3 6 15,-5-6-7-15,-1-6 4 16,-1-8-4-16,2-7 0 16,-1-6 0-16,8-1-30 15,5-7 23-15,5-15 5 16,1-10 2-16,-2-3 2 16,-1-2 2-16,0 1 5 15,-1 5-8-15,0 2 5 0,0 5-2 16,-2 8-3-16,1 3-1 15,-3 9 0-15,-1 4-3 16,-3 0 2-16,-3 8-9 16,2 16-1-16,3 11 8 15,3 6 2-15,8 0 1 16,6-5-72-16,10-14-236 16</inkml:trace>
  <inkml:trace contextRef="#ctx0" brushRef="#br0" timeOffset="142479.7">24918 9615 236 0,'0'0'495'0,"8"-80"-492"0,-5 56 77 0,-1 11 16 0,1 7-39 0,-3 6-29 0,3 0-28 0,3 0-11 0,8 14-5 0,7 15 12 0,4 6 4 0,3 5 2 0,-1 0-1 0,-4 0 4 0,-2-2-2 0,-4-3-3 16,-3-2-43-16,-8-10-103 16,-6-10-146-16</inkml:trace>
  <inkml:trace contextRef="#ctx0" brushRef="#br0" timeOffset="142676.81">25303 8954 801 0,'0'0'0'15,"0"0"-23"-15,0 0-9 16,0 0-4-16,0 0-66 16,0 0 76-16,-32 72-237 15</inkml:trace>
  <inkml:trace contextRef="#ctx0" brushRef="#br0" timeOffset="143109.31">25564 9872 851 0,'0'0'55'0,"0"0"-55"16,0 0-10-16,0 0 10 16,0 0 3-16,0 0 0 15,118-69-6-15,-84 22-6 16,-2-9-18-16,-9-9 16 0,-5-9 6 15,0-8 2-15,-3-11 1 16,-2-5 0-16,-3-1 2 16,-6 3 5-16,2 13-4 15,-5 16 9-15,1 21 11 16,1 19 2-16,-3 14-1 16,0 13-22-16,1 0-2 15,2 27-18-15,0 25 12 0,0 27 7 16,0 25 1-16,-3 11 0 15,0 4-3 1,-1-3-52-16,-20-14-59 16,-6-17-137-16</inkml:trace>
  <inkml:trace contextRef="#ctx0" brushRef="#br0" timeOffset="143292.4">25598 9598 880 0,'0'0'0'0,"0"0"-1"15,115-76-6-15,-42 56 0 16,11 4 6-16,5 2-59 0,-5-1-96 16,-11 0-171-16</inkml:trace>
  <inkml:trace contextRef="#ctx0" brushRef="#br0" timeOffset="143476.97">26207 9354 714 0,'0'0'39'16,"0"0"34"-16,0 0 0 15,0 0-27-15,0 0-18 16,0 0-28-16,0-14-10 16,3 43-4-16,9 14 14 15,1 8 9-15,-4 1-6 16,-3-2-3-16,-2-1 0 15,-4-9-71-15,0-14-73 16,-14-19-217-16</inkml:trace>
  <inkml:trace contextRef="#ctx0" brushRef="#br0" timeOffset="143631.6">26367 9040 768 0,'0'0'0'0,"0"0"-13"16,0 0-67-16,0 0-13 16,0 0 42-16,33 78-277 0</inkml:trace>
  <inkml:trace contextRef="#ctx0" brushRef="#br0" timeOffset="143981.31">26582 9317 833 0,'0'0'14'0,"0"0"42"16,0 0-13-16,0 0-18 16,0 0-16-16,0 0-9 15,19-7-16-15,-10 41 3 16,6 15 9-16,0 8 4 15,2 2 2-15,-1-8-1 0,-2-13 0 16,-3-14-1 0,-7-14 0-16,1-9 9 15,4-1-6-15,9-21 16 0,5-14-15 16,4-10 0 0,-4-5 4-16,-2 1-8 0,-2-6 4 15,2-4-12-15,4-3 8 16,2 8 0-16,-1 16-19 15,-13 18-7-15,-3 20-8 16,-10 3-135-16,0 25-55 16,0 6 34-16</inkml:trace>
  <inkml:trace contextRef="#ctx0" brushRef="#br0" timeOffset="144426.91">27131 9331 610 0,'0'0'38'16,"0"0"70"-16,23-90-24 16,-20 76-34-16,0 8-3 15,-3 5-10-15,2 1-28 16,-1 0-9-16,4 7-25 16,1 11 15-16,6 5 7 15,3 2 6-15,2-1-2 16,0-5-1-16,-1-5 0 15,-4-7 1-15,0-4-1 16,-3-3 0-16,-1 0 10 0,3-4-9 16,0-16 11-16,-3-7-12 15,-4-3 1-15,-2 5-3 16,-2 5-1-16,0 7 3 16,0 7-2-16,-9 4-1 15,-5 2 2-15,-10 7-6 16,-7 16 7-16,1 8 1 15,8 6-1-15,10 3 0 16,9-1-7-16,3 3 13 16,6-5-6-16,20-2 0 15,13-7 2-15,10-7-3 16,13-9 1-16,5-9-24 16,3-3-64-16,-3-10-88 15,-6-16-122-15</inkml:trace>
  <inkml:trace contextRef="#ctx0" brushRef="#br0" timeOffset="144684.31">28062 9014 549 0,'0'0'140'0,"0"0"-135"0,0 0 32 16,0 0 16-16,-91-11-25 0,77 39-28 0,8 14-1 0,6 13-5 0,18 9 2 0,18 2 4 0,7-1 8 0,-3-7-7 0,-7-6 9 0,-7-7-8 0,-14-8 0 0,-9-8 5 15,-3-3-3-15,-25-6 1 16,-31-2 8-16,-29-4 0 16,-25-5-13-16,-16-4-21 15,-1-5-144-15,7 0-510 16</inkml:trace>
  <inkml:trace contextRef="#ctx0" brushRef="#br0" timeOffset="145509.17">22112 11344 784 0,'0'0'49'0,"0"0"-26"0,0 0 0 0,0 0-23 0,0 0-5 0,0 0-23 16,0 0 28-16,31 124 7 0,-17-62-6 0,-3-2 9 0,-3-4-10 0,-5-7 4 0,-3-2 0 16,-2-4-4-16,-14-10-80 15,-5-16-167-15</inkml:trace>
  <inkml:trace contextRef="#ctx0" brushRef="#br0" timeOffset="145659.29">22306 11150 778 0,'0'0'0'0,"0"0"-44"16,0 0-74-16,0 0-62 16,0 0-48-1</inkml:trace>
  <inkml:trace contextRef="#ctx0" brushRef="#br0" timeOffset="146275.04">22605 11404 682 0,'0'0'158'15,"0"0"-158"-15,0 0-1 16,0 0-35-16,0 0 28 15,18 130 7-15,-12-65 2 0,0-4-1 16,0-10 0-16,-3-14 0 16,-3-12-1-1,0-11 4-15,0-7-3 0,0-6 0 16,0-1 5-16,2 0 2 16,5-7 8-16,5-18-11 15,7-12-4-15,7-7-37 16,2 2 25-16,2 4-3 15,-6 9-4-15,-8 14 16 16,-8 8 0-16,-7 6 3 0,2 1-6 16,2 0 5-1,5 11-10-15,10 13 1 0,8 11 8 16,9 6-1-16,11 3 6 16,4-3-2-16,8-5 10 15,-3-10-11-15,-10-12 4 16,-11-11 7-16,-8-3-7 15,-2-18 10-15,-4-15-12 16,2-13-1-16,-3-10 0 16,1-8 6-16,-2-15-7 15,4-7 0-15,1-8 0 16,-1-2-4-16,-2 9 6 16,1 14-2-16,-9 19 6 15,-8 23 41-15,-3 17-4 16,-3 11-9-16,0 3-34 15,0 3-1-15,0 29-36 0,-4 19 37 16,-5 15 2-16,5 12 1 16,-2 8-3-16,-2 7 0 15,-8 1 0-15,-7-6-3 16,-7-13-74-16,1-23-175 16</inkml:trace>
  <inkml:trace contextRef="#ctx0" brushRef="#br0" timeOffset="146460.62">23247 11427 908 0,'0'0'0'0,"0"0"-6"0,0 0 4 0,139-34 0 0,-48 34-2 0,4 4-43 0,-7 14-112 0,-20 5-125 0</inkml:trace>
  <inkml:trace contextRef="#ctx0" brushRef="#br0" timeOffset="146659.18">24326 11622 798 0,'0'0'79'16,"0"0"-79"-16,0 0-4 0,0 0-4 16,0 0-13-1,0 0 16-15,-17 118 5 0,-2-58 0 16,-5-1-3-16,2-8-197 16</inkml:trace>
  <inkml:trace contextRef="#ctx0" brushRef="#br0" timeOffset="147441.4">25500 11805 702 0,'0'0'109'0,"0"0"-109"0,0 0 0 0,45-96-2 0,-5 40 2 0,5-4 5 0,2 4-1 0,-2-5-3 0,-6-2-1 0,-9-4 1 0,-6 3 6 0,-11 4-7 15,-9 8 0-15,-4 12 8 16,0 14-6-16,0 12 9 0,-1 12 22 15,-2 2-33 1,-3 7-1-16,-4 21-34 0,-2 13 35 16,-3 10-1-1,7 7 8-15,7 6-10 0,1 0 3 16,13 2-1-16,19-6-4 16,11-11 5-16,5-7-20 15,8-16-44-15,-2-10-102 16,-5-15-108-16</inkml:trace>
  <inkml:trace contextRef="#ctx0" brushRef="#br0" timeOffset="147742.26">26209 11397 752 0,'0'0'16'0,"0"0"2"0,0 0 59 16,0 0-22-16,0 0-36 15,0 0-19-15,-50 27-9 16,32 20 5-16,2 3 2 15,13-3-2-15,3-6 3 16,5-7 1-16,14-9 0 16,3-9 1-16,-1-9 5 15,0-7-2-15,1 0-3 16,-4-20 12-16,-3-12-10 16,-7-11-3-16,-8-7-10 15,0-9-13-15,-9 2-5 0,-9 7-5 16,3 14-24-16,3 16 56 15,8 15-7-15,2 5-24 16,2 12-134 0,2 16 86-16,18 6 20 0,9 0-167 15</inkml:trace>
  <inkml:trace contextRef="#ctx0" brushRef="#br0" timeOffset="148424.26">26432 11424 614 0,'0'0'66'15,"0"0"-9"-15,0 0 24 16,0 0-7-16,0 0-37 16,0 0-37-16,9-37-19 0,-7 68 2 15,-1 9 8-15,1 1 14 16,-1-6-5 0,4-8 1-16,-2-8-1 0,0-9 3 15,0-5-3 1,-2-5 1-16,2 0 8 0,6 0-4 15,8-12 4-15,8-13-6 16,9-10 2-16,8-10-8 16,3-8 3-16,5-3-3 15,-2 2 1-15,0 14-2 16,-9 14 4-16,-11 13 0 16,-11 12 2-16,-6 1-5 15,-3 0-1-15,-1 18-22 0,4 7 22 16,1 5-5-1,5 6 9-15,5 3 3 16,7 1-1-16,9-3 1 0,3-5-3 16,-3-11 2-1,-8-11 5-15,-8-9-5 0,-7-1 0 16,-2-7 5-16,-2-17-6 16,-2-8 0-16,-3-8-1 15,-2 5 2-15,-4 10 5 16,0 9 12-16,0 12 6 15,0 4-5-15,3 1-20 16,6 29-16-16,6 22 9 16,9 18 7-16,3 18-4 15,4 11 7-15,3 10-3 0,-1 5 0 16,-3 0 2 0,-9-1-3-16,-14-14 1 0,-7-17-1 15,-16-23-4 1,-23-25 4-16,-4-21 1 0,-1-13 12 15,4-7-6 1,9-29 12-16,16-13-17 0,15-15 1 16,11-12-3-16,44-9 1 15,24-6-6-15,24 0-6 16,6 9-32-16,-14 20 15 16,-23 17-13-16,-32 16-24 15,-35 10-107-15</inkml:trace>
  <inkml:trace contextRef="#ctx0" brushRef="#br0" timeOffset="149790.76">22177 13864 159 0,'0'0'636'0,"0"0"-597"0,0 0-38 0,0 0-1 0,0 0-10 0,0 0-1 0,18 69 9 0,-15-18 4 0,-1 4-2 0,-1-5 4 0,-1-7-3 0,0-9 2 0,0-9-1 16,0-4-2-16,-3-7-13 16,-15-14-196-16</inkml:trace>
  <inkml:trace contextRef="#ctx0" brushRef="#br0" timeOffset="149958.4">22309 13534 777 0,'0'0'0'0,"0"0"-152"16,0 0 83-16,0 0 45 15,1 90-56-15</inkml:trace>
  <inkml:trace contextRef="#ctx0" brushRef="#br0" timeOffset="150323.71">22626 13997 872 0,'0'0'30'15,"0"0"-30"-15,0 0-25 16,0 0-5-16,8 100 29 16,2-41 2-16,7 0 0 0,2-2 1 15,5-8-1 1,-5-8-1-16,-4-10 0 16,-4-11 0-16,-8-9 3 15,-2-7-1-15,-1-4-1 0,0 0 5 16,0 0 8-16,0-18 18 15,-3-24-30-15,-9-24 5 16,2-21-12-16,4-19 9 16,3-18-8-16,3-13 3 15,0 5-5-15,0 13 5 16,3 27-5-16,3 33 6 16,0 25 1-16,1 19-1 15,10 14-10-15,9 1-93 16,7 18-9-16,5 17-21 0,-10 9-143 15</inkml:trace>
  <inkml:trace contextRef="#ctx0" brushRef="#br0" timeOffset="150984.13">22541 14067 608 0,'0'0'0'0,"176"-45"-1"0,-70 27 1 0,3 4 0 0,-12 1-1 0,-19 1-250 0</inkml:trace>
  <inkml:trace contextRef="#ctx0" brushRef="#br0" timeOffset="151757.43">23816 13330 538 0,'0'0'45'0,"0"0"-31"0,0 0 38 0,0 0-23 0,0 0 29 0,0 0-18 0,0-53-40 0,-11 79-7 0,-8 24-5 0,-4 20 12 0,5 22 19 15,14 16-11-15,4 3-1 0,33 5 3 16,22-5-7-16,17-8 7 15,12-5-7-15,7-9 4 16,0-10-2-16,-3-11 0 16,1-8-5-16,-1-16-33 15,-2-21-127-15,-7-23-240 16</inkml:trace>
  <inkml:trace contextRef="#ctx0" brushRef="#br0" timeOffset="152256.94">24724 13448 163 0,'0'0'526'0,"0"0"-471"0,0 0-31 15,0 0-20-15,0 0-4 0,0 0-26 0,11 70 26 0,0-5 11 0,0 7 8 0,-2 2-7 0,-2-4-8 0,2-8-1 0,-1-8 2 0,-4-9-5 16,1-8 0-1,-4-11 0-15,1-6 2 0,-2-12 4 16,0-3-6-16,0-5-23 16,0-10-20-16,0-21-114 15</inkml:trace>
  <inkml:trace contextRef="#ctx0" brushRef="#br0" timeOffset="152490.37">25193 13470 723 0,'0'0'1'0,"0"0"-2"0,131-17 1 15,-76 17-1-15,-6 0 1 16,-9 0-22-16,-8 9-37 16,-13 4-68-16,-11-1-116 15</inkml:trace>
  <inkml:trace contextRef="#ctx0" brushRef="#br0" timeOffset="152706.87">25251 13876 395 0,'0'0'103'0,"0"0"-75"15,0 0 20-15,0 0 6 16,0 0-29-16,0 0-15 16,82-1 16-16,-21-9-11 15,3 2-11-15,-3-1 0 16,-5 1-4-16,-6-2-89 15,-4-3-264-15</inkml:trace>
  <inkml:trace contextRef="#ctx0" brushRef="#br0" timeOffset="153006.71">25877 13502 618 0,'0'0'6'0,"0"0"-6"15,0 0-3-15,91-25-1 0,-43 25 2 16,-2 0 2-16,-6 2-40 16,-14 9-77-16,-13 1-102 15</inkml:trace>
  <inkml:trace contextRef="#ctx0" brushRef="#br0" timeOffset="153171.31">25849 13881 602 0,'0'0'36'0,"0"0"-30"15,0 0 13-15,106-19-17 16,-37 4 5-16,7 1-4 0,4-3-3 16,-6-1 0-16,-8-4-33 15,-10-8-129-15</inkml:trace>
  <inkml:trace contextRef="#ctx0" brushRef="#br0" timeOffset="153457.21">26671 13072 613 0,'0'0'16'0,"0"0"26"15,0 0 16 1,0 0-57-16,0 0-1 0,0 0 0 16,6 105-3-1,-1-41 3-15,2 4 7 0,0-1-2 16,-1-3 1-16,-1-2-2 16,-5-2-3-16,0-1 2 15,0-3-3-15,-3-3 2 16,-8-5-7-16,0-10-13 15,3-13-148-15</inkml:trace>
  <inkml:trace contextRef="#ctx0" brushRef="#br0" timeOffset="153957.56">27005 12683 662 0,'0'0'15'0,"0"0"-4"0,0 0 15 0,0 0-19 0,88-21-7 0,-55 64-4 0,-2 27 3 0,-1 20 2 0,-9 18 11 0,-3 14 5 0,-10 5-3 0,-5-2 11 0,-3 5-22 16,0-2-2-1,-23 0 6-15,-15-2-6 0,-15-4 10 16,-26-6-10-1,-21-8-1-15,-21-15-112 16,-7-18-243-16</inkml:trace>
  <inkml:trace contextRef="#ctx0" brushRef="#br0" timeOffset="155039.72">24730 15148 662 0,'0'0'180'0,"0"0"-157"0,0 0 1 0,0 0 4 0,70-72-21 0,-28 66-7 0,6 6 0 0,7 0-3 0,-3 7 3 0,-9 17-6 0,-13 9 6 0,-15 9-16 16,-14 8 15-16,-1 6-1 16,-22 2 2-16,-12-3 3 15,-6-7-3-15,-1-7-1 16,7-9 1-16,7-8 3 15,11-10-3-15,7-5 1 16,9-2-1-16,0-1-4 16,22-1 4-16,22 0 1 15,21-4 12-15,16-1-12 0,8 0 2 16,-4-3 0-16,-15-4-6 16,-15-3-39-16,-20-7-142 15</inkml:trace>
  <inkml:trace contextRef="#ctx0" brushRef="#br0" timeOffset="155272.23">25580 15062 767 0,'0'0'8'0,"0"0"3"0,96-76-11 15,-48 60 0 1,4 11 0-16,-3 5-2 0,-6 0-3 16,-5 17 4-16,-8 6-15 15,-10 6-83-15,-11 0-56 16,-7 4-118-16</inkml:trace>
  <inkml:trace contextRef="#ctx0" brushRef="#br0" timeOffset="155438.84">25698 15540 378 0,'0'0'16'0,"0"0"37"0,0 0 42 16,90-1-20-16,-22-11-56 16,2-2-6-16,-1 2-5 15,-8 1-8 1,-9-2-29-16,-11-3-180 0</inkml:trace>
  <inkml:trace contextRef="#ctx0" brushRef="#br0" timeOffset="155938.47">26367 14786 642 0,'0'0'0'0,"0"0"2"16,83-29-5-16,-41 28 3 15,1 1 0-15,-1 0-2 16,-6 15 2-16,-11 11 0 15,-11 7-14-15,-9 7-3 16,-5 5 16-16,-5 2-2 0,-12-2 3 16,-4-1 3-16,3-4-2 15,2-3-1-15,4-6 1 16,0-7-1-16,6-5 6 16,2-9-5-16,2-3 1 15,2-3-2-15,0 0 2 16,0 2 10-16,2 1-7 15,10 3 7-15,10-1 1 16,6 1 2-16,5-3-4 16,0-4-7-16,-3-3 5 15,-5 0 8-15,-3 0 2 0,-2-6 0 16,4-8 0-16,7-7-18 16,15-4-1-1,13-1-51-15,0 5-80 16,-9 7-119-16</inkml:trace>
  <inkml:trace contextRef="#ctx0" brushRef="#br0" timeOffset="156423.37">26301 14922 409 0,'0'0'77'0,"0"0"-41"0,0 0 17 0,0 0 49 0,0 0-62 0,0 0-35 0,0 0-5 0,99-33-3 0,-27 30 3 0,8 1 8 0,-6 1-5 0,-10-2 1 16,-16 0-2-16,-16 2-2 15,-16-1 2 1,-10 2-2-16,-6 0-2 0,0 0-47 16,0 10-45-16,-12 10 3 15,-8 4-131-15</inkml:trace>
  <inkml:trace contextRef="#ctx0" brushRef="#br0" timeOffset="156621.97">26298 15323 381 0,'0'0'23'16,"0"0"6"-16,0 0-2 16,0 0 0-16,0 0 39 15,0 0 65-15,106 45-73 16,-18-56-40-16,2-2 11 15,-7 1-22-15,-14 0-7 16,-10 1-1-16,-4-5-73 16,-5-4-151-16</inkml:trace>
  <inkml:trace contextRef="#ctx0" brushRef="#br0" timeOffset="156972.34">26887 14729 499 0,'0'0'104'16,"55"-81"-98"-16,-10 56-5 15,9 7 19-15,3 12-12 16,-2 6 4-16,-6 3-12 15,-4 18 1-15,-14 10-1 16,-14 14-7-16,-16 16 2 0,-1 12 5 16,-28 5 4-16,-9-1 9 15,-5 0 8-15,0-7-8 16,8-9 1 0,13-14-12-16,16-15-1 15,11-12-1-15,47-10 14 0,36-7 44 16,29-3-20-16,12-2-37 15,-6-15 7-15,-17-4-8 16,-24-7-37-16,-29-5-175 16</inkml:trace>
  <inkml:trace contextRef="#ctx0" brushRef="#br0" timeOffset="157522.44">24202 14816 570 0,'0'0'24'0,"0"0"-22"0,0 0 30 0,0 0 56 0,0 0-80 0,-67 85-3 0,34-21-2 0,0 13-2 0,5 16 6 0,4 12-3 0,8 10 7 0,11 7 2 15,5 3 0 1,36-1-8-16,28 4 2 0,33-4-3 16,34-8 0-16,23-13-1 15,28-21-3-15,15-24-4 16,6-25-79-16,-3-26-164 16</inkml:trace>
  <inkml:trace contextRef="#ctx0" brushRef="#br0" timeOffset="157907.63">27099 14350 650 0,'0'0'0'0,"0"0"-2"0,127 33-1 16,-78 21-1-1,-5 24 4-15,-10 26 1 0,-15 20 19 16,-11 7 11-16,-8 2-17 15,0-9 1-15,-5-11-11 16,-14-10-4-16,-6-9 4 16,-5-9-1-16,-1-9-3 15,-7-5 0-15,-5-8 0 16,-11-9-94-16,-9-17-200 16</inkml:trace>
  <inkml:trace contextRef="#ctx0" brushRef="#br0" timeOffset="158666.79">28449 13059 748 0,'0'0'13'0,"93"-32"-13"0,-32 32-4 0,8 0-5 0,-1 19-37 0,-6 4-26 0,-15 4-76 0,-17 3-73 0</inkml:trace>
  <inkml:trace contextRef="#ctx0" brushRef="#br0" timeOffset="158826.87">28604 13446 304 0,'0'0'64'0,"0"0"0"15,0 0-9-15,0 0-2 16,0 0 2-16,0 0-13 16,35 0-29-16,21-14-7 15,7 0-6-15,-8 0-6 16,-8-4-81-16,-8-8-354 15</inkml:trace>
  <inkml:trace contextRef="#ctx0" brushRef="#br0" timeOffset="159106.79">29330 12601 392 0,'0'0'80'0,"0"0"-54"16,0 0 50-16,0 0-25 15,0 0-51-15,0 0-17 16,8 25 13-16,2 18 4 16,3 6 0-16,5 6 0 0,1 4 14 15,-7 2-1 1,-3 1-3-16,-9 0-5 0,0 0 9 15,-10-1-14-15,-14-2 0 16,-3-8-37-16,4-13-151 16</inkml:trace>
  <inkml:trace contextRef="#ctx0" brushRef="#br0" timeOffset="159506.9">29103 13073 559 0,'0'0'11'0,"0"0"18"15,92-63-11-15,-26 45-17 0,22 4 9 0,12 7-10 0,4 7 2 0,-7 0-5 0,-16 11 0 0,-13 6-1 0,-20 0-74 0,-13-3-214 0</inkml:trace>
  <inkml:trace contextRef="#ctx0" brushRef="#br0" timeOffset="159905.09">29807 13144 553 0,'0'0'10'0,"89"-38"-6"0,-42 27-1 15,-1 6 21-15,-7 5-10 16,-5 0-6-16,-4 8-8 15,-3 13 1-15,-3 7-3 16,-8 7-5-16,-7 8 5 16,-9 2 0-16,0 1 4 15,-12-3-5-15,-10-8 3 16,2-13 0-16,3-9 1 16,1-12 2-16,5-1 7 15,3-7 36-15,5-15-29 16,3-9 4-16,2-3-21 0,17 1 0 15,8-3 6-15,3 3-6 16,4 4 0-16,5 1 2 16,-2 4 1-16,4 4-3 15,0 6 0-15,-3 7-6 16,-1 7-7-16,-4 0-95 16,-6 1-238-16</inkml:trace>
  <inkml:trace contextRef="#ctx0" brushRef="#br0" timeOffset="160371.74">30572 13055 553 0,'0'0'21'0,"0"0"15"16,0 0 42-16,0 0-27 15,0 0-15-15,0 0-36 16,6-12-17-16,-22 47 12 15,3 9 0-15,0 3 5 16,6 2 5-16,7-6-1 16,0-3-5-16,5-7 1 15,10-5 0-15,4-7 4 16,0-7-2-16,4-7 5 16,5-4 5-16,0-3-9 15,4-3 0-15,2-17-2 16,-4-7 2-16,0-8 0 15,-5-4-3-15,-4-3 0 16,-3 5 1-16,-1 5 1 0,-6 10 1 16,-5 8-3-16,-3 10 1 15,-3 4-5-15,0 0 0 16,0 5-5-16,0 17 1 16,0 8 7-16,0 7-1 15,0-3 2-15,0-3 0 16,13-6-2-16,4-5 3 15,7-4-1-15,4-6 5 16,8-3 1-16,8-4-6 0,5-3-2 16,1-2-109-1,-5-19-87-15</inkml:trace>
  <inkml:trace contextRef="#ctx0" brushRef="#br0" timeOffset="160757.04">31387 13062 487 0,'0'0'42'0,"0"0"-27"0,0 0 42 0,0 0-12 0,0 0-41 0,0 0-4 0,-1 17-5 0,-7 6 5 0,5 4 1 0,3-1 2 0,0-4-2 0,3-7 5 16,9-5-3-16,6-5 11 15,2-5 20-15,5 0-9 0,3-8-9 16,-3-10-11-16,-7-5-3 16,-7-3 5-16,-8-1-7 15,-3 0 0-15,-9 2 0 16,-23 4 1-16,-14 6 1 16,-12 12 9-16,-9 3-10 15,1 20 13-15,11 17-14 16,21 12 0-16,25 10 0 15,9 10 0-15,36 5 5 16,20 1 1-16,7-6-4 16,-2-7 4-16,-14-14-3 15,-21-6-6-15,-20-15-44 16,-6-14-235-16</inkml:trace>
  <inkml:trace contextRef="#ctx0" brushRef="#br0" timeOffset="161313.21">28654 15151 800 0,'0'0'13'0,"139"-55"-13"0,-65 35-9 0,4 1-15 0,-8-3 0 0,-4-4-104 0,-10 1-99 0</inkml:trace>
  <inkml:trace contextRef="#ctx0" brushRef="#br0" timeOffset="161477.81">29061 14655 261 0,'0'0'378'16,"0"0"-345"-16,0 0-11 16,-42-87 42-16,60 69-39 15,24 1-25-15,16 6-4 16,13 6 2-16,9 4-57 15,5 0-123-15</inkml:trace>
  <inkml:trace contextRef="#ctx0" brushRef="#br0" timeOffset="161737.22">30028 14209 660 0,'0'0'11'16,"0"0"51"-16,0 0-6 16,0 0-8-16,0 0-48 15,0 0-9-15,1-7 8 16,-11 47-6-16,-2 9 7 16,3 10 0-16,1 7 4 15,1 4-4-15,-6 9 0 16,-1 6 6-16,-2 1-7 15,1-2 1-15,6-7 0 0,8-12-1 16,1-18-74 0,13-12-70-16,8-20-201 0</inkml:trace>
  <inkml:trace contextRef="#ctx0" brushRef="#br0" timeOffset="161937.76">29672 14747 690 0,'0'0'2'15,"96"-28"-4"-15,-18 17 2 0,16-2 0 16,10-1 0-16,1-2 5 16,-4 1-5-16,-8-2 0 15,-16 2-26 1,-19-2-107-16</inkml:trace>
  <inkml:trace contextRef="#ctx0" brushRef="#br0" timeOffset="162353.5">30519 14661 422 0,'0'0'65'0,"0"0"-56"15,121-27 26-15,-63 20 13 16,-3 5-3-16,-7 2-27 16,-8 2-2-16,-8 21-16 15,-7 12 2-15,-3 16-6 16,-1 8 4-16,-5 5 0 16,2-1 0-16,-7-8 0 15,-8-8-1-15,-3-12 1 16,0-10 0-16,-17-8-6 15,-8-7 12-15,-3-5-6 16,2-5 1-16,8 0 7 16,5-13 1-16,13-8 2 0,0-6-1 15,8-6-5-15,18-5-1 16,7-1-4-16,3 1 0 16,2 4 5-1,-5 8-6-15,-3 8 1 0,-5 7-1 16,-3 5-2-16,-2 5-1 15,3 1-1-15,-1 0-57 16,4 0-81-16,-3 1-160 16</inkml:trace>
  <inkml:trace contextRef="#ctx0" brushRef="#br0" timeOffset="163005.13">31339 14740 446 0,'0'0'62'0,"0"0"-19"0,0 0 13 15,0 0-12-15,0 0 2 16,0 0 6-16,15-32-52 16,-15 46-7-16,-19 18-4 15,-5 12 11-15,-5 8 2 16,6-1-2-16,9-4 5 16,6-5-2-16,8-5-3 15,0-5 0-15,4-8 11 16,17-6-9-16,4-8 1 15,5-7 4-15,3-3-2 16,0-14 9-16,-4-13-10 0,0-8-2 16,-4-5-2-1,-4-5-4-15,3-1-5 16,-2-1-3-16,2 5 3 16,-7 12 6-16,-6 10 3 0,-5 15 0 15,-6 5-3-15,0 0-6 16,0 21-9-1,0 7 4-15,0 10 6 0,-6 5 5 16,-1-3 3-16,3-1 0 16,4-9-1-16,0-5 2 15,16-7-1-15,11-4 3 16,9-4 1-16,7-9 6 16,8-1-6-16,1-7-1 0,-3-15 6 15,-6-11-5 1,-7-2 6-16,-12-5-10 0,-9 0 3 15,-9 3 8-15,-6 1-8 16,0 11 15-16,-3 7 19 16,-11 8-32-16,-9 10 3 15,-15 0-8-15,-9 20 1 16,-4 13-6-16,6 13 5 16,15 1 0-16,20 5-3 15,10 1 6-15,22-1 0 16,30-1 15-16,20-7 8 15,10-10 12-15,2-13-27 16,-10-8-4-16,-16-12-4 16,-16-1-3-16,-15-12-68 15,-15-23-149-15</inkml:trace>
  <inkml:trace contextRef="#ctx0" brushRef="#br0" timeOffset="164654.91">24363 12778 745 0,'0'0'5'0,"0"0"-5"0,0 0 5 16,0 0-5-16,-122-27 0 0,54 45-1 0,-3 10 3 0,-2 3-6 0,9 7 4 0,7 9 0 0,9 6-6 0,12 7 12 16,17 7-6-16,19 4 0 15,5 2 1-15,32 4 0 16,15-2-1-16,8 4 0 16,1 7 3-16,-6 4-2 15,-12 3-2-15,-13 3 1 16,-14 0 0-16,-16-2 0 15,-3 4-2-15,-31-5 2 16,-9-5 0-16,-8-4 2 0,2-5-2 16,1-5 0-16,5-7 1 15,-2 1-4-15,-4 1 6 16,-8 2-3 0,-2-3 6-16,-6-8-5 0,7-9 3 15,6-13-4-15,12-12 0 16,12-15-2-16,5-11 7 15,7-10-2-15,2-29 9 16,7-18-12-16,7-15 2 16,1-7 1-16,28-3 1 15,11 7-8-15,5 13 9 16,0 15-1-16,-5 18 42 16,-9 15-7-16,-7 11-17 15,1 3-22-15,-1 16-5 16,3 19 3-16,-2 10-6 0,0 14 8 15,-3 16 6-15,-2 14-5 16,-3 8 5-16,-1 9-2 16,-4 3-4-16,-1-3 16 15,-7-2-3-15,-4-4-7 16,0-10 1 0,0-8-5-16,0-11 3 0,8-16-5 15,8-13 1-15,5-15 0 16,9-10-1-16,7-10 3 15,6-4 6-15,-2-3-8 16,-5 0 8-16,-10 0-9 16,-6 0 0-16,-11 0-2 15,-3 0 2-15,-3 0 0 0,-1 0 4 16,6 0-3-16,-1 0 4 16,7 0-4-16,1-1 3 15,-5 1 19-15,-1 0-9 16,-6 0-7-16,-3 0-7 15,0 0 1-15,2 0 0 16,1 0-1-16,3 0 0 16,0 2-1-16,4 3 1 15,-3-4-27-15,1-1-35 16,6 0-37-16,2-3-57 16,6-14-151-16</inkml:trace>
  <inkml:trace contextRef="#ctx0" brushRef="#br0" timeOffset="166474.87">9018 9376 260 0,'0'0'0'0,"0"0"-17"0,0 0-16 0,0 0-118 0</inkml:trace>
  <inkml:trace contextRef="#ctx0" brushRef="#br0" timeOffset="166969.43">9018 9376 212 0,'-34'-74'17'0,"34"51"-16"0,0 2-1 16,0 4 7-16,1 4 16 16,1 3-9-16,1 5 44 0,-3 2 27 15,0 1 0 1,0 2-32-16,0 0-13 0,0 0-11 15,0 0-11-15,0 0 5 16,0 0-3-16,-8 6-16 16,-11 18 3-16,-9 17-4 15,-2 9-2-15,3 2-1 16,9-1 2-16,11-8-4 16,7-2-1-16,12-6-1 15,19-5 0-15,12-7 2 16,8-3 2-16,3-5 1 15,-5 2-1-15,-6 1 8 16,-7 5-8-16,-9 2-2 16,-11 6 1-16,-8 3-3 15,-8 1 4-15,0-1 3 16,-24-1 0-16,-11-5 4 0,-5-3 0 16,0-3 2-1,4-8 5-15,5-6-12 0,7-5-2 16,13-3 8-16,4 0-5 15,7 0-6-15,0 0 0 16,0-2-6-16,4 0 5 16,7 2 0-16,0 0 1 15,3 0 2-15,3 0-8 16,5 12 9-16,5 7 0 16,1 8-3-16,4 11-1 15,-3 11 6-15,0 10-2 16,-8 12 0-16,1 4 4 15,-4 8-3-15,0-1-1 16,3-11-188-16</inkml:trace>
  <inkml:trace contextRef="#ctx0" brushRef="#br0" timeOffset="170018.65">25404 13211 682 0,'0'0'37'0,"0"0"-35"0,0 0 0 0,0 0 1 0,0 0-3 0,0 0-3 0,-50 14 2 0,38-2-3 0,-3 2 4 0,1-1 11 0,-3-2-8 0,-2 1 28 16,0-1-16-16,-2 0-8 15,5 3 8-15,0 2-15 16,5 2 0-16,2 5-2 16,3 1 7-16,6 2-6 15,0 3 1-15,0 2 0 16,4 1-4-16,6 1 4 15,-3 1 0-15,-2-3 2 0,-5 1 0 16,0 2 0-16,0 1-2 16,0 1 1-16,-3-1-1 15,3-2 0-15,0-6 0 16,0-1 0-16,0-8 3 16,0-5-3-16,0-3 0 15,-3 0 0-15,-2 1-4 16,-1 2 5-16,0 1-1 15,-1 1 1-15,4 0 2 16,3-3-4-16,0 0 1 16,0-4-3-16,0-3-4 15,0 0 7-15,0-3-1 16,10 1-1-16,2 3 2 0,0-2 3 16,0 3-3-16,-3 3 3 15,0-1-6-15,1 2 6 16,1-1-3-16,5 1 0 15,4-4 2-15,6-1-2 16,7-5 5-16,5-1-4 16,5 0 1-16,-1 0 1 15,4 0-1-15,2 0 1 16,2 1-2-16,1 4-1 16,-3 0 0-16,-6 0 1 15,-4-4-5-15,-7 1 8 0,1-2-4 16,1 0 1-1,1 0 7-15,5 0-3 16,5 0-5-16,0 0 2 16,-1 0-5-16,-3 0 8 15,-5 0-7-15,-7 0 3 0,-8 0-1 16,-4 0 4-16,-4-5-4 16,1-2 0-16,1-5 21 15,2-2-7-15,4-3-3 16,2-2-10-16,0-1 1 15,-1 2 4-15,0 1-6 16,-2 3 0-16,-1 3 10 0,-1 1-8 16,-2 0 7-1,-1 1-2-15,-3 1 4 0,1 0 4 16,-2-2-4-16,2-1-11 16,2-5 12-16,-1-2-9 15,5-5-5-15,-1-4 4 16,0-1-2-16,-3 1 1 15,-4 2-1 1,-5 0 0-16,-5 2 4 0,0 0-2 16,0 2 1-16,-3 3-3 15,-8 1 2-15,4 4 2 16,1 2-4-16,1-1 0 16,-1-3 0-16,-2-4 0 15,-3-7 0-15,-4-1-1 16,-1 2 1-16,-7-1-2 15,-2 5-1-15,-1 1 0 0,-2 2-1 16,1 3 5-16,0 2-1 16,4 2 0-16,0-1 1 15,2 1-3 1,2 0 2-16,-2-2 0 0,3-1-1 16,0 1 2-16,-1 0-1 15,-4 1 0-15,0 2-1 16,-3 0-1-16,2 0 2 15,2 3 0-15,1 0-4 16,3 0 6-16,0 3-4 16,2-2 0-16,-1 3-8 15,0 2 9-15,0-2-9 16,-2 2-2-16,1-2 10 0,-3 1 1 16,-1 0 1-1,-2-1 0-15,0-2 5 0,-2 0-6 16,0-1 1-16,-1-1 0 15,-4 0-2-15,-2 1 2 16,0 1 0-16,0 1-1 16,3 2 4-16,3 2-6 15,4 0 3-15,6 0-1 16,5 0-6-16,2 0 5 16,1 0 2-16,-5 6 0 15,-2 2 4-15,-5 2-6 16,-4 0 2-16,-2 1 0 15,0-2-6-15,1 1 12 0,1-4-6 16,3-1 0-16,3-1 1 16,5-1-3-16,0 0 2 15,0 0-18-15,-7-2-67 16,-5-1-108-16</inkml:trace>
  <inkml:trace contextRef="#ctx0" brushRef="#br0" timeOffset="181301.89">26757 4280 576 0,'0'0'6'0,"0"0"-3"16,0 0-3-16,0 0 4 0,0 0 11 0,0 0 10 0,0 0 1 0,-3-9-12 0,3 9-13 0,0 0 4 0,0 0-3 0,0 0-1 0,0 0 15 15,0 0-16-15,0 0 2 16,0 0 6-16,0 0-3 16,0 0 5-16,0 0-6 15,0 0-3-15,0 0 8 16,0 0-9-16,0 0 3 15,0 0-3-15,-1 7 0 16,-2 8 0-16,-3 7 0 16,0 2 1-16,2 3-6 15,-2 1 9-15,0 0-4 16,-1 5 0-16,-3 2 2 16,0 5-3-16,-5 2 1 0,0-1 0 15,0-1 0 1,0-3 3-16,5-4-3 0,-2 1 1 15,3 0 0-15,1 2-2 16,0 4 1-16,3 3 0 16,1 3-1-16,-3 0 1 15,1 0 0-15,-2-3 1 16,0 1 2-16,-1-1-3 16,-1 4 0-16,4 5 0 15,0 5-3-15,3-1 4 16,1 3-1-16,1 3 0 15,-1 2 2-15,-1 5-4 16,-3 3 2-16,-2 3 0 16,-1-5 0-16,-2 0 0 0,-2-3 0 15,-1 1 0-15,-2 0 4 16,-2-2-6-16,-3-1 2 16,2-2 0-16,1 1 0 15,1 0 2-15,4 1-2 16,0-1 0-16,-1 3 1 15,2 1-1-15,-3 1-2 16,2 1 2-16,-1 2 2 16,-1-1-2-16,2-3 0 15,-1-2-1-15,4 0 7 16,4 0-12-16,3 1 6 16,2-2 0-16,1-4-2 15,0 0 4-15,0-1-2 16,0-1 0-16,0 0 2 0,0-1-3 15,0-2 1-15,0-2 0 16,0-2-2-16,1 2 2 16,4-2 0-16,-2-1 0 15,1-3 2-15,-4-5-2 16,0-4 0-16,0-4-1 16,0-2-3-16,-4-4 8 15,-2-7-1-15,1-5-3 16,2-8 1-16,3-5-2 15,0-2 1-15,0-1 0 16,0-1 5-16,0 0-4 0,0 0 4 16,0 0 0-1,0 0-2-15,0 0 4 0,0 0-7 16,0 0 0 0,0 0-3-16,0 0 2 0,0 0 1 15,0 0-2-15,5 0 1 16,12 0-3-16,12 0 4 15,7 0 0-15,6 2 3 16,4 2-3-16,5 0 0 16,10 3 1-16,9 0-1 15,1 3 0-15,3 3-1 16,-2 1 1-16,0 1 0 16,7 2 0-16,2 2 0 0,4 2 0 15,4 3 2 1,4 1-7-16,7 4 5 15,9 1 0-15,3 2-1 0,6 0 3 16,1-1-2-16,-1 0 0 16,-5 0 2-1,2 0-4-15,-3-1 2 0,-9 2 0 16,1 2-1-16,-2 0 1 16,1 1 0-16,7 4-1 15,6-5 1-15,3 5 2 16,4 0-2-16,7 1 0 15,3 2 0-15,-3-3 4 16,-2-1-4-16,-3-5 0 16,-7-5 0-16,-2-3-5 0,-1-5 5 15,0-1 0-15,2-2 1 16,5-2 1-16,8 3-2 16,1-2 2-16,2-1 4 15,-6 2-12-15,-13-2 2 16,-11-2 4-16,-9-2 3 15,-6-1 0-15,-4-1-3 16,1 0 0-16,-3-2 0 16,5 0 2-16,1-1-2 15,4-4 0-15,4 3-1 16,-1-1 5-16,7 5-5 16,3 2 1-16,3 4 0 15,5 1-3-15,-8-1 3 16,-4-5 0-16,-7-3 1 15,-10-4 1-15,-2-3-1 0,-8 0-1 16,-5 0 0-16,-5 0-1 16,-6 0 1-16,-8 0 0 15,-4 0 0-15,-4 0 1 16,5 1-1-16,3 1 0 16,5-1 2-16,0 2-7 15,-2-1 4-15,-3-2 1 16,-4 1 5-16,-9-1-4 15,-11 0 0-15,-13 1-1 16,-8 1 0-16,2-2-1 16,-7 0-2-16,0 0 3 15,0 0 5-15,0 0-4 16,0 0 11-16,0 0-4 0,0 0-7 16,0 0 0-16,0-10-1 15,0-14-23 1,-38-15-268-16</inkml:trace>
  <inkml:trace contextRef="#ctx0" brushRef="#br0" timeOffset="183103.75">26816 4175 531 0,'0'0'31'16,"0"0"-27"-16,0 0-4 0,0 0 7 0,0 0-7 0,0 0 0 0,101-39-1 0,-53 29 3 0,7-2-3 0,10 1 1 0,3 0 0 0,4 1 4 0,6 0-4 0,5 3 5 16,6 3-5-16,4 0 4 15,7-1-2-15,9 3-2 16,10-4 0-16,9 2 6 15,14-2-5-15,3 0 0 0,12 1-1 16,5-2 5-16,-6 1-7 16,0 3 2-16,-14 3 0 15,-7 0 1-15,-5 0-1 16,0 11 0-16,1 5-1 16,6 0 6-16,1 1-7 15,0-5 2-15,0-3 0 16,-7-2 5-16,-10-3-4 15,-6 0-1-15,1 3 0 16,-1 1 3-16,3 4-3 16,0-1 0-16,4 1 0 0,1-7-3 15,0-2 4 1,-6-3-1-16,-16 0 1 0,-10 0 3 16,-12-8-3-16,-10-1-1 15,-2 2 0-15,6-2 0 16,5 2 0-16,2 3 0 15,5 1 0 1,2 1 0-16,-1 0-2 0,-1-1 0 16,-6 2 2-16,-12-2 2 15,-5-2-1-15,-6-4 0 16,1-1 0-16,10 1-1 16,8 0 1-16,8 5-1 0,13 2 0 15,17 2 0-15,7 0 0 16,-6 0 0-16,-12 2-2 15,-31-1 4-15,-14-1-3 16,-4 0 1-16,-4 0 0 16,-10 0-1-1,-13 7 1-15,-15 0 0 0,-4 0-1 16,-7 1 3-16,0-4-4 16,0-4 1-16,0 0 1 15,0 0 4-15,0 0-1 16,0-4 4-16,0-1 24 15,0 1-30-15,0 3 3 16,0 1-4-16,0 0-14 16,0 0-83-16</inkml:trace>
  <inkml:trace contextRef="#ctx0" brushRef="#br0" timeOffset="184250.15">27319 4709 593 0,'0'0'44'0,"0"0"-8"0,0 0 32 0,0 0-1 0,0 0-27 0,0 0-6 0,0 0 10 0,-2-41-43 0,2 41-1 0,0 0-5 16,0 14-16-16,-3 9 20 15,0 7-3-15,3 6 4 16,0-1-3-16,0 0 8 0,0 1-5 15,0-3 1 1,0 1 1-16,1-3 4 0,1-4-6 16,-2-3-5-1,0-5-22-15,0-16-179 0</inkml:trace>
  <inkml:trace contextRef="#ctx0" brushRef="#br0" timeOffset="184465.01">27190 4417 614 0,'0'0'15'0,"0"0"-5"0,0 0-10 16,0 0 0-16,0 0-10 15,0 0-24-15,39 1-183 16</inkml:trace>
  <inkml:trace contextRef="#ctx0" brushRef="#br0" timeOffset="184964.21">27635 4720 718 0,'0'0'22'0,"0"0"-22"16,0 0-1-16,0 0-7 16,0 0-2-16,0 0 8 15,16 69 2-15,-13-40 0 16,-1 6 2-16,-2 0 0 15,0 0-3-15,0-1 1 16,0-5 0-16,-5-7 1 0,-1-8 1 16,3-7-1-1,2-6 3-15,1-1-2 16,0 0 11-16,0-1-4 0,0-15 1 16,0-6-7-1,7-3-1-15,8 1-2 0,4 2 2 16,8 1 3-16,2 6-10 15,-4 4 3-15,2 5 2 16,-3 6-4-16,1 0 3 16,2 0-1-16,0 13 2 15,-4 6-5-15,-4 9 3 16,-5 6-8-16,-6 4 10 16,-3 2-1-16,-2-5 1 15,0-4 0-15,-3-7 0 16,1-7 2-16,1-3-2 15,1-4 0-15,5-7-60 0,6-3-311 16</inkml:trace>
  <inkml:trace contextRef="#ctx0" brushRef="#br0" timeOffset="185314.59">28142 5141 587 0,'0'0'42'0,"0"0"-36"15,0 0 24-15,79-82 6 0,-46 51-14 0,1-4-9 0,-5-2-12 0,-5-6 6 0,-2 1-7 0,-1-4 0 0,-2-2 2 0,2-6 1 0,0-4-3 0,-5 0 0 0,-1 8 3 0,-6 11 0 16,-4 14-3-16,-2 10 3 15,-2 10 19-15,1 3-11 16,-2 2-11-16,0 7-5 16,0 25-19-16,0 15 22 15,0 14-3-15,0 4 5 16,0-1 1-16,4-6 4 16,-2-3-5-16,-2-5 0 15,0-4-1-15,-2-13 1 16,-11-16-205-16</inkml:trace>
  <inkml:trace contextRef="#ctx0" brushRef="#br0" timeOffset="185488.65">28176 4795 651 0,'0'0'11'15,"0"0"-11"-15,123-20 1 16,-44 20-1-16,9 0 11 15,-2 9-11-15,-10 7 0 16,-10 2 0-16,-15 1-3 16,-10-3-3-16,-6-6-390 15</inkml:trace>
  <inkml:trace contextRef="#ctx0" brushRef="#br0" timeOffset="186014.5">29319 5000 376 0,'0'0'54'0,"0"0"-10"16,19-83 55-16,-19 58-15 15,-13 6-47-15,-5 3-20 16,0 6-17-16,-2 4-2 15,-2 3 2-15,-4 3-1 16,-7 0 0-16,-5 10 1 0,-3 12 4 16,4 4 2-16,2 7 8 15,7 1-13 1,7 2 4-16,12-3-5 16,9-5 0-16,0-6 1 0,14-5 0 15,21-7 7-15,9-5 8 16,5-5-14-16,-3 0 6 15,-5-15-5-15,-9-3-2 16,-5-4 2-16,-6-2-3 16,-2 1 0-16,-1 0 4 15,-2 5-2-15,-3 7-2 16,-4 4 0-16,-5 5 2 16,-4 2-4-16,0 0-6 15,0 16-18-15,0 10 18 0,0 7 1 16,0 4 7-16,0-1 1 15,0-1-1-15,1-3 7 16,11-4-7-16,5-4 1 16,5-1 13-16,11-3-14 15,10-2-23-15,2-7-200 16</inkml:trace>
  <inkml:trace contextRef="#ctx0" brushRef="#br0" timeOffset="186205.58">29760 5207 600 0,'0'0'22'0,"0"0"-16"0,94-29 9 0,-52 25 5 0,2 1-18 0,0 3-2 0,-6 0 0 0,-5 0-3 0,-7-3-41 0</inkml:trace>
  <inkml:trace contextRef="#ctx0" brushRef="#br0" timeOffset="186349.26">29864 4877 616 0,'0'0'56'0,"0"0"-25"0,0 0 11 16,0 0-20-16,0 0-22 15,0 0-5-15,130-70 4 16,-57 83-5-16,4 7 5 15,-5-3-149-15</inkml:trace>
  <inkml:trace contextRef="#ctx0" brushRef="#br0" timeOffset="186664.04">30850 4802 608 0,'0'0'56'0,"0"0"4"16,0 0-22-16,0 0-38 15,0 0-13-15,0 0 5 16,-60 101 8-16,27-44 0 16,0 2 3-16,-1 0 3 15,2-3 2-15,7-6-3 16,3-5 5-16,10-7-10 15,4-8 2-15,1-10 1 16,6-8-1-16,-1-6-1 16,1-3 2-16,1-2-2 15,0-1 15-15,0 0-6 16,0 0-2-16,0 0 7 0,-2 0-15 16,-2-7-59-16,-9-12-296 15</inkml:trace>
  <inkml:trace contextRef="#ctx0" brushRef="#br0" timeOffset="187430.23">27093 6238 678 0,'0'0'44'0,"0"0"-44"0,0 0-1 0,0 0-3 0,0 0-18 0,0 0 11 0,17 88 5 0,-13-47 6 0,2 2 8 0,-2-1-7 0,3-5 6 0,-3-7-5 15,1-6 1-15,-2-8 4 16,-2-7-4-16,2-3-3 16,0-6 10-16,3 0-10 15,1-24-45-15</inkml:trace>
  <inkml:trace contextRef="#ctx0" brushRef="#br0" timeOffset="187568.97">27430 6057 589 0,'0'0'14'16,"0"0"-14"-16,0 0-3 15,0 0-11-15,0 0-3 16,0 0-93-16,36 77-349 15</inkml:trace>
  <inkml:trace contextRef="#ctx0" brushRef="#br0" timeOffset="188214.67">27532 6320 659 0,'0'0'38'0,"0"0"-6"16,0 0-14-16,0 0-18 15,0 0 0-15,0 0-25 16,0 52 25-16,0-25 0 16,0 0 1-16,0-4-3 15,0-6 4-15,0-8-2 16,0-2 0-16,0-5 1 16,0-1 0-16,0-1 7 15,0 0 0-15,0-3 15 16,7-13-15-16,8-8-7 15,6-5-1-15,5 2 3 16,3 4-3-16,1 3 0 0,-1 8-1 16,-7 9-2-16,-6 3-2 15,-2 0-1-15,-5 2 6 16,1 12-8-16,-1 8 5 16,2 1-1-16,-1 4 3 15,3-1-2-15,1-2 1 16,2-6 2-16,1-4 5 15,2-4-4-15,5-7 5 16,6-3-1-16,4 0 1 16,6-12 2-16,2-10-6 15,0-6 1-15,1-9 2 16,2-5-5-16,-3-8 0 16,-3-6 0-16,-10-5 2 15,-6 0-6-15,-11 8 4 16,-7 10 0-16,-5 15 1 0,0 13 14 15,0 9 18 1,0 6-27-16,-4 0-6 0,-15 20-10 16,-8 12 6-16,-1 12 2 15,2 9-3-15,14 4 5 16,12 2 0-16,0-1 1 16,24-3 3-16,6-4-3 15,1-7 0-15,-5-8-1 0,-5-9 1 16,-11-8-1-1,-7-12-64-15,-3-7-152 16</inkml:trace>
  <inkml:trace contextRef="#ctx0" brushRef="#br0" timeOffset="188443.19">28054 6309 592 0,'0'0'19'0,"0"0"-10"0,0 0-9 0,127-12 1 0,-57 12 0 0,-2 0-1 0,-10 0 0 0,-17 3 3 0,-20-3-1 0,-8 0 2 0,-8 0 8 0,-5 0 38 0,0 0-29 0,0 0-21 0,3 0-2 0,1 0-15 0,8 0-231 16</inkml:trace>
  <inkml:trace contextRef="#ctx0" brushRef="#br0" timeOffset="189015.97">29089 6032 597 0,'0'0'48'0,"0"0"33"16,0 0-15-16,0 0-7 16,0 0-47-16,0 0-12 15,15-25-8-15,-12 49-20 16,2 12 22-16,-3 14 4 16,-2 6 0-16,0 1-6 15,-7-5 13-15,-6-4-5 16,-2-7 0-16,3-8 4 15,0-3-4-15,3-7 0 16,3-6 0-16,3-5 1 16,2-5 0-16,1-2 4 15,0-5 1-15,0 0 3 16,0 0 19-16,7-20-15 0,8-4-11 16,3-1 1-1,3 0 0-15,4 7-4 16,6 4 1-16,7 9-11 0,8 4 11 15,8 1-8-15,1 2 8 16,-1 12 2-16,-11 1-2 16,-13 2-1-16,-14 2 0 15,-13 4-16-15,-3 0 7 16,-13 3-6-16,-18 1 15 16,-5-3 0-16,0-5 2 15,1-5 4-15,4-4 1 0,0-4 0 16,-2-4 16-16,-4-2-15 15,0 0-5-15,1-5 8 16,6-5-7-16,9 2 0 16,6-1-3-16,7 2-23 15,4 0-35-15,4 0-53 16,0-2-73-16</inkml:trace>
  <inkml:trace contextRef="#ctx0" brushRef="#br0" timeOffset="189231.45">29760 6533 650 0,'0'0'59'0,"0"0"-32"0,0 0-8 0,0 0-17 0,99-7 1 0,-52 7-3 0,6 2 0 0,-2 5 0 0,-5-4 0 0,-8-3-16 0,-15 0-274 16</inkml:trace>
  <inkml:trace contextRef="#ctx0" brushRef="#br0" timeOffset="189410.54">29931 6231 538 0,'0'0'58'0,"0"0"-20"16,0 0 0-16,0 0-33 16,0 0-4-16,89-73-1 15,-42 71 0-15,6 2-4 16,-1 0-29-16,-5 0-231 16</inkml:trace>
  <inkml:trace contextRef="#ctx0" brushRef="#br0" timeOffset="189543.24">30402 6145 324 0,'0'0'0'0,"0"0"0"16,0 0-213-16</inkml:trace>
  <inkml:trace contextRef="#ctx0" brushRef="#br0" timeOffset="190213.87">30660 6036 542 0,'0'0'32'0,"0"0"3"0,0 0 0 0,0 0-7 0,0 0 10 0,0 0-6 0,39-30 3 0,-39 30 0 0,0 0-35 0,3 0-2 0,2 15-11 16,2 9 7-16,0 10 2 16,-4 5 2-16,-3 9 2 15,0 7 10-15,-16 5-2 16,-6 2 6-16,-2 2 0 15,-2-1-11-15,3-5 16 16,2-4-18-16,6-8 1 0,3-8 3 16,3-10-2-16,6-11-3 15,3-8 0-15,0-5 6 16,0-4-1-16,0 0 2 16,0 0 7-16,9 0 9 15,6-6-22-15,-3-1 7 16,-2 0-8-16,-7 1 3 15,-3 2-8-15,0-2-40 16,-8-1-211-16</inkml:trace>
  <inkml:trace contextRef="#ctx0" brushRef="#br0" timeOffset="192046.65">28578 7658 556 0,'0'0'13'0,"0"0"-12"0,0 0 3 0,0 0-4 0,0 0-2 0,0 0 2 0,0 0-18 0,6-14 8 0,-5 19 7 0,2-2 6 0,-1-1-2 0,-2-2-1 16,1 0 0-16,-1 0 10 16,0 0 0-16,0 0 5 15,0 0 2-15,0 0-5 16,0 0 4-16,0 0-9 15,0 0-4-15,0 0-1 0,0 0 0 16,0 0-2 0,0 0 4-16,0 0-4 0,0 0 2 15,0 0-2-15,0 0 3 16,0 0-3-16,0 0 0 16,0 0 0-16,0 0 1 15,0 0 0-15,2 0-1 16,-2 0 0-16,0 0 0 15,0 0 7-15,0 0-5 16,1 0 3-16,-1 0 6 16,0 0-7-16,0 0 9 15,0 0 6-15,0 0-8 16,0 0-3-16,0 0-5 16,0 0 0-16,0 0-3 0,0 0-2 15,0 0-1 1,0 0 3-16,0 0 0 0,0 0 8 15,0 0-7 1,4 0 4-16,-2 0 4 0,-1 0-3 16,1-2-2-16,-2 1 16 15,0 1-15-15,0 0 16 16,0 0-15-16,0 0 9 16,0 0-2-16,0 0-13 15,0 0 0-15,0 0-24 0,0 15 17 16,-3 7 4-1,-3 5 6-15,2 6-3 0,1 2 0 16,1-1 0-16,1 0 1 16,-1-4-1-16,1-5 0 15,-2-6 7-15,1-8-7 16,1-5 0-16,-4-6-1 16,-2 0-70-16,-1-13-9 15,2-16-293-15</inkml:trace>
  <inkml:trace contextRef="#ctx0" brushRef="#br0" timeOffset="192233.2">28833 7302 563 0,'0'0'38'0,"0"0"-23"0,0 0 15 0,0 0-23 15,0 0-7-15,0 0-15 0,21 20 5 0,-18 21 3 0,1 6-174 0</inkml:trace>
  <inkml:trace contextRef="#ctx0" brushRef="#br0" timeOffset="192599.87">28873 7747 657 0,'0'0'54'16,"0"0"-54"-16,0 0-30 16,0 0 24-16,-42 86 6 15,29-37 29-15,-2 8-19 16,6 3-6-16,3-2 10 16,1-7-14-16,0-14 0 15,3-18 2-15,-1-9 1 16,2-7 4-16,1-3-3 15,-2 0 46-15,1-21 54 16,-2-20-65-16,0-18-38 16,1-12 5-16,2-7-6 15,0-5 0-15,24-1-1 16,13-7 0-16,15 0-3 16,13 2-8-16,2 8 3 15,-4 14 8-15,-10 18 1 16,-19 23-5-16,-12 16 5 0,-6 10-26 15,-6 9-87-15,-1 18 3 16,-6 10-38-16,-3 4-135 16</inkml:trace>
  <inkml:trace contextRef="#ctx0" brushRef="#br0" timeOffset="192824.94">28709 7711 460 0,'0'0'18'0,"0"0"-10"0,0 0-7 0,110-37 1 0,-63 28-2 0,8 3 0 0,5 5 0 0,4-1 0 0,0 1-1 0,-3-5-301 0</inkml:trace>
  <inkml:trace contextRef="#ctx0" brushRef="#br0" timeOffset="193095.31">29628 7347 553 0,'0'0'37'15,"0"0"3"-15,0 0 5 16,0 0-38-16,0 0-7 15,0 0-32-15,-12 98 32 16,-15-30 49-16,-6 8-2 16,-3-1-15-16,7-2-8 15,8-6 13-15,18-3-29 16,6 4-4-16,39-1 17 16,24 0-13-16,21-6 6 15,11-16-7-15,4-15-5 16,-8-14-4-16,-14-16-20 15,-18-8-118-15,-16-29-318 16</inkml:trace>
  <inkml:trace contextRef="#ctx0" brushRef="#br0" timeOffset="193813.12">30450 7771 501 0,'0'0'12'0,"0"0"47"0,17-83-11 16,-17 57 10-16,0 6 9 0,-3 6-54 0,-6 6 10 0,-5 2-17 0,-4 6-5 0,-7 0-2 0,-14 15-7 0,-5 14 8 0,-5 5-1 16,5 5 2-16,5 2 1 15,9-2-2-15,14-1 0 16,7-8 3-16,7-4 2 15,2-9-5-15,5-6 5 16,14-5 1-16,8-6 11 16,7 0-14-16,7-10 3 0,-1-13 4 15,-1-4-8 1,-3-2 3-16,-2-2-4 0,0 1 1 16,-4 1-4-16,-5 6 2 15,-5 6 0-15,-10 8 2 16,-7 5 0-16,-1 4-4 15,-2 0-1-15,0 0-19 16,0 18 5-16,-12 9-1 16,-5 7 18-16,2 0-5 15,4-1 10-15,2-3-5 16,4 0 2-16,5 0 2 16,0-1 5-16,0-3-7 15,17-3-4-15,5-6 2 16,3-12-148-16,2-5-238 15</inkml:trace>
  <inkml:trace contextRef="#ctx0" brushRef="#br0" timeOffset="194031.16">30787 7760 562 0,'0'0'45'0,"0"0"-42"0,0 0 0 0,127-12-3 0,-72 12 0 0,-1 9-5 0,-2 6 6 0,-8 1-1 0,-10-2 0 0,-16-2-6 0,-9-3-92 0,-9-3-182 16</inkml:trace>
  <inkml:trace contextRef="#ctx0" brushRef="#br0" timeOffset="194235.71">30796 8038 252 0,'0'0'66'16,"0"0"-3"-16,0 0-16 16,0 0 8-16,0 0-31 15,0 0-23-15,70 29 43 0,-13-16-33 16,4-2-8-1,-4-4 6-15,-7-1-7 0,-2-6-4 16,-6 0-252-16</inkml:trace>
  <inkml:trace contextRef="#ctx0" brushRef="#br0" timeOffset="194545.53">31370 7865 296 0,'0'0'196'0,"0"0"-170"0,0 0 3 16,0 0-17-16,98-56-2 16,-58 56-10-16,7 0 3 15,3 1-6-15,-2 9 1 16,-13 1 2-16,-8 1-2 16,-10-1 0-16,-7-2-242 15</inkml:trace>
  <inkml:trace contextRef="#ctx0" brushRef="#br0" timeOffset="194723.59">31396 8161 206 0,'0'0'1'0,"0"0"50"15,0 0 88-15,123 9-58 16,-54-5-72-16,-3-1-4 15,-5-3-3-15,-10 0 2 16,-8-10-8-16,-2-10-25 16</inkml:trace>
  <inkml:trace contextRef="#ctx0" brushRef="#br0" timeOffset="195329.29">32279 7580 536 0,'0'0'2'15,"0"0"29"-15,0 0 49 16,0 0-32-16,0 0-1 16,0 0-47-16,27-28-22 15,-31 62 18-15,-13 8 4 0,2 5 3 16,-1-1 13-1,1 0-4-15,-1-3 4 0,1-3-2 16,-5-2-9-16,-2-3 8 16,-2-2-9-16,0-5 1 15,3-4-1-15,8-6 2 16,5-6-6-16,1-7 2 16,6-3-2-16,1-2 9 15,0 0-5-15,0-6 13 16,8-15 6-16,7-6-20 15,9-4 0-15,0 3-3 16,-1 2 1-16,3 3-7 16,0 7 6-16,0 3 0 15,6 8-2-15,5 5 1 16,8 0 0-16,3 16-1 0,-1 8 0 16,-8 3-2-16,-11 2 4 15,-12 0-6-15,-9 3 6 16,-7 5-10-16,0 2 8 15,-14 1-4-15,-4-2 6 16,-7-4-5-16,-3-2 5 16,-2-3 0-16,-3-9-1 15,-1-9 5-15,1-10-4 16,-4-1 8-16,-2-4-6 16,0-13 9-16,5 0-10 0,7 1 0 15,15 7-1 1,11-1-17-16,1 2-40 15,23-4-96-15,15-2-131 16</inkml:trace>
  <inkml:trace contextRef="#ctx0" brushRef="#br0" timeOffset="195680.55">33220 7593 398 0,'0'0'25'0,"0"0"-20"0,105 22-5 0,-74-6 4 0,-8 2 13 0,-11 7 15 0,-9 7-17 0,-3 10 36 0,-11 7 8 0,-19 8-24 0,-13 5 20 0,-11 4-10 0,-4 6-9 0,-3 2-15 16,1-1-1-16,-2-1-12 15,-2-3-6-15,-1-3 1 16,1-5 2-16,3-10-5 16,3-13 0-16,-3-8-10 15,-5-15-55-15,-5-11-66 16,-1-4-232-16</inkml:trace>
  <inkml:trace contextRef="#ctx0" brushRef="#br0" timeOffset="197644.07">31326 4791 213 0,'0'0'229'0,"0"0"-158"0,0 0 6 0,0 0-4 0,0 0-25 0,0 0 6 0,0 0-18 0,19-24 15 0,-17 24-7 0,-2 0-20 0,0 0-15 16,0 0-9-16,0 0-9 15,0 0 7-15,0 8-16 0,0 12 9 16,0 5 9-16,0 2 0 15,-2-4-1-15,2-7 1 16,0-6 0-16,0-4 6 16,0-3-4-16,0-2-2 15,15-1 11-15,25 0-8 16,20-1 13-16,16-13-16 16,9-7 0-16,3-5 4 15,-1-7-1-15,0-1-3 16,-10-1 3-16,-21 7-2 15,-20 9 2-15,-20 10-3 16,-13 5-1-16,-3 4-10 16,0 0 1-16,-3 13-79 15,-17 15 14-15,-9 7-10 16,-6 0-62-16,-2-1-199 0</inkml:trace>
  <inkml:trace contextRef="#ctx0" brushRef="#br0" timeOffset="198244.79">31629 5700 505 0,'0'0'40'0,"0"0"-9"0,0 0 21 0,0 0-13 0,0 0-22 0,0 0-5 0,9-11-12 0,-9 11-6 0,0 0 1 0,0 4-36 0,-6 15 29 0,-6 9 12 0,-5 6 5 16,4 1 9-16,3-1-1 15,5-7-12-15,5-7 7 16,0-3-3-16,2-6 4 15,15 0 8-15,13-1-10 16,15-3 12-16,21 0-3 16,16-4-15-16,18-3 7 15,10 0-8-15,8-10 0 16,0-9 5-16,-17-6-5 16,-23 3 0-16,-30 2 5 15,-26 3-3-15,-16 3 33 0,-6 4-4 16,0 2-21-1,0 6-6-15,-13 2-4 0,-10 0-22 16,-5 14-39-16,1 6-34 16,2-2-1-16,4-4-92 15</inkml:trace>
  <inkml:trace contextRef="#ctx0" brushRef="#br0" timeOffset="199244.69">31356 8833 729 0,'0'0'9'0,"0"0"-6"0,0 0-3 0,0 0-16 0,0 0 6 0,0 0 4 0,17 68 5 0,-9-33 1 0,0 2 0 0,-2 0 0 0,1-4 0 0,-3 0 0 16,-2-6 10-16,1-9-10 16,-2-12-169-16</inkml:trace>
  <inkml:trace contextRef="#ctx0" brushRef="#br0" timeOffset="199444.71">31737 8763 648 0,'0'0'36'16,"0"0"2"-16,0 0-33 15,0 0-5-15,0 0-20 16,0 0 1-16,2 76 19 16,-4-30 0-16,-8 2 5 15,-3 1-5-15,-7-7-73 16,-2-10-162-16</inkml:trace>
  <inkml:trace contextRef="#ctx0" brushRef="#br0" timeOffset="199713.78">31299 8939 383 0,'0'0'272'0,"0"0"-272"15,0 0-19-15,0 0-1 16,0 0 19-16,-1 87 0 16,11-45-3-16,13-4 1 15,8-7 6-15,15-10-3 16,12-8 21-16,9-12-1 16,7-1-6-16,-7-7-8 15,-6-16-6-15,-11-4 8 0,-5-3-6 16,-5-7-2-16,-4-3-51 15,-6 1-117-15,-8 5-65 16</inkml:trace>
  <inkml:trace contextRef="#ctx0" brushRef="#br0" timeOffset="199980.55">32126 9151 492 0,'0'0'117'15,"0"0"-117"-15,0 0-14 16,0 0-8-16,-9 86 22 16,-8-40 9-16,-1 5 29 15,2 0-17-15,2-1-11 16,0-3-2-1,2 2-3-15,-3-5 5 0,1-2-10 16,1-13-46-16,2-14-305 16</inkml:trace>
  <inkml:trace contextRef="#ctx0" brushRef="#br0" timeOffset="200159.17">31856 9425 664 0,'0'0'7'15,"0"0"-3"-15,137-13-8 16,-69 16 2-16,6 12-5 16,0-2-87-16</inkml:trace>
  <inkml:trace contextRef="#ctx0" brushRef="#br0" timeOffset="200544.28">32460 9379 505 0,'0'0'2'0,"0"0"-2"15,0 0-2-15,0 0 2 16,94 64-2-16,-81-33 2 16,-4 1 2-16,-4 0-1 15,-5-6 6-15,0-2 9 16,0-4-1-16,-17-7 8 16,-1-3 16-16,-3-5-17 15,3-4-6-15,7-1-5 0,8 0 1 16,3 0-2-1,0 0 17-15,4-12 36 0,18-11-57 16,8-6 5-16,11-4-11 16,8 1 2-16,-1 0-8 15,-1 9 6-15,-9 5 0 16,-10 8-2-16,-7 4 0 16,-6 6-77-1,-1 0-99-15,-4 1-113 0</inkml:trace>
  <inkml:trace contextRef="#ctx0" brushRef="#br0" timeOffset="201243.75">32864 9478 435 0,'0'0'126'16,"0"0"-67"-16,0 0 20 16,0 0-16-16,0 0-9 15,0 0-6-15,-4-28-48 16,-2 28-9-16,-5 7 4 15,-4 11-3-15,-2 6 4 16,0 2 4-16,4 0-3 16,7 0 1-16,4-3-5 15,2-2 6-15,0-2-3 16,9-3 8-16,13-2-2 16,7-3 4-16,7-5-5 15,4-6 11-15,-3 0-7 16,-1-11-4-16,-6-14 11 0,-2-7-11 15,-3-3 2 1,0-2-2-16,-2-4 0 16,4 7 3-16,-5 6-3 0,-8 9 1 15,-8 7 1-15,-6 8-3 16,0 4 11-16,0 0-11 16,0 0-7-16,-1 0-2 15,-16 14-3-15,-2 6 12 16,4 1-1-16,3-1 1 15,7-2-3-15,4-4 1 0,1-1-4 16,0 0 3 0,6-1-5-16,22 2 8 0,7-1 10 15,11-3-5 1,6-7-1-16,-4-3 0 0,-1 0-2 16,-8-21 11-16,-11-3-7 15,-2-6-4-15,-10-1 5 16,1 0-6-1,-5 2 6-15,-2 0-7 0,0 4 0 16,-5 5 6-16,-4 6-6 16,-1 5 13-16,0 7 6 15,-4 2-18-15,-20 0-2 16,-13 5-6-16,-8 15 6 16,6 5-2-16,10 8-6 15,15 1 1-15,14 4 5 0,7 4-4 16,34-3 7-1,17 0-2-15,9-7 4 0,3-8 7 16,-6-8-9-16,-11-9-3 16,-7-7-61-16,-12-4-178 15</inkml:trace>
  <inkml:trace contextRef="#ctx0" brushRef="#br0" timeOffset="-189697.64">18882 4700 355 0,'0'0'256'0,"0"0"-249"0,-24-79 12 0,13 58 17 0,1 4-21 0,-4 0 12 0,1 4 0 0,-3 2-15 0,-6 0-9 0,-6 3 0 0,-9-2-2 0,-5 1 0 15,-1 2-1-15,-2 3 0 16,3 1 6-16,2 3-6 16,-3 0 0-16,3 0-1 15,1 6 3-15,2 5-6 16,1 5 4-16,3 2 0 16,-1 8-2-16,-2 6-3 0,-3 4 4 15,-4 4 0-15,-4-1 1 16,-3 2-3-16,-2 0 5 15,-4 1-2-15,4 1 0 16,1-2 3-16,11 0-3 16,10-1 0-1,8 3-3-15,8 0 2 0,8-1-4 16,2-2 3-16,4 2 1 16,0-6 1-16,3 2 0 15,7-1 0-15,2-1 1 16,5 4 2-16,2 1-3 15,8 2 3-15,6 0 0 16,7-2-2-16,2-2-1 16,5-3 0-16,4-4 1 15,9-2 3-15,6-2-3 0,4 0-1 16,0-1 6-16,-1 0-4 16,-1-1-2-16,1-1 0 15,-5-3 1-15,0-2-6 16,-1-3 3-16,-1-6 2 15,-1-1 3-15,2-3-2 16,1-4 5-16,5 0-6 16,1-1 0-16,3 3 1 15,-4-1-1-15,-3 2 0 16,-5-1 2-16,-2 1 1 16,1-3-3-16,-6-3 0 15,-6 0 0-15,-4-12-2 16,-8-13 7-16,-6-13-3 0,-3-7 3 15,-8-4-3-15,-4-1 1 16,-4 2 1-16,-5 3-3 16,2-2 8-16,-2-3-8 15,-3-4 10-15,0-2 2 16,-3-4-10-16,0 1 7 16,-4 1-1-16,-17 2 5 15,-7-2 4-15,-7-3-13 16,-8-2 10-16,-9-5-5 15,-6 0-9-15,-3 2 1 16,3 5-2-16,8 12 6 16,9 11-10-16,9 14 4 0,8 10-4 15,0 12 2 1,-7 2-6-16,-8 16 8 0,-12 11-7 16,-8-5-155-16,-2-8-536 15</inkml:trace>
  <inkml:trace contextRef="#ctx0" brushRef="#br0" timeOffset="-188578.23">19708 6326 383 0,'0'0'21'0,"0"0"64"0,0 0-23 0,0 0-19 0,0-79 7 16,-11 60-9-16,-2 1-4 0,0 4 8 0,-5 3-36 0,-3 2 4 0,-1 5-10 0,-11 4 3 0,-7 0-6 15,-8 0 0-15,-9 1-1 16,-4 9 0-16,-5 6 1 15,2 1-1-15,3 4 1 16,6 6-2-16,7 5 1 16,6 6-5-16,6 5 5 15,5 3-9-15,3 3 10 16,4 2 1-16,3 5 0 16,2 7-1-16,2-2 0 0,5 0 1 15,3 4-2-15,-1 6 1 16,4 3 0-16,1 2 1 15,4-3-1-15,1-6 0 16,0-1-1-16,11-6 3 16,11-5-4-16,6-6 2 15,6-12 0-15,10-7 3 0,9-10-2 16,15-10 5 0,12-7-5-16,14-3 2 0,11 0-2 15,2-16-1-15,-5-7 0 16,-12-6 4-16,-12-6-4 15,-12-7 4 1,-11-2-1-16,-9-8 4 0,-8-1 14 16,-7-5 3-16,-9-3-10 15,-6-5 8-15,-7-4-6 16,-9-1 1-16,0-1-15 16,-7 4 1-16,-21 5 0 15,-12 5 0-15,-16 7-3 16,-12 6 5-16,-10 7-4 15,-10 3 0-15,-2 5-1 16,4 6 0-16,14 5-1 16,16 8-1-16,18 4 2 15,18 3-2-15,9 4 2 0,8 0-1 16,0 0-6-16,-6 4-42 16,0 13 2-16,-1-3-46 15,-2-5-152-15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1:34:18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2863 1141 583 0,'0'0'13'0,"0"0"33"0,0 0 36 0,0 0 13 0,0 0-18 0,0 0-31 0,0 0-19 0,4-24-27 0,-4 24 0 0,0 9-16 0,0 5 12 0,2 3 4 15,2-3 0-15,1-3 0 16,2-2-1-16,-4-5 6 16,6-1-5-16,-3 0 0 15,6-3 3-15,0 0-5 16,0 0 2-16,-2-14-18 15,-2-6 9-15,-8-3-9 16,0-5 11-16,-3-3 4 0,-15 2-2 16,1 6 4-1,-2 6 2-15,7 9 2 16,-3 6 10-16,0 2 22 0,-6 14-20 16,-7 21-15-16,-3 11 0 15,1 6 8-15,10-2-8 16,13 0-8-16,7-4 7 15,9-2 0-15,22-3 1 16,11-11 0-16,13-12 5 16,11-11-10-16,10-7-4 15,6-15-59-15,0-18-25 16,-7-6-23-16,-13-5 13 16,-13-3 47-16,-16 0 56 0,-12 1 5 15,-10-1 25-15,-8 0 30 16,-3 4 31-16,0 7-19 15,-11 7-9-15,-8 8 12 16,-5 7-31-16,3 7 1 16,-3 7-13-16,0 2-29 15,-4 21-3-15,-2 13 0 16,2 7-4-16,7 4 4 16,9-1-5-16,9 0 2 15,3-5-2-15,12-2-3 16,13-5 7-16,8-9 1 15,2-8-1-15,0-13-9 16,-2-4-13-16,-6-12 12 0,-6-18-8 16,-5-2 18-1,-4-8 0-15,-3 1 2 0,-3 3-1 16,-3 8 4-16,-3 9-3 16,0 7 6-16,0 9-4 15,0 3 1-15,0 0-4 16,0 19-11-16,0 20-6 15,0 18 17-15,-3 19 0 16,3 10 0-16,0 9 0 16,6 1 0-16,12-7 0 15,3-13 4-15,1-12-4 16,-4-14 0-16,0-19 0 16,-4-11-2-16,-1-16 0 0,2-4 2 15,10-26 6 1,2-23 2-16,4-17-1 0,-7-13-7 15,-9-13 0-15,-3-14-8 16,-6-7-36-16,-3 2-29 16,-3 13 21-16,0 19 43 15,0 22 9-15,0 17 5 16,0 15 8-16,0 11 10 16,0 10 14-16,0 4-20 15,0 0-17-15,0 8-17 16,0 18-3-16,0 16 15 15,3 8 5-15,0 7 3 0,0-1-3 16,3-5 0 0,3-6 2-16,1-8-1 15,5-11 2-15,8-8-2 16,2-16 1-16,11-2 1 0,4-24-3 16,0-12-25-1,-4-8-5-15,-9-1 14 0,-6-2 15 16,-12 1 2-16,-6 2 2 15,-3 6 13-15,0 11 24 16,0 10 1-16,0 10 34 16,-2 5-28-16,2 2-18 15,-1 0-29-15,-1 9-11 0,-1 17-15 16,-1 9 21 0,2 9 5-16,2-2 3 0,0-3-1 15,5-2 1-15,13-3-3 16,9-6 1-16,13-6-2 15,20-14-36-15,20-8-166 16,10-13-447-16</inkml:trace>
  <inkml:trace contextRef="#ctx0" brushRef="#br0" timeOffset="683.99">4723 901 634 0,'0'0'68'0,"0"0"14"0,-89-53 35 0,56 49-51 0,2 4-15 0,-1 1-29 0,-2 23-17 0,6 13-5 0,-2 8 0 0,0 9 0 0,12 0 1 0,0 2-5 0,12-4 4 16,6-6-4-16,0-6 1 16,6-8 1-16,10-8 1 15,8-11-5-15,2-12-6 16,8-1 10-16,8-22-3 15,1-13-16-15,0-7-6 16,-7-1 9-16,-11-3 12 16,-10 0-3-16,-10 2 9 15,-5 4 3-15,0 10-3 16,-3 10 6-16,-6 10 7 16,3 9-3-16,0 1 7 15,2 0-17-15,-7 16-21 0,-3 16 19 16,-3 7-1-16,3 8 3 15,7-2-2-15,7-3 1 16,0-4 1-16,10-8-3 16,16-7-3-16,9-13 6 15,9-10-6-15,9-9 6 16,10-22-1-16,0-7-28 16,-4-7-27-16,-9-6 25 15,-12-1 17-15,-12-5 3 0,-8 7 2 16,-15 7 9-1,-3 12 3-15,-5 12 2 0,-17 9 25 16,1 10 0 0,-8 0-23-16,-2 12 15 0,-3 16-18 15,1 11 6-15,14 0-4 16,11 6-6-16,8 2-3 16,18-2-1-16,18-2 4 15,7-1 0-15,2-7 0 16,-6-1 0-16,-1-6 0 15,-11-6 3-15,-12-6-2 16,-9-8-1-16,-6-5 2 16,-9 1 18-16,-25 1 1 15,-15 0-21-15,-2 1-12 16,8-3-65-16,22-3-109 0</inkml:trace>
  <inkml:trace contextRef="#ctx0" brushRef="#br0" timeOffset="1051.12">5208 1362 189 0,'0'0'564'0,"0"0"-530"0,0 0 15 0,0 0-31 0,49-93-6 0,-19 58-12 0,3-3 0 0,1-5-1 0,-1-7 5 0,0-7-4 0,-6-4 1 16,-11-4 1-16,-4-4 4 0,-12 1-6 16,0 2 0-1,-2 7 0-15,-15 9 3 0,-4 13 2 16,0 13 8-16,0 10 0 16,9 10 12-16,0 4-1 15,0 15-24-15,0 28 0 16,-1 16-11-16,7 12 11 15,6 3-4-15,0-3 0 16,15-2 4-16,9-4 1 16,4-5 3-16,3-4 0 15,2-8-4-15,5-12 0 16,-7-15-1-16,-3-17-171 16</inkml:trace>
  <inkml:trace contextRef="#ctx0" brushRef="#br0" timeOffset="2200.14">5014 1415 247 0,'0'0'21'0,"0"0"-7"16,0 0 9-16,0 0 25 0,0 0 6 0,0 0-21 0,0 1-5 0,0-1 19 0,0 0-1 0,0 0-26 0,0 0-16 0,0 0 3 0,0 0 2 15,0 0-2-15,0 0 3 16,0 0-4-16,0 0 9 16,0 0 17-16,0 0 0 15,0 0-12-15,0 0-13 0,0 0-6 16,0 0-2 0,0 0-20-16,0-1-161 0</inkml:trace>
  <inkml:trace contextRef="#ctx0" brushRef="#br0" timeOffset="2799.98">6460 721 804 0,'0'0'59'0,"0"0"-19"0,0 0 34 0,0 0-73 0,0 0 2 0,0 0-3 0,119-68 0 0,-31 58 1 0,6 7-2 0,-10 3 1 0,-20 3-6 0,-20 19-92 0,-28 4-134 16,-16 5-232-16</inkml:trace>
  <inkml:trace contextRef="#ctx0" brushRef="#br0" timeOffset="2950.31">6640 975 644 0,'0'0'154'0,"0"0"-154"15,87-52 2-15,-17 25-2 16,8 0 0-16,2 0-6 0,-5-4-10 16,-16-4-413-16</inkml:trace>
  <inkml:trace contextRef="#ctx0" brushRef="#br0" timeOffset="3134.38">7066 369 736 0,'0'0'92'0,"0"0"-92"16,143 29-7-16,-60 13 0 15,-2 19 5-15,-8 14-1 16,-21 9 3-16,-25 7 3 15,-27 2-3-15,-36-2 0 0,-42-7-3 16,-23-18-211 0</inkml:trace>
  <inkml:trace contextRef="#ctx0" brushRef="#br0" timeOffset="4349.95">8631 828 694 0,'0'0'53'0,"0"0"-9"0,0 0 47 0,0 0-33 0,0 0-11 0,0 0-21 0,-69 17-24 0,31 15 7 0,4 7-4 0,7 0-4 0,13 1-1 15,6 0 1-15,8 3-2 16,12-4-1-16,18-3 2 16,16-8 4-16,11-7-4 15,7-11 0 1,3-10-3-16,0 0-47 0,-4-9-26 16,-8-10-25-16,-9-4 13 15,-19-3 48-15,-12-1 35 0,-15-2 5 16,0 1 9-1,0 7 22-15,-11 6 37 0,1 8 14 16,4 4-22-16,0 3-16 16,-3 1-33-16,-6 17-5 15,-1 7-6-15,-2 7 3 16,9-3-3-16,7-1-3 16,2-1 0-16,5-1 0 15,22-4 2-15,13-2 1 16,9-6 5-16,4-8-3 15,-7-6-1-15,-12 0-1 0,-16-14-15 16,-12-8 8-16,-6-3 7 16,-7-4 1-16,-19 0 6 15,-8 4-6 1,0 5 6-16,-1 7 7 0,9 6-11 16,6 7-3-16,7 0 0 15,8 16-20-15,5 5-73 16,9-4-216-16</inkml:trace>
  <inkml:trace contextRef="#ctx0" brushRef="#br0" timeOffset="4848.46">9287 1068 916 0,'0'0'15'0,"0"0"58"0,0 0-6 0,0 0-67 0,0 0-5 0,0 0-11 0,9 44 5 0,13-2 11 0,-2 3 4 0,-3-3-1 0,-4-2-3 0,-6-9 0 16,0-7 2-16,-5-13-3 16,-1-5 5-16,1-6-4 15,2 0 8-15,5-17-6 16,9-14-2-16,6-10-27 15,2-4 15-15,2-4 8 16,0-1 1-16,-4 1-2 0,0 5 4 16,-6 9 0-16,3 9 1 15,-5 11 0-15,-1 5-4 16,-3 6 3-16,1 4-10 16,-1 0-3-16,5 8 11 15,5 13-3-15,2 9 6 16,4 4-3-16,5 4 7 15,7-1-10-15,7-2 6 16,9-3 0-16,7-8 8 16,-2-10-8-16,-4-8 8 15,-11-6-8-15,-7-10 0 16,-12-15-28-16,-9-11-61 16,-9-6 20-16,-6-7 28 15,-3-3 7-15,0-5-79 0,-3-4-163 16</inkml:trace>
  <inkml:trace contextRef="#ctx0" brushRef="#br0" timeOffset="5321.39">9967 1000 675 0,'0'0'61'0,"0"0"-61"0,0 0-4 0,0 0 4 0,0 0 2 0,0 0 4 0,70 26 14 0,-23-26-11 0,5-6 1 0,3-6-3 0,-10-3-6 0,-7 0 3 15,-15-3-2-15,-13-1-2 16,-10-3 12-16,-4-4-11 15,-22-1-1-15,-5 3 5 16,-2 3-4-16,5 4 4 16,6 4-3-16,4 6 21 15,7 4 10-15,-2 3-15 16,-3 0-5-16,-8 16-13 16,-6 10 2-16,0 4 1 0,2 4 1 15,5 5-2-15,7-2-1 16,8 5-1-16,8-3 0 15,0-1-3-15,26-5 3 16,11-7-2-16,8-9 5 16,10-8-2-1,5-9 9-15,4 0-7 0,0-13-1 16,-3-10-2-16,-7-5-42 16,-11-4-59-16,-14-6-112 15</inkml:trace>
  <inkml:trace contextRef="#ctx0" brushRef="#br0" timeOffset="5947.46">10228 1151 211 0,'0'0'75'0,"0"0"49"0,0 0 40 0,0 0-88 0,0 0-11 0,0 0-16 0,85-80 14 0,-76 46-33 0,-1-3-3 0,-8-4-5 0,0-2-15 15,0-7 2-15,0-1-9 0,0-2 0 16,-9-2 2-16,-3 1-2 16,-1 3 2-1,-1 11-2-15,1 10 1 0,2 10 3 16,4 11-4-16,1 5 0 16,0 4-2-16,3 0 2 15,-5 13-12-15,-4 22 2 16,-4 16 8-16,1 16 0 15,5 6-1-15,7 4 3 16,3 5 2-16,0-1-1 16,13-4 1-16,10-4 0 15,5-5 1-15,5-8-2 16,1-10 0-16,0-11-1 16,-4-15 0-16,-7-16-119 0,-9-8-187 15</inkml:trace>
  <inkml:trace contextRef="#ctx0" brushRef="#br0" timeOffset="7051.46">10180 1045 754 0,'0'0'41'0,"0"0"-38"15,0 0-3-15,86-47 5 16,-42 35 1-16,3 1-3 15,-1 1-3-15,-4 1 4 0,-2 1-4 16,0 1 0 0,-4-1 1-16,-5 1 1 0,-5 0-1 15,-8-1-1-15,-4 1 0 16,-4 0 2-16,-4 0 0 16,-2 0 4-16,-1 0 2 15,-3-2-6-15,0 1 41 16,0-2-18-16,0 1-15 15,0-3 1-15,-10 2-2 16,-3-1 7-16,-3 2-10 16,-5 5-3-16,-6 1 6 0,-4 3-9 15,-2 0 1 1,2 12 5-16,1 8-6 16,5 8 7-16,4 5-7 15,9 6 0-15,6 1-2 16,6 2-3-16,4-1 4 0,23-2-4 15,10-8 6-15,10-7-1 16,8-10 3-16,5-11-3 16,-1-3-30-16,1-7-70 15,-8-15-37-15,-10-3-22 16,-9-7 9-16,-14-4 101 16,-11-3 49-16,-5-1 84 15,-3 3 25-15,0 5-16 16,0 10 23-16,0 8-14 15,0 8-39-15,0 5-1 0,0 1-16 16,0 0-45-16,0 4-1 16,0 17-26-16,0 9 26 15,0 5-1-15,0 3 2 16,0 0 3-16,7-3-4 16,2-4 0-16,-2-5 4 15,-2-9-4-15,3-9 0 16,-4-4 3-16,-1-4-1 15,7 0-2-15,7-7 0 16,13-14 2-16,6-8-4 16,4-5-12-16,-6 0-2 15,2-2 2-15,-6 6 6 16,-5 6 8-16,-4 8 0 16,-3 7-2-16,-9 8-1 15,3 1 1-15,-5 0-7 0,-1 1 7 16,0 15-7-16,4 7 9 15,3 3 0-15,4 4 0 16,6-1 0-16,7-4 0 16,5-6 0-1,1-7 3-15,3-9-3 0,1-3 2 16,0-6-2-16,-1-14 5 16,-6-7-9-16,-6-4 4 15,-6-6-2-15,-3-3 1 16,-2-7 2-16,-1-5-1 15,0-9 0-15,-3-4 3 16,0-3-4-16,-7 7 1 16,-3 7 0-16,-2 14 1 0,0 13 3 15,-2 12 3-15,-3 8 11 16,2 7-5 0,0 0-13-16,-3 7 0 0,-2 21-28 15,-3 15 23-15,-1 12 5 16,-3 6 5-16,12 3-5 15,0 0 1-15,3-2 9 16,3-3-7-16,16-4-3 16,6-7 3-16,7-10 0 15,-2-11-6-15,1-13-60 16,-4-14-126-16,-9-3-189 16</inkml:trace>
  <inkml:trace contextRef="#ctx0" brushRef="#br0" timeOffset="7299.13">11591 853 776 0,'0'0'67'0,"0"0"23"0,0 0-71 0,0 0-7 0,91-28 3 0,-11 20 7 0,9 2-22 16,-11 0 3-16,-18 2-3 0,-20 1 4 0,-22 0-5 0,-10 2 3 0,-7 1-2 0,-1-1 30 15,0-1-10-15,0 1 23 16,-10-1-31-16,-6 2-12 16,-7 0-69-1,-6 0-74-15,-5 2-130 0</inkml:trace>
  <inkml:trace contextRef="#ctx0" brushRef="#br0" timeOffset="8782.5">4340 2753 719 0,'0'0'35'0,"0"0"30"0,0 0 27 0,0 0-28 0,0 0-9 0,0 0-42 0,0-41-13 0,0 59-26 0,4 15 7 0,8 12 18 0,3 7 2 0,4 2-2 16,-5-5 5-16,-2-1-2 0,-2-9 1 15,-4-6-3-15,0-7 0 16,-1-10-16-16,1-11-166 16,-1-5-313-16</inkml:trace>
  <inkml:trace contextRef="#ctx0" brushRef="#br0" timeOffset="8930.67">4529 2461 784 0,'0'0'0'16,"0"0"-3"-16,0 0-40 15,0 0-6-15,36 83-16 0,-23-28-297 16</inkml:trace>
  <inkml:trace contextRef="#ctx0" brushRef="#br0" timeOffset="9302.04">4801 2875 745 0,'0'0'124'0,"0"0"-124"16,0 0 44-16,0 0-44 16,0 0-10-16,0 0-2 15,73 77 9-15,-37-24 3 0,-1 4 3 16,-5-3-3-16,-9-10 1 15,-8-9-1 1,-10-11 2-16,-3-9 1 0,0-8-3 16,0-6 8-16,-3-1 7 15,-14-4 43-15,-9-20-40 16,-5-8-18-16,0-12-2 16,1-11 2-16,6-11 0 15,6-13-2-15,5-11 2 16,10-11 0-16,3 1 0 15,11 5-2-15,16 18 2 16,3 22-6-16,6 21 3 16,-2 15 1-16,1 16-5 15,-4 3-25-15,-1 16-58 16,-11 16-70-16,-11 7-111 16</inkml:trace>
  <inkml:trace contextRef="#ctx0" brushRef="#br0" timeOffset="9514.61">4650 3055 164 0,'0'0'738'16,"0"0"-738"-16,0 0 3 15,0 0-3-15,88-55 0 16,-18 32 0-16,6 2-4 0,2 3 4 15,-6 2-2-15,-4 2-93 16,-14-2-163-16</inkml:trace>
  <inkml:trace contextRef="#ctx0" brushRef="#br0" timeOffset="11097.93">5987 2081 755 0,'0'0'12'0,"0"0"-11"0,0 0-1 0,0 0 0 0,-100 52-1 0,78 12 1 0,8 13 0 0,11 11 12 0,3 11-6 0,9 7 9 0,13 0-1 0,7-4-1 0,5-4 5 15,6-8-10 1,8-3 1-16,7-7 0 0,8-14-7 16,7-17-1-16,8-15 4 15,7-19-5-15,3-15-86 16,-5-19-406-16</inkml:trace>
  <inkml:trace contextRef="#ctx0" brushRef="#br0" timeOffset="11663.47">6855 2087 610 0,'0'0'34'0,"0"0"18"0,0 0 7 0,-100-24-36 0,69 37-22 0,1 14 0 0,0 9-1 0,11 2 0 0,7 2 4 0,9 0-4 0,3 1 0 0,0 2-3 0,18-1 6 16,5-1-6-16,3 1 5 16,1 4-2-16,-2-1 0 0,-6-4 3 15,-8-8-2-15,-5-11 0 16,-6-11 0-1,0-5 7-15,-15-3 28 0,-13-3 25 16,-11 0-44-16,-3-2-16 16,9-16-1-16,15-8-52 15,18-5-145-15</inkml:trace>
  <inkml:trace contextRef="#ctx0" brushRef="#br0" timeOffset="11933.33">7131 2229 814 0,'0'0'16'15,"0"0"40"-15,0 0-26 16,0 0-30-16,0 0-5 16,0 0-15-16,30 57 20 15,-14-20 1-15,-1-1 3 16,2 5 3-16,0 3-7 15,-3 1 7-15,2 0 7 16,-5-2-10-16,-5-10-3 16,-3-6 8-16,0-6-8 15,-3-8 0-15,0-4-1 0,0-9-164 16,0-15-285 0</inkml:trace>
  <inkml:trace contextRef="#ctx0" brushRef="#br0" timeOffset="12114.95">7401 1855 771 0,'0'0'58'0,"0"0"-50"15,0 0-7-15,0 0-1 16,0 0-22-16,0 0 8 15,7 81-64-15,-5-37-271 16</inkml:trace>
  <inkml:trace contextRef="#ctx0" brushRef="#br0" timeOffset="12315.5">7558 2530 805 0,'0'0'64'0,"0"0"-39"16,0 0 54-16,0 0-37 15,0 0-27-15,0 0-15 0,-3-51-9 16,3 51-88-16,0 0-245 16</inkml:trace>
  <inkml:trace contextRef="#ctx0" brushRef="#br0" timeOffset="12813.95">7923 2339 795 0,'0'0'36'0,"0"0"38"16,0 0-10-16,0 0-55 0,0 0-9 15,0 0-19 1,5 16 12-16,5 2 1 0,4 3 6 16,3-2 0-16,5-5 8 15,-2-4-5-15,3-6-3 16,2-4 5-16,2 0-3 16,-3-9 6-16,1-9-8 15,-4-3 0-15,-7-5-1 16,-8-2-9-16,-6-1 10 15,0-3-1-15,-9 3-6 16,-11 2 3-16,-4 7 4 16,0 6-1-16,2 7 1 15,1 7-16-15,-3 0 10 16,-4 13 0-16,-7 12 6 16,4 7 1-16,4 4-1 0,8 4-2 15,10-1-1-15,9 2 4 16,0-2-1-16,11-2 0 15,20-3 2-15,13-7-3 16,13-10 2-16,7-10-2 16,2-7-4-16,6-6-89 15,-5-17-11-15,3-6-2 16,-3-5-40-16,-4-5-219 16</inkml:trace>
  <inkml:trace contextRef="#ctx0" brushRef="#br0" timeOffset="13631.11">8648 2149 292 0,'0'0'100'0,"-19"-72"16"0,-6 51-7 16,-8 9-36-16,0 11-38 0,-7 1-14 0,-2 10-18 0,0 18-3 0,6 7 4 0,11 6-3 0,10 3-1 0,9-1-6 0,6-3 4 15,1-3 1-15,18-5 0 16,9-8 1-16,3-8-2 15,4-10 1-15,-1-6 1 16,-1 0 0-16,-3-19 4 16,-7-4-2-16,-6-2 1 15,-7-1 5-15,-8 4-2 16,-1 7 17-16,-1 8 6 0,0 5-5 16,0 2-24-1,0 4-1-15,0 23-22 0,-9 13 20 16,0 13 3-1,-1 9-1-15,7 11 1 0,3 6 0 16,0 1-1-16,3-4 4 16,16-10-3-16,-1-15 0 15,0-14 0-15,1-16-4 16,-8-11 4-16,4-10 0 16,7-3 3-16,5-19 15 15,10-12-1-15,-2-7-8 16,-2-10-9-16,-2-10 11 0,3-13-11 15,0-10 0-15,-1 0-3 16,-3 2 6-16,-5 13-3 16,-10 13 0-16,-7 15 3 15,-5 9 5-15,-3 11 1 16,0 7 20-16,0 4-6 16,0 7 3-16,0 3-12 15,0 0-14-15,0 0-11 16,-3 9 6-16,-3 19-20 15,-5 15 25-15,1 11 6 16,3 3-6-16,5-1 0 16,2-4 0-16,0-6 1 15,16-11-5-15,2-8 4 16,0-13-2-16,3-10 1 16,3-4 2-16,6-7 4 0,4-17-5 15,-2-10-8-15,-9-3 6 16,-5-4 3-16,-10-2-1 15,-4-5 4-15,1-2-2 16,1 8-2-16,1 10 7 16,-4 13-6-16,0 12 15 15,-3 6-16-15,0 1-4 16,0 0 0-16,3 7-13 16,3 14 14-16,7 9 0 15,2 5 6-15,6 3-3 0,7-2 1 16,10-3 0-1,8-9-1-15,8-10-32 16,1-12-139-16,8-2-146 16</inkml:trace>
  <inkml:trace contextRef="#ctx0" brushRef="#br0" timeOffset="14246.8">9836 2215 544 0,'0'0'29'0,"0"0"1"0,-39-90 30 0,29 80 16 0,-2 8-14 0,1 2-42 0,-8 12-17 0,-7 16-3 0,-3 10 0 0,-1 8 1 0,3 1-1 0,9 3 3 0,6-4-3 0,9-3 0 0,3-5-2 16,5-10-3 0,13-10 5-16,6-11-10 0,4-7 10 15,5-7-1 1,4-17 1-16,3-4-33 15,-7-3-12-15,-9 0 30 16,-9 0 13-16,-9-1 2 0,-5 0 4 16,-1 4 18-16,0 7-10 15,0 9 10-15,-1 4 14 16,-2 8 9-16,3 0-45 16,-2 0-3-16,-1 15-15 15,0 11 7-15,2 8 11 16,1 4-2-16,0 2 4 0,15-6-4 15,9-8 2-15,-2-6-2 16,-1-10 1-16,0-10 2 16,7 0 4-16,10-19 3 15,6-8-6-15,1-9 0 16,-5-6-2 0,-7-5 0-16,-9-2-3 0,-8-4-5 15,-10 0 8-15,-6-2-4 16,0 4 8-16,-13 9-4 15,0 14 4-15,2 14 4 16,6 12 9-16,-2 2-17 16,-5 14-20-16,-3 14 15 15,-3 12 5-15,6 6-2 16,4 5 2-16,8 3 0 16,0 1 1-16,1-1 4 0,18-5-5 15,5-7 2 1,6-10-1-16,6-13-2 0,6-12-2 15,5-7-98-15,1-3-204 16</inkml:trace>
  <inkml:trace contextRef="#ctx0" brushRef="#br0" timeOffset="14514.69">10527 2026 561 0,'0'0'32'0,"0"0"-31"0,0 0 4 0,0 0 14 0,0 0 11 0,-26 102-16 0,40-61-13 0,17 2 1 0,8 5-2 0,0 0 2 0,-3-3 5 0,-10-5-4 0,-12-9 4 0,-5-9-5 15,-9-6 4-15,-2-5 16 16,-23-5 36-16,-10-5-9 15,-11-1-30-15,1 0-19 16,4-5-35-16,15-11-181 16</inkml:trace>
  <inkml:trace contextRef="#ctx0" brushRef="#br0" timeOffset="14896.88">11135 1821 585 0,'0'0'184'16,"0"0"-120"-16,0 0 25 0,0 0-30 16,0 0-58-16,-96 61-1 15,68 3 5-15,11 10 1 16,12 7-5-16,5-1 6 16,0-4-6-16,14-6 13 15,2-10-8-15,4-10-1 16,2-9 6-16,6-9-11 15,8-7 7-15,12-9-2 16,10-12-5-16,9-4-11 16,-1-13-219-16</inkml:trace>
  <inkml:trace contextRef="#ctx0" brushRef="#br0" timeOffset="15228.77">11550 1896 656 0,'0'0'10'15,"0"0"-7"-15,90-44-2 16,-50 44 2-16,2 0 2 16,-5 5-5-16,-4 13 2 15,-8 5-2-15,-8 6-5 16,-11 7 5-16,-6 3 10 15,0 3 39-15,-21 2 9 0,-6-1-6 16,2-7-22-16,1-5-6 16,9-7-13-16,7-5-10 15,4-8 1-15,4-4-2 16,0-2 4-16,18-5-2 16,15 0-2-16,16 0 9 15,12-5 0-15,4-12-9 16,-5-8-29-16,-9-12-269 15</inkml:trace>
  <inkml:trace contextRef="#ctx0" brushRef="#br0" timeOffset="15462.3">12234 1635 628 0,'0'0'124'0,"0"0"-107"16,0 0-17-16,98-15 0 15,-50 37 9-15,7 13-7 16,0 16 14-16,-6 12 17 16,-13 6 6-16,-15 7 2 15,-16 3-4-15,-5 2-11 16,-33 4 0-16,-19 1-21 16,-17-2 0-16,-16-1-3 15,-2-7-2-15,-1-17-185 16</inkml:trace>
  <inkml:trace contextRef="#ctx0" brushRef="#br0" timeOffset="16608.87">11507 1984 558 0,'0'0'99'0,"0"0"-84"0,0 0 80 0,0 0-35 0,0 0-3 0,0 0-9 0,0-37-10 0,0 36-14 0,0 1 22 0,-3 0-22 0,-4 0-17 15,-9 7-7-15,-6 11-9 16,-3 6 7-16,4 4 2 16,6-2-5-16,9 2 3 0,6 1-7 15,0 3 6-15,0 0 3 16,11 2 0-16,3-1 4 15,-2-4-4-15,-1-4 0 16,-2-3 1-16,-5-8-1 16,-2-4 0-16,-2-6 2 15,0-1 1-15,0-1 2 16,-6 4-3-16,-18 2-2 16,-9 4 14-16,0-1-8 15,6-1-5-15,14 1-1 16,13 1-23-16,13-7-91 15,32-5-142-15</inkml:trace>
  <inkml:trace contextRef="#ctx0" brushRef="#br0" timeOffset="17129.2">12499 1342 737 0,'0'0'21'0,"0"0"-15"0,0 0-6 0,0 0-2 0,124-55 2 0,-48 90 0 0,9 30 1 0,0 25 7 0,-6 22 2 0,-6 16-2 0,-12 10 23 0,-7 10 14 15,-15 9-4-15,-18 7-6 16,-18 4-14-16,-12-10-12 16,-30-19-2-16,-19-26-6 15,-9-30 7-15,-7-20-8 16,3-21 4-16,8-18-4 15,12-14-11-15,11-10-80 16,19-27-180-16</inkml:trace>
  <inkml:trace contextRef="#ctx0" brushRef="#br0" timeOffset="17379.18">13620 1659 776 0,'0'0'0'16,"158"-26"2"-16,-72 23-3 15,-4 3 1-15,-6 3 0 0,-7 19-2 16,-7 10 2-1,-12 9-8-15,-16 6-128 16,-13-2-391-16</inkml:trace>
  <inkml:trace contextRef="#ctx0" brushRef="#br0" timeOffset="17562.91">13660 2310 798 0,'0'0'41'16,"106"-24"-36"-16,-18 2-4 16,9 0-1-16,3-2 1 0,-2 1 3 15,3-6-8 1,-5-9-9-16,-7-14-480 16</inkml:trace>
  <inkml:trace contextRef="#ctx0" brushRef="#br0" timeOffset="17795.41">14397 1439 707 0,'0'0'14'0,"0"0"-14"16,0 0-5-16,94 61 5 15,-48-2 5-15,-4 20 10 16,-7 20 16-16,-15 11 13 15,-14 11-8-15,-6 3 16 16,-12 1-33-16,-28 2-8 0,-20 0 1 16,-17-9-7-16,-11-13-5 15,-3-29-66-15,4-31-267 16</inkml:trace>
  <inkml:trace contextRef="#ctx0" brushRef="#br0" timeOffset="18694.14">15517 1551 899 0,'0'0'71'0,"0"0"-51"16,0 0 0-16,0 0-20 0,0 0-28 0,6 72 17 0,5-3 11 0,5 11 3 0,-2 2-2 0,-3-2 3 0,-5-5 0 0,-6-10-2 15,0-11 2-15,0-12-4 16,-4-14-65-16,-9-17-127 16,1-11-151-16</inkml:trace>
  <inkml:trace contextRef="#ctx0" brushRef="#br0" timeOffset="18878.73">15289 1463 758 0,'32'-75'23'16,"9"20"7"-16,5 18 14 16,7 19-24-16,2 13-14 15,3 5-6-15,1 15 0 0,-8 22 0 16,-5 14-6-16,-16 7-77 15,-13 0-289 1</inkml:trace>
  <inkml:trace contextRef="#ctx0" brushRef="#br0" timeOffset="19210.54">15633 1837 721 0,'0'0'115'0,"0"0"-114"16,99-86 8-16,-59 76 22 16,1 8-20-16,-1 2-11 0,0 23-7 15,-1 13 4 1,-2 10-1-16,-6 6 3 0,-9 2 0 16,-6-6 2-1,-13-9 3-15,-3-10-1 0,-6-14-3 16,-15-8 18-16,2-7 1 15,4 0-7-15,7-15 7 16,8-12-11 0,0-9-6-16,14-4-2 0,17-9 0 15,10-2 2-15,6-9-2 16,0 2-1-16,2 5 0 16,-2 9-33-16,-6 17-136 15,-9 16-135-15</inkml:trace>
  <inkml:trace contextRef="#ctx0" brushRef="#br0" timeOffset="20060.8">16408 1713 251 0,'0'0'459'16,"0"0"-415"-16,0 0 22 16,0 0 31-16,0 0-27 15,0 0-47-15,3-8-23 16,-3 23-13-16,0 14 8 15,-6 15 5-15,-1 5 15 16,5 5 3-16,2-2-14 16,0-5-3-16,15-5 6 15,2-8-7-15,3-9 2 16,7-6 9-16,6-9-9 16,9-7 7-16,7-3-9 0,0-3-28 15,-4-19-36 1,-11-7 7-16,-7-10 4 0,-9-8 44 15,-8-5 5-15,-4-3 4 16,-4 1 4-16,-2 10-3 16,0 12 27-16,0 11 31 15,0 10-2-15,-2 8 8 16,1 3-29-16,1 0-36 16,-2 1-5-16,1 20-21 15,1 12 14-15,0 9 10 16,0 2 4-16,0 1 1 15,6-6-3-15,9-4 3 0,0-8 0 16,2-8 0 0,3-9-3-16,13-6-13 0,10-4-60 15,5 0 2-15,4-16-15 16,-13-8 65-16,-9-8 15 16,-9-9 6-16,-9-5 6 15,-2-4-4-15,-3 5 5 16,-2 9 18-16,-2 14 3 15,-3 12 44-15,0 8-35 16,0 2-18-16,0 0-19 16,0 4-5-16,0 15-23 15,0 9 28-15,0 7 0 16,0-2 2-16,0-2-2 0,5-5 1 16,12-6 0-16,7-8 1 15,7-8 0-15,10-4 12 16,5-4-4-16,0-17-5 15,-5-6 3-15,-8-8-6 16,-13-7 7-16,-12-7-8 16,-8-1 0-16,-6 2-2 15,-24 8 3-15,-12 11-5 16,-13 14-1-16,-8 15-2 16,-1 3 5-16,6 27 2 15,14 12 0-15,16 9-1 16,18 8 0-16,10 4-1 15,28 2 0-15,27-4 2 0,19 2 0 16,17-7-1-16,10-2 0 16,0-6 5-16,-10-9-2 15,-19-8-3-15,-24-12-15 16,-30-14-153-16,-18-5-379 16</inkml:trace>
  <inkml:trace contextRef="#ctx0" brushRef="#br0" timeOffset="20295.93">16332 2466 667 0,'0'0'73'0,"0"0"-73"0,0 0 0 0,94 14 14 0,18-12 88 0,40-2-18 0,21 0-53 0,-4 0-25 0,-13-6 8 0,-27-1-14 0,-28 0 1 0,-31 1-1 16,-27 3 1-16,-23-1-2 15,-20 0-62-15,-20-4-207 16</inkml:trace>
  <inkml:trace contextRef="#ctx0" brushRef="#br0" timeOffset="23327.55">6836 2985 111 0,'0'0'225'0,"0"0"-171"0,0 0-28 0,0 0 23 0,0 0 7 0,0 0-17 16,0 0-13-16,-2 0 11 0,2 0-2 0,0 0-9 0,0 0-20 0,0 0-6 0,17-1-3 0,8-8 1 16,8 1 4-16,4 0-1 15,-4 1-1-15,-5 1 0 16,-5 1 0-16,-7 0 1 16,-4 3 4-16,-4-1 1 15,-4 1-5-15,-3 1 27 16,1 1 0-16,-2 0-7 15,0 0 4-15,0 0-15 16,0 0 10-16,0 0-14 16,0 0 1-16,0 0 2 15,0 0-7-15,0 0 5 16,0 0-6-16,0 0-1 0,0 0-3 16,-3 3-114-1,-4-2-200-15</inkml:trace>
  <inkml:trace contextRef="#ctx0" brushRef="#br0" timeOffset="33091.01">2394 4841 558 0,'0'0'74'0,"0"0"-41"0,0 0 71 0,18-76-3 0,-18 66-41 0,-18 3-34 0,-15 7 2 0,-14 0-28 0,-13 3 1 0,0 15 3 0,8 6-2 16,9 1 3-16,10 4-5 16,12-1 1-1,3 3-2-15,12 2-1 0,3 2-9 16,3 1 10-16,9 2 0 16,18 1 0-16,6 0 0 15,3 1 0-15,-2-1 1 16,2 1 0-16,-11-2 0 15,-9 0-3-15,-11-6 7 16,-5-2-3-16,-15-7 0 16,-21-6-1-16,-10-6 15 0,-8-4-15 15,1-6 2-15,8-1 4 16,12-1-6 0,14-16-9-16,19-8-41 0,10-8-150 15,33-10-390-15</inkml:trace>
  <inkml:trace contextRef="#ctx0" brushRef="#br0" timeOffset="33324.57">2731 4827 822 0,'0'0'40'16,"0"0"-19"-16,0 0 45 15,0 0 25-15,0 0-45 16,0 0-46-16,-13-9 0 15,10 51-22-15,3 14 22 16,0 6 4-16,0 2-2 0,0-1-2 16,12 0 1-16,-5 1-1 15,-2-5 2-15,-4-5-2 16,-1-9-14-16,0-11-66 16,0-17-94-16,0-17-368 15</inkml:trace>
  <inkml:trace contextRef="#ctx0" brushRef="#br0" timeOffset="33507.65">2515 4939 806 0,'0'0'36'0,"0"0"-23"0,0 0-13 15,89-88 0-15,-20 74-2 16,9 7 2-16,4 7-22 15,-12 0-105-15,-18 0-211 16</inkml:trace>
  <inkml:trace contextRef="#ctx0" brushRef="#br0" timeOffset="34791.71">3046 5060 262 0,'0'0'0'0,"0"0"-29"0,0 0 29 0,0 0 5 0,0 0 5 0,0 0 38 0,54 14 51 0,-54-14 34 0,0 0 13 0,0 0-23 0,0 0-40 0,3 4-35 0,9 5-43 16,15 10 0-16,10 14 2 15,12 11-3-15,2 8 18 16,0 4-10-16,-7-1-3 16,-14-5 8-16,-9-11-16 15,-11-13 4-15,-10-12 0 16,0-8-4-16,0-6 10 16,-13 0 4-16,-12-5 3 15,-2-15-10-15,3-5-6 16,8-4-4-16,13-5 1 0,3-5-2 15,17-1-1 1,18-1 0-16,8 3-10 0,5 8-7 16,-2 9-87-16,-1 8-49 15,-11 6-34-15,-7 6-165 16</inkml:trace>
  <inkml:trace contextRef="#ctx0" brushRef="#br0" timeOffset="35008.28">3673 5115 526 0,'0'0'169'0,"0"0"-108"15,0 0 44-15,0 0-26 0,0 0 6 16,0-72-34 0,0 71 10-16,0 1-10 0,0 0-40 15,0 6-11 1,6 20-14-16,7 14 12 0,2 7 4 16,0 5 0-16,0-5-1 15,-6-4-1-15,-6-5 4 16,-3-6-2-16,0-3-4 15,0-7-4-15,0-14-99 16,0-8-198-16</inkml:trace>
  <inkml:trace contextRef="#ctx0" brushRef="#br0" timeOffset="35156.94">3833 4929 765 0,'0'0'41'16,"0"0"-39"-16,0 0-2 0,0 0-24 16,0 0-11-16,0 0-121 15</inkml:trace>
  <inkml:trace contextRef="#ctx0" brushRef="#br0" timeOffset="35890.83">3899 5105 485 0,'0'0'284'0,"0"0"-261"0,0 0 10 15,0 0 28-15,0 0-45 16,0 0-13-16,77 6-3 16,-52 37 0-16,2 11 10 15,-6-1-8-15,-6-5 0 16,-5-9-1-16,-5-11 3 15,-4-12 1-15,-1-8-5 16,0-6 0-16,3-2 4 16,-3 0 3-16,0-10 5 15,1-13-11-15,1-7 6 16,1-6-10-16,6-6 3 16,7-1-4-16,4-7 3 15,7 3-1-15,4 5 0 16,0 12-6-16,1 14-16 15,-7 12 23-15,-3 4-9 16,-5 9 4-16,2 16 6 0,-5 7 0 16,-1 5 1-16,-1-1-1 15,3 0 0-15,0-6-2 16,1-5 2-16,4-7 0 16,-1-8 1-16,3-6-1 15,4-4 0-15,5-5 4 16,5-17-2-16,-5-4 3 15,-8-7-4-15,-7-4 7 16,-10 3 0-16,-6-1-7 16,0 9 18-16,0 12 4 0,-6 5-9 15,1 9 9-15,4 0-23 16,-1 23-23 0,2 16 23-16,0 15-1 15,0 11 1-15,14 5 0 16,13 9 3-16,7 6-6 0,7 7 9 15,0 8-8-15,-10 6 2 16,-12-3 0-16,-19-15 4 16,-5-20-4-16,-31-30-4 15,-10-25 4-15,-6-13 2 16,4-18 2-16,11-24 0 16,13-19-4-16,16-10 0 15,8-8-1-15,11-4 6 0,26 3-9 16,6 2 4-1,9 12-1-15,-2 10-9 0,2 16-49 16,-10 11-79-16,-8 8-199 16</inkml:trace>
  <inkml:trace contextRef="#ctx0" brushRef="#br0" timeOffset="37642">2263 4366 555 0,'0'0'42'16,"0"0"6"-16,0 0 6 0,-87-65-5 0,68 48-5 0,5 1-22 0,3 5 7 0,6 4-4 0,5 3-20 0,0 1 6 0,12-1-11 0,30-3-7 0,19-1 7 16,27 1 0-16,9 5 1 15,14 2-5-15,6 0 4 0,0 11-4 16,2 10 4 0,5 10 0-16,-5 7 2 0,3 10-4 15,-5 12-2-15,-11 9 3 16,-3 11-9-16,1 15 10 15,-4 8-2-15,-6 4 3 16,-6 1-1-16,-10-6 0 16,-8-3 1-16,-8-5-2 15,-6-2 0-15,-1-4 1 16,-6-1 0-16,-7-6 1 16,-9-1-3-16,-9-1 2 15,-14-1 0-15,-10 1-5 16,0-4 4-16,-15-5 1 15,-15-2 1-15,-6-2 3 16,-5 2-4-16,2-2 1 0,0-4 0 16,-3-5-1-16,-1-8 0 15,-5-3 0-15,-7-1 0 16,-6-5 3-16,-8 0 0 16,-5-3 0-16,-4-9-2 15,-1-7 6-15,-7-8-3 16,-8-12 13-16,-9-1 21 15,-17-14-16-15,-11-19-1 16,-9-7-2-16,-1-10-15 16,6-3-2-16,11-4-2 15,18-2 0-15,15-6 0 0,15-7 5 16,12-11-6-16,9-12 2 16,4-15 0-1,0-7-1-15,3-1 0 16,2-1 0-16,9 11 3 15,4 8-2-15,11 2 1 0,5-1-2 16,7-1 0-16,5-3-1 16,4-3 1-16,1 0 0 15,0 6-2-15,12 8 2 16,7 12 0-16,0 9 2 16,-2 8-1-16,7 1-2 15,-2 6 0-15,6 9 1 16,7 6 0-16,8 7-4 0,9 7-2 15,8 6 6-15,7 8 0 16,3 8-4-16,5 5 4 16,1 0 0-16,1 9-2 15,0 11 1-15,-7-2-2 16,-7 2-1-16,-14-3 4 16,-12-3-2-16,-15-3-6 15,-11-4-2-15,-8-4 5 16,-3-3-4-16,0 0 9 15,0 0 3-15,0 2-2 16,-6-2 2-16,0 0-2 16,3 0-1-16,1 0 7 15,1 0-5-15,-1 0 3 0,1 0-5 16,-2 0 0-16,0 0-3 16,-3 0 3-16,-3 0 0 15,-3 4-4-15,-7 2 9 16,-8 4-8-16,0 1 3 15,-1 3-5-15,2 1-37 16,1-2-122-16,4-7-111 16</inkml:trace>
  <inkml:trace contextRef="#ctx0" brushRef="#br0" timeOffset="39921.83">6142 4893 559 0,'0'0'58'0,"0"0"-6"0,0 0 71 0,0 0-51 0,0 0-43 15,0 0-23-15,82-68-6 0,-5 54-1 0,10 2 1 0,1 2 3 0,-7 6-1 0,-17 3-2 0,-15 1 0 0,-18 0 0 16,-14 2-22-16,-11 10-55 16,-6 3-60-16,-5 2 53 15,-11-2-218-15</inkml:trace>
  <inkml:trace contextRef="#ctx0" brushRef="#br0" timeOffset="40124.48">6364 5161 293 0,'0'0'52'0,"0"0"6"0,0 0-8 16,0 0 42-16,0 0-31 15,0 0 32-15,91 59-5 16,-24-59-51-16,11 0-15 16,10-13-22-16,3-3 0 15,-3-1 4-15,-9-4-4 16,-18-8 0-16,-13-6-32 15,-20-9-86-15,-17-8-38 0,-11-4-88 16</inkml:trace>
  <inkml:trace contextRef="#ctx0" brushRef="#br0" timeOffset="40356.56">6972 4711 292 0,'0'0'77'16,"-93"-77"-25"-16,51 47 9 0,5 5-15 16,10 5 9-16,11 9 3 15,10 4 12-15,6 5-33 16,0 2-30-16,14 0-5 15,25 16-4-15,15 13 4 16,10 15 2-16,-1 14 12 16,-10 8-10-16,-11 7 5 15,-10 1 1-15,-13-3-7 16,-12-2 1-16,-7-3-5 16,-3 2 0-16,-22 0 5 15,-11 2-3-15,-4-2-6 0,1-11-18 16,5-15-313-1</inkml:trace>
  <inkml:trace contextRef="#ctx0" brushRef="#br0" timeOffset="41721.08">8086 4534 685 0,'0'0'29'0,"0"0"11"0,0 0 7 0,-36-88-17 0,20 76 3 0,-2 3 2 0,-2 6-35 0,-5 3 1 0,1 0-2 0,-6 17 0 0,-4 11 1 15,-5 8 0-15,-1 7 0 16,0 10-1-16,2 7-3 0,7 5 4 16,13 2 0-16,14-7 4 15,4-6-4-15,16-9 3 16,23-7 2-16,11-8-5 16,9-12 6-16,15-9-5 15,1-9 13-15,1-6-13 16,-9-21 5-16,-15-10-2 15,-14-9-1-15,-18-10 4 16,-17-11-7-16,-3-4 0 16,-20 4-2-16,-15 5 2 0,-4 15 7 15,-2 16-7-15,10 10-3 16,9 11 2-16,11 10-5 16,8 0-3-16,3 14-71 15,0 10-12-15,10 0-147 16</inkml:trace>
  <inkml:trace contextRef="#ctx0" brushRef="#br0" timeOffset="42205.55">8475 4345 742 0,'0'0'26'0,"0"0"2"15,0 0 68-15,0 0-55 0,0 0-41 16,0 0-2-16,5 22-7 16,-2 38 9-16,6 9 2 15,-3 12 1-15,-3 4-1 16,-2-2 2-16,-1-3 1 16,0-13 0-16,0-13-2 15,0-12-3-15,0-12 0 16,0-15 3-16,0-9-6 15,0-6 6-15,0 0 0 16,0-16 16-16,0-14-18 16,0-10 5-16,11-3-6 0,5 1 1 15,12 4-3-15,8 7-3 16,8 11 4-16,3 16-1 16,1 4-5-16,-5 17 7 15,-2 15 0-15,-10 12-2 16,-4 5-2-16,-13 7 4 15,-8-1 0-15,-6-5-2 16,-1-6 2-16,-21-12 0 16,-13-12 0-16,-11-10 0 15,-2-10 2-15,-1 0-2 16,10-20-11-16,19-10-40 16,20-9-110-16,1-2-136 0</inkml:trace>
  <inkml:trace contextRef="#ctx0" brushRef="#br0" timeOffset="42440.54">9035 4902 407 0,'0'0'19'0,"0"0"70"0,27 107 14 0,-14-49-7 0,-1 4-39 0,0 6-3 0,0-1-31 0,-6-4 2 0,-6-10-15 0,0-12-2 0,-6-13-6 0,-21-9 2 16,-7-11 17-16,-12-8-17 16,-7-1 0-16,-2-28 1 0,1-10-5 15,9-12-20 1,17-11-48-16,22-11 2 0,6-13-67 16,33-13-116-16</inkml:trace>
  <inkml:trace contextRef="#ctx0" brushRef="#br0" timeOffset="42554.77">9164 4388 600 0,'0'0'4'0,"0"0"-2"16,0 0-4-16,0 0-20 15,80 9-101-15,-80 25-301 16</inkml:trace>
  <inkml:trace contextRef="#ctx0" brushRef="#br0" timeOffset="42938.41">9087 5304 338 0,'0'0'454'0,"0"0"-451"16,77-91-3-16,-39 48 10 16,5-2 12-16,6-1-20 15,6 0-2-15,1-1-7 16,-2 3-21-16,-10 0-14 15,-8 1 19-15,-13 5 20 16,-10 3 3-16,-9 2 4 16,-4 7-4-16,0 5 15 15,0 4 4-15,-6 7-6 0,-1 4 14 16,-5 6-19 0,-2 0-7-16,-6 1-2 0,-7 21 1 15,-4 11 0-15,-4 11 0 16,1 11 1-16,1 3 5 15,12 3 0-15,12-2-2 16,9-1 11-16,5-6-9 16,20-5-4-16,12-11 1 15,11-6 2-15,10-12-10 16,14-9 4-16,11-9-120 16,4-11-259-16</inkml:trace>
  <inkml:trace contextRef="#ctx0" brushRef="#br0" timeOffset="43422.05">10170 4625 690 0,'0'0'33'0,"0"0"-12"16,0 0 6-16,0 0-22 15,-75 80-5-15,40-24 22 16,0 3-2-16,13-1-14 15,9-4 5-15,13-1 17 16,0-3-27-16,16-7 7 16,15-5-1-16,8-9-7 0,9-11 11 15,8-13-4-15,10-5-1 16,4-15 4-16,2-19-10 16,-5-12-8-1,-7-12-17-15,-2-11-29 16,-9-14 14-16,-8-13-28 15,-10-9 8-15,-9-4 29 0,-11 5 26 16,-10 8 5-16,-1 7 21 16,0 17 29-16,0 17-2 15,0 23 24-15,-1 15-40 16,-2 11 12-16,0 6-31 16,1 0-13-16,-1 25-11 15,-1 18 8-15,1 17 3 0,-2 16 0 16,5 15 1-16,0 10 10 15,0 11-6-15,0 1 2 16,5-5-4-16,5-9 1 16,1-11-7-16,0-15 3 15,0-16-13-15,0-22-71 16,-1-23-184-16</inkml:trace>
  <inkml:trace contextRef="#ctx0" brushRef="#br0" timeOffset="43655.11">10448 4737 818 0,'0'0'2'0,"85"-61"0"0,-24 36 29 0,6 8-11 0,-3 7-19 0,-6 7 2 0,-12 3-3 0,-14 0-2 0,-14 0 1 0,-12 0 1 0,-2 0-2 0,-4 0-5 16,0 0-10-16,0 0-19 16,0 0-80-16,0-4-120 15</inkml:trace>
  <inkml:trace contextRef="#ctx0" brushRef="#br0" timeOffset="44008.95">11316 4484 553 0,'0'0'36'0,"0"0"4"16,-9-92 47-16,-6 73-28 16,-4 6-16-16,-5 9-27 15,-6 4-14-15,-4 3 0 16,-1 20 3-16,7 10-10 15,13 8 4-15,8 4 0 16,7 7-2-16,5 4 3 16,24 3 0-16,8 0 7 0,5-4-5 15,4-4 1-15,-4-7 2 16,-8-7-3-16,-10-8-3 16,-10-11 1-16,-10-9 0 15,-4-5 2-15,0-1 1 16,-21-2 14-16,-19 0-4 15,-11 1-11-15,-4-2 2 16,6 0-4-16,9 0-100 16</inkml:trace>
  <inkml:trace contextRef="#ctx0" brushRef="#br0" timeOffset="44920.5">12247 4786 535 0,'0'0'118'0,"0"0"-112"0,0 0 22 0,0 0 4 0,0 0-5 0,82-94-6 0,-21 58-19 0,20-3 7 0,16-6 0 0,14-4 6 0,10-7-5 0,6-4 0 16,0-5 8-16,3-3-16 16,-9 0 7-16,-10 5-9 15,-7 1 3-15,-10 5 5 0,-3 2-7 16,-7 4-1-1,-9 5 0-15,-9 8 3 0,-14 7-3 16,-13 11 0-16,-17 8-4 16,-10 10-1-1,-6 2-46-15,-6 11-65 0,-6 17 67 16,-25 3-54-16</inkml:trace>
  <inkml:trace contextRef="#ctx0" brushRef="#br0" timeOffset="45454.48">12329 4658 572 0,'0'0'10'0,"0"0"4"16,-12-96 40-16,12 69 14 15,8 3-5-15,3 6-34 16,0 5 12-16,-5 6-10 16,-2 2-10-16,-4 5 5 15,0 0-23-15,0 0-3 16,5 2-2-16,7 15-17 0,9 13 19 15,10 10 0 1,12 13 4-16,4 9-3 16,3 10-1-16,5 11 0 0,6 13 1 15,10 14 0-15,12 6 0 16,13 1-1-16,11-5 7 16,7-15-8-16,-3-14 2 15,-8-17-1-15,-9-16 1 16,-10-12 4-16,-12-11-4 15,-13-6-1-15,-17-9 0 16,-17-6 2-16,-10-5-2 16,-10-1 0-16,-1 0 8 0,2 0-4 15,4-2 2-15,3-7-6 16,0 1-10 0,0-2-32-16,-4-3-156 0,-4-5-281 15</inkml:trace>
  <inkml:trace contextRef="#ctx0" brushRef="#br0" timeOffset="48286.4">11547 4405 551 0,'0'0'88'0,"0"0"-25"0,0 0-18 0,0 0 13 0,0 0-43 15,0 0-15-15,0 0 0 0,-7 50 0 0,7-7 7 0,-12 5-4 0,-2 3 2 0,-3-3 11 0,-3-1-12 16,-1-5 2-16,0-5 2 16,5-9-7-16,3-13 6 15,7-8-7-15,4-7 0 16,2 0 1-16,0-7 1 15,0-21 17-15,-3-13-16 16,-3-9-2-16,-4-4-1 16,-1 6-2-16,1 8 2 15,-5 14 6-15,3 12-6 16,1 5 0-16,3 9 6 0,-3 0-3 16,-5 11-3-16,-4 23-3 15,-7 11 2-15,4 7 1 16,0 5 0-1,7-2 4-15,7-3-4 0,3-4 1 16,6-7-2-16,0-10 1 16,13-10 0-16,5-8-1 15,2-13-7-15,-3 0-11 16,-2-25 1-16,-4-16 16 16,-1-13 0-16,-8-8 2 0,-2-2 0 15,0 2 2-15,0 13-1 16,-3 11 0-16,0 17 4 15,-3 11 6-15,6 6 13 16,-3 4-14-16,0 0-10 16,-5 21 0-16,-2 13-7 15,-3 8 7-15,2 2 0 16,6-2 2-16,5-1-5 16,0-6 2-16,0-7 1 15,5-8 1-15,1-11-1 16,-3-9-1-16,0 0 1 15,0-22 4-15,4-14 7 16,-2-14-10-16,-1-6-1 16,-2 0 3-16,-2-1-1 15,0 7-2-15,0 8 0 16,0 17 0-16,-5 12 0 0,1 9 0 16,-2 4 0-16,-1 7 0 15,-7 24-8-15,2 13 8 16,5 5-2-16,7 1 4 15,0-5-6-15,17-4 2 16,5-9 0-16,-2-9 1 16,-3-12-12-16,-10-11 5 15,-1 0-3-15,-1-28 11 16,-2-10 3-16,0-13-1 16,-3-5-1-16,0 2-2 0,0 5 2 15,-9 10-1 1,-2 17 0-16,1 11 2 15,5 11 0-15,-1 0-2 0,-6 26-11 16,-1 15 9 0,1 9-1-16,9 3-2 0,3-4-98 15,12-7-77-15</inkml:trace>
  <inkml:trace contextRef="#ctx0" brushRef="#br0" timeOffset="49869.39">14600 3131 737 0,'0'0'25'0,"0"0"11"0,-5-79 41 0,2 68-13 16,2 8-7-16,1 3-39 0,0 22-18 0,0 24-19 0,0 18 19 0,0 12 3 0,0 5 0 0,3 1-3 0,1 2 3 15,-1 1 0-15,-1-4-4 16,-2-8 1 0,0-14 0-16,0-11 0 0,0-14 1 15,0-10-1-15,0-11 0 16,0-7-2-1,0-5 1-15,0-1-11 0,6-11 12 16,2-16-3-16,2-13-8 16,-3-6 8-16,-1-9 3 15,7-3-15-15,4 0 11 16,10 7 1-16,6 13-2 16,3 11 4-16,0 12 2 0,-4 8-2 15,-9 7 1 1,-4 0-1-16,-3 16 2 0,2 19-2 15,3 11 3-15,3 8 0 16,0 2-2-16,4 1 4 16,3-9-4-16,1-9 2 15,-4-8-2-15,-1-11 0 16,0-9-8-16,-1-6-15 16,7-5-12-16,5-5-3 15,1-15-2-15,1-9 7 16,-5-8 23-16,-3-10 10 15,-7-9-2-15,-7-3-1 16,-6 1 1-16,-11 10 2 16,-1 12 0-16,-7 11 3 15,-12 11 34-15,-7 6-17 0,-5 8-4 16,-5 0 19 0,-1 15-28-16,-2 19 4 0,10 13-1 15,7 8-4-15,11 4 0 16,9-2-2-16,2-7-3 15,7-6 2-15,13-8-2 16,4-7-1-16,1-10 2 16,-1-11 3-16,0-5-3 15,-2-3-2-15,-1-9 1 16,-4-13 0-16,-3-7 3 16,-6-2-3-16,-4-3-1 15,-1-4 1-15,-3 0-1 16,0 1 0-16,0 9 0 15,-3 13 0-15,2 9 4 0,-1 6 0 16,1 0-4 0,-1 19-9-16,-1 11 7 0,0 10-2 15,2 1 4-15,1-3 0 16,0-4-1-16,1-6 1 16,14-11 0-16,11-8-3 15,13-9-29-15,11-2-40 16,8-22-31-16,0-7-24 15,-8-10-72-15,-10-7-178 16</inkml:trace>
  <inkml:trace contextRef="#ctx0" brushRef="#br0" timeOffset="50552.96">15828 3398 357 0,'0'0'183'0,"0"0"-60"0,0 0-18 0,0 0-44 0,0 0-57 0,0 0-4 0,-36 41 0 0,30 9 1 0,6 8 0 0,16 9-1 0,23 0 9 16,9 1-7-16,4-4-1 16,-3-4-1-16,-6-1 0 15,-11-5-2-15,-14-10 3 16,-15-13-1-16,-3-11 0 16,-18-10 2-16,-15-10 1 15,-6 0-3-15,3-20 0 16,5-11-3-16,13-11-9 0,8-7-12 15,10-5-5-15,8-7 15 16,24-6-13-16,10-12-51 16,7-8-3-16,3-4-54 15,0 2-42-15,-7 9 59 16,-9 7 118-16,-15 10 22 16,-15 7 80-16,-6 13 67 15,-1 10-41-15,-15 10-57 16,3 12 6-16,6 6 1 15,2 5-42-15,4 3-36 16,-2 23-5-16,-1 18-4 16,4 12 9-16,0 12 3 15,0 6 0-15,0 2 13 0,0 6 5 16,0 2-16-16,0-2 16 16,0-7-20-16,0-13-1 15,0-17 2-15,0-15 2 16,0-14-4-16,0-10 0 15,2-6 1-15,3 0 0 16,2-22 18-16,3-11-19 16,2-11 2-16,5-6-1 15,1-11-1-15,9-3 0 16,4 2-1-16,8 13 1 0,-1 17-8 16,-2 16 7-1,-6 13-4-15,-3 3 4 0,-6 16-2 16,0 16 3-1,2 15 0-15,0 12-3 0,2 5 3 16,1-1 0 0,1-7-1-16,-2-9 1 0,0-13-34 15,2-17-168-15,7-17-293 16</inkml:trace>
  <inkml:trace contextRef="#ctx0" brushRef="#br0" timeOffset="51135.73">17045 3200 725 0,'0'0'66'0,"0"0"-65"0,0 0-1 0,0 0 0 0,-109 116 9 0,66-51 9 0,7 3 3 0,13 5-18 0,12 4 16 0,11-2-17 0,0-6 2 16,25-11 2-16,12-13-5 16,9-9-1-16,4-15 9 15,10-14-7-15,5-7-4 16,5-8-39-16,-1-18-17 16,-11-5-10-16,-15-7-10 0,-14-7 48 15,-15-9 29 1,-9-5 1-16,-5-2 8 0,0 9 21 15,-12 12 48 1,2 17 7-16,1 11-35 0,3 10-6 16,-1 2-20-16,-7 12-23 15,-5 17-6-15,-4 14 6 16,2 2 1-16,7 1-1 16,11-5 2-16,3-5-2 15,0-4 0-15,19-8 1 16,7-7-4-16,7-11 6 15,5-6-2-15,4 0 6 16,-1-17-7-16,-8-8-6 16,-8-9-5-16,-13-9 3 15,-12-6 6-15,0 1-5 0,-10 6-8 16,-12 10 12 0,2 17 3-16,5 12-3 0,5 3 2 15,4 10-16-15,1 17 0 16,5 7 10-16,0 4-1 15,0 0-12-15,23-4-75 16,10-6-83-16,10-5-232 16</inkml:trace>
  <inkml:trace contextRef="#ctx0" brushRef="#br0" timeOffset="51801.84">17994 3675 460 0,'0'0'74'0,"21"-90"50"0,-21 45-37 0,0 4-24 0,-11 10-25 0,-10 12-12 0,-4 9 1 0,-3 8-13 0,-4 2-10 0,-6 10-4 0,-4 17 0 15,0 8 0-15,8 8 0 16,5 4-5-16,14 0 4 16,7-3 0-16,8-7 1 15,0-8-2-15,13-5 2 16,11-10 0-16,10-8 1 15,8-6 2-15,8-10-6 16,5-17 1-16,-2-11-17 16,-7-13-14-16,-7-8 9 0,-9-10 18 15,-6-2 5 1,-11-4 2-16,-5 2 0 0,-8 5 2 16,0 7-1-16,0 13 13 15,-5 17 4-15,-2 12 4 16,1 12-2-16,3 7-6 15,1 0-15-15,-1 20-15 16,-4 15 11-16,-2 17-1 16,0 14 5-16,3 8 0 15,6 3 0-15,0 6 5 16,19 1-7-16,14-8 2 16,10-9 0-16,1-21 3 15,2-18-3-15,-1-16 1 16,0-12 0-16,4-7 1 0,1-23 0 15,0-12-2-15,-3-11-5 16,-6-10 0-16,-5-6-3 16,-8-5-22-16,-6 4 21 15,-10 5-4-15,-9 11 11 16,-3 16 1-16,0 14 1 16,-6 14 15-16,-7 10-4 15,-7 0-10-15,-3 28-1 16,0 16-3-16,7 11 3 15,16 9 0-15,0 5 2 16,24 2-2-16,8-2 1 16,4-6-1-16,2-10 2 15,0-10-2-15,-5-13-3 16,-6-16-205-16</inkml:trace>
  <inkml:trace contextRef="#ctx0" brushRef="#br0" timeOffset="53952.1">15169 5403 531 0,'0'0'28'0,"0"0"43"0,0 0 39 0,0 0-31 0,0 0-1 0,0 0-34 0,0-20-2 0,0 20-16 0,0 0-11 0,0 0-9 0,0 0-6 0,0 9-3 0,0 6 1 16,0 6 2-16,3 6 2 16,8-1-2-16,3 0 0 15,5-5 2-15,-1-4-2 16,-2-5 0-16,-1-9-2 15,-1-3-16-15,2 0-12 16,0-16 12-16,2-5 4 16,-6-6 8-16,-4-3-2 0,-8-1 8 15,0 0 0 1,-9 3 5-16,-15 2-3 0,4 10 0 16,-2 3 4-16,1 8 7 15,6 5-13-15,0 0 0 16,2 5 0-16,0 19-8 15,-1 9 7-15,3 3-1 16,8 2 2-16,3 2 2 16,5-1-2-16,20 0 0 15,13-5-1-15,10-4 4 16,11-5-7-16,7-14 3 16,7-8-29-16,-1-3-20 15,-4-5-22-15,-5-14-6 16,-11-9 1-16,-13-7 21 0,-14-4 52 15,-12-5 4-15,-8-3 1 16,-5 1 44-16,-3 2-29 16,-18 7 15-16,-6 12 16 15,-1 14-17-15,-8 11 6 16,-7 1-36-16,-8 26 1 16,-1 10-3-16,10 5 2 15,12 2-1-15,13 1-4 16,12-4 4-16,5-4-1 15,0-4 2-15,19-4 0 16,5-11-3-16,7-9 3 16,5-9-21-16,3-2-22 15,3-19-32-15,-3-6 28 0,-7-7-1 16,-12-3 47 0,-4 0 1-16,-8 3 13 0,-5 6 29 15,0 12 62-15,-3 9-25 16,0 5-22-16,0 2-46 15,0 7-11-15,0 20-9 16,0 16 8-16,-5 11 1 16,-4 11 4-16,-4 12 1 15,0 14 7-15,-4 14-4 16,5 5 2-16,8-1-2 0,4-15-5 16,0-15 0-1,6-18-3-15,7-19 0 0,-1-17 1 16,0-15-1-16,6-10 0 15,6-6 11 1,7-27 4-16,5-15-13 0,1-13-2 16,2-10-45-16,4-13-17 15,-1-12-42-15,-3-8-37 16,-2-4 5-16,-7 4 87 16,-9 9 49-16,-8 11 34 15,-8 12 121-15,-5 15-39 16,0 18-30-16,0 16-1 15,0 11-27-15,0 9-43 16,-2 3-15-16,1 0-6 16,-4 14-1-16,0 15 6 0,-2 11 1 15,1 5 0 1,-1 5 5-16,1-3-4 0,-1 2 5 16,5-6-5-16,2-6 0 15,0-9-1-15,0-8-2 16,9-7 2-16,9-11-2 15,9-2-7-15,10-4-25 16,6-17-18-16,-1-6 0 16,-5-8 13-16,-7-7 20 15,-4-5 19-15,-6-2 0 16,-6 1 1-16,-5 7 6 16,-3 8 22-16,-5 13 41 15,-1 10 1-15,0 6-43 0,0 4-3 16,0 0-6-16,0 0-19 15,0 10-4-15,0 13-7 16,3 9 11-16,6 5 0 16,9 1 1-16,3-1-1 15,9-3 0-15,7-7-4 16,6-8-58-16,7-11-36 16,6-8-45-16,1 0-81 15</inkml:trace>
  <inkml:trace contextRef="#ctx0" brushRef="#br0" timeOffset="54584.52">16951 5293 385 0,'0'0'100'0,"0"0"-11"0,0 0-24 0,-88-66-2 0,64 66-10 0,-6 5-44 0,-3 22-8 0,-1 8 17 0,3 6-4 0,8 3-3 0,10-2-6 16,10 2-4-16,3-5 3 15,2-5-2-15,15-7-1 16,6-11 2-16,6-12 1 16,7-4-1-16,5-6-3 15,2-16-30-15,-6-8-3 16,-7-5 6-16,-10-3 9 0,-10-3 17 16,-6 0-7-1,-4 5 8-15,0 13 4 16,0 10 14-16,0 9 11 0,0 4-8 15,0 0-21-15,-3 17-7 16,-1 11 6-16,0 6 1 16,4 2-1-1,0 2 2-15,7-3 1 0,11-8-2 16,7-6 0-16,5-8 7 16,6-11-6-16,7-2 6 15,3-16 1-15,7-13-8 16,-5-11-1-16,-6-9-8 15,-6-8 2-15,-7-9-1 16,-6-9-13-16,-7-9 2 16,-6-5 14-16,-3 0 5 0,-7-1 5 15,0 8 21-15,0 12 24 16,0 22 0-16,-1 21 2 16,-2 19-11-16,0 8-26 15,2 2-15-15,-5 27-14 16,0 18 10-16,-4 12 4 15,4 10 4-15,1 2-1 16,5 2 2-16,0 2 2 16,3-3-6-16,16-4 0 15,6-9 3-15,2-10-3 16,8-12-1-16,8-15-17 16,14-10-53-16,11-12-55 0,8 0-109 15</inkml:trace>
  <inkml:trace contextRef="#ctx0" brushRef="#br0" timeOffset="54852">18145 4895 597 0,'0'0'61'0,"0"0"2"0,0 0 5 0,-107-7-46 0,81 35-12 0,10 12-10 0,16 12 1 0,0 7 1 0,26 5-1 0,9 0 2 0,3 1 3 0,-2-4-6 0,-6-4 3 16,-7-7 0-1,-9-7-3-15,-8-10 0 16,-6-9-3-16,0-7 3 0,-6-8 2 16,-24-3 2-1,-10-5 8-15,-12-1-12 0,-3-3-26 16,1-21-383-16</inkml:trace>
  <inkml:trace contextRef="#ctx0" brushRef="#br0" timeOffset="55334.45">19283 4597 658 0,'0'0'114'0,"0"0"-111"0,-113 5-3 0,66 32-2 0,-5 20 2 0,4 12 20 0,8 7 4 0,17 7 15 0,18 3-7 0,7 3-20 0,39 2 12 0,22-5-19 15,18-9 5-15,15-9 1 16,12-13-7-16,5-15 8 16,-2-18-12-16,-1-16-27 15,-13-6-104-15,-17-33-143 16</inkml:trace>
  <inkml:trace contextRef="#ctx0" brushRef="#br0" timeOffset="55558">20515 4496 716 0,'0'0'7'0,"140"98"4"15,-74-20 60-15,-12 9-29 16,-18 9-12-16,-20 5 2 16,-16 3-28-16,0 2 2 15,-39-8-3-15,-28-10 0 16,-25-17-6-16,-22-22-51 0,-6-23-171 16</inkml:trace>
  <inkml:trace contextRef="#ctx0" brushRef="#br0" timeOffset="56103.03">19835 3011 666 0,'0'0'27'0,"0"0"-26"0,-119 33 14 0,80 6 8 0,3 13 0 0,9 13 18 0,11 9-8 0,16 6-5 0,7 10-5 0,39 3-13 0,26-1 7 0,22-10-13 0,16-17 5 0,10-16-3 0,-1-17-6 0,-8-14-28 16,-15-18-136-16,-19-9-382 0</inkml:trace>
  <inkml:trace contextRef="#ctx0" brushRef="#br0" timeOffset="56331.57">20802 2833 708 0,'0'0'125'15,"0"0"-125"-15,146 65-3 16,-61-8 3-16,-2 12 24 16,-14 8 12-16,-22 7-16 15,-27 6-14-15,-20 9 8 16,-20 2-13-16,-42-3 0 16,-30-8-1-16,-28-18-4 0,-20-21-176 15</inkml:trace>
  <inkml:trace contextRef="#ctx0" brushRef="#br0" timeOffset="58884.32">11265 3688 387 0,'0'0'152'0,"0"0"-62"0,0 0 11 0,0 0-27 0,8-76-22 0,-13 62 0 0,1 1-27 0,-5 3-5 0,1 1 1 0,-2-1-6 0,-3 1-7 0,-9 1-4 0,-10 5-4 0,-17 3 0 0,-19 0-5 0,-12 0 7 16,-13 0-2 0,-7 0 0-16,-4 0 4 0,-5-3-1 15,1-3-3-15,0 1-1 16,5 0-1-16,-5 5 4 15,-2 0-2-15,-5 5 0 16,-6 10-10-16,0 4 10 16,-1-2 0-16,7 1 1 15,12 2-1-15,9 1 1 16,12 0-1-16,6 3-4 16,0 0 2-16,-2 2 2 15,-2 0 0-15,-1 0 0 16,-2-1 2-16,2-2-2 15,8-5 0-15,15-3 0 0,13-2 1 16,12 0-1 0,8 4 0-16,-2 5-2 0,2 8-2 15,-5 6 3 1,0 1-2-16,3 6 3 0,-4 2 0 16,-5 5-3-16,-1 3 3 15,-6 2 0-15,-4-1 0 16,1 2 0-16,4 1 0 15,3 0 0-15,6 2 2 16,4-3-6-16,5-1 4 16,8-2-3-16,2 4 2 0,8 0-3 15,3 3 4 1,-2-4 0-16,0-7 0 0,-3 0-2 16,-4-6 3-16,-3 0-1 15,-1-1 1-15,-2-1 2 16,3 0-2-1,0 0-1-15,8 1-1 0,2-1-3 16,5-1 4-16,0 1 0 16,6-2-1-16,15-1 1 15,3 2 0-15,3-4-1 16,6 1 4-16,0-2-9 16,2 1 9-16,4-1-4 15,6-4 1-15,18 0 0 16,11-6 0-16,18-4-3 0,10-8-12 15,7-7 6 1,6-6-9-16,1-3 4 0,2-13-9 16,-2-7 5-16,-2-6 15 15,5-3-5-15,5-3 1 16,0-4 7-16,5 0-8 16,0 1 8-16,-5 0-1 15,-1 3-1-15,1 0 2 16,-3 3-1-16,1 0 2 15,-1 0-2-15,5 5 1 16,-3-2 0-16,-3 5 2 16,-8 0-1-16,-8 2-1 15,-8 0 0-15,-5-3 3 16,-6-3 6-16,-8-3-7 16,-2-7-1-16,-1-9 4 0,-3-8-1 15,-1-10 3-15,0-10-5 16,-2 1 1-16,-3 5 0 15,-7 11-3 1,-13 14 0-16,-8 8 0 0,-13 4 19 16,-5-2-3-16,-8-4-2 15,-5-6-4-15,-1-5 2 16,-3-6-12-16,-2-3 1 16,1-5-1-16,-1-2 2 15,0 1-1-15,0 7-1 0,-4 5 0 16,-15 8 31-1,-10 5-26-15,-7 6 9 16,-8 0-14-16,-4 3 2 16,0 1-4-16,2 2 1 0,3-1 1 15,4-2 1-15,0-1 3 16,0-3-4-16,-1 3 3 16,1 4-3-16,-3 9-2 15,-2 7 2-15,-3 5-3 16,-5 6 2-16,-3 0-1 15,-1 11-6-15,0 10-11 16,-1 4-93-16,5-8-65 16</inkml:trace>
  <inkml:trace contextRef="#ctx0" brushRef="#br0" timeOffset="61098.99">15677 4130 406 0,'0'0'22'0,"0"0"-9"0,0 0 71 0,0 0-28 0,0 0-31 0,0 0 1 0,0 0-14 0,-48-3-5 0,48 3-5 0,-1 0 2 0,1 0-5 0,0 0 1 0,0 0-5 0,0 0 5 16,11 4 5-16,12 2 11 15,4 0 15-15,7 1 6 16,5-1-14-16,9-1-10 15,11 0-11-15,13 0 8 16,12-1-1-16,8 1-8 16,9 0 5-16,-1 1-6 15,-3 1 5-15,-4 1 0 16,-11-1-3-16,-7-1 12 16,-8-1-10-16,-4-2-1 15,-1 0 3-15,1-3-1 0,-5 0 3 16,-6 0 15-1,-7 0-20-15,-11 2 4 0,-11-2-5 16,-10 0 1-16,-9 0-3 16,-4 0 3-16,0 0 5 15,0 0-3-15,0 0 3 16,0 0 7-16,0 0-6 16,0 0-2-16,0 0-7 15,0 0 1-15,0 0 0 16,0 0-1-16,0 0 0 0,0 0 8 15,0 0-3-15,0 0 3 16,0 0-2-16,0 0-2 16,0 0-4-1,0 0-1-15,0 0-2 0,0 0 3 16,0 0-4-16,0 0 4 16,0 0-1-16,0 0-8 15,0 0-22-15,-11 0-77 16,-14 0-110-16</inkml:trace>
  <inkml:trace contextRef="#ctx0" brushRef="#br0" timeOffset="62382.1">16663 5970 635 0,'0'0'50'0,"0"0"-38"0,0 0 40 0,0 0 47 0,0 0-50 0,0 0-24 0,0 0 1 0,-22-32-21 0,22 32-4 0,14-3-1 0,33-1 0 0,32 0 2 0,27 1 4 0,16 3-2 16,4 0-1-16,-4 0 2 15,-9 0-4-15,-13 0-1 16,-13 0 5-16,-23 0-8 16,-20 0 3-16,-19 0 0 15,-14 0 5-15,-8 0-1 16,-3 0 18-16,0 0 2 16,0 0-16-16,0 0 2 15,0 0-10-15,0 0-7 16,0 0-11-16,0 0-46 15,0 4-4-15,0 3-65 0,0 0-32 16,-7-4-366-16</inkml:trace>
  <inkml:trace contextRef="#ctx0" brushRef="#br0" timeOffset="64215.67">20928 2362 742 0,'0'0'11'0,"0"0"-10"0,-34-76 1 0,34 66-1 0,15 1 4 0,19 5-5 0,17 4-2 0,10 0 2 0,8 4 0 0,1 12 0 0,3 2 0 0,0 5 0 0,2 2 1 16,-1 3-5-16,-2 2 4 0,-9 2 0 15,-10 4-1 1,-12 3 1-16,-11 6-3 0,-8 10 0 15,-8 12-3-15,-10 11 4 16,-4 11 2-16,0 7 0 16,0 9 8-16,-6 11-8 15,-6 19 3-15,-4 15 11 0,-4 9-13 16,-5 8 3 0,-7-5 2-16,-3-5 0 0,-5-6 1 15,1-9-6-15,4-2 4 16,7-12-5-16,6-7 1 15,8-10-1 1,7-13 2-16,3-7-2 0,4-11 3 16,0-12-1-16,0-13 11 15,0-10-3-15,0-12-5 16,0-11 8-16,0-6-6 16,0-8-4-16,0-3 6 15,0-4-9-15,0 0 5 16,0-1-3-16,0 2 1 15,0-2 0-15,2 1 1 16,-2 1-3-16,0-2 7 0,2 0 0 16,1 0 4-16,0 0-4 15,-2-2-7-15,4-2 16 16,-2-2-6-16,0 4-11 16,1-3 5-16,2 3-5 15,-3-1 5-15,-2 1-3 16,-1 2 2-16,0-1 6 15,0 1-1-15,0 0-1 16,0 0-3-16,-20 0 3 16,-19-2-14-16,-24 0 6 15,-26-5 0-15,-22-3 7 16,-12-3-6-16,-6-3 0 16,5 4 1-16,21 2-1 15,27 4-2-15,28 6 1 16,25 0-2-16,13 0-1 0,7 0-7 15,3 0 2-15,0 0 8 16,0 0-2-16,0 0 2 16,0 0 0-16,0 0 2 15,0 0-3-15,0 0 2 16,0 0 4-16,0 0-3 16,0 0-2-16,0-1-10 15,0-3-36-15,0-2-44 16,0-5-136-16</inkml:trace>
  <inkml:trace contextRef="#ctx0" brushRef="#br0" timeOffset="71063.28">4038 8104 851 0,'0'0'66'0,"0"0"-64"0,0 0 6 0,0 0 7 0,0 0-15 0,0 0-4 0,0 0 4 0,18 96 16 0,-9-56 4 0,0 0-9 0,1-5-2 0,-2-5-6 0,-5-7-2 15,0-6 5-15,0-7-5 16,-3-5-1-16,0-4-4 15,0-1-31-15,0 0 23 16,0-18 10-16,0-10-39 16,0-7 24-16,-6-5 6 0,0-4 11 15,3 1 5-15,3 1-5 16,0 9 2-16,0 10 13 16,0 10 1-16,0 8 3 15,0 5-10-15,0 0-9 16,6 0-7-16,9 15-3 15,9 11 10-15,3 7 1 16,1 6 9-16,5 0-7 16,1-2-3-16,2-3-1 15,4-6-1-15,2-10-47 16,0-6-54-16,7-12-64 16,-4 0-191-16</inkml:trace>
  <inkml:trace contextRef="#ctx0" brushRef="#br0" timeOffset="71264.48">4636 8028 629 0,'0'0'42'15,"0"0"-31"-15,0 0 48 16,-99-16-24-16,69 35-15 16,6 6-6-16,0 7-12 15,3 5-2-15,9-2 0 16,2-1-6-16,7-2 2 15,3-5-15-15,0-1-26 16,13-9-54-16,8-9-27 16,0-8-194-16</inkml:trace>
  <inkml:trace contextRef="#ctx0" brushRef="#br0" timeOffset="71464.12">4622 8153 583 0,'0'0'214'15,"0"0"-194"-15,0 0 1 16,0 0 0-16,0 0-21 16,0 0 0-16,34 93 12 15,-10-49-9-15,1 2 2 16,2-1-5-16,0-5 0 16,-3-4-36-16,4-8-67 0,-4-10-42 15,4-11-170 1</inkml:trace>
  <inkml:trace contextRef="#ctx0" brushRef="#br0" timeOffset="71864.31">5008 8349 455 0,'0'0'139'15,"0"0"-116"-15,0 0 56 16,0-74 12-16,0 71-35 16,0 3-20-16,0 0-36 15,0 17-24-15,0 11 20 16,6 7 4-16,9 2 4 15,7-5 0-15,2-1-4 16,3-5 1-16,0-8 2 16,-5-8-3-16,1-8-8 15,-3-2-21-15,-3-8 1 16,1-13 10-16,-6-4 11 16,-6-1 7-16,-3 1 10 0,1 5 4 15,-1 9 41-15,5 5-25 16,4 6-30-16,7 6-2 15,12 22 1-15,2 16 1 16,0 16 11-16,0 11 2 16,-6 5 12-16,-8 3-12 15,-13-8-11-15,-6-11 4 16,-15-8-3-16,-19-13 7 16,-13-12 10-16,-9-14-15 15,-7-13-5-15,-1-6-1 16,4-27-40-16,13-9-29 0,17-11-48 15,21-4-137 1</inkml:trace>
  <inkml:trace contextRef="#ctx0" brushRef="#br0" timeOffset="73046.03">5711 8200 494 0,'0'0'250'0,"0"0"-240"0,-97-13 31 0,69 13 3 0,6 17-13 0,5 8-13 0,6 6-17 0,8 5 7 0,3 1-7 0,0 2 2 0,27-4 2 0,9-1-2 0,9-6-3 0,8-8 3 16,4-10 0 0,-2-10-3-16,1-3-16 15,-4-19-35-15,-6-11-20 0,-7-8 6 16,-11-8 16-16,-8-9 9 16,-6-10 38-16,-6-4 2 15,-7-3 10-15,1-1 44 16,-2 7 3-16,0 10-18 15,0 9 20-15,0 19-1 16,0 13-9-16,0 11-3 16,0 7-1-16,0 0-37 15,0 0-8-15,0 21-25 16,0 19 25-16,0 14 29 16,0 9-1-16,0 3-13 15,6 4-1-15,7 1-10 16,4-3-1-16,2-6-2 15,8-13-1-15,-2-9 0 16,5-12-2-16,3-11-18 0,9-10-32 16,8-7-16-16,10-3-5 15,4-21-49-15,-7-8 6 16,-12-8 31-16,-11-9 50 16,-15-7 35-16,-11-4 0 15,-8 1 23-15,0 8 41 16,-5 13 14-16,-8 12-21 15,1 12 30-15,3 9-28 16,3 5-22-16,-6 0-35 0,-6 10 0 16,-4 18-2-1,-8 10 0-15,6 9 5 0,5 2 5 16,8 2-10 0,10-5 0-16,1-6-4 0,9-9 4 15,15-7-3-15,1-12 3 16,9-7-20-16,1-5-9 15,1-7-19-15,-5-16 2 16,-3-5 19-16,-10-6 16 16,-12-4 11-16,-3-2 7 15,-3 5 11-15,0 7 18 16,0 8 6-16,-3 12 9 16,0 5-5-16,0 3 8 15,3 0-35-15,0 0-19 0,-3 20-6 16,0 8 3-16,0 8 3 15,3 3 4-15,0-3-4 16,6-3-1-16,18-5 0 16,3-8-3-16,16-8-18 15,8-10-59-15,10-2-50 16,4-14-167-16</inkml:trace>
  <inkml:trace contextRef="#ctx0" brushRef="#br0" timeOffset="73348.87">7146 7929 568 0,'0'0'52'0,"0"0"-8"0,0 0 68 0,0 0-79 0,0 0-21 0,0 0 7 0,-54 73-14 0,54-35-2 0,21 6 0 0,9 1-2 0,3-3 9 0,-2 0-7 0,-7-6 6 15,0-3 0-15,-12-2-2 16,-5-5 2-16,-5-6-7 16,-2-4 7-16,0-8-1 15,-17-2 1-15,-5-5 2 16,0-1-11-16,5 0-1 16,7-11-25-16,10-13-45 15,13-7-51-15,23-8-72 16,16-14-288-16</inkml:trace>
  <inkml:trace contextRef="#ctx0" brushRef="#br0" timeOffset="73563.3">7604 7853 675 0,'0'0'70'16,"0"0"1"-16,0 0 32 16,0 0-56-16,-112 12-15 15,79 22 21-15,15 9-38 16,17 6-13-16,5 9-2 15,32 5 0-15,15 5 12 16,6-2-10-16,-2-2 5 0,-11-8-3 16,-19-5-3-16,-25-7-1 15,-36-4-63 1,-48-7-50-16,-34-10-140 0</inkml:trace>
  <inkml:trace contextRef="#ctx0" brushRef="#br0" timeOffset="74394.89">2508 8188 597 0,'0'0'24'0,"0"0"-16"0,0 0-7 0,-91-50-1 0,74 50-13 0,1 0-35 0,2 0-138 0</inkml:trace>
  <inkml:trace contextRef="#ctx0" brushRef="#br0" timeOffset="75245.48">2451 8256 762 0,'0'0'2'16,"-82"-10"1"-16,34 10 5 15,-1 0 13-15,3 3 17 0,8 11 19 16,7 6-31-16,10 7-22 16,3 6 0-16,5 6-1 15,7 4-3-15,4 4 2 16,2 4-2-16,0 1 0 15,18 2-2-15,12-7 1 16,4-7-2-16,8-10-19 16,4-13-7-16,4-13-22 15,0-4 14-15,4-7-23 16,-5-13-29-16,-4-5 23 16,-9-2 16-16,-11-1 38 0,-7-2 12 15,-8 0 39 1,-4 1 24-16,-4 4 35 0,1 5-37 15,-3 5 16 1,0 10-10-16,0 3-21 0,0 2-16 16,0 0-30-16,0 0-4 15,0 14-8-15,6 12-2 16,5 9 14-16,3 2 4 16,3-2-3-16,4-3 1 15,1-9-2-15,3-7 0 16,-2-9 2-16,1-7-1 15,-2 0 3-15,2-17 0 16,-3-12-4-16,0-7-17 0,-8-7-2 16,-4-4 5-1,-3-3 4-15,-3-3 6 0,-3-1 2 16,0-1 1-16,0 6 1 16,0 8 3-16,0 14 8 15,0 14 12 1,0 8-2-16,-3 5-8 0,3 0-9 15,0 0-4-15,0 3-8 16,0 19-10-16,3 12 18 16,9 11 2-16,4 7 21 15,-2 2-11-15,2 4 5 16,-1-2-8-16,3 0-6 0,4-4 1 16,1-9-4-1,12-7-1-15,4-11-35 0,6-10-37 16,10-12-54-16,5-3-55 15,1-15-198-15</inkml:trace>
  <inkml:trace contextRef="#ctx0" brushRef="#br0" timeOffset="76162.98">3510 8353 586 0,'0'0'59'0,"0"0"-16"0,0 0 37 0,-83-57-15 15,71 55-24-15,-3 2-6 0,4 0-16 0,-2 12-19 0,-8 14 0 0,-3 11 5 0,-1 5-1 0,5 5 0 0,-2-2 5 0,11-1-5 16,4-3 2-16,7-9-6 16,0-6-3-1,4-11-1-15,13-5-4 0,14-9 8 16,10-1-3-16,12-11 3 15,4-13-23-15,-5-4-6 16,-10-3-14-16,-11-1 25 16,-13-3 17-16,-10 3 1 15,-8 4 7-15,0 4 3 16,0 8 19-16,-5 6 6 16,2 8 5-16,0 0-5 15,3 2-15-15,0 0-20 16,0 4-9-16,-4 15-4 0,4 5 13 15,0 1 0 1,0-1 1-16,10-4-2 0,8-7-2 16,9-8-10-16,12-5 9 15,10-7-26-15,6-14-28 16,-1-6-25-16,-9-4 10 16,-11-1 37-16,-12-6 2 15,-8-4 7-15,-11 2 13 16,-3 0 14-16,0 9 9 15,-15 10 44-15,0 8 23 16,0 8-4-16,7 5-34 16,0 0-24-16,2 7-6 15,-2 16-7-15,5 4-2 0,2 5 1 16,1-3 0 0,4-1 0-16,17-1-2 0,3 0 1 15,3 0 1 1,6-3 3-16,-8 1 1 0,-1-1 3 15,-12-3-5 1,-5-2 1-16,-4-6 0 0,-3-8-2 16,0 0 4-16,-16-5 6 15,-4 0-3-15,-2-8-8 16,3-13-9-16,5-6-12 16,8-4-36-16,2-4-17 15,4-6-22-15,0-6 11 0,10 0-5 16,11-2 3-16,3 6 47 15,0 7 40-15,-5 11 0 16,-5 7 9-16,-7 8 72 16,-4 6 19-16,-3 4 10 15,0 0-5-15,0 0-46 16,0 0-11-16,0 10-29 16,0 11-14-16,0 11-2 15,0 5-1-15,6 4-2 16,15 1 2-16,7-1-1 15,5 2 4-15,2 0 0 16,-7 1-2-16,-10 1-2 16,-18 2-1-16,-24-1-11 15,-34-3-129-15,-17-12-350 16</inkml:trace>
  <inkml:trace contextRef="#ctx0" brushRef="#br0" timeOffset="77446.3">8695 7607 719 0,'0'0'0'0,"-103"-17"0"0,51 17 23 0,7 0 4 0,12 9 13 0,12 17-32 0,12 11-6 0,9 8-1 0,9 5 0 15,24 2 2-15,13-1-6 0,5-4 6 0,9 2 0 0,-7-4 0 16,-9 4-2-16,-13 1 5 15,-18-1-5-15,-13-1 0 16,-13-5 5-16,-29-4 0 0,-13-7 3 16,-14-7 9-16,-1-6-7 15,6-8 1-15,15-4-5 16,20-5-6 0,19-2 7-16,10 0-3 0,0 0-5 15,6 0 11-15,10-6 8 16,2 2-19-16,0 4-5 15,-6 0 5-15,0 13 3 16,0 19 7-16,0 19 9 16,-2 15-1-16,-1 17-1 15,-6 13-4-15,-3 9-13 16,0 6-10-16,-7-2-94 16,-23-6-216-16</inkml:trace>
  <inkml:trace contextRef="#ctx0" brushRef="#br0" timeOffset="80827.8">5982 9910 888 0,'0'0'43'0,"0"0"-13"0,0 0 1 0,0 0-19 0,0 0-12 0,0 0-11 0,17 65 11 0,-5-14 9 0,1 2-5 0,-1 0 2 0,0-9-4 0,-2-7 1 0,-1-8-3 0,-3-13-12 16,2-6-58 0,4-10-70-16,0 0-95 0</inkml:trace>
  <inkml:trace contextRef="#ctx0" brushRef="#br0" timeOffset="80994.42">6240 9811 874 0,'0'0'37'16,"0"0"-37"-16,0 0-3 15,0 0-31-15,0 0-9 16,0 0 28-16,3 101-124 15,6-62-114-15</inkml:trace>
  <inkml:trace contextRef="#ctx0" brushRef="#br0" timeOffset="81626.52">6333 10064 802 0,'0'0'43'0,"0"0"-6"16,0 0 41-16,0 0-31 15,0 0-42-15,0 0-5 16,24-33-11-16,-6 56-3 16,2 10 14-16,0 9 2 15,-1 4 1-15,-2 2-1 16,-1-1 0-16,-5-3-2 16,-3-8 6-16,-3-10-5 15,-2-12-1-15,0-10 0 0,0-4-5 16,5-4-7-16,3-20-13 15,4-9-18-15,3-5 18 16,2-4 10-16,2-2 6 16,0-1 1-16,5 1-5 15,-3 9 13-15,2 11-1 16,-3 10 1-16,1 8 1 16,-2 5 1-16,0 1 1 15,0 1 0-15,5 16 2 16,1 6 0-16,3 5 0 15,5 6 2-15,3-2 4 16,9-2-10-16,-2-3-1 16,2-9 7-16,-8-7-5 15,-4-10 4-15,-8-1-5 16,-4-9 4-16,0-13 14 0,-3-14-10 16,3-8-5-16,-10-7 2 15,-3-8-5-15,-3-4 1 16,-1-4-1-16,-1-3 0 15,-2 4-1-15,-1 8 6 16,0 14-6-16,-3 17 31 16,0 13 11-16,0 8-7 15,0 5-15-15,0 1-20 16,0 0-6-16,0 22-17 16,0 20 10-16,3 12 13 0,5 10 2 15,4 3 3 1,0 1-2-16,-1 4-3 0,-3 1 0 15,-8-2-50 1,0-8-101-16,-18-19-325 0</inkml:trace>
  <inkml:trace contextRef="#ctx0" brushRef="#br0" timeOffset="81828.08">7125 10031 961 0,'0'0'8'0,"0"0"1"0,52-76 10 0,-6 61-19 0,10 6-1 0,15 9-2 0,4 0-10 0,1 10-56 0,-4 10-92 15,-5 2-98-15</inkml:trace>
  <inkml:trace contextRef="#ctx0" brushRef="#br0" timeOffset="82210.22">8159 9852 716 0,'0'0'29'16,"0"0"46"-16,-97-80 23 15,67 67-66-15,2 11 9 0,1 2-12 16,0 20-29-16,-3 14 2 15,2 6-2-15,3 1 2 16,10-3-2-16,4 0 0 16,11-5 0-16,0-1-5 15,3-7-5-15,14-8 5 16,2-10-10-16,8-7-12 16,4 0 8-16,5-15 3 15,4-9-1-15,2-3 13 16,-3 0 0-16,-2 3 4 15,-2 7 0-15,-4 7 0 0,-4 7 0 16,-5 3 5 0,-5 0-5-16,-1 13 2 15,-4 10 1-15,-2 6-3 16,-1 8 5-16,-3 2-3 16,-3 4 1-16,-1 0-3 0,-2 0-16 15,0-9-167-15</inkml:trace>
  <inkml:trace contextRef="#ctx0" brushRef="#br0" timeOffset="82887.39">8984 9660 964 0,'0'0'2'0,"0"0"-1"0,0 0 5 0,0 0-6 0,0 0-35 0,0 0-90 0,-6 11-58 0,-3 14-32 0</inkml:trace>
  <inkml:trace contextRef="#ctx0" brushRef="#br0" timeOffset="83027.58">9172 10057 440 0,'0'0'41'0,"3"80"17"15,-3-32-14-15,-8 2-28 16,-17 3-12-16,-19-1-4 16,-16-6-134-16</inkml:trace>
  <inkml:trace contextRef="#ctx0" brushRef="#br0" timeOffset="83644.28">6103 11160 741 0,'0'0'130'16,"0"0"-108"-16,0 0-9 0,0 0-13 0,0 0-1 0,0 0 1 0,-75 127-4 0,75-66 4 0,0 2 0 0,23 2-2 0,11 0 4 0,8-6-3 0,3-8 1 16,4-10-3-16,-4-11-1 15,-7-13 5-15,-12-8-2 16,-14-6 2-16,-11-3 1 16,-1 0 18-16,0 2 12 15,0 2 22-15,-22 12-53 16,-12 13-1-16,-14 23 0 15,-7 23-2-15,1 17 2 16,5 18-4-16,4 13-23 16,-4-4-138-16,-1-5-461 15</inkml:trace>
  <inkml:trace contextRef="#ctx0" brushRef="#br0" timeOffset="89558.43">13261 8381 875 0,'0'0'84'0,"0"0"-50"16,0 0 25-16,0 0-51 0,0 0-8 0,0 0-18 0,0 101 18 0,0-36 12 0,0-3-6 0,0-7-5 0,2-11-1 0,1-14 0 0,-2-11 1 0,-1-9-3 16,2-7 8-16,-2-2-6 15,1-1 12-15,2 0 3 16,2-20-1-16,1-9-14 16,4-12-2-16,-2-3-3 15,1-5 1-15,1-1-8 16,-3 8 9-16,3 10-3 0,-6 13 5 15,-1 13-2 1,2 6-10-16,3 0 1 0,6 16-13 16,7 14 25-16,1 9 0 15,-2 5 1 1,0 0 2-16,-6-2 0 16,2-1-2-16,-4-7 0 0,-3-5-1 15,-5-10 1-15,-2-9-2 16,-2-8 2-16,0-2 5 15,0 0 3-15,0-10-5 16,0-16-4-16,0-14-34 16,3-8 20-16,8-8 14 15,5-5 0-15,5 3 0 16,1 10-1-16,2 13 3 0,-7 17 0 16,-6 10-1-1,-3 8 8-15,1 0-9 0,6 4-7 16,4 18 7-16,7 9 4 15,-1 7-3-15,2 4 1 16,-1 4 1-16,-2-1-1 16,-1 0-1-16,2-4-1 15,-1-6-4-15,-2-8-65 16,-4-10-62-16,-1-9-22 16,-4-8-20-16,2 0-17 15,-4-17 65-15,-4-8 125 16,0-6 220-16,-2-3-64 15,-1 1-59-15,2 1-35 0,0 11 18 16,-3 8-11 0,-1 8-8-16,-2 5-37 0,7 0-24 15,2 10-17-15,8 15 17 16,7 6-2-16,2 3 2 16,3-2 0-16,-4-2 5 15,3-6-3-15,-2-4 0 16,-5-8-2-16,-4-4-7 15,-3-8-20-15,2 0-10 16,-4-9 30-16,3-14 7 16,-1-4 2-16,0-9 13 15,0 1 24-15,0 2 0 16,2 6 5-16,-2 12 11 16,-3 5-12-16,-6 7-22 0,-4 3-17 15,2 6-4 1,6 22-24-16,3 15 24 0,-1 13 18 15,-4 4-13-15,-5 3-1 16,-2-1 2-16,0-3-5 16,0-7-2-16,0-10-4 15,0-13-75-15,5-15-77 16,15-14-243-16</inkml:trace>
  <inkml:trace contextRef="#ctx0" brushRef="#br0" timeOffset="90044.07">14822 8538 725 0,'0'0'30'0,"0"0"10"0,0 0 51 0,0 0-44 0,0 0-16 0,-81-35-15 0,56 59-14 0,-2 5 2 0,2 4 4 0,8 1 1 0,9 0-9 15,8 0 0-15,0-4-1 16,14-4-7-16,18-5 8 15,11-11 3-15,15-9-3 16,8-1-18-16,4-14-51 16,-6-13-46-16,-10-10-48 0,-11-11-52 15,-13-10-105-15</inkml:trace>
  <inkml:trace contextRef="#ctx0" brushRef="#br0" timeOffset="90643.25">15153 8300 369 0,'3'-75'179'15,"-1"6"-62"-15,-2 14 6 16,0 18-3-16,0 18-34 15,0 12 10-15,0 7-43 16,0 0-53-16,0 18-15 16,0 23-8-16,-3 18 23 15,-3 14 17-15,1 5 6 16,2 3-4-16,3-2-2 16,0-3-10-16,0-6-4 15,12-8 0-15,10-11-3 0,7-13-3 16,10-11-45-16,14-11-39 15,11-12-6-15,8-4-53 16,-6-10-40-16,-9-20 28 16,-15-11-7-16,-13-11 128 15,-9-12 37-15,-10-6 78 16,-8-2 20-16,-2 4 15 16,-3 12-23-16,-16 14 1 15,2 13 7-15,3 14-15 16,4 8-31-16,4 7 1 0,-6 1-45 15,-9 25-5 1,-6 13-3-16,-3 12 3 16,8 5-2-16,7 2 1 15,9-1-2-15,6-5-1 0,0-5-2 16,17-11 3 0,9-11-3-16,6-9-7 0,9-12-27 15,1-4 1-15,3-5-2 16,-3-20-15-16,-11-8 35 15,-9-10 16-15,-11-6 2 16,-8-3 12-16,-3 8 4 16,0 10 32-16,0 17 14 15,0 11-6-15,-3 6-24 16,-3 2-32-16,-4 16-18 16,-2 6 15-16,1 5 3 0,2-1 0 15,6-3 2-15,3-2-2 16,0-4 0-16,3-5-5 15,17-4-3-15,11-7-28 16,12-3-37-16,14-6-62 16,6-17-137-16</inkml:trace>
  <inkml:trace contextRef="#ctx0" brushRef="#br0" timeOffset="90944.42">16217 8240 314 0,'0'0'361'0,"0"0"-300"0,0 0 36 0,0 0-21 0,0 0-36 0,0 0-40 0,-43-42-18 0,43 73 16 0,0 7 2 15,3 9-1-15,13 5 1 0,4 4 0 16,3 5 0-16,0-3 0 16,-3-4 4-16,-6-7-4 15,-5-10 1-15,-6-7 3 16,-3-11-3-16,0-8-1 15,-15-5 10-15,-10-6 2 16,-7 0 2-16,1-6-9 16,7-14-5-16,17-6-17 15,7-3-43-15,30-6-80 0,23-8-30 16,13-6 0-16,6-9-218 16</inkml:trace>
  <inkml:trace contextRef="#ctx0" brushRef="#br0" timeOffset="91159.01">16684 8233 545 0,'0'0'86'0,"0"0"19"16,0 0-11-16,0 0-15 16,0 0-13-16,0 0-36 15,-24-40-30-15,-1 64 0 16,1 8-8-16,12 8 6 16,12 7 1-16,3 9-1 15,28 6 2-15,8 5 4 16,7 2-2-16,-7-2 9 0,-6-11-10 31,-15-11 2-31,-18-12-3 0,-9-10-4 16,-37-11 2-16,-20-6-37 0,-12-6-63 15,5-3-134 1</inkml:trace>
  <inkml:trace contextRef="#ctx0" brushRef="#br0" timeOffset="91940.45">18012 8118 395 0,'0'0'246'0,"0"0"-190"15,0 0 80-15,0 0-58 0,0 0-35 0,0 0 9 0,-68-68-37 0,34 68-5 0,4 6 2 0,8 9-9 0,7 1-3 0,6 4-4 16,3 2 2-16,6 3-1 16,0 8-6-16,0 4 9 15,12 4 0-15,14 2 0 16,6 2 1-16,4-2 1 16,-1-5 0-16,-7-5 0 15,-7-8 1-15,-11-4-3 16,-8-3 0-16,-2-1-6 0,-9-2 6 15,-20-3 6 1,-5-5 2-16,0-3 3 0,2-4-8 16,12 0-2-1,6 0 4-15,8 0-5 0,6-7-58 16,0-2-82-16,12 0-167 16</inkml:trace>
  <inkml:trace contextRef="#ctx0" brushRef="#br0" timeOffset="92707.89">18003 8120 569 0,'0'0'55'0,"0"0"-31"0,0 0 50 0,0 0-1 0,0 0-62 16,0 0-11-16,-52 13-8 0,35 22 8 0,-1 10 16 0,0-1 1 0,0 6 7 0,2 1 13 15,4-1-19-15,10 3 1 16,2-4-12-16,16-3-4 16,15-12 7-16,8-7-9 15,5-10-1-15,6-9 4 16,3-7 3-16,3-1 3 16,-7-10-9-16,-9-17 0 15,-12-9 0-15,-12-13-1 16,-16-7-16-16,0-5 14 15,-22-2-11-15,-15 4 12 0,-3 5 1 16,-1 9 8 0,3 12-2-16,8 11 5 15,9 12-9-15,6 10-2 16,6 0-7-16,6 24-30 0,3 7-41 16,5 2-97-16,26-4-150 15</inkml:trace>
  <inkml:trace contextRef="#ctx0" brushRef="#br0" timeOffset="92941.37">18476 8124 776 0,'0'0'53'0,"0"0"29"0,0 0-6 15,19-77-36-15,-18 77 7 16,2 0-47-16,5 28-17 15,6 15 17-15,6 13 1 16,6 3 11-16,-3 2-9 16,0-2 2-16,-1 2-1 15,-1-1-4-15,-1-3 0 16,-1-9-123-16,2-17-177 16</inkml:trace>
  <inkml:trace contextRef="#ctx0" brushRef="#br0" timeOffset="93123.97">19299 8457 967 0,'0'0'48'0,"0"0"-41"15,93-35-2-15,-45 30-5 16,5 2 0-16,1 3-59 15,-11-6-159-15</inkml:trace>
  <inkml:trace contextRef="#ctx0" brushRef="#br0" timeOffset="93273.64">19466 8146 954 0,'0'0'24'16,"0"0"44"-16,0 0-5 15,0 0-63-15,0 0-4 16,115-64-18-16,-46 64-55 16,-6 0-180-16</inkml:trace>
  <inkml:trace contextRef="#ctx0" brushRef="#br0" timeOffset="94123.82">20581 8047 347 0,'0'0'686'0,"0"0"-684"16,0 0 9-16,0 0 9 15,0 0-20-15,0 0-7 16,60 25 7-16,-34 25 13 16,0 4-6-16,-4-2-5 15,-4-3 8-15,-6-5-10 16,-8-7-1-16,-2-7-1 16,-2-11 4-16,0-8-1 15,0-5 6-15,0-6-7 16,0 0 1-16,7-9-1 15,7-14-35-15,5-10 2 0,7-8 23 16,2-4 8-16,2-4-8 16,3-2 10-16,-1 9 1 15,1 11-1-15,-3 11-3 16,-5 11-1-16,-1 9 4 16,-6 0-9-16,3 16 9 15,0 8 4-15,0 4 8 16,3 1 0-16,-2 1-10 15,2 1 11-15,3-1-13 16,0-3 7 0,0-5-7-16,-5-9 2 0,-2-8 3 15,0-5-5-15,0 0-3 0,-1-13-1 16,-1-13-27 0,-7-6 22-16,-7-5-12 15,-4-4 1-15,0 3 11 16,-9 3 3-16,-5 8 6 0,1 8 4 15,3 8-2-15,2 9 29 16,-1 2-20-16,0 2-11 16,-1 18-3-16,-2 7 2 15,8 5 1-15,4 3 0 16,1 4 1-16,21-1 0 16,13-1-1-16,8 1 0 15,6-6-8-15,5-5-51 16,-1-10-26-16,-8-11-34 15,-6-6-44-15,-12-5-179 0</inkml:trace>
  <inkml:trace contextRef="#ctx0" brushRef="#br0" timeOffset="94542.96">21722 8198 562 0,'0'0'108'0,"0"0"31"0,0 0-46 0,0 0-18 0,0 0-30 0,0 0-45 0,0-55-4 0,0 55-8 0,0 14-4 0,0 7 16 0,0 8 4 0,9 3 4 0,6 4-7 16,10-1-1-16,5-4 0 15,5-7 3-15,1-10-2 16,-4-8 0-16,-3-6-1 0,-4-6-16 16,-6-15 6-1,-7-8-1-15,-6-4 8 0,-6-3 1 16,0-2 4-16,0 7 3 15,0 8 7-15,-1 9 5 16,-2 13 11-16,1 1-28 16,-2 11-27-16,4 21 21 15,0 5 5-15,3 7 1 16,21-1 0-16,10-2-4 16,9-10 4-16,8-8 0 15,3-11 2-15,-2-12 2 16,-6 0 5-16,-9-27 1 15,-13-11-1-15,-19-11-3 16,-5-12-5-16,-33-4-2 16,-19-4-4-16,-12 7-6 0,-8 11-54 15,-1 13-64-15,7 13-287 16</inkml:trace>
  <inkml:trace contextRef="#ctx0" brushRef="#br0" timeOffset="96208.17">22819 7797 821 0,'0'0'47'0,"0"0"-16"0,0 0 49 15,0 0 1-15,0 0 1 0,0 0-81 0,15-53-1 0,-14 87-34 0,5 14 34 0,2 8 3 0,-1 5-1 0,1-2 1 0,0-5-2 16,-5-9-1-16,-3-14 0 15,0-14-1-15,0-10 5 16,0-7-2-16,0 0 1 16,0 0 9-16,0-14 7 15,0-16-19-15,2-15-18 0,2-11 12 16,7-3-6 0,4-4 4-16,1 1-14 15,7 3 9-15,-3 5 8 16,0 14-1-16,-2 11 6 0,-9 15 0 15,-2 11 0-15,-1 3-5 16,3 3-13-16,3 20 6 16,7 12 12-16,2 10-7 15,-1 10 7-15,-1 0 3 16,-2 0 0-16,-4-2 4 16,-2-6-6-16,-4-6 0 15,-3-11-1-15,-1-15-1 16,-3-10 1-16,2-5 6 0,-1 0 6 15,-1-15 9 1,2-14-20-16,-2-14-1 0,0-3-7 16,9-5-1-16,4-2-2 15,8 3 2 1,1 9 5-16,-1 10 2 0,-4 14 1 16,-2 9-5-16,-2 8 3 15,2 0-13-15,2 9 8 16,6 17 2-16,3 11 4 15,0 6 0-15,0 6 2 16,-1 6 2-16,1 2-3 16,-3 6 3-16,1-1-6 15,-4-8 2-15,-4-11-66 16,-2-15-51-16,-3-11-36 0,5-13 43 16,6-4-45-16,3-4 1 15,-1-19 6 1,-1-5 149-16,-7-7 214 0,-3-4-60 15,-2 2-60-15,1 4 7 16,-5 11 4-16,-1 8-45 16,3 7 2-16,-2 2-25 15,3 5-27-15,6 0-10 16,5 0 1-16,7 10-1 16,8 10 0-16,6 4-1 15,3 4 1-15,4-2 3 16,-7-5-1-16,-7-7-4 15,-9-6-16-15,-12-7-22 16,-8-1 11-16,-6-2 23 16,0-16 5-16,0-8 2 0,0-4 6 15,0-1 38-15,5 1 9 16,1 5-25-16,0 8 29 16,0 9-22-16,-5 7 27 15,1 1-48-15,-2 0-15 16,3 19-17-16,3 24 1 15,0 16 16-15,1 11 19 16,1 7-14-16,-4 3 5 16,-1 1-1-16,-1-1-8 15,-2-5 6-15,0-10-7 16,0-12-7-16,0-12-57 16,0-12-88-16,4-14-49 15,15-15-265-15</inkml:trace>
  <inkml:trace contextRef="#ctx0" brushRef="#br0" timeOffset="96493.04">24557 7874 737 0,'0'0'28'0,"0"0"3"0,0 0 43 0,0 0-39 0,-81-27-35 0,50 62 3 0,-2 15-2 0,3 9 6 0,6 4-5 0,12 3 9 0,5-6-5 0,7-8-6 0,3-7-2 16,24-8 2-16,10-12 0 16,14-11 3-16,9-11-1 15,8-3-2-15,5-14-49 16,-7-15-86-16,-9-15-26 15,-14-17-47-15</inkml:trace>
  <inkml:trace contextRef="#ctx0" brushRef="#br0" timeOffset="97406.86">25003 7559 370 0,'12'-73'250'0,"-7"18"-118"0,-1 22-18 16,-4 18-34-16,0 10-23 15,0 5-57-15,0 9-18 16,0 24 0-16,-3 18 18 15,-7 20 4-15,-4 14 19 16,-1 5 5-16,3 2 6 16,5 4-22-16,2-5-10 15,5-6-1 1,0-10 0-16,12-18 0 0,3-18 0 16,4-12-1-16,5-13-13 15,11-8-29-15,7-6-19 16,8-3-23-16,1-21 1 15,-6-10 39-15,-11-13 18 16,-10-9 15-16,-6-8 9 16,-6-2 2-16,-6 4 7 0,-6 12 12 15,0 15 22-15,-2 16 12 16,-7 7 24-16,2 9-37 16,-1 3-12-16,-7 3-28 15,-10 21 5-15,-9 11-5 16,-2 12 6-16,6 9 2 15,8 2 3-15,8 2-10 16,13-7 1 0,1-9-2-16,3-10 0 0,15-12 0 15,7-7 0-15,8-11 0 16,6-4-15-16,7 0-39 16,-1-17 0-16,-8-12-10 15,-9-8 45-15,-7-9-16 16,-7-6 26-16,-3-1 9 0,-5 3 1 15,-1 11 0-15,-5 15 27 16,0 12 16-16,0 9 22 16,0 3-54-16,0 5-12 15,-12 16-12-15,-4 10 12 16,1 4 0-16,3 1 5 16,9-4-5-16,3-5-1 15,0-7-1-15,21-6 2 16,11-6-2-16,13-4-22 15,8-4-54-15,2 0-56 16,-2-15 8-16,-11-16-7 0,-9-13 26 16,-9-8 50-16,-9-6-37 15,-8 5 94 1,-7 7 95-16,0 11 96 0,0 8-80 16,-10 12-9-16,-1 6-26 15,-3 9-40-15,-5 0-28 16,-1 16-5-16,0 10 5 15,4 10-1-15,13 4-7 16,3 7 0-16,12 7 5 16,18 1-5-16,0 1 7 15,-1-2 1-15,-5-3-7 16,-5-8 6-16,-10-6-6 0,-5-10 0 16,-4-10 7-16,0-10-8 15,-20-7 6-15,-8 0 14 16,-5-6-16-16,-1-11-4 15,8-4-6-15,14-3-32 16,12 0-25-16,8-4-48 16,30-2 29-16,18-5-65 15,12-10-105-15</inkml:trace>
  <inkml:trace contextRef="#ctx0" brushRef="#br0" timeOffset="97656.43">26301 7819 577 0,'0'0'50'0,"0"0"54"0,0 0-21 0,0 0-22 0,0 0-26 0,0 0-23 0,-54-6-3 0,11 29 3 0,-6 9 15 0,8 13-24 0,12 13 5 16,6 10-7-16,13 4 0 15,10-2 1-15,0-8 0 16,0-8 3-16,10-10-2 15,-1-13-1-15,0-11-2 16,0-11-46-16,10-7-61 16,10-2-19-16,7-14-138 15</inkml:trace>
  <inkml:trace contextRef="#ctx0" brushRef="#br0" timeOffset="97926.49">26753 7491 673 0,'0'0'0'0,"0"0"-11"16,0 0 11-16,0 0 10 16,-100 120 33-16,85-50-12 15,12 7 10-15,3 6-7 16,3 2-21-16,15-9-8 15,5-11 0-15,5-15-4 16,3-18 7-16,12-13-5 0,11-7 3 16,15-8-6-1,7-4-53-15,0-14-152 0,-11-27-265 16</inkml:trace>
  <inkml:trace contextRef="#ctx0" brushRef="#br0" timeOffset="98106.1">27483 7433 445 0,'0'0'309'0,"86"43"-303"15,-34 6-6-15,-1 13 59 16,-8 13-41-16,-14 7 7 16,-20 7 4-16,-9 10-28 0,-44 4 8 15,-38-3-9-15,-38-15-61 16,-33-26-310-16</inkml:trace>
  <inkml:trace contextRef="#ctx0" brushRef="#br0" timeOffset="99239.09">17918 9539 925 0,'0'0'4'0,"0"0"-4"0,0 0 6 0,0 0-6 0,0 0-10 0,-57 80 10 0,32-22 7 0,4 5 4 0,7 3 7 0,5 0-1 0,9-1 0 0,0-3-9 0,20-4-7 15,11-10 0-15,9-11 7 16,4-14-7-16,8-13-1 15,3-10 6-15,1-1 5 16,0-24-10-16,-10-14 10 16,-10-9-7-16,-14-10 3 15,-19-8-6-15,-3-7-1 16,-25 0-1-16,-19 2-3 16,-4 9 7-16,0 15-4 15,11 15 1-15,14 15-2 16,11 17-16-16,9 0-68 15,3 20-156-15,9 8 31 16</inkml:trace>
  <inkml:trace contextRef="#ctx0" brushRef="#br0" timeOffset="99589.36">18554 9612 821 0,'0'0'5'15,"0"0"-5"-15,116-80 17 16,-72 80-6 0,0 6-2-16,-4 24 3 0,-1 12-10 15,-10 7 5-15,-10 4-7 16,-13 1 4-16,-6-2 5 15,-6-2-3-15,-23-6 10 16,-5-2 7-16,3-9-13 16,8-7 2-16,13-5-7 0,10-5-4 15,16-4-1 1,30-2 5-16,22-7 22 0,11-3-24 16,0 0-3-16,-19-8-70 15,-29-11-124-15</inkml:trace>
  <inkml:trace contextRef="#ctx0" brushRef="#br0" timeOffset="100838.69">14094 10312 771 0,'0'0'20'0,"0"0"18"0,-84-12 49 0,53 9-53 0,3 0 1 0,5 1-1 0,13 2-10 0,8 0 4 0,2 0-28 0,27 0-13 0,33-2 8 0,35-1 5 15,37 0 13-15,24 1-10 0,20 2-3 16,9 0 5 0,2 0-1-16,2 0-6 15,2 0 2-15,-1-2 0 16,-14-4 6-16,-27 2-6 15,-39-2 0-15,-46 3 0 0,-32 0 0 16,-25 1 2-16,-7-1 7 16,0-3 29-16,0-1-9 15,0 2-29-15,0-1 4 16,-1 3-4-16,1 3 0 16,0 0-17-16,0 0-55 15,-2 0-52-15,-5 0-43 16,-8 0-167-16</inkml:trace>
  <inkml:trace contextRef="#ctx0" brushRef="#br0" timeOffset="101521.86">20029 9743 780 0,'0'0'75'0,"0"0"-70"0,0 0 1 0,0 0 20 0,119-36-13 0,-70 32-11 0,2 4-2 0,3 0 0 0,-5 0-90 0,-12-2-166 0</inkml:trace>
  <inkml:trace contextRef="#ctx0" brushRef="#br0" timeOffset="101657.05">20216 9568 783 0,'0'0'15'0,"0"0"-15"16,0 0-14-16,84-64-40 0,-21 58-51 16,10 4-37-16</inkml:trace>
  <inkml:trace contextRef="#ctx0" brushRef="#br0" timeOffset="103137.33">21343 9457 818 0,'0'0'11'0,"0"0"-2"0,0 0 24 0,0 0-23 0,0 0-10 0,0 0 0 0,41 82 9 0,-33-31 1 0,0 1-2 0,-2 0 2 0,-3-6-9 0,-3-7 7 0,0-11-8 16,0-11 1-16,0-9 6 15,0-5-7-15,0-2 5 16,0-1 2-16,0 0-3 16,0-2 5-16,16-17-9 15,5-6-22-15,8-2 16 16,-2-1 6-16,-1 1 0 15,-2 3 1-15,-2 4-1 16,-4 6 5-16,2 8-4 0,-5 5 1 16,-2 1-4-16,-1 0 2 15,-3 18-2-15,4 12 2 16,1 7 0 0,7 2 10-16,3 0 2 0,5-6-7 15,6-4-5-15,2-8 6 16,8-9-6-16,7-6 11 15,3-6-10-15,-4 0-1 16,-11-11-2-16,-8-10-6 16,-12-6 8-16,-8-7 0 15,-4-3 1-15,-8-1 1 16,0 0 1-16,0 6 25 16,0 7-18-16,-6 12 11 0,1 8 4 15,2 5-23-15,-5 0-2 16,-9 18-18-16,-4 12 15 15,-4 8 3-15,8 2 0 16,13 0-1-16,4-3 0 16,6-1-3-16,21-2 4 15,7-6 6-15,5-7-6 16,7-8-31-16,1-7-29 16,0-6-21-16,-2 0-37 15,-6-10-29-15,-9-10-17 16,-6-6 66-16,-7-6 98 15,-6-3 83-15,-5-5 38 16,-5 1-67-16,-1 5 59 16,0 9-34-16,0 9 27 15,0 7-53-15,0 8-2 16,0 1-22-16,0 0-29 16,0 4-13-16,0 18-3 0,0 5 16 15,0 7 10-15,0 2-4 16,7-4-4-16,9-2 0 15,3-6-2-15,-1-6 0 16,3-7-5-16,0-5 5 16,1-6-1-16,4 0-8 15,-4-14-10-15,-3-10 0 0,-10-7 11 16,-4-3 7-16,-5 3 1 16,0 4 0-1,0 10 9-15,0 7 11 16,0 7 5-16,0 3-22 0,0 0-3 15,0 10-18 1,6 16 8-16,8 6 10 0,8 5 0 16,4-1 0-16,4-6 2 15,2-7-4-15,-6-10 2 16,-2-11 0-16,-6-2 3 16,1-8 0-16,-2-16 14 15,-5-7-7-15,-5-4-9 16,-5-3 5-16,-2-2-5 15,0 0-2-15,-14 5-4 16,-13 4-92-16,-7 7-72 0,-5 6-242 16</inkml:trace>
  <inkml:trace contextRef="#ctx0" brushRef="#br0" timeOffset="103955.53">23378 9659 789 0,'0'0'22'0,"0"0"9"0,15-72 29 0,-13 53-34 0,-1 7 6 0,-1 6 32 0,0 5-2 0,2 1-25 0,-2 0-37 0,1 7-11 0,4 20-10 0,1 9 20 0,1 11 1 16,3 4 4-16,-2-1-3 0,-3 0 3 15,-4-8-2 1,-1-9-2-16,0-13 0 15,0-7 0-15,0-8 0 16,0-4-6-16,0-1-5 16,0-13 9-16,0-18-14 0,-1-11-24 15,-1-9 26-15,2-7 3 16,0-8 1-16,9-2 9 16,9 5-6-16,4 9 7 15,-2 15-1-15,-3 13 0 16,0 11-5-16,-2 9 5 15,0 6 0-15,6 0-5 16,-1 23-2-16,2 12 7 16,-5 12-5-16,-2 5 6 15,-3 2 2-15,-4-4 1 0,-2-4 1 16,-3-10-2 0,-2-11-2-16,-1-10 1 15,0-8-1-15,0-7 0 16,0 0 16-16,0-13-5 0,0-14-11 15,0-8-18-15,0-8 4 16,0-6 9-16,10-6-1 16,7-1 0-16,7 2 4 15,4 9-7-15,3 9 9 16,-2 13 2-16,-2 11 2 16,-2 12-2-16,-1 0-1 15,1 22-1-15,2 7 12 16,-2 7-3-16,-2 3-8 15,-7 5 7-15,-1-1-7 16,-1 7 1-16,0-1 0 0,0 2 2 16,0-2-4-16,2-5-5 15,-3-7-20-15,4-10-28 16,0-10-37-16,5-8-52 16,6-7-6-16,5-2-88 15</inkml:trace>
  <inkml:trace contextRef="#ctx0" brushRef="#br0" timeOffset="104321.74">24332 9829 413 0,'0'0'126'0,"0"0"-41"0,0 0 29 0,0 0-42 0,0 0-9 0,0 0-38 0,36-60-25 0,-29 60 0 0,5 6-2 0,4 12 2 0,4 7-2 0,8 8 2 0,9 3 3 0,9-2-2 0,2-4 0 16,3-9 0-16,-8-11-1 15,-1-9-7-15,-8-1-5 16,-7-8-60-16,-10-16 47 16,-10-3 17-16,-4-3 8 15,0 0 12-15,0 0 31 16,4 2 17-16,4-1-19 16,4 7 0-16,-3 7 2 15,-3 10-11-15,-5 5 0 16,-2 0-32-16,2 11-13 15,2 20 13-15,2 13 7 16,-1 9 8-16,-1 8-3 16,-2 4-8-16,1 2 0 0,0 2 0 15,-4-2 0-15,-1-3-4 16,0-7-69-16,0-18-105 16,0-21-173-16</inkml:trace>
  <inkml:trace contextRef="#ctx0" brushRef="#br0" timeOffset="104854.06">25288 9484 855 0,'0'0'17'16,"0"0"8"-16,0 0-6 15,0 0-16-15,-79 52 6 0,45-1 25 16,10 5-17-16,10 4-10 16,11 2 4-16,3-3-1 15,11-4-7-15,14-7 3 16,7-11-3-16,2-9-1 16,4-13-1-16,4-9 3 15,4-6-4-15,-1-2-25 16,-4-19-24-16,-7-9-30 15,-9-13 7-15,-5-8-5 16,-5-14-19-16,2-8 49 0,4-12 34 16,8-2 13-16,-2-1 18 15,0 5 55 1,-5 12 37-16,-4 15-28 0,-9 19 7 16,-2 19-17-16,-5 11-16 15,-2 7-36-15,0 0-20 16,0 21-22-16,0 22 2 15,0 17 20-15,0 15 1 16,0 8 7-16,0 2-3 16,0-1-4-16,0-6 5 15,0-10-5-15,0-10 2 16,0-13-3-16,13-11-24 16,10-13-60-16,15-11-19 0,12-10-39 15,6 0-65 1,-1-20-259-16</inkml:trace>
  <inkml:trace contextRef="#ctx0" brushRef="#br0" timeOffset="105255.15">26097 9644 439 0,'0'0'89'0,"7"-104"0"0,-7 65-25 0,0 12 30 0,0 13-40 0,0 7 26 0,-7 7-53 0,-14 3-24 0,-11 19 1 0,-9 15 0 0,-1 6 12 0,9 7-6 0,6-1-6 0,8 0 3 0,8-3 2 16,7-4-6 0,4-1-3-16,1-8 1 15,17-9 0-15,-1-9-1 0,5-10-1 16,5-5-1-16,3 0-18 16,2-9-25-16,0-15 25 15,-9-7 1-15,-6-9 11 16,-5-1-1-16,-3-1 5 15,-3 7 4-15,-3 11 3 16,-1 9 13-16,-2 10 24 16,1 5-27-16,-1 0-7 15,0 0-6-15,0 10-17 0,0 17 6 16,0 8 11 0,-3 6 2-16,3 0 2 15,0-6-4-15,9-5 0 16,10-8-1-16,8-6-4 0,7-8-31 15,8-7-60-15,7-1-92 16,-1-5-158-16</inkml:trace>
  <inkml:trace contextRef="#ctx0" brushRef="#br0" timeOffset="105570.95">26575 9440 603 0,'0'0'36'0,"0"0"26"15,0 0-5 1,0 0-57-16,0 0-13 0,0 0 13 16,-14 69 1-16,18-27 3 15,13 4 10-15,2 1-3 16,2 2-9-16,-2-2 16 16,0-1-2-1,-3-8 0-15,-5-6-10 0,-6-7-4 16,-2-10 2-16,-3-8 0 15,0-6-3-15,-2-1 8 16,-18 0 1-16,-10 0 10 16,-6-4-11-16,3-7-9 15,8-2 0-15,10 2-2 16,9 0-41-16,6 1-31 16,13-2-97-16</inkml:trace>
  <inkml:trace contextRef="#ctx0" brushRef="#br0" timeOffset="105823.95">27043 9501 663 0,'0'0'32'0,"0"0"48"16,0 0-31-16,0 0 4 15,0 0-49-15,0 0 3 16,-94 37-4-16,73 5-2 15,13 7 7-15,8 5-8 16,0 1 5-16,16 1 0 0,10 1-3 16,-2-2 4-16,-3-6-4 15,-11-8-2 1,-10-13 0-16,-16-12-4 0,-27-12-52 16,-11-4-56-16,1-10-212 15</inkml:trace>
  <inkml:trace contextRef="#ctx0" brushRef="#br0" timeOffset="106154.7">27823 9159 665 0,'0'0'27'0,"0"0"5"16,0 0 33-16,0 0-45 15,0 0-15-15,0 0-1 16,-109 48 8-16,70 8 13 16,5 5-9-16,10 7 10 15,8 4-11-15,8 0-10 16,8-1 4-16,0-8-5 0,21-7-3 15,10-10 5-15,8-12-6 16,15-9 0 0,7-10-29-16,4-13-119 15,0-2-121-15</inkml:trace>
  <inkml:trace contextRef="#ctx0" brushRef="#br0" timeOffset="106376.32">28361 8962 559 0,'0'0'0'16,"114"96"0"-16,-49-27 23 0,-7 5 33 16,-14 3 1-1,-20-4-23-15,-18 1-10 0,-6-1-20 16,-35-3-1-16,-24-5 1 15,-28-15-4-15,-23-18-114 16,-14-15-351-16</inkml:trace>
  <inkml:trace contextRef="#ctx0" brushRef="#br0" timeOffset="108269.92">16175 11942 443 0,'0'0'334'0,"-82"-73"-333"0,37 47 30 0,5 8 34 0,6 7-33 0,5 5-8 0,12 6-8 0,3 0-6 0,-1 10-5 0,0 16-4 0,-4 10 15 16,2 3-12-16,4 4-3 16,10-4 2-16,3-1-3 15,2-4-4-15,15-7 3 0,3-7 1 16,2-8-8-16,4-7-4 16,2-5-6-16,6 0 5 15,4-6-1-15,2-14-21 16,-5-4 13-16,-5-4 6 15,-10 1 12-15,-4 6 4 16,-7 7 12-16,-4 7 23 16,-4 6 9-16,1 1-22 15,-2 0-4-15,1 0-18 0,2 0-1 16,4 0-4 0,4 15 5-16,0 9 0 0,0 7-1 15,-2 8 1 1,-3 4 3-16,-1 2 2 0,1-1-1 15,-3-3-4 1,1-2-3-16,-1-3 2 0,0-14-72 16,2-12-165-16</inkml:trace>
  <inkml:trace contextRef="#ctx0" brushRef="#br0" timeOffset="109053.25">16123 11699 649 0,'0'0'18'0,"-110"-64"44"0,54 38 9 0,10 9-27 0,9 8 14 16,13 9-22-16,6 0-21 0,6 20-15 0,-1 14 5 0,1 8 0 0,4 8-2 0,1 8 2 0,7 2 18 0,0 3-19 15,0-1 3-15,10-3-7 16,10-4 1-16,7-4 0 15,5-8-1-15,8-6 0 16,7-8 5-16,8-11-4 16,6-13 2-16,5-5 1 15,0-5-3-15,-4-19-1 0,-10-7 0 16,-13-9 0 0,-12-5 5-16,-15-4-5 0,-12-7 1 15,-3 0-1 1,-27 0-1-16,-6 6 0 0,1 12-4 15,3 13 5 1,10 13 5-16,5 12-5 0,3 0-10 16,5 23-43-16,4 8-25 15,5 3-88-15,8-3-139 16</inkml:trace>
  <inkml:trace contextRef="#ctx0" brushRef="#br0" timeOffset="109321.18">16717 11696 836 0,'0'0'107'0,"0"0"-89"15,0 0 56-15,0 0-28 16,0 0-46-16,0 0-14 15,0 32 4-15,0 22 10 16,1 11 11-16,7 3-4 16,-1 2-4-16,0-6 0 15,-5-6-1-15,-2-4-2 16,0-6 0-16,0-7-41 0,0-9-75 16,3-12-110-16</inkml:trace>
  <inkml:trace contextRef="#ctx0" brushRef="#br0" timeOffset="109535.95">17348 11801 945 0,'0'0'18'15,"0"0"-14"-15,112-54-4 0,-44 47 0 16,10 7-11 0,-5 0-14-16,-7 21-45 0,-22 3-101 15,-27 2-237-15</inkml:trace>
  <inkml:trace contextRef="#ctx0" brushRef="#br0" timeOffset="109737.11">17425 12266 700 0,'0'0'63'0,"80"-19"-63"15,-27 10-2-15,-1 5 1 0,-2 3-4 16,-1-1-73-16,-7-1-229 15</inkml:trace>
  <inkml:trace contextRef="#ctx0" brushRef="#br0" timeOffset="109955.28">18143 11753 712 0,'0'0'14'0,"84"-18"-10"15,-44 18-8-15,-3 0 0 16,-7 15-3-16,-5 10-45 16,-5 2-106-16</inkml:trace>
  <inkml:trace contextRef="#ctx0" brushRef="#br0" timeOffset="110138.43">18158 12241 749 0,'0'0'156'0,"0"0"-149"15,118-15 0-15,-58 3 22 16,1 2-18-1,-1-3-11-15,1 0-3 0,-2-5-22 16,-4-10-135-16,-10-4-527 16</inkml:trace>
  <inkml:trace contextRef="#ctx0" brushRef="#br0" timeOffset="110568.7">19327 11476 845 0,'0'0'8'16,"0"0"-2"-16,-107-25 10 15,71 36 16-15,2 21-15 16,4 15-3-16,3 7 0 15,5 9-2-15,7 4 4 16,3-1 0-16,9-3-8 16,3-3 1-16,9-7-4 15,21-10-4-15,4-12 4 16,5-13-4-16,5-12 2 16,5-6 4-16,6-13-1 15,1-17 7-15,-5-10-13 0,-8-14 5 16,-10-10-4-1,-13-9-1-15,-12-4 0 16,-8-2-2-16,-8 4-10 0,-19 11 10 16,1 19-1-16,1 17 2 15,6 19-18-15,-2 9-40 16,0 16-37-16,-1 19 1 16,1 7-106-16</inkml:trace>
  <inkml:trace contextRef="#ctx0" brushRef="#br0" timeOffset="110920.39">19696 11620 873 0,'0'0'29'0,"0"0"-29"0,112-17 0 0,-70 23 5 0,-10 14-4 0,-10 6 4 0,-9 7-5 0,-10 5-1 0,-3 4 1 0,-5 4 4 0,-20-3-3 0,-8-2 10 15,-11-2-11-15,-3-3 3 0,3-2 1 16,8-6-4-16,16-4 0 15,15-3 1-15,5-1-1 16,28-5 0-16,30 1 13 16,24-6 24-16,13-4-37 15,1-6-13-15,-16 0-148 16,-22-10-541-16</inkml:trace>
  <inkml:trace contextRef="#ctx0" brushRef="#br0" timeOffset="111569.19">14250 11630 351 0,'0'0'638'0,"0"0"-638"0,0 0-6 0,0 0-17 0,14 84 23 0,-1-30 8 0,7 8-5 0,7 5 0 0,3 1 5 0,-1-2-6 0,-6-6-2 0,-10-4 0 15,-8-10-4 1,-5-8-70-16,-3-11-105 16,-14-14-174-16</inkml:trace>
  <inkml:trace contextRef="#ctx0" brushRef="#br0" timeOffset="111753.33">14737 11272 921 0,'0'0'0'0,"0"0"-58"16,0 0-12-16,0 0-148 0,0 0 142 15,0 0-235 1</inkml:trace>
  <inkml:trace contextRef="#ctx0" brushRef="#br0" timeOffset="112121.49">14883 11763 777 0,'0'0'122'0,"0"0"-122"16,0 0-7-16,0 101 7 16,0-44 7-16,0 5-1 15,0 3-5-15,0-1 4 16,3 2-4-16,7-4 0 0,-2-7 3 16,-2-13-2-16,-4-15-2 15,-2-12 0-15,1-11 2 16,2-4 7-16,4-21 4 15,4-18 4-15,1-22-15 16,9-12 2 0,-2-15-3-16,2-15-1 0,4-12 0 15,5-14-1-15,5-3-1 16,-1 11 0-16,-1 20 1 16,-8 29 1-16,-9 30 0 15,-8 19-2-15,-4 16-6 0,-2 7-88 16,-2 10-142-1,0 18 61-15,0 9-119 0</inkml:trace>
  <inkml:trace contextRef="#ctx0" brushRef="#br0" timeOffset="112320.53">14673 11952 635 0,'0'0'174'0,"0"0"-174"16,118-52-3-16,-41 31 3 15,8-1 0-15,0 2-1 16,-3 2-6-16,-8 1-68 16,-6-3-76-16,-11-1-349 15</inkml:trace>
  <inkml:trace contextRef="#ctx0" brushRef="#br0" timeOffset="112602.4">15689 11364 699 0,'0'0'34'0,"0"0"10"16,0 0 25-16,0 0 3 15,0 0-72-15,0 0-1 16,-45 60 1-16,8 16 2 0,-12 16 17 15,-5 14 17 1,-7 7-2-16,0 2 10 0,10 3-14 16,21-2-5-1,30-7-15-15,20-6-7 0,49-7-3 16,30-7 9-16,23-14-8 16,14-16-1-16,9-15-27 15,-5-24-72-15,-12-20-44 16,-10-3-249-16</inkml:trace>
  <inkml:trace contextRef="#ctx0" brushRef="#br0" timeOffset="113285.33">20327 11170 825 0,'0'0'2'0,"99"19"1"0,-32 31-3 0,9 33 31 0,-1 29 0 0,-4 23 10 0,-14 18 10 0,-18 4-17 0,-23 2-5 0,-16-3-2 16,-12-2-18-16,-35-7 3 0,-21-14-11 0,-18-12-2 0,-11-21-12 15,-11-15-47 1,-1-17-45-16,3-19-87 0,4-19-65 16</inkml:trace>
  <inkml:trace contextRef="#ctx0" brushRef="#br0" timeOffset="113725.84">21574 11583 856 0,'0'0'15'0,"102"-12"-15"0,-47 12-1 0,-5 14-4 0,-6 11-46 0,-8 5-49 0,-12 4-13 0,-11 0-84 0</inkml:trace>
  <inkml:trace contextRef="#ctx0" brushRef="#br0" timeOffset="113887.97">21521 12231 704 0,'0'0'116'0,"0"0"-106"15,0 0-2-15,109 9 40 16,-45-9-37-1,9 0-5-15,-1 0-6 0,2-14-17 16,-5-8-92-16,-8-11-198 16</inkml:trace>
  <inkml:trace contextRef="#ctx0" brushRef="#br0" timeOffset="114118.45">22037 11554 787 0,'0'0'46'16,"0"0"-7"-16,0 0-36 0,0 0 3 16,106 56 2-16,-52-1 8 15,-5 12-2-15,-7 5-8 16,-16 1 1-16,-17 2-1 16,-9-5-6-16,-17-5 0 15,-25-5-10-15,-15-13-57 16,-9-11-99-16,-1-12-286 15</inkml:trace>
  <inkml:trace contextRef="#ctx0" brushRef="#br0" timeOffset="114518.58">23499 11585 648 0,'0'0'0'16,"0"0"-21"-16,-1-95 8 15,-8 76 7-15,-3 2 6 0,4 7 8 16,4 6 70-16,-2 4 5 16,-4 8-75-16,-6 23 10 15,-6 16-15-15,-3 12 53 16,7 13-21-16,6 11-8 16,12 7-16-16,0 10-1 15,12 2-5-15,13 0-2 16,1 0 2-16,-2-2-4 15,-7 1-1-15,-11-5-39 16,-6-14-150-16,-16-20-140 16</inkml:trace>
  <inkml:trace contextRef="#ctx0" brushRef="#br0" timeOffset="115101.4">23115 12199 821 0,'0'0'6'0,"124"-65"1"0,-43 38-12 15,9 6 5-15,2 6-4 16,2 3-32-16,2 5-34 16,-4 1-29-16,-7 4-14 15,-6-1-45 1,-12 0 78-16,-6-3 42 0,-11-2 25 15,-12-5 13-15,-13-2 17 16,-12-4 104-16,-10-3-2 0,-3-3-25 16,-2 2 10-16,-12 2-27 15,-3 4-11-15,-2 5-16 16,-2 5-10-16,-3 7-17 16,-2 0-19-16,1 10-1 15,-2 11 2-15,5 3-5 16,2 4 0-16,4 1 4 15,7 2-3-15,6-3-1 16,3-1-4-16,0-4 4 16,12-7-2-16,7-6 0 15,4-4-19-15,-1-6 17 0,1 0-16 16,-3-5-8 0,-1-13 11-16,-5-4 13 0,-2-5 3 15,-1 0 2-15,-7 6 1 16,1 7 15-16,-4 7 35 15,1 5-9 1,-2 2-16-16,0 0-17 16,0 0-10-16,1 5-1 0,2 13-12 15,5 10 13-15,5 6 1 16,1 0 4-16,3-5 1 16,1-5-6-16,8-6-13 15,7-10-51-15,8-6-71 16,6-2-97-16</inkml:trace>
  <inkml:trace contextRef="#ctx0" brushRef="#br0" timeOffset="115384.31">24642 11692 721 0,'0'0'29'0,"0"0"-11"0,0 0-2 0,0 0-9 0,0 0 0 0,0 0 56 0,-36 89-25 15,29-42-24-15,7 2-7 0,0 0-7 0,4 1 8 0,11-1-8 0,4-1 4 16,-5-1-4-16,-2 1 1 0,-6-3 5 16,-6-4-6-1,0-10 0-15,-6-10 2 16,-16-11 3-16,-8-10 1 0,-3 0-6 15,-5-6-5-15,6-12-46 16,9-2-72-16,19-1-89 16</inkml:trace>
  <inkml:trace contextRef="#ctx0" brushRef="#br0" timeOffset="117077.38">24459 12302 378 0,'0'0'117'0,"0"0"-64"0,0 0 23 0,0 0 4 0,0 0-27 0,94-74-2 0,-75 43-34 0,-1-5-5 0,4-5-4 0,0-8-8 15,-1-10 0-15,-4-7-1 16,-7-10 2-16,-5-6-4 16,-5 0 3-16,0 1 0 15,0-3 0-15,-6 4 1 16,0 11 2-16,3 14 5 15,1 22-8-15,1 16 16 16,-1 12 5-16,1 5-5 16,-2 0-16-16,-5 10-19 15,-6 23-3-15,-6 20 22 16,-7 13 0-16,-1 10 22 0,-4 3-10 16,0 1 5-16,5 1 4 15,4-2-16-15,13-3 10 16,10-6-7-16,4-11-6 15,31-13-2 1,11-9 4-16,15-10-4 0,14-9 10 16,11-8-10-16,7-9 2 15,-4-1-2-15,-8-5-14 16,-7-18 7-16,-9-8-9 16,-4-11-3-16,-7-8-1 15,-7-3-27-15,-11-1 23 16,-11 3 23-16,-12 5 2 15,-12 3 8-15,-1 8 10 16,-7 4 10-16,-12 8-1 0,0 9-21 16,3 6 4-16,10 6-11 15,1 2-2-15,5 3-7 16,0 20-3-16,0 12 12 16,2 10-1-16,16 7 2 15,3 7-1-15,3-2 1 16,1 1 0-16,-1-4 0 15,-5-4-1-15,-3 0 0 16,-6-5 0-16,-6-2 1 16,-4-4-1-16,0-4 5 15,-9-8-4-15,-10-9 1 16,-7-8 0-16,-1-7 0 16,-1-3 5-16,6 0-5 15,11-6-2-15,11-8 11 0,0-7-11 16,23-6-13-16,17-5-12 15,16-5 12-15,12-3 5 16,6 1-24-16,4-1-3 16,-6 3 25-16,-8 1 10 15,-12 5-6-15,-12 2 11 16,-8-1-5-16,-9 0 13 16,-11 1-4-16,-7 3 31 15,-5 2 2-15,0 6-14 16,-15 5 8-16,-9 5-14 15,-9 7-2-15,-3 1 2 0,0 16 0 16,7 19-6-16,9 15-9 16,16 11 1-16,4 6-8 15,18 2 0-15,11 2 0 16,0-3 0-16,-8-5-11 16,-20-13-141-16,-8-18-203 15</inkml:trace>
  <inkml:trace contextRef="#ctx0" brushRef="#br0" timeOffset="118133.92">13957 14479 850 0,'0'0'141'0,"0"0"-136"0,0 0 15 0,0 0 23 0,0 0-22 0,0 0-21 0,4-4 0 0,3 25-13 0,4 17 13 0,4 13 2 0,3 11 7 15,-3 7-7-15,3 2 0 16,-1-2-4-16,-1-4-18 15,-3-11-66-15,2-17-23 16,1-21-117-16,2-16-276 16</inkml:trace>
  <inkml:trace contextRef="#ctx0" brushRef="#br0" timeOffset="118284.62">14603 13839 853 0,'0'0'6'16,"0"0"-6"-16,0 0-39 16,0 0-126-16,0 0-197 0</inkml:trace>
  <inkml:trace contextRef="#ctx0" brushRef="#br0" timeOffset="118700.76">14737 14163 529 0,'0'0'117'16,"0"0"-96"-16,0 0 12 15,0 0-24-15,29 95 58 16,-12-41-7-16,2 10-18 16,-2 3-13-16,-1-1-9 15,-2-2-8-15,-2-7-8 16,-6-9-4-16,-3-11 3 0,-3-13 0 15,0-10-1-15,0-7 0 16,0-4 4-16,-5-3 2 16,-3-6-8-16,-2-24 0 15,4-19-6-15,5-18-7 16,1-21 10 0,7-19 3-16,17-15 0 0,3-15 1 15,9-12 1-15,3 3-1 16,5 21-1-16,0 29 1 15,-7 37-4-15,-7 31 3 16,-9 15-1-16,-3 13-5 16,0 5-13-16,-6 24-23 15,-4 13-8-15,-8 10 17 16,0 13-13-16,-13 9-42 16,-10 2-35-16,-5-3-171 0</inkml:trace>
  <inkml:trace contextRef="#ctx0" brushRef="#br0" timeOffset="118902.36">14601 14344 689 0,'0'0'91'0,"0"0"-91"0,0 0-32 0,0 0 32 0,124-23-2 0,-37 2 5 0,11-3-4 0,5 1 1 0,0 1-34 0,-5 2-62 0,-7-1-19 0,-10 0-120 0</inkml:trace>
  <inkml:trace contextRef="#ctx0" brushRef="#br0" timeOffset="119133.85">15796 13766 637 0,'0'0'136'16,"0"0"-79"-16,0 0 20 15,0 0-6-15,0 0-32 16,0 0-27-16,-4-39-12 16,-11 84-12-16,-2 22 12 0,-2 21 56 15,4 7-32 1,6 1-8-16,9 1-3 16,3-4-1-16,27-4-6 15,16-7-6-15,11-10 0 16,10-11 0-16,6-13 0 15,5-16-8-15,3-16-84 0,-4-16-100 16,-4-10-505-16</inkml:trace>
  <inkml:trace contextRef="#ctx0" brushRef="#br0" timeOffset="119783.51">17042 14012 596 0,'0'0'200'0,"0"0"-200"0,-16-89 2 0,-2 68 33 0,-3 4 20 0,-8 7-35 0,-4 4 7 0,-10 6-22 15,-2 5 5-15,-2 16 0 0,2 7-4 0,8 7 3 0,8 5-7 0,7 2 0 16,13 4-4 0,9 0 0-16,0-3-2 0,26-9 4 15,14-8 0-15,8-13 1 16,7-9 2-16,1-4-1 16,-4 0 8-16,-11-13-10 15,-13-4 6-15,-13-7-4 16,-8-4-1-16,-7-7-1 15,-10 1-6-15,-13 4-9 16,-10 10 13-16,-2 9-7 16,4 8-18-16,10 3-55 15,11 0-85-15,10 7-240 16</inkml:trace>
  <inkml:trace contextRef="#ctx0" brushRef="#br0" timeOffset="120085.4">17467 13847 817 0,'0'0'62'16,"0"0"-26"-16,0 0 5 15,0 0-18-15,0 0-23 16,0 0-5-16,0-31-3 0,2 31-5 15,5 18 5-15,7 9 8 16,-1 13 25-16,3 5-5 16,-4 7-13-16,0 7 4 15,-4 3 0 1,-4 2-9-16,-1-2 2 0,0-7-3 16,0-8-2-16,7-11-62 15,7-12-68-15,10-14-117 16</inkml:trace>
  <inkml:trace contextRef="#ctx0" brushRef="#br0" timeOffset="120733.98">17905 14241 872 0,'0'0'133'0,"0"0"-72"0,0 0 29 0,0 0-50 0,0 0-27 0,0 0-13 0,0-22-7 0,0 22-30 0,0 0-67 0,8 0-78 0,13 0-62 0,8 0-148 15</inkml:trace>
  <inkml:trace contextRef="#ctx0" brushRef="#br0" timeOffset="122866.27">18355 14012 932 0,'0'0'41'0,"0"0"6"15,0 0 11-15,0 0 11 16,0 0-58-16,0 0-11 16,-8-47 0-16,8 47-8 15,0 0-6-15,0 0-13 16,8 6 18-16,6 3 6 0,5-2 6 16,0-3-4-16,1-3 1 15,0-1-12-15,1-1-3 16,0-13-2-16,-1-5 5 15,-5-2 9-15,-5-1-2 16,-9-2 5-16,-1-1 0 16,0 2-5-16,-20-3 5 15,-7 5 2-15,-1 7 5 16,-1 8 5-16,0 6-3 16,1 10-9-16,0 19 0 15,1 7 0-15,8 7 0 16,10 3-7-16,9 2 7 15,0 0-1-15,19-4-8 0,14-5 6 16,10-6 1-16,8-12-1 16,4-11-11-16,2-10-24 15,-5 0 11-15,-3-20 11 16,-10-7-13-16,-5-8-2 16,-5-7 10-16,-7-10 13 15,-7-9 8-15,-3-7 0 16,-2-2 10-16,-5 12 4 15,-4 15 30-15,-1 20 1 16,0 18 9-16,0 5-45 16,0 0-9-16,0 8-33 15,-13 15 29-15,-8 11 0 16,-3 2 7-16,4 4-3 16,1-1 0-16,6 0 2 0,4 0-2 15,3 2 2-15,2 6-2 16,0 2 0-16,4 2-2 15,0-1 1-15,0-9-9 16,4-9-8-16,5-11 12 16,-5-10-7-16,-1-8 10 15,-1-2 3-15,-2-1 1 16,1 5 1-16,-1 4-2 16,3 10 0-16,0 11-3 15,0 5 6-15,1 4 1 16,1-1-1-16,-1-7-3 0,1-8 0 15,0-10 3-15,-1-6-3 16,-1-6 16-16,-2-1 0 16,1 0 11-16,4 0 5 15,11-11-5-15,9-13 3 16,13-14-24-16,4-12 1 16,3-11 0-16,2-12-6 15,-2-3 5-15,-7 2-6 16,-12 13-2-16,-12 13 2 15,-9 14 0-15,-6 12-5 16,0 7 4-16,0 7-16 16,0 2-29-16,0 3-6 15,0 0-1-15,0 2 23 16,0-3 13-16,2-2-26 0,2 1 35 16,-1-1-6-16,-2 0 11 15,1 1-1-15,-1-3-1 16,-1 1 5-16,2 0 0 15,1-6 3-15,3-2-6 16,1-2 3-16,0-1-1 16,-2 1 1-16,-3 4 7 15,-2 2 29-15,0 4-5 16,0 3 1-16,0 1-9 16,0 3-17-16,0 0 2 15,0 0-3-15,0 0 0 16,0 0-5-16,0 0 7 15,0 0 13-15,0 0 12 16,0 0 5-16,0 0 8 0,0 0-11 16,0 0-13-16,0 0-6 15,0 0-15-15,0 0 0 16,0 0-6-16,0 0-1 16,0 0-4-16,0 0 10 15,0 0 1-15,0 0 0 16,0 0 1-16,0 0 5 15,0 0-1-15,0 0-5 16,0 0 3-16,0 0-3 16,0 0-4-16,0 0 1 15,0 0 0-15,0 0 3 16,0 0-1-16,0 0 1 16,0 0 0-16,0 0 8 15,0 0-6-15,0 0-1 0,0 0 0 16,0 0-1-1,0 0-1-15,0 10-13 0,0 9 5 16,0 6 3-16,0 6 12 16,0 2-6-16,0 4 2 15,6 0-2-15,10-1-2 16,2 1 2-16,4-3 0 16,0-6 0-16,1-7-2 15,-1-7-7-15,4-9-26 16,4-5-11-16,4-5 10 0,5-20 10 15,-2-7 8 1,0-8 10-16,-4-8 3 0,-5-1 3 16,-3-5 2-1,-5 1 0-15,-7-1 9 0,-5 7-9 16,-6 6 0 0,-2 12-3-16,0 9 6 0,0 9 0 15,0 5 17-15,0 4 11 16,0 2-19-16,-3 0-12 15,-8 9-12-15,-4 18-4 16,-4 12 16-16,-1 12 0 16,6 1 0-16,9-2 0 15,5-5-2-15,0-8 2 16,14-8-1-16,8-6-2 0,3-9-4 16,4-10-3-16,0-4-7 15,-3-1-4-15,-7-18 15 16,-5-2 5-16,-8-5 1 15,-5-1 1 1,-1 0 4-16,0 6 1 0,0 10 15 16,0 5 10-16,0 6-1 15,0 0-30-15,0 0-7 16,0 13-13-16,-1 10 10 16,1 9 10-16,0 1 0 15,0-3 0-15,10 0 2 16,11-6-2-16,6-5 0 15,7-3 0-15,8-8 1 0,6-6-1 16,0-2-6-16,1-3-27 16,0-13 15-16,-7-2-5 15,-3-6 1-15,-4-6 11 16,-1-6-13-16,-2-8 6 16,-8-4 15-16,-6 0 1 15,-8 3 0-15,-5 8 1 16,-5 12 2-16,0 11-1 15,0 8 6-15,0 5-6 16,0 1 1-16,0 0-1 16,0 0-8-16,0 0-2 15,0 8 4-15,0 3 6 0,4-1 2 16,-1 1 2-16,0-2-1 16,0 0-3-16,0-4 3 15,-2 2-3 1,2 1 0-16,-3-6-33 15,0-2-173-15</inkml:trace>
  <inkml:trace contextRef="#ctx0" brushRef="#br0" timeOffset="124132.54">20387 13943 349 0,'0'0'110'0,"0"0"-7"0,0 0-24 0,0 0 14 0,0 0-15 0,-34-82-36 0,24 71 5 0,3 5 3 0,1 3-24 0,2 3-5 0,-5 0-21 0,-11 5-5 16,-9 14 5-16,-6 8 2 16,-1 4 6-16,5 3-6 15,7 3-2-15,9-2-1 16,7 2-6-16,8-5 1 16,6-5 1-16,22-9-9 15,13-9-11-15,7-9-6 16,6 0-2-16,-5-9-30 0,-10-13 47 15,-11-8-2-15,-10-7 10 16,-9-2 8 0,-9-1 0-16,0 8 7 0,0 7 2 15,0 11 37-15,-6 6 2 16,5 7-12-16,1 1-33 16,-2 0-3-16,2 7-16 15,-1 14 3-15,-1 6 13 16,2 4 9-16,0 0-7 15,0-3-1-15,12-2-1 16,3-11 1-16,4-6 0 16,7-9 0-16,5 0 10 15,6-17 0-15,4-12-8 0,-2-6-2 16,-2-7-2-16,-9-7 0 16,-5-8 0-16,-4-11-10 15,-8-4-13-15,-5-1 19 16,-6 4-5-16,0 7 3 15,-5 7 3-15,-10 11 8 16,-1 13 13-16,7 14 6 16,3 10-10-16,1 7-8 15,-2 7-5-15,-2 23-16 16,-3 15 15-16,6 12 2 16,6 10-1-16,0 4 0 15,15-2-1-15,12-5 1 16,1-8 0-16,0-16-1 15,-1-8-1-15,3-12-13 16,6-11-81-16,7-7-137 16</inkml:trace>
  <inkml:trace contextRef="#ctx0" brushRef="#br0" timeOffset="124432.4">21252 13487 590 0,'0'0'54'0,"0"0"9"0,0 0 3 0,0 0-19 0,-53-72-25 0,48 72 2 0,-1 6-24 0,-3 22-14 0,2 17 14 0,5 12 1 0,2 12 0 0,11 2 0 16,7 3-1-16,1-2 6 15,-1-5-2-15,-6-3 12 16,-8-3-3-16,-4-6-9 15,0-7 5-15,-10-11-9 16,-8-9 4-16,1-11 2 16,1-9-5-16,1-4-2 15,2-4-19-15,2-2-109 16,5-25-639-16</inkml:trace>
  <inkml:trace contextRef="#ctx0" brushRef="#br0" timeOffset="124969.25">21918 13254 833 0,'0'0'19'15,"0"0"-10"-15,0 0 5 0,-84 1 0 0,35 42-11 0,0 21 13 0,7 13-5 0,19 16 8 0,13 13 6 0,10 3 1 0,13-1-8 0,23-6-15 0,16-10 5 16,11-11-1-16,6-11-5 16,-2-17 1-16,-4-16-3 15,-5-16-17-15,-5-15-70 16,-3-6-145-16</inkml:trace>
  <inkml:trace contextRef="#ctx0" brushRef="#br0" timeOffset="125299.04">22274 13548 795 0,'0'0'32'0,"0"0"1"16,0 0 28-1,0 0-19-15,0 0-42 0,0 0-23 16,-62 38 23-16,53 23 0 16,7 6 0-16,2 2 7 15,9-4-5-15,18-11 0 16,6-10 1-16,1-12-1 16,-4-12 1-16,-9-10-1 0,-11-10 8 15,0 0 0-15,0-14 22 16,0-18-12-16,-1-8-20 15,-5-10 0-15,-4-10-1 16,0-8 0-16,-8 0-20 16,-7 12-51-1,-3 19-13-15,0 16-26 0,-2 14-162 16</inkml:trace>
  <inkml:trace contextRef="#ctx0" brushRef="#br0" timeOffset="125621.97">22646 13502 685 0,'0'0'87'0,"80"-30"-87"15,-28 30 0-15,2 0 1 16,-5 7-6-16,-10 12 6 15,-12 7-2-15,-11 6-9 16,-13 3 4-16,-3 7 2 16,-1 0 4-16,-18-3 19 15,-7 1 11-15,-2-9 7 16,5-7-10-16,7-7-6 16,10-6 5-16,6-4-24 15,5 3 1-15,29-2-3 16,23 1 7-16,20-8-7 15,13-1-10-15,-2-4-133 0,-9-24-126 16</inkml:trace>
  <inkml:trace contextRef="#ctx0" brushRef="#br0" timeOffset="125868.93">23472 13182 792 0,'0'0'13'0,"0"0"-13"16,0 0 0-16,100 59 13 15,-38 1 16-15,-3 13 12 16,-8 15-24-16,-17 15 3 0,-15 5-5 16,-17 5 6-16,-2 2-1 15,-38-11-18-15,-21-5 4 16,-18-6-5-16,-11-11-1 15,1-17-137-15,11-22-151 16</inkml:trace>
  <inkml:trace contextRef="#ctx0" brushRef="#br0" timeOffset="126232.66">24559 13859 840 0,'0'0'58'0,"117"-49"-58"0,-41 28 1 0,4 3-2 0,1 4 0 0,-6 5 0 0,-3 8-17 0,-7 1-47 0,-8 0-63 0,-15 0-229 0</inkml:trace>
  <inkml:trace contextRef="#ctx0" brushRef="#br0" timeOffset="126433.19">24594 14097 670 0,'0'0'1'0,"0"0"-1"16,0 0 37-16,0 0 42 0,106 46-16 16,-31-40-43-16,11-5-11 15,2-1-9-15,-3-3 0 16,-10-23-87-16,-12-18-156 16</inkml:trace>
  <inkml:trace contextRef="#ctx0" brushRef="#br0" timeOffset="126682.16">24979 13446 729 0,'0'0'34'0,"0"0"-21"0,0 0-4 15,94 40-9 1,-27 10 24-16,8 21 7 15,-5 9 0-15,-10 6-18 0,-17-1 1 16,-16-4-11-16,-11-2 3 16,-16-6-6-16,-1-2 3 15,-29-8-3-15,-18-5-1 16,-13-11-84-16,-5-16-183 16</inkml:trace>
  <inkml:trace contextRef="#ctx0" brushRef="#br0" timeOffset="127434.85">26497 13284 792 0,'0'0'25'0,"0"0"9"0,0 0 36 0,0 0-54 0,0 0-16 0,0 0-7 0,-105 58 7 0,74 5 2 0,13 14-1 0,18 12 14 16,1 6 3-16,26 7-3 0,8-1-14 0,2-2 9 16,-8 2-10-16,-7-4 3 15,-14-1-3-15,-8-6-58 16,-10-12-91-16,-20-19-101 16</inkml:trace>
  <inkml:trace contextRef="#ctx0" brushRef="#br0" timeOffset="128032.56">26020 14091 681 0,'0'0'35'16,"101"-79"-35"-16,-30 48-1 16,11 4-3-16,8 6 4 15,5 6-3-15,1 1 2 16,-5 1 1-16,-3 0-10 15,-9-3-14-15,-14-2 2 16,-10-4 7-16,-17-5 4 16,-17-3 11-16,-11-1 2 15,-10-2-2-15,0 5 8 0,-15 5 26 16,-4 4-15-16,-7 6 12 16,-2 5-12-16,-3 5-4 15,1 3 1-15,-1 6 1 16,-1 16-8-16,1 8-6 15,4 5 2-15,5 5 0 16,8-1-3-16,10 2-4 16,4 0 0-16,0-3 2 15,16-5 0-15,10-10 0 16,4-7 0-16,-2-9 0 16,-4-7-6-16,-8 0-3 15,-3-6 4-15,-7-11 5 16,-4-6 3-16,-2-8-3 15,0-6 0-15,0 0 5 0,-5 5-2 16,2 8 19 0,3 10 12-16,-1 9 11 0,1 5-44 15,0 0-1-15,0 13-27 16,0 15 27-16,7 8 1 16,9 4 5-16,6 3-6 15,3-7-4-15,5-6 2 16,0-10 2-16,1-11-9 15,2-9 8-15,1 0-2 16,4-20-52-16,-2-10-47 16,-2-8 2-16,-6-9 22 15,-1-12-87-15</inkml:trace>
  <inkml:trace contextRef="#ctx0" brushRef="#br0" timeOffset="128270.51">27365 13209 501 0,'0'0'71'0,"0"0"-8"0,0 0 51 0,0 0-86 0,0 0-28 0,0 0-21 0,-12 16 18 0,-5 26 3 0,0 9 30 0,4 4-12 0,5 2 15 0,8 4-13 0,0 2-1 0,8 1-6 0,14 1-10 16,7-2 1-16,4-9 1 0,6-7-4 15,0-12-2-15,3-6-23 16,5-10-64-16,7-9-43 16,-2-10-66-1</inkml:trace>
  <inkml:trace contextRef="#ctx0" brushRef="#br0" timeOffset="128715.54">27944 13400 499 0,'0'0'48'16,"0"0"-16"-16,0-85 38 16,0 73-11-16,0 6-25 0,0 3-11 15,0 3-8-15,-8 0-15 16,-8 6-15-16,-14 13 15 16,-10 8 13-16,-4 6-12 15,1 3 15-15,9 8-3 16,10 5-1-16,11 8-8 15,13 5-1-15,0 4-3 16,25 0 6-16,8-2-5 16,0-5 4-16,-2-2-5 15,-7-4 3-15,-9-2 1 16,-5-7-4-16,-9-8 0 16,-1-9 5-16,0-8-5 15,0-9 0-15,-13-7 4 16,-8-3 4-16,-7-2 13 0,-7-16-9 15,3-5-10 1,5-1-2-16,11 3-2 16,8 7 2-16,8 4-15 0,0 4-27 15,9 5 14-15,15-1-23 16,7 2 24-16,2 0 13 16,3 0-1-16,-5-2-14 15,-2-3-50-15,-9-2-62 16,-9-3-56-16</inkml:trace>
  <inkml:trace contextRef="#ctx0" brushRef="#br0" timeOffset="129865.9">27326 13965 607 0,'0'0'109'0,"0"0"-91"0,0 0 66 0,0 0-9 16,0 0-58-16,0 0-17 0,0 0 0 0,27-63 2 0,-3 36-2 0,-2-7 0 0,1-8-3 0,-1-9 2 0,-1-10-1 0,1-6-16 16,-7 1-15-16,-4 6-3 15,-10 9 23-15,-1 12 12 16,-7 9-1-16,-13 9 2 16,-4 11 5-16,-1 6-5 15,0 4 0-15,2 0-2 16,4 4 1-16,1 17-4 15,7 8-1-15,7 6 4 16,4 6-2-16,6 4 3 16,21 5-2-16,7 6 3 0,3 0 0 15,5 2 0-15,-3-3-1 16,-5-7 1-16,-7-4 1 16,-7-7 2-16,-6-4-3 15,-8-4 8-15,-3-4-7 16,-3-3 3-16,-3 1-1 15,-19-3 2-15,-6-3 3 16,-5-3-6-16,3-6 6 16,7-2-8-16,12-3 0 15,6-2 0-15,5-1-5 16,8 0 0-16,23-1 5 0,17-16 5 16,10-5 0-1,6-8-5-15,-1-7 4 16,-1-8-3-16,-2-6-1 15,-6-8 0-15,-11-8 3 16,-6-10-2-16,-5-3 3 16,-5-5-4-16,-8 5 0 0,-9 6 1 15,-8 6 2-15,-2 10-3 16,0 9 8-16,0 12 2 16,-5 10 17-16,1 11-22 15,1 6 8-15,1 4-10 16,1 5-3-16,1 1 0 15,-6 0-2-15,-6 0-2 16,-9 0 3-16,-10 0-5 16,-8 18 3-16,-6 10 2 0,-2 13-7 15,-1 11 8 1,8 9 2-16,10 7-2 16,15 5 3-16,13 12-3 15,2 2 0-15,21 4 5 0,18-2-5 16,9-10 2-16,7-9 2 15,5-12 1 1,-1-13-5-16,2-12 1 0,5-14-1 16,6-11 0-16,-1-8-23 15,-5 0-23-15,-14-23 12 16,-9-12 26-16,-11-13 5 16,-14-11-2-16,-8-4 3 15,-9-6 2-15,-1-3 9 16,0 0 11-16,0 9 10 15,0 13-10-15,-4 18-1 0,-1 15 24 16,-2 10-15 0,0 7-8-16,-8 1-20 0,-6 25-11 15,-3 19 10-15,10 17 1 16,14 11-1-16,3 9-2 16,32-3 3-16,10-2 9 15,5-3-8-15,1-6-1 16,-9-7 1-16,-15-14-2 15,-18-15-57-15,-9-24-225 16</inkml:trace>
  <inkml:trace contextRef="#ctx0" brushRef="#br0" timeOffset="133546.47">27720 6725 739 0,'0'0'0'0,"0"0"33"0,0 0 21 0,-17-73-18 0,15 57 9 0,-1 2-1 0,3 1-10 0,0 2 9 0,0 5-25 0,0 2 4 0,0 3-12 0,0 1-10 15,11 0-8-15,19 0-18 16,21 14 26-16,22 10 2 16,13 5-1-16,8 7 2 15,3 5-1-15,-1 4 0 16,-8 8-3-16,-10 6 1 16,-9 5-7-16,-8 5 6 15,-5 5-9 1,-7 5 5-16,-10 8-12 0,-7 8 2 15,-13 6 14-15,-7 5-7 16,-8 3-17-16,-4 1 22 16,0 5-7-16,0 4 10 15,0 0 0-15,-10 1 1 0,-8-4-5 16,1-1 4-16,-3 3 0 16,2 7-2-16,1 6 4 15,5 15-2-15,2 12 0 16,4 9 2-16,-3 10-5 15,-6-4 2-15,-1 1 1 16,-11-3 1-16,-3-2-1 16,-10-7-10-1,-6-8 0-15,-4-6 8 0,-8-11-5 16,-5 0 7-16,-5 1 0 16,-1 6-3-16,1 12 5 15,5 3-2-15,3 3 0 16,4-4 1-16,2-12-6 15,4-4 5-15,1-7 0 16,4 0 0-16,4 1 4 0,4 0-4 16,1 1 0-16,3-1 2 15,2-7-6-15,5 3 4 16,6-3 0-16,1 3 1 16,2 1 2-16,0 2-3 15,-2-10 0-15,1-3 0 16,-5-11-1-16,1-5 1 15,3-5-1-15,4-3 1 16,3-4 2-16,4-3-1 0,4-7-1 16,4-6 0-16,0-8 0 15,0-7 0 1,4-10 0-16,14-6-2 0,7-9 0 16,10-5 2-1,5-7-1-15,5-2 1 0,1-4 0 16,5-3 1-16,-3-6-1 15,-2-5 3-15,-4-5-3 16,-5-1 2-16,-1 0 4 16,-4-11-3-16,3-10 0 15,2-6 3-15,4-6-4 16,0 0-1-16,3-3 2 16,2 0-5-16,2 0 2 15,4-2-1-15,6 1 1 0,0 1 0 16,1-1 1-16,3 0 1 15,-2-3 1 1,3-4-3-16,-5-1 0 0,-9 6 0 16,-13 8-1-16,-13 12 1 15,-12 9 9-15,-5 6 6 16,-2 4-13-16,-4 0-2 16,3 0-2-16,3 0-1 15,6 0-3-15,11-2 4 16,6-2 1-16,7 0 0 15,5-2 1-15,5-1 2 16,2 0-2-16,1 1 1 16,0 3-1-16,-4 3-4 15,-3 0 4-15,-2 0-1 0,-8 0 4 16,-3 0-2-16,-8 0 0 16,-3-4-1-1,-1-11 8-15,-1-11-5 0,1-8 3 16,-3-8-6-16,-5-6 0 15,1-3-1-15,-2-2 1 16,1 2 3-16,1 3-3 16,2 3-1-16,3 4 1 15,3-2-4-15,6-3 6 16,1-12-2-16,-1-12 0 16,0-8 0-16,-6 2-2 15,-6 7 1-15,-9 9 1 16,-3 7 5-16,-2 0-5 15,-21 0-4-15,-3-3 3 0,-6-4 1 16,0-2-3 0,2 0-1-16,4 1-6 0,12 5 9 15,11 4 1 1,3 2-3-16,1 8 3 0,14 5-1 16,0 8-2-16,3 6 3 15,-3 3 0-15,-2 3 3 16,-1-3-2-16,-3 1 5 15,0-5-6-15,-5 1 3 16,0-2 4-16,-4 3-5 0,0 2-2 16,0 2 0-1,0 3-25-15,-7-5-104 0,-1-5-187 16</inkml:trace>
  <inkml:trace contextRef="#ctx0" brushRef="#br0" timeOffset="137511.87">20581 14454 391 0,'0'0'114'0,"0"0"-80"0,0 0-24 0,0 0 8 0,0 0 11 0,0 0 6 0,0 0 22 0,0 0-11 0,0 1 1 0,0-1-16 0,0 0-21 0,6 3-10 16,18 4-3-16,22 3 3 16,23 5-3-16,22 2 3 15,13 3 0 1,8 1 1-16,3 2 2 0,0-2-4 15,-3 0 1-15,-9-2 0 16,-12-3 2-16,-18-3-2 16,-24-4 0-16,-21-4 5 15,-16-3-4-15,-10-2 3 16,-2 0 67-16,0 0 0 16,0 0-19-16,0 0-33 15,0 0-12-15,0 0-7 16,0 0-5-16,0 0 1 0,0 0-57 15,-12 0-74-15,-8 4-47 16,-5-3-174-16</inkml:trace>
  <inkml:trace contextRef="#ctx0" brushRef="#br0" timeOffset="141330.41">2830 5737 371 0,'0'0'204'0,"0"0"-170"0,0 0-1 0,0 0 11 0,0 0 3 0,0 0-41 0,0 0 7 0,-18-14 8 0,18 14-2 0,0 0 24 0,0-1 6 16,-3 1-18-16,3-3 4 0,0 3-25 16,0-2-10-16,0-2 0 15,12-4-17-15,19-6 16 16,20-4 0-16,15-4 2 15,11 1 6-15,-2 1-7 16,1 2 0-16,-9 4-1 16,-12 3-2-16,-16 6-29 15,-15 3-19-15,-15 2 7 16,-8 0 23-16,-1 0 4 16,0 0 16-16,-28 5-31 0,-8 8-162 15</inkml:trace>
  <inkml:trace contextRef="#ctx0" brushRef="#br0" timeOffset="141544.99">2903 5908 907 0,'0'0'33'16,"0"0"-30"-16,0 0 27 15,0 0 11-15,85-70-30 16,-12 43-7-16,9 5 4 0,0 10-16 16,-1 3-19-16,-2 5-76 15,-12-4-118-15</inkml:trace>
  <inkml:trace contextRef="#ctx0" brushRef="#br0" timeOffset="144132.14">16017 4045 539 0,'0'0'26'0,"0"0"-5"0,0 0 9 0,0 0 16 0,0 0 15 0,0 0 11 0,0 0-12 0,-76-32-13 0,74 31-2 0,-2-1-7 16,3 2-10-16,1 0-16 16,0 0 13-16,0 0-25 15,0-1-5-15,20-5-3 0,29-1 8 16,29-1 1-1,31 1 3-15,16 5-2 16,7 2 1-16,-5 0-2 0,-5 3 3 16,-10 4-4-16,-14 0 2 15,-16-3-4-15,-22-1 2 16,-26-1 0-16,-19-2 2 16,-10 0-2-16,-5 0 6 15,0 0-6-15,0 0 0 16,0 0 0-16,0 2-50 15,0 7-52-15,0 3-44 16,0 1 29-16,0-3-215 16</inkml:trace>
  <inkml:trace contextRef="#ctx0" brushRef="#br0" timeOffset="145112.09">16526 6399 636 0,'0'0'12'0,"0"0"-10"0,0 0 18 0,0 0 19 0,0 0-11 0,0 0-1 0,-36-27 29 0,36 27-33 0,0-1 4 0,6-3-15 0,18-3 2 0,21-5-8 16,19 2 0-16,19 2-6 15,16 4 10-15,8-2-8 16,11-3 8-16,0-2-10 15,-6-4 6-15,-12-1-2 16,-15 4-4-16,-23 3 2 16,-24 2 4-16,-20 1-3 15,-10 3 4-15,-8-1 6 16,0 3 1-16,0-1 15 16,0 2-25-16,0-1-2 15,0-1-4-15,0 2-8 0,0 0-15 16,-6 0-29-16,-14 0-65 15,-12 0-97 1</inkml:trace>
  <inkml:trace contextRef="#ctx0" brushRef="#br0" timeOffset="148175.64">18521 4655 392 0,'0'0'5'0,"0"0"34"0,0 0 41 0,1-78-36 0,-1 70-27 0,-9 1-1 0,-13 0-16 0,-8 2 0 0,-7 1 0 0,-4 1 2 0,1-1-4 0,-6-1 2 15,-5-4 0-15,-4 2 0 16,-7-1 2-16,1-1-1 16,-1 2 6-16,0 0-4 15,3 0 6-15,1 0 0 16,4 0 2-16,2-2 18 15,1 2-11-15,-6 0-7 16,-5-1-5-16,-9 0-6 16,-6-2 7-16,-2 0-7 15,-2 0 1-15,4 0 2 16,8 0-3-16,4 1 4 16,8 4 12-16,6 1-9 15,5 2 0-15,2 1-4 0,0 1-2 16,-4 0 5-16,-6 0-5 15,-2 0 5-15,-7 3-5 16,-3 2 0-16,-2 1 1 16,-2-1-2-16,3 0 0 15,-1-1-1-15,1 0 1 16,-2-1 0-16,1 1 3 16,5 2-3-16,5 2 5 15,4 5-5-15,-4 3-4 16,2 5 3-16,-3 3 2 15,3 1-1-15,6 6 0 16,3 0-3-16,2 2 3 16,-3-1-1-16,-4 1 1 15,-2 1-1-15,-3 2 1 0,2 1 0 16,2-1-1-16,0 1 3 16,0-1-3-16,1 0 1 15,5 0 0-15,6-3-1 16,6 0 1-16,4-1 0 15,3-1 0-15,1 3 6 16,1-1-12-16,2 0 6 16,-1 2 0-16,1-1-1 15,-1 2 1-15,7 1 0 16,-3-1 0-16,4 1 2 16,1 2-5-16,1 3 3 0,0-2 0 15,5 1 1-15,0-1-1 16,2-1 0-16,4 2-5 15,-1 4 9 1,3 3-12-16,-1 3 8 0,0 1 0 16,3 1-2-1,0-4 5-15,0 2-3 0,0 1 0 16,8-1 1-16,7 0-6 16,0-2 5-16,1-5 0 15,5-4-5-15,1 0 8 16,4-1-3-16,-2 0 3 15,9-1-3-15,2-1 4 16,1-2-4-16,5-4 0 0,2-1 1 16,8-2 1-16,5 0-1 15,5 0-1-15,1 1 6 16,-3-3-3-16,-1-2-3 16,-4-1 0-16,-5-3 1 15,-4-4 0-15,-9 0-1 16,-5-2 3-16,-3-1 1 15,4-3-3-15,4-2-1 16,9-2 0-16,11-2 8 16,11 2-8-16,8-2 0 15,3 1 2-15,4 2 2 16,-1-2-2-16,0 2 0 16,-2-3-1-16,-6 0 6 15,-2-1-6-15,0-3 1 0,-1 0 1 16,5-1-2-1,5-15-2-15,8-2 1 0,9-3 0 16,7 0 1-16,-2-1 2 16,-3 1-5-16,-11-1 2 15,-7-1 0-15,-6-1 0 16,-1-1-1-16,0-2 2 16,-2 0-3-16,3 0 4 15,2 1-1-15,-1-1-1 16,0-2-4-16,-6-1 4 15,-6-5 0-15,-5-1 0 16,-4-2 0-16,-5-2 0 16,-3 1 1-16,-4-2 1 15,3-1 5-15,1 0-6 0,3 6-1 16,1 2 0 0,-2 4-3-16,2 2 4 0,-1 0-1 15,3 1 0-15,-2-4 0 16,-4 1 0-16,-6-2 0 15,-10-3 1-15,-9-4 9 16,-8-3-1-16,-10 0 28 16,-4-2-17-16,0 3-8 15,0 1-2-15,-1 1-4 16,-5 1-2-16,0 0 2 16,3-3 0-16,1 0 2 15,1 1 6-15,-5 3-8 16,-2 0 12-16,-5 3-8 0,-8 0-2 15,-9 1-4 1,-12 2-4-16,-11-1-3 0,-15 2-4 16,-6 4-25-16,-4 0-14 15,3-4-95-15,10-7-97 16</inkml:trace>
  <inkml:trace contextRef="#ctx0" brushRef="#br0" timeOffset="156074.29">6343 8839 372 0,'0'0'48'0,"0"0"-46"0,0 0 4 16,0 0 82-16,0 0-59 0,0 0-20 0,0 0-9 0,-13 4 1 0,13-4 7 0,0 0 1 0,-3 1 2 0,3-1 16 15,0 0 5-15,0 0 16 16,0 0-1-16,0 0-13 16,0 0 0-16,0 0-25 15,0 0-4-15,0 0-5 16,7 0-16-16,16-1 13 16,23-11-1-16,15-8 8 15,17-7-6-15,16-3 5 16,4-2-3-16,2 2 7 0,-12 3-6 15,-21 6-1 1,-16 6 0-16,-21 5 2 16,-17 4-4-16,-5 5 4 0,-8-1 23 15,1 2 18-15,1 0-25 16,-2 0-12-16,3 0-6 16,-3 0 5-16,0 0-8 15,0 0 3-15,0 0 0 16,0 0 1-16,0 0-1 15,0 0 4-15,0 0-3 16,0 0 5-16,0 0 1 16,0 0-6-16,0 0-1 15,0 0 1-15,0 0 2 16,0 0-3-16,0 0 1 16,0 0 2-16,0 0 3 0,0 0-6 15,0 0 1-15,0 0-2 16,0 0 4-16,0 0-4 15,0 0 1-15,0 0-1 16,0 0 1-16,0 0 0 16,0 0 0-16,0 0 0 15,0 0 3-15,0 0-4 16,0 0 1-16,0 0 0 16,0 0-1-16,0 0 1 15,0 0 0-15,0 0 1 16,0 0 3-16,0 0-4 15,0 0 0-15,0 0 1 16,0 0 0-16,0 0-1 0,0 0 0 16,0 0-1-16,0 0 4 15,0 0-3-15,0 0 0 16,0 0 2-16,0 0-6 16,0 0 4-16,0 0 0 15,0 0 1-15,0 0 2 16,0 0-4-16,0 0 1 15,0 0 0-15,0 0-2 16,0 0 2-16,0 0 0 16,0 0-1-16,0 0 1 15,0 0 0-15,0 0 0 16,0 0 1-16,0 0 0 16,0 0-1-16,0 0 0 15,0 0 1-15,0 0 1 16,0 0-2-16,0-3 0 0,0 0 0 15,0 1-1-15,0 0 1 16,0 2 0-16,0 0 0 16,0 0-6-16,-8 0-38 15,-5 6-89-15,-11 7-78 16,-1 0-347-16</inkml:trace>
  <inkml:trace contextRef="#ctx0" brushRef="#br0" timeOffset="157255.78">6873 10891 810 0,'0'0'7'0,"0"0"-7"0,0 0-15 0,0 0 13 0,104-64 0 0,-40 46 4 0,7 1-5 0,2 1 3 0,-2 1-2 0,-10 1 2 0,-11 3 0 0,-14 2 2 15,-14 2-3-15,-7 3 3 16,-11 1 4-16,-2 0-5 16,-1 1 6-16,1 1 20 0,-2 0-5 15,1-1-1 1,-1 2-3-16,0 0-12 0,0 0 4 15,0 0-10-15,0 0 2 16,0 0 8-16,0 0-10 16,0 0 4-16,0 0-4 15,0 0 0-15,0 0-2 16,0 0 2-16,0 0 0 16,0 0 1-16,0 0-1 15,0 0 0-15,0 0 2 16,0 0-2-16,0 0-5 15,0 0-51-15,0 0-79 16,-10 3-182-16</inkml:trace>
  <inkml:trace contextRef="#ctx0" brushRef="#br0" timeOffset="161622.44">7910 9409 567 0,'0'0'41'0,"0"0"-33"0,-85-37-6 0,52 28 10 0,-4-1-10 0,-8 1 1 0,-3-1 24 0,-10-1-10 0,-8-3-9 0,-8 1-1 0,-4-1 2 0,-2 1 2 0,0 7-9 16,0 1 0-16,5 4 2 15,-2 1-3-15,-5 0 0 16,1 0-2-16,-2 8 5 16,-1 1-4-16,5 0 0 15,3 2 0-15,4 1 3 16,4 2-3-16,3 0-1 16,3 1-1-16,-1 0-3 0,0 0 2 15,-5 5-1 1,-1 1 4-16,-2 5-3 0,-2 0 3 15,-2 3 0-15,3 1-2 16,-4-4 6-16,0 0-8 16,2-2 3-16,11-6 1 15,17-1 0-15,14-3 1 16,10 3-1-16,4 4 0 16,2 6-7-16,-2 2 5 15,0 6 0-15,-3-2 2 16,4 4 0-16,-2 0 1 15,3-1-1-15,5 0 0 16,5 0-4-16,6 1 4 16,0 4-2-16,17 3-3 15,10 5 3-15,1 2 2 0,5 1 0 16,-2-1 0-16,1-3 2 16,-1-4-6-16,10-5 4 15,4-6 0-15,9-10-3 16,12-6 3-16,11-7-1 15,5-6-2-15,12-1 3 16,2 0-4-16,8 4 4 16,-4 3 0-16,-6 2 3 15,-4-1-2-15,-7-1 7 16,-2-5-6-16,-4 1 10 0,0-5-1 16,0 0-10-16,5-1 1 15,6 0 5-15,5 0-7 16,4-1 0-1,4-9 0-15,2 1 0 16,3 3 0-16,-6 2 0 0,-9 2 0 16,-12 2 0-16,-3 0 6 15,-7-4-4-15,-4 0-2 16,3-5 0-16,4-2 0 16,6-2 3-16,12-5-1 15,2-4-2-15,7-1 0 16,2-1 0-16,-3 0 0 15,-5 3 2-15,-11 0 0 16,-9 2 0-16,-12-1 0 0,-6 2 8 16,-2-1-7-16,5-4 2 15,3-6-1 1,5-6-1-16,5-6-1 0,-8-2-2 16,-14 1 0-1,-16 6 7-15,-18-1 5 16,-15-1 27-16,-13-3-16 0,-22-4-19 15,-8-3 16-15,-9-1-19 16,-6-4-1-16,-8-3 3 16,-9-5-3-16,-8-7 0 15,-10-3-1-15,-10 0 2 16,-10 2 18-16,-8 12-9 16,-16 11 0-16,-17 10-10 0,-3 15 0 15,-6 8-17 1,6 7-77-16,15 6-54 0,11 0 11 15,20 0-360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1:56:57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28286 18051 581 0,'0'0'0'0,"0"0"-83"0,0 0-202 0</inkml:trace>
  <inkml:trace contextRef="#ctx0" brushRef="#br0" timeOffset="387.34">28344 17069 363 0,'0'0'0'0,"0"0"-31"0</inkml:trace>
  <inkml:trace contextRef="#ctx0" brushRef="#br0" timeOffset="1131.06">23813 15573 709 0,'0'0'6'0,"-93"13"-6"0,63-13-58 0,9 0 4 0,2 5 54 0,-2 6-2 0,4 5 4 16,1 2 4-16,6 4-5 0,8 3 3 0,2 6-4 0,18 9-5 0,33 9-241 0</inkml:trace>
  <inkml:trace contextRef="#ctx0" brushRef="#br0" timeOffset="3463.52">29415 17734 645 0,'0'0'36'0,"0"0"-30"0,0 0 37 0,0 0-24 0,0 0 16 0,0 0-30 0,0 0-3 0,9 0-4 0,-9 0-2 0,-8 0-2 0,-22-1 2 0,-21 1 4 0,-23 0 5 0,-9 0-5 16,-1 0 0-16,3 0-1 16,13 0 3-16,7 0-2 15,10 0 0-15,12 0 3 16,11 0-3-16,10 0 0 16,10 0 0-16,7 0-3 15,1 0 6-15,0 0 1 16,0 0 0-16,0 0-1 0,0 0 5 15,0 0-8 1,1 0 0-16,2 0 2 0,1 1-2 16,-4-1 0-16,1 0-2 15,-1 0 2-15,0 0-2 16,4 0-1-16,4 0-26 16,7-5-14-16,9-8-51 15,2 5-98-15</inkml:trace>
  <inkml:trace contextRef="#ctx0" brushRef="#br0" timeOffset="8662.2">4162 3214 483 0,'0'0'107'0,"0"0"-62"0,0 0 32 0,36-79-12 0,-15 54-28 16,9-1-20-16,7-1 3 0,15 0-14 0,6 0 3 0,0 2-2 0,-5 9-5 0,-4 4-2 0,-9 6 0 0,-8 4 3 0,-7 2-6 16,-6 0 0-1,-4 7 0-15,0 14 2 0,-6 6-2 16,-1 7 3-16,-8 2 0 15,0 6-5-15,-3-3 2 16,-18 2-2-16,-6 0 5 16,-16-2 1-16,-17 5 0 15,-9-5-1-15,-4-3 0 16,12-10 2-16,12-6-3 16,16-5 1-16,19-8-1 15,7-4 0-15,6-3 0 16,1 0 0-16,0 0-3 15,6 0-6-15,16-3 10 16,21-6-3-16,13-1 3 0,8-1 4 16,1-1-3-16,1 1-1 15,-10 0 0-15,-5 0 4 16,-9 1-7-16,-11 3 3 16,-13 3 0-16,-10 1 2 15,-8 1-1-15,0 2 2 16,0-1-2-16,0 1 3 15,0 0-4-15,0 0-1 16,0 0-1-16,0 0-8 16,0 0-72-16,0 0 59 15,0 0-79-15,-3 0-56 16</inkml:trace>
  <inkml:trace contextRef="#ctx0" brushRef="#br0" timeOffset="10278.57">4062 7082 298 0,'0'0'283'0,"0"0"-283"0,91-12-2 0,-52 12 2 0,7 0 0 0,5 0 1 0,1 9-4 0,-3 4-6 0,-7 1-106 0,-9-3-53 0</inkml:trace>
  <inkml:trace contextRef="#ctx0" brushRef="#br0" timeOffset="10861.4">4065 7467 696 0,'0'0'25'0,"0"0"-25"0,0 0 62 0,0 0-14 0,0 0-13 0,0 0-23 0,22 2-8 0,17-2 8 0,16-5-7 0,13-2-2 0,2-4-3 0,-3 0 0 16,-6-4-62-16,-9-7-121 15,-13-1-222-15</inkml:trace>
  <inkml:trace contextRef="#ctx0" brushRef="#br0" timeOffset="11228.7">4683 7007 663 0,'0'0'54'15,"0"0"-47"-15,0 0 31 16,0 0 22-16,0 0-29 16,0 0-28-16,70-25-2 15,-13 17-1-15,4 2 3 0,-3 2-3 16,0 2 0-16,-7 2-40 16,-6 0-26-16,-3 0-32 15,-4 6-18-15,-10 5-116 16</inkml:trace>
  <inkml:trace contextRef="#ctx0" brushRef="#br0" timeOffset="11430.28">4971 7324 613 0,'0'0'21'0,"0"0"-18"16,0 0 77-16,0 0 15 15,0 0-38-15,0 0-19 16,91-10-12-16,-31-2-17 16,4 4-9-16,0-1-10 15,6 2-51-15,-8-1-66 16,-9-5-219-16</inkml:trace>
  <inkml:trace contextRef="#ctx0" brushRef="#br0" timeOffset="12060.89">5711 6426 192 0,'0'0'216'0,"0"0"-216"16,98-90 0-1,-62 75 32-15,-5 8 16 16,-1 7-35-16,1 0 2 0,-1 12-9 15,-3 10 7-15,-4 9 10 16,-4 6-7-16,-8 7-7 16,-8 8 17-16,-3 8-19 15,-11 8 25-15,-13 6-11 16,-7 1 2-16,8 1 2 16,4 0-16-16,14-2-5 15,5-7-3-15,19-10 0 16,22-14 1-16,16-12-2 15,11-11-1-15,7-13-1 16,1-7-4-16,-6-2 2 16,-13-18-10-16,-12-6 7 0,-15-1 7 15,-16 1 7-15,-12 1 19 16,-2 6 32-16,-5 6-2 16,-15 8-37-16,-6 5-7 15,-2 0-9-15,-2 22 0 16,2 10-3-16,7 9 2 15,3 7-6-15,9 6 4 16,4 5 0-16,5 6 2 16,0 0-2-16,0-1-18 15,3-6 9-15,2-12-67 16,-2-11-158-16,-3-16-169 16</inkml:trace>
  <inkml:trace contextRef="#ctx0" brushRef="#br0" timeOffset="12361.75">6765 6925 806 0,'0'0'4'0,"0"0"-4"0,0 0 0 0,63-73 8 0,-9 53 4 0,13 5-5 0,5 0-1 0,-1 2-6 0,-2 1 0 0,-5 1-3 0,-7 2 1 0,-8 1-28 15,-3 2-49-15,-9 1-41 16,-10 1-101-16</inkml:trace>
  <inkml:trace contextRef="#ctx0" brushRef="#br0" timeOffset="12694.13">7132 7206 599 0,'0'0'67'0,"0"0"7"0,0 0-5 16,0 0-43 0,80-80-17-16,-36 49 0 0,4 0-9 15,3-2-2 1,0-2-2-16,-4-2-48 0,-2-4-66 16,-9 1-81-16</inkml:trace>
  <inkml:trace contextRef="#ctx0" brushRef="#br0" timeOffset="12993.96">7292 6442 635 0,'0'0'4'0,"0"0"2"0,0 0 11 15,0 0-13-15,0 0 8 16,116 2-6-16,-60 25 12 16,-1 8-10-16,-4 6-8 15,-11 6 6-15,-7 5-5 16,-8 3 4-16,-7 1-4 16,-9 1 3-16,-9 1-4 15,0 1 0-15,-21-2 0 16,-13-7-2-16,-13-7-29 0,-11-12-66 15,-6-13-333 1</inkml:trace>
  <inkml:trace contextRef="#ctx0" brushRef="#br0" timeOffset="14093.81">8010 6426 820 0,'0'0'11'0,"0"0"-8"0,0 0 5 0,0 0 13 0,0 0-15 0,0 0-6 0,0 0-4 0,33 67 4 0,-17-6 26 0,-4 13-5 0,-4 3-11 0,-7 4-5 15,-1-2-3-15,0-6-2 16,-1-8 0-16,-7-13 0 15,2-15 2-15,3-13-2 16,3-11-4-16,0-8-6 16,0-5-9-16,0-8 19 15,18-23 0-15,7-13-18 16,8-10 18-16,0-4-9 16,0 5 2-16,2 6-3 0,-6 8 10 15,-2 12-2 1,0 8-2-16,-2 10 4 0,5 7-1 15,0 2 2 1,-2 10-1-16,0 16 0 0,-1 8 2 16,-3 8 0-16,3 5-2 15,0-1 1-15,0-5 1 16,-2-9-2-16,-1-10 6 16,4-11-6-16,5-10 0 15,9-1 1-15,8-14-1 16,0-16 0-16,5-4-1 0,-9-5 2 15,-7-2-1 1,-12-1 0-16,-11 0 2 0,-11-2 2 16,-5 4-4-1,0 9 0-15,-6 7 20 0,-6 10-7 16,2 8 6-16,2 5-6 16,-4 1-8-16,-3 11-5 15,-6 18-8-15,-4 9 8 16,-2 7 0-16,9 3 3 15,6-2-3-15,6-1 0 16,6-5 2-16,0-7-6 16,0-10 4-16,8-7 0 0,8-8 0 15,5-8 1 1,4 0-2-16,4-15 1 16,2-10 0-16,-4-5 1 15,-5 0 0-15,-5 4 1 0,-4 6 4 16,-7 6-5-16,-3 8 24 15,-3 5 5-15,0 1-3 16,0 0-27-16,0 0-10 16,0 10-6-16,0 7 15 15,6-1 1-15,6 1-2 16,7-7-13-16,13-4-13 16,18-6-5-16,19 0-74 15,11-9-69-15,-2-12-56 16</inkml:trace>
  <inkml:trace contextRef="#ctx0" brushRef="#br0" timeOffset="14761.12">9575 6617 448 0,'0'0'120'0,"0"0"-26"0,-52-82 21 0,38 72-46 0,1 7-13 0,4 3-19 15,-2 0-37-15,1 20 1 0,7 15-2 0,3 12 1 0,27 12-1 0,20 1 1 0,10 7 0 0,7-1-1 16,-3 2 1-16,-8-5 0 16,-12-6 0-16,-18-12 3 15,-14-13-3-15,-9-10 0 16,-6-10 2-16,-21-9-4 0,-10-3-1 16,-5-7-4-16,6-17-1 15,6-11-16-15,13-5-8 16,11-8-15-16,6-8-14 15,17-2 50 1,21-6-2-16,12-5 0 0,3-3 3 16,-1-2 9-16,-7-1 1 15,-7 3 8-15,-11 5 14 16,-7 7 6-16,-9 7 5 16,-6 11-4-16,-5 12-2 15,0 11 16-15,0 10-19 16,0 8-6-16,0 1-18 15,0 22-7-15,-3 21 1 16,-6 20 6-16,-1 13-2 0,1 8 4 16,0 3-3-16,0-4 1 15,1-9 0-15,1-9 1 16,0-17-1-16,4-14 0 16,1-12 0-16,2-15 4 15,0-5-4-15,0-2 2 16,9-16 2-16,15-12 4 15,9-9-7-15,7-3-1 16,0-2 3-16,1 2-2 16,0 3-1-16,-2 7 0 15,-2 9 0-15,-2 11 4 16,-2 9-4-16,-2 1-2 16,0 7 1-16,-1 15 1 0,0 11-1 15,1 4 1 1,-1-1 0-16,-5 0-3 0,-2-11-9 15,-10-8-69-15,-3-13-87 16,-4-4-155-16</inkml:trace>
  <inkml:trace contextRef="#ctx0" brushRef="#br0" timeOffset="15026.17">10973 6231 449 0,'0'0'181'0,"0"0"-136"0,0 0 11 0,0 0-9 0,0 0-46 0,-100 7 1 0,64 44 6 0,2 10 12 0,1 5-2 0,6 6-1 0,14 0-1 0,8-1-12 15,5-5-2-15,0-9 1 16,18-7-3-16,9-11-6 15,10-6-43-15,10-9-21 16,12-9-16-16,11-9-21 16,3-6-168-16</inkml:trace>
  <inkml:trace contextRef="#ctx0" brushRef="#br0" timeOffset="15344.95">11464 6680 460 0,'0'0'69'0,"0"0"18"16,-3-78 1-16,-12 60-23 15,-3 4-32-15,3 3 2 16,2 6-2-16,-3 5-21 16,-3 3-12-16,-3 18-3 15,-1 9 3-15,4 4 1 16,8 2 0-16,10-3 1 16,1-2-2-16,0-7 0 15,15-6 1-15,4-6 1 16,4-6 3-16,4-6 1 15,1 0-4-15,-1-15 6 16,-5-8-7-16,-7-3 1 0,-9-2 5 16,-6 2-7-16,0 2 1 15,0 6-1-15,-7 7-2 16,4 4-5-16,3 7-30 16,0 0-63-16,17 0-89 15,18 12 47-15,7 2-115 16</inkml:trace>
  <inkml:trace contextRef="#ctx0" brushRef="#br0" timeOffset="16059.99">12153 6707 11 0,'0'0'352'16,"0"0"-261"-16,85-53 37 16,-79 33 31-16,-6-2-75 15,-4-2-9-15,-19 1-37 0,-7 4-25 16,-10 2 0-16,-3 4-7 15,-2 6-6-15,2 7 0 16,8 0 4-16,7 7-4 16,6 13-4-16,7 5 2 15,6 3 2-15,7 2-2 16,2-2-3-16,6-5 5 16,12-9-2-16,5-8-4 15,3-6 5-15,10 0 0 16,5-22-4-16,3-7 2 15,-2-12-12-15,1-5 0 16,-1-5 14-16,0-7-1 16,1-4 1-16,-6-5 1 15,-7-2 0-15,-8 2-2 0,-11 3 2 16,-6 7 0-16,-5 11 6 16,0 12-4-1,0 11 7-15,0 12-1 0,0 7 0 16,-2 4-8-16,-6 13-5 15,-11 25-8-15,-6 22 10 16,2 15 6-16,1 9-3 16,17 0 0-16,5-7 0 15,5-10-2-15,20-12 2 0,5-12 0 16,4-14 0 0,5-11 2-16,7-9 2 0,5-9-4 15,8 0 0-15,3-17-1 16,1-10 1-16,-3-7 0 15,-8-5-1-15,-9-8 3 16,-10-3-3-16,-6-6 2 16,-11 0 0-16,-13 4 1 15,-3 10-2-15,0 13 0 16,-9 14 7-16,-6 13-3 16,-1 4-8-16,-4 29-1 15,1 17 1-15,10 11 4 16,9 7 0-16,15 2 8 15,33-4-1-15,11-9 5 16,10-12 4-16,5-12-13 0,-5-11-1 16,-8-8 1-16,-11-8-3 15,-12-4-38-15,-11 0-30 16,-13-10-72-16,-14-9-142 16</inkml:trace>
  <inkml:trace contextRef="#ctx0" brushRef="#br0" timeOffset="16325.9">11089 7070 672 0,'0'0'142'0,"0"0"-132"0,0 0-10 0,129 2 95 0,-7-3-31 0,30-10-51 0,24-1-4 16,9-6-6-16,-9-5-6 0,-9-3-19 0,-19-3-22 0,-20 4 2 0,-18 7-69 16,-23 5-54-16,-24 9-77 15</inkml:trace>
  <inkml:trace contextRef="#ctx0" brushRef="#br0" timeOffset="16559.43">11735 7288 744 0,'0'0'13'0,"0"0"-2"16,0 0 71-16,140-23-11 15,-13 4-47-15,34 1-21 16,17 3-3-16,-5 2 0 16,-11 2-5-16,-30 0-7 15,-32 3-16-15,-34 2-28 0,-25 1-36 16,-24 0-131 0</inkml:trace>
  <inkml:trace contextRef="#ctx0" brushRef="#br0" timeOffset="19225.64">3474 9119 931 0,'0'0'0'0,"0"0"-10"0,0 0 10 0,0 0 5 0,0 0-5 0,0 0-9 0,-7 13 4 0,28 3 4 0,13 0 1 0,9-6 4 0,5-9-2 0,7-1 1 16,-1-6-3-16,1-15 0 15,-1-3-1-15,-9-3-3 16,-14 0 0-16,-13 2 2 16,-12-1 2-16,-6 3 6 15,-6 0-4-15,-15 2 0 16,-6 4 18-16,-3 3-8 16,-4 3 8-16,-2 4-10 15,-1 4-8-15,-5 3 19 16,2 0-17-16,-2 10 6 0,5 9-1 15,4 5-7-15,8 6-3 16,8 2 1-16,11 3-10 16,6 1 10-16,21-4-5 15,25-2-3-15,15-7-3 16,14-8-8-16,13-11 4 16,5-4-2-16,4-4 0 15,-3-20-7-15,-2-6-21 16,-7-5-7-16,-13-4 3 15,-17-6 10-15,-21-1 36 16,-19-2 3-16,-15 0 2 0,-3 5 35 16,-18 3-5-1,-4 10 14-15,3 10 1 16,2 5-5-16,4 8-9 0,8 7-15 16,-5 0-18-1,-11 16 0-15,-9 15-1 0,-3 10 0 16,-2 2-1-16,11 1-3 15,15-4 5-15,12-4-26 16,0-6-4-16,16-8 4 16,10-8-12-16,5-11 4 15,6-3 7-15,8-11 1 16,1-13 5-16,-7-5 8 16,-6-1 13-16,-14 2 1 15,-4 5 9-15,-10 7 29 0,-2 8 17 16,-2 4-8-16,-1 4 4 15,0 0-52-15,0 22-6 16,0 17 6-16,0 13 11 16,0 8 6-16,0 4-4 15,0 0-11-15,0-5 2 16,0-1-4-16,0-9 0 16,3-8 1-16,4-13 0 15,-2-11-1-15,4-10 0 16,2-7-11-16,8 0-9 15,8-28 0-15,7-17 9 16,12-13-16-16,2-13-9 0,4-5 1 16,-2-3-23-16,-1 3-6 15,-4 7 46-15,-7 8 17 16,-5 12 1-16,-13 5 3 16,-7 7 2-16,-7 10 36 15,-5 6 29-15,-1 9-21 16,0 7 21-16,0 4-27 15,0 1-21-15,0 0-22 16,0 8-1-16,-3 15-6 16,-1 10 5-16,1 4 4 15,3 2-2-15,0-1 0 16,3-3-1-16,12-2-1 16,15-7-38-16,8-9-42 15,10-11-13-15,9-6-41 16,-1-7-110-16</inkml:trace>
  <inkml:trace contextRef="#ctx0" brushRef="#br0" timeOffset="19425.18">5426 8688 592 0,'0'0'95'0,"0"0"-9"0,0 0 0 0,0 0-27 0,0 0-18 0,0 0-13 0,-51-42-26 0,35 71-2 0,2 11 0 0,1 5 0 0,8-1 1 0,5-4-1 0,2-3-4 0,22-5 2 0,10-10-36 16,11-10-12-16,18-10-29 15,9-2-52-15,2-17-80 16</inkml:trace>
  <inkml:trace contextRef="#ctx0" brushRef="#br0" timeOffset="20009.25">5893 8640 710 0,'0'0'36'16,"0"0"-13"-16,0 0 46 16,0 0-16-16,-87-23-32 15,75 26-6-15,0 14-15 16,1 6-1-16,3 5-1 0,5 5 2 16,3-1-4-16,0-3 1 15,12-2-20-15,10-4-19 16,5-11-13-16,6-6 4 15,3-6 1-15,4-6-1 16,-4-14-2-16,-8-6 34 16,-8-2 9-16,-10-3 10 15,-9 0 32-15,-1-2 43 16,0 5 1-16,-3 5-3 16,-5 8-21-16,2 6 8 15,4 6-30-15,1 3-17 16,1 0-13-16,0 5-13 15,0 15 6-15,0 8 4 16,0 1 6-16,10-2-5 0,8-4 2 16,7-12-5-16,2-8-9 15,7-3-9 1,4-18 2-16,1-18-25 0,0-9-14 16,-4-10 24-16,-4-1 22 15,-9-1 14-15,-6-4-2 16,-12-1 4-16,-4-6 4 15,0-3-6-15,-7 10 14 16,-5 18 35-16,0 17 15 16,7 16 2-16,2 8-34 15,3 2-21-15,-3 2-11 16,-1 25-14-16,-3 17 14 0,-1 14 1 16,4 5 3-1,4 2-1-15,0-4-2 16,13-4 2-16,17-2-4 0,6-8 1 15,13-6-26-15,3-13-34 16,5-14-59-16,-2-14-120 16</inkml:trace>
  <inkml:trace contextRef="#ctx0" brushRef="#br0" timeOffset="20408.59">7060 7786 42 0,'0'0'560'0,"0"0"-559"0,0 0 3 0,0 0 32 0,0 0 8 0,-81-5-16 0,51 23 25 0,3 6-15 0,5 7-10 0,7 5-9 0,11 10-17 0,4 7 8 15,7 11-6-15,21 8-1 0,11 6 13 16,6-1-15 0,4-5-1-16,-4-7 1 0,-1-7-1 15,-11-7 0-15,-9-10-1 16,-13-11 1-16,-11-8-1 15,0-7 6-15,-24-6-1 16,-6-5 2-16,-1-4-6 16,2-3-15-16,13-21-56 15,10-10-151-15</inkml:trace>
  <inkml:trace contextRef="#ctx0" brushRef="#br0" timeOffset="20822.66">8077 7956 41 0,'0'0'858'0,"0"0"-854"0,127-73-1 0,-50 50-1 0,8 4-1 0,-1 11-2 0,-5 8 1 0,-12 0-87 0,-21 17-97 0,-26 10-393 0</inkml:trace>
  <inkml:trace contextRef="#ctx0" brushRef="#br0" timeOffset="20975.89">8247 8488 616 0,'0'0'294'0,"0"0"-294"16,0 0-3-16,0 0 1 15,139-80-6-15,-53 43-56 0,2-8-87 16,-10-11-182-16</inkml:trace>
  <inkml:trace contextRef="#ctx0" brushRef="#br0" timeOffset="21152.53">8469 7555 906 0,'0'0'0'0,"0"0"-17"15,0 0 17-15,136 103 7 16,-73-21 16-16,-2 22-4 15,-13 23-4-15,-25 13-10 16,-23 5-5-16,-29 5 0 16,-55-16-26-16,-37-18-145 15</inkml:trace>
  <inkml:trace contextRef="#ctx0" brushRef="#br0" timeOffset="23858.23">2442 9561 981 0,'0'0'5'0,"0"0"-5"0,0 0-6 0,0 0 6 16,0 0-8-16,0 0 6 0,-45 108 1 0,42-51 2 0,3 10-1 0,0 5 8 0,11-2-2 0,5 2-1 0,-1 3-3 15,1 1 0-15,1 3-2 16,-1 2 0-16,1 2 2 16,2-4-2-16,2-4-14 15,1-9-16-15,2-16-71 0,3-15-115 16,-2-20 73-16</inkml:trace>
  <inkml:trace contextRef="#ctx0" brushRef="#br0" timeOffset="24491.77">2237 9306 792 0,'0'0'6'0,"-122"-10"-6"16,48 10-6-16,-4 20 6 15,-4 14 3-15,-6 14 16 16,2 11 1-16,3 13-2 16,3 18 7-16,5 19-2 15,1 17-10-15,2 14 13 16,8 6-16-16,15 2 2 15,26-3-9-15,23-7 1 0,24-15 1 16,42-13-5-16,32-13 1 16,24-17 4-16,32-12-3 15,21-16 1-15,17-17-3 16,2-14-2-16,-6-21-3 16,-12-5-4-16,-7-35-2 15,-8-22-8-15,-13-19 11 16,-11-17 8-16,-22-23 3 15,-21-17-1-15,-15-9-2 0,-26-3 0 16,-27 7 4-16,-26 12 0 16,-21 10 13-16,-42 11-3 15,-28 12 19-15,-25 15 0 16,-27 14-17-16,-14 15-12 16,-10 13 2-16,-9 15-6 15,7 16-1-15,-4 10 0 16,9 17-3-16,4 31-16 15,7 14-75-15,13 10-83 16</inkml:trace>
  <inkml:trace contextRef="#ctx0" brushRef="#br0" timeOffset="25074.44">5196 9928 792 0,'0'0'127'0,"-85"-32"-127"0,43 28-2 0,-7 4 2 0,-3 0 4 0,-5 23 1 0,2 12-4 0,3 9 12 0,7 15-5 0,2 8-5 0,7 12 0 0,6 9-3 16,9 6 2-16,18 1-6 15,5-3 3-15,38-8-42 16,27-12-44-16,22-14-90 16,19-23-41-16</inkml:trace>
  <inkml:trace contextRef="#ctx0" brushRef="#br0" timeOffset="25407.24">5751 10287 950 0,'0'0'0'0,"-91"-29"-1"16,43 29-2-16,5 2 3 15,4 25 0-15,2 16 0 16,7 15 0-16,12 10 1 15,12 1-1-15,6-1-1 16,24-13 1-16,18-9 0 16,10-12 0-16,3-14-6 15,2-11 3-15,-5-9 3 0,-5-2 4 16,-9-20 1 0,-7-10-3-16,-14-7-1 15,-14-6-1-15,-3-7-3 0,-15-3 0 16,-25 2 0-16,-2 6 1 15,-7 11 0-15,1 13 2 16,6 12-6-16,8 11-3 16,13 0-87-16,12 16-73 15,9 4-104-15</inkml:trace>
  <inkml:trace contextRef="#ctx0" brushRef="#br0" timeOffset="25823.33">6136 10315 933 0,'0'0'13'0,"0"0"2"15,0 0 58-15,0 0-66 16,0 0-7 0,0 0-28-16,-3 76 27 0,3-11 1 15,6 1 5-15,6-6-4 16,-2-11-1-16,-2-11 4 15,-1-10-2-15,-4-8-2 16,0-9 0-16,-3-6-2 16,3-5-8-16,0 0-13 15,6-12 7-15,7-16 6 16,4-10-17-16,2-6 21 16,-4-5 5-16,2-6 1 0,-4 4 0 15,1 7 0 1,-1 10 0-16,3 14-1 15,-1 12-2-15,3 7 0 16,3 1 2-16,-3 18 0 0,4 15 1 16,-1 6 0-16,-3 6 5 15,-2 3-4-15,1-2 0 16,3-6-1-16,7-7-41 16,11-15-113-16,14-13-60 15</inkml:trace>
  <inkml:trace contextRef="#ctx0" brushRef="#br0" timeOffset="26140.62">7328 10074 796 0,'0'0'4'0,"-112"-14"-3"0,42 14 20 0,3 19 12 0,7 17-9 0,20 9-12 0,22 8-7 0,18 6-2 0,21 5-3 0,22 0 0 0,12-7-1 0,8-3 5 16,4-9-4-1,-3-4 0-15,-7-4 0 16,-15-4-3-16,-14-8-3 0,-13-6-5 16,-15-4 0-1,0-4 4-15,-21-5 6 0,-15-3 0 16,-7-3-1-16,-2-5-11 15,11-13-9-15,13-6-32 16,18-4-75-16,3-4-106 16</inkml:trace>
  <inkml:trace contextRef="#ctx0" brushRef="#br0" timeOffset="26358.12">7811 10140 804 0,'0'0'101'0,"0"0"-87"16,0 0-4-16,0 0-10 16,0 0 0-16,-7 93 18 15,7-35-8-15,0 7 7 0,2 3-6 16,14-3-2-16,-1-9-9 16,1-14 0-16,-2-12-15 15,2-15-72-15,3-15-84 16,4-1-90-16</inkml:trace>
  <inkml:trace contextRef="#ctx0" brushRef="#br0" timeOffset="26492.33">8132 9960 63 0,'0'0'593'16,"0"0"-593"-16,0 0-35 15,-88 70-1-15,85-32-295 16</inkml:trace>
  <inkml:trace contextRef="#ctx0" brushRef="#br0" timeOffset="26808.12">8690 9994 760 0,'0'0'42'16,"0"0"-42"-16,0 0 0 0,0 0 8 15,-61 113 0 1,76-56-5-16,21 8 7 0,7 8 10 16,6 3-17-16,-4-1 4 15,-5-6-2-15,-10-9-3 16,-15-10 1-16,-10-8-1 15,-5-10 0-15,-17-8 5 16,-23-11-7-16,-8-10 2 16,-13-3-2-16,-3-15-31 15,4-16 5-15,14-10-70 16,19-7-63-16,20-7-200 16</inkml:trace>
  <inkml:trace contextRef="#ctx0" brushRef="#br0" timeOffset="27008.73">9117 9714 784 0,'0'0'32'0,"0"0"-4"0,0 0 22 16,0 0-44-16,0 0-6 16,0 0-1-16,4 121 1 15,4-38 13-15,8 6-3 16,3 3-10-16,1-3 2 15,-1-5-2-15,-7-5-3 16,-7-11-88-16,-5-17-139 0</inkml:trace>
  <inkml:trace contextRef="#ctx0" brushRef="#br0" timeOffset="27389.99">9001 10467 798 0,'0'0'30'0,"0"0"-28"15,92-67-2-15,-38 35 22 16,8 0-5-16,10-4-6 16,7-4-3-16,4 1-8 15,-11-3 4-15,-14 3-2 16,-19 5 1-16,-18 6-2 0,-12 8 2 15,-9 5 6-15,0 3 10 16,-17 8-9-16,-14 4 0 16,-12 0-10-16,-12 19 0 15,-5 13 0 1,-1 6 2-16,4 10 4 0,11 6-1 16,12 8-5-16,13 4 1 15,18 3-1-15,3-4 0 16,27-9-1-16,20-10-5 15,17-13-29-15,10-11-40 0,3-15-35 16,-4-7-49 0,-7-15-148-16</inkml:trace>
  <inkml:trace contextRef="#ctx0" brushRef="#br0" timeOffset="27791.15">9860 10386 580 0,'34'-74'137'0,"1"1"-54"0,-4 9-11 15,2 12-2-15,-12 14-8 16,-7 13 6-16,-6 11-23 15,-5 6-16-15,-2 7-22 16,1 1-7-16,-1 1-9 16,1 23-14-16,-1 14 23 15,-1 11 4-15,0 5 0 16,0 3-1-16,0-3-2 16,-3-10 1-16,-1-8-2 15,2-15 4-15,2-11-4 0,0-6-1 16,0-4-20-16,9 0-15 15,17-21 20-15,5-10-2 16,8-10 2-16,2-4 10 16,0-3 6-16,4 0 0 15,-1 4 0-15,-6 8 0 16,-7 10 2-16,-6 9-5 16,-1 9 0-16,-1 5-9 15,2 3 11-15,3 3-3 16,1 20-2-16,-1 9 2 15,-4 7 4-15,-9 5 1 16,-3 0-1-16,-6-2-13 0,4-4-64 16,6-14-94-1,10-14-87-15</inkml:trace>
  <inkml:trace contextRef="#ctx0" brushRef="#br0" timeOffset="28056.08">11147 9825 756 0,'0'0'75'0,"0"0"-64"0,-95-11 33 0,52 28-6 0,2 17-10 0,10 11-6 0,14 9-16 0,13 6 9 0,4-2-7 0,20-1-7 0,14-10 4 0,10-8-5 0,9-11 1 16,10-13-2-16,8-11 1 16,10-4-36-16,4-5-49 15,-3-16-62-15,-12-9-40 16,-15-7-33-16,-13-5-100 16</inkml:trace>
  <inkml:trace contextRef="#ctx0" brushRef="#br0" timeOffset="28462.27">11689 9900 462 0,'0'0'158'15,"0"0"-17"-15,0 0-38 0,0 0-29 16,0 0-59-16,0 0-15 16,0-24 0-16,-4 52 0 15,4 12 24-15,0 5-16 16,5 0-1-16,15-3-2 16,5-8-4-16,7-9 2 15,5-11-3-15,9-10-3 16,5-4 0-16,1-7-20 15,-4-16 5-15,-11-7 7 16,-9-3 11-16,-11-6 5 16,-1 3-5-16,-8 3 0 15,-4 8 11-15,-2 9 20 16,-1 9-6-16,-1 6-1 0,2 1-24 16,3 8-15-1,3 22-1-15,13 15 16 0,0 16 4 16,6 15-4-16,-2 22 0 15,-4 13 1-15,-6 12 0 16,-9 2 3-16,-6-5-4 16,-9-7 2-16,-27-17 2 15,-18-20-3-15,-20-22 5 16,-20-23 1-16,-20-20-4 16,-13-11-3-16,-8-6-67 15,4-23-62-15,2-13-321 16</inkml:trace>
  <inkml:trace contextRef="#ctx0" brushRef="#br0" timeOffset="28940.66">13267 9866 765 0,'0'0'44'0,"0"0"15"0,91-76-27 0,-13 52-23 0,25 3-3 0,7 4-5 0,-2 7 2 0,-13 7-1 0,-14 3-2 0,-14 9-2 0,-18 13-14 16,-11 9-69-16,-18 2-89 16,-17 1-213-16</inkml:trace>
  <inkml:trace contextRef="#ctx0" brushRef="#br0" timeOffset="29124.79">13439 10637 711 0,'0'0'52'16,"0"0"-51"-16,0 0 46 16,0 0-18-16,0 0-3 15,165-64-13-15,-36 17-10 16,14-7-3-16,0-13-40 15,-7-13-68-15,-14-10-158 16</inkml:trace>
  <inkml:trace contextRef="#ctx0" brushRef="#br0" timeOffset="29355.9">14288 9469 808 0,'0'0'12'0,"0"0"-12"15,0 0-26-15,0 0 20 16,80 27 6-16,-14 31 9 16,15 24 23-16,8 18-1 15,1 15-3-15,-7 8-16 0,-16 8-4 16,-22 8 2 0,-30-3-9-16,-23 1 6 0,-51-13-6 15,-34-14-1-15,-29-10-7 16,-15-19-108-16,7-21-139 15</inkml:trace>
  <inkml:trace contextRef="#ctx0" brushRef="#br0" timeOffset="31473.36">17428 8738 947 0,'0'0'0'0,"0"0"2"0,0 0 0 0,0 0 28 0,0 0-13 0,0 0-17 0,-19-20-20 0,13 63 13 0,0 17 7 0,3 12 0 0,3 8 2 0,0 9 4 15,0 10 7-15,0 3-11 0,0-2 2 16,0-10 2 0,-2-14-2-16,-4-15 0 0,2-15-3 15,3-16-1 1,1-13 0-16,0-11-3 0,0-6 3 15,0 0 5-15,8-28 6 16,14-12-7-16,8-18-4 16,4-6 0-16,6-7-1 15,2-10 3-15,0 1-3 16,1 5 1-16,-4 15 0 16,-8 22-1-16,-6 16-4 15,-8 10 5-15,-5 8 1 16,-3 4-1-16,4 0-9 15,3 16 7-15,7 15 1 0,3 10-2 16,4 11 5 0,5 10-2-16,1 4 3 0,6-1-1 15,4-8 0-15,-1-12-2 16,2-11-6-16,-5-15-22 16,1-12-26-16,0-7-14 15,8-4 19-15,2-24-17 16,2-7 24-16,-5-10 35 15,-8-8 7-15,-11-3 0 16,-11-2 8-16,-14 4 1 16,-6 8 27-16,-6 9 14 15,-20 10-1-15,-5 9 3 16,-5 10-15-16,-5 6-7 0,-6 2-19 16,-3 14-7-1,-7 20 5-15,3 10-6 16,5 11 5-16,12 4-8 0,14 2-1 15,22-5 0-15,1-8-10 16,27-10 3-16,10-11 3 16,9-12-26-16,-1-13 11 15,2-2-5-15,-6-14-12 16,-7-16 0-16,-7-5 28 16,-9-7 8-16,-8-5 1 15,-5-2 8-15,-4 5 17 16,-1 9 15-16,0 13 20 0,0 15-6 15,0 7-22 1,0 0-32-16,0 12-1 0,0 23-24 16,0 16 25-16,0 8 2 15,0-1 0-15,3-9 1 16,17-10-3-16,6-10 0 16,9-11-48-16,11-12-27 15,11-6-34-15,3-7-83 16,-2-18-287-16</inkml:trace>
  <inkml:trace contextRef="#ctx0" brushRef="#br0" timeOffset="31672.88">19095 8933 701 0,'0'0'6'0,"0"0"4"0,0 0 13 0,0 0-23 0,0 0-9 0,0 0 5 0,-34 36 0 0,32-16-35 0,2-5-10 0,0-2 20 0,0-5-2 0,0-2-37 15,0-4-31-15,0 0 11 16,-3-2 7 0</inkml:trace>
  <inkml:trace contextRef="#ctx0" brushRef="#br0" timeOffset="33123.68">19399 8853 281 0,'0'0'640'0,"0"0"-640"0,0 0 0 0,0 0 5 0,0 0 5 0,-116-32-6 0,64 53-1 0,7 7 2 0,12 6 4 0,15 2-9 0,18 7-7 0,6 0 3 0,28 3 3 16,16 0 1-16,9 2 4 15,7 6-3-15,-6 2 1 16,-13 2-2-16,-17-4 1 16,-18-4-5-16,-12-10 2 15,-3-7 2-15,-24-9 4 16,-13-9 1-16,-12-9 2 16,-3-6-2-16,1 0-3 0,6-14 2 15,14-13-4-15,10-6-10 16,20-9-60-16,5-8-93 15,35-9-95-15</inkml:trace>
  <inkml:trace contextRef="#ctx0" brushRef="#br0" timeOffset="33555.51">19826 8508 822 0,'0'0'22'0,"0"0"5"16,-48-73 41-1,41 68-15-15,4 5-15 16,1 8-38-16,-2 32-32 0,-5 22 29 16,3 20 3-16,1 9 8 15,4 3-7-15,1 0 1 16,0-3-2-16,-3-7 1 16,3-5 1-16,0-11 1 15,0-12-2-15,0-15-1 16,0-15-1-16,4-15-2 15,1-10-3-15,8-1-13 16,10-22 6-16,14-18 8 16,9-12-10-16,5-6 10 15,-3 3 2-15,-1 2 1 16,-5 1-1-16,-3 10 2 0,-3 8 0 16,-11 13 2-1,-5 10 7-15,-8 7-7 0,-2 4 1 16,-4 0-2-16,3 19-11 15,6 15 11-15,1 14 5 16,7 9-1-16,3 2-1 16,4 2 1-16,2-6-4 15,-1-13-17-15,0-15-92 16,5-22-121-16</inkml:trace>
  <inkml:trace contextRef="#ctx0" brushRef="#br0" timeOffset="33838.94">20946 8508 763 0,'0'0'35'0,"0"0"6"0,-32-81 68 0,29 78-39 0,-2 3-57 0,-4 11-13 0,-12 23-17 0,-10 21 17 0,-12 14 17 0,1 8-9 0,2 3-4 0,7 1-2 16,7-2 1-16,10-5-3 16,12-5 0-16,4-9 0 15,6-12 0-15,22-10-17 16,10-16-41-16,12-13 1 16,11-9-39-16,17-17-71 0,7-20-57 15,0-7-73 1</inkml:trace>
  <inkml:trace contextRef="#ctx0" brushRef="#br0" timeOffset="34171.31">21381 8821 439 0,'0'0'97'16,"0"0"-29"-16,25-89 51 15,-25 75-23-15,0 4 3 16,-6 5-38-16,-15 5-25 16,-10 2-33-16,-11 25-2 15,-4 11 11-15,4 9-9 16,9 2-2-16,9 0 2 15,14-2-3-15,10-5 0 16,0-6 0-16,13-6-1 0,14-7-2 16,6-10-2-1,4-12 5-15,8-1 10 16,-3-10-10-16,-5-14 2 0,-8-9 0 16,-12-6 1-16,-11-5-1 15,-6-3-2-15,0-3 0 16,-13 4-1-16,-8 6 1 15,2 11-1-15,4 9 0 16,5 8 0-16,5 10-16 16,5 2-44-16,0 2-156 15,24 18 41-15,10 5-93 16</inkml:trace>
  <inkml:trace contextRef="#ctx0" brushRef="#br0" timeOffset="34904.44">22073 8812 562 0,'0'0'75'0,"0"0"-3"15,13-94 43-15,-25 71-49 16,-13 7-26-16,-5 11-17 16,-7 5-12-16,-8 0-6 15,2 17-5-15,1 10 0 16,5 4 0-16,9 7-1 0,9 0 0 15,10-2-2-15,9 0 2 16,0-9-8-16,17-7 9 16,10-8-2-16,7-12 1 15,7 0 1-15,5-21 5 16,2-13-1-16,-2-10-3 16,-3-9-1-16,-3-11-5 15,-1-12 1-15,0-10 0 16,1-10-4-16,0-8 4 15,-5-7 1-15,-9 2 3 16,-12 8 0-16,-8 14 5 16,-6 17 10-16,0 23 12 15,0 17-1-15,0 14-6 16,0 13-3-16,0 3-17 16,0 12-22-16,-3 28 5 0,0 27 17 15,0 25 1-15,-3 18 2 16,1 5-3-16,4 1 0 15,1-11 1-15,0-10-1 16,9-18-1-16,12-18 0 16,7-15 1-16,12-15 0 15,12-12 0-15,16-12 1 16,8-5-1-16,3-12-1 16,-7-17-8-16,-13-9-4 15,-13-10 5-15,-8-10 4 0,-7-8-1 16,-6-3-9-1,-8 1 8-15,-5 8-5 16,-11 15 11-16,-1 17 0 16,0 12 6-16,-10 13 17 0,-20 3-23 15,-10 12-2-15,-12 19 1 16,2 8 2-16,12 10 1 16,17 3-2-16,16 1-4 15,5-3 1-15,8-8 3 16,17-8 0-16,8-10-1 15,9-8-3-15,11-11-13 16,14-5-56-16,12 0-87 16,5-24-72-16</inkml:trace>
  <inkml:trace contextRef="#ctx0" brushRef="#br0" timeOffset="35154.41">23981 7563 829 0,'0'0'4'0,"0"0"15"0,0 0 13 0,-93-25-28 0,59 63 0 0,-9 22-4 0,6 18 15 0,8 14 4 0,14 11-9 0,15 1-6 0,2-2-3 0,29-11 1 0,16-14 0 0,15-14-2 15,19-12-2 1,17-13-32-16,10-15-35 0,8-22-133 16,-4-3-141-16</inkml:trace>
  <inkml:trace contextRef="#ctx0" brushRef="#br0" timeOffset="35360.04">25075 7535 480 0,'0'0'307'16,"0"0"-303"-16,95 54-6 15,-32 8 4-15,0 17 10 16,-8 14 12-16,-18 14 11 16,-16 5 6-16,-18 4-27 0,-3 3-7 15,-33-10-2-15,-27-9-5 16,-26-16-21-16,-23-27-146 15,-20-21-390-15</inkml:trace>
  <inkml:trace contextRef="#ctx0" brushRef="#br0" timeOffset="36721.47">18389 10689 927 0,'0'0'0'0,"0"0"-49"0,-79 34 43 0,58 0 3 0,2 6 3 0,13 2 2 0,6-3 0 0,4-5-2 0,26-4 0 0,15-11 0 0,12-9 0 0,14-10 5 16,1 0-3-16,-8-21-2 15,-15-6-14-15,-17-7-4 16,-17-5 16-16,-14-5 0 16,-1-5 0-16,-4-2 0 15,-16 2 1-15,-5 6 1 16,-2 9 0-16,-1 10 14 15,2 11 27-15,1 8-9 0,-3 5-29 16,-5 11-3 0,-5 16 3-16,1 8-6 15,4 5 2-15,9-2 0 0,14 0 1 16,10-3-8-16,0-3-17 16,18-3-12-16,20-9 9 15,9-10 9-15,8-10-20 16,0 0 16-16,-5-14 2 15,-7-12-3-15,-14-7-15 16,-9-7 32-16,-11-6 7 16,-9-1 7-16,0 3-1 15,-13 7 16-15,-11 10 69 16,0 10-56-16,-2 9-11 0,3 8-4 16,-6 3-17-1,-1 23-3-15,-2 13-3 0,-1 11 3 16,4 12 3-16,7 11-2 15,9 7 4-15,3 8-5 16,6 3 0-16,3 4 4 16,1 1-4-16,0-2 0 15,5 5-1-15,9-8 1 16,1-13 1-16,1-13-1 16,-3-24 0-16,-3-18-3 15,-3-9 3-15,-1-13-1 16,3-1 1-16,11-12 2 0,5-21 11 15,9-12-6-15,4-10-7 16,3-4 3-16,1-5-3 16,5 2 0-16,6-4 3 15,4-5-3-15,5-5 0 16,3-7 0-16,3-6-3 16,5-6-49-16,-1 5-50 15,-8 5-93-15,-12 15-259 16</inkml:trace>
  <inkml:trace contextRef="#ctx0" brushRef="#br0" timeOffset="37590.11">19335 10254 467 0,'0'0'101'16,"0"0"-62"-16,0 0-14 0,0 0-11 0,0 0-11 0,0 0 50 0,-43 88-7 0,31-43-2 0,3 3-14 0,-1 3 0 0,4-1-13 0,4 1-8 0,2 1-3 0,0 1-4 15,2-1 0-15,12-2-1 16,6-4 2-16,8-10-2 16,5-10-1-16,12-10-13 15,4-15-16-15,3-1-5 16,2-18 5-16,-8-15-6 15,-4-13 27-15,-9-8 4 16,-8-6 2-16,-7-6 2 16,-3 0 0-16,-5 1 8 0,-4 7 5 15,-1 15 47-15,-3 11-26 16,-1 14 27-16,-1 9-19 16,0 7 8-16,0 2-28 15,0 0-22-15,0 32-23 16,-4 15 9-16,-6 14 14 15,4 3 9-15,6-3-6 16,0-4-2-16,16-7-1 16,12-6-1-16,11-10 0 0,11-13-16 15,14-14-26 1,12-7-27-16,4-13-34 0,0-16-17 16,-10-9 47-16,-7-9 46 15,-9-8 6 1,-11-7-26-16,-7-9 7 0,-11 1 41 15,-9 5 6-15,-13 13 101 16,-3 12-20-16,0 13 28 16,-10 9-28-16,-5 9-3 15,1 6-44-15,-5 3-24 16,-12 8-16-16,-8 20 0 16,-5 13-3-16,2 10 2 15,10 4 1-15,12 1-1 16,9-1 1-16,11-6-2 0,0-9-4 15,9-10 4-15,12-9 2 16,2-8-1-16,6-12-8 16,5-1-4-16,4-5-1 15,-3-17-3 1,-5-3 0-16,-6-6 17 0,-9-3 1 16,-3-1 0-16,-5 8 3 15,-4 7 5-15,0 12 31 16,-1 5-3-16,-2 3-16 15,0 0-21-15,0 0-8 16,2 18-9-16,5 8 16 16,3 7 1-16,5 4 2 15,5-3 0-15,2 0-1 16,2-4 8-16,7-5-9 0,6-4-3 16,5-9-34-16,10-11-91 15,2-1-99-15,2-21-370 16</inkml:trace>
  <inkml:trace contextRef="#ctx0" brushRef="#br0" timeOffset="39153.56">19877 10508 92 0,'0'0'454'0,"0"0"-439"0,0 0 54 0,0 0 25 0,-27-79-46 0,10 65-8 0,-2 0-8 0,-5 1-11 0,-7 2 13 0,-8 2-16 0,-4 8-4 16,-8 1 5-16,-4 3-16 0,-1 17 4 16,-3 7-3-16,1 3-2 15,4 6-4-15,9 2 1 16,8 3 0-16,11 0-1 15,10 3 0-15,12-2-2 16,4-1 2-16,6-6-5 16,13-10 4-16,5-9-3 15,0-12 0-15,6-4-2 16,4 0-1-16,6-18 1 16,-1-7 0-16,-3-8-12 15,-6-2 17-15,-6-5-5 16,-2-5 3-16,-4-3-3 0,0-8 1 15,-3 1 7-15,-2 4 0 16,-5 11 1-16,-5 16 2 16,-3 13 19-16,0 7 16 15,0 3-8-15,0 1-20 16,0 0-9-16,0 0-1 16,0 0-4-16,0 0 2 15,0 0-5-15,0 0 1 16,0 0 4-16,0 0-1 15,0 2 1-15,0 1 2 16,0-2 0-16,0-1 5 16,0 0 1-16,0 0 15 15,0 0-8-15,0 0-9 16,1 0-1-16,1 0-3 16,-1 0 0-16,1-4 5 15,1 0-4-15,-2 1 0 0,-1 2-1 16,0 1-1-16,0 0-4 15,0 0-25-15,0 0-25 16,0 7-76-16,0 7 17 16,0 1-97-16</inkml:trace>
  <inkml:trace contextRef="#ctx0" brushRef="#br0" timeOffset="39903.01">17654 10905 618 0,'0'0'188'0,"0"0"-188"0,0 0 0 0,0 0 4 0,0 0-4 0,0 0-4 0,-51-13-4 0,47 26 8 0,-1 2-1 0,1 4 1 0,-1-4 0 0,4 0 0 15,-1-3 0-15,2-4 1 16,0-3-1-16,0-4 3 15,0-1-1-15,0 0 6 16,0 0 0-16,0 0-1 16,5-14 39-16,7-7-35 15,-1-3-8-15,-3 3 7 16,-5 2-8-16,-3 6 1 16,0 4 3-16,0 4-5 0,0 3 6 15,0 0-3-15,0 2-3 16,0 0-2-16,0 0-8 15,0 0-38-15,0 0-37 16,0 0-57-16,0 7 16 16,0-3-275-16</inkml:trace>
  <inkml:trace contextRef="#ctx0" brushRef="#br0" timeOffset="40536.58">17676 11025 616 0,'0'0'2'0,"0"0"-2"0,0 0-1 0,142-37 1 0,-42 16 6 0,20-2 6 0,13-1 3 0,14-3 17 0,6-2-7 0,11-6-11 0,12-2-5 15,0 5-2-15,-7 5-3 0,-20 10 5 16,-30 5-5-16,-31 8-4 16,-35 3 1-16,-26 1-1 15,-16 0-2-15,-9 0-19 16,-2 0 19-16,-4 0 2 15,-20 0 8-15,-21 4 3 16,-18 1 7-16,-13 4 3 0,-12 0-3 16,-1-2-8-16,2 0-1 15,16-1 4-15,21-5 2 16,27-1 25-16,23 0 6 16,31-9-46-16,56-15-1 15,48-4 1-15,38-3 15 16,19 4 4-16,-4 3-11 15,-22 3-4 1,-30 4-1-16,-41 4 3 0,-41 8-6 16,-30-2-1-16,-24 1-31 15,-25-1-82-15,-30-2-372 16</inkml:trace>
  <inkml:trace contextRef="#ctx0" brushRef="#br0" timeOffset="42202.35">21776 10295 920 0,'0'0'0'0,"0"0"-5"0,0 0 1 0,0 0-15 0,0 0 19 0,0 0 1 0,64 76-1 0,-34-54 0 16,1-7 3-16,5-5-3 0,0-7 9 0,3-3-9 0,-5 0-2 0,-6-9 2 15,-8-5 13-15,-7-1-9 16,-10-2 5-16,-3-3-5 16,0 3 5-16,-19-2-9 15,-5-1 7-15,-6 5 0 16,-4 2-6-16,-2 8 3 16,0 4 1-16,-3 1 2 15,-5 2-3-15,2 18 0 16,1 7-1-16,5 7-1 15,8 5-1-15,9 4 1 16,10-2-2-16,9-2-3 16,0-5 2-16,28-6-3 15,16-6 4-15,21-8 0 16,20-13-2-16,11-1-20 16,4-10-10-16,-6-14-27 0,-6-7 3 15,-9-4-4-15,-11-8 27 16,-14-4-13-16,-17-3 12 15,-11 0 33-15,-14 2 1 16,-9 9 24-16,-3 4 45 16,-2 8-13-16,-14 3 4 15,-8 9-14-15,-6 5-21 16,-3 7-12-16,-4 3-4 16,-3 3-8-16,3 17 0 15,-1 6-1-15,7 5-1 0,7 6 0 16,7-1 1-1,12 3-1-15,5-3-6 16,7-2 2-16,16-4 2 0,5-9-4 16,2-13-3-16,0-6-5 15,-4-2 15-15,-2-11-2 16,-3-9 2-16,-4-4-2 16,-3-2 0-16,-3 4 4 15,-4 1 2-15,-2 4 2 16,-2 8 9-16,-2 4 17 15,2 5-7-15,-3 0-21 16,0 0-4-16,0 21-21 16,-3 21 17-16,-7 21 4 15,-4 13 10-15,-2 6 1 16,1 5 1-16,0 2-1 0,6-3-1 16,5-11-8-16,4-18 1 15,0-18-2-15,0-16 1 16,1-14-2-16,11-7-3 15,15-2 3-15,13-23 20 16,14-11-9-16,4-11-8 16,-4-6-3-16,-6-10 0 15,-1-7-20-15,-2-10-34 16,0-8-28-16,-6-7-10 16,-5 1-5-16,-7 10 23 15,-10 17 67-15,-6 18 7 16,-6 12 52-16,-5 11 23 0,0 7-8 15,0 7-14 1,0 6 13-16,0 3-26 0,0 1-40 16,0 0-8-16,-3 15-3 15,-14 19 1-15,-2 16 10 16,-7 7 4-16,4 7-1 16,4 1 0-16,6-6-1 15,11-5 0-15,1-13-2 16,0-12 0-16,7-9 0 15,10-9-1-15,6-7 1 16,7-4-15-16,5-4-2 16,2-21-36-16,-3-10 33 15,-2-9 4-15,-5-11 15 16,-5-1 1-16,-4 3 0 16,-2 8 4-16,-4 15 17 15,-3 11 34-15,-6 6-18 0,-3 9 8 16,0 3-4-16,0 1-16 15,0 0-25-15,0 0-1 16,0 16-18-16,3 12 13 16,4 14 5-16,6 5 2 15,6 1-1-15,3-4 0 16,5-7-5-16,7-12-48 16,10-10-34-16,8-12-59 15,3-3-101-15</inkml:trace>
  <inkml:trace contextRef="#ctx0" brushRef="#br0" timeOffset="42705.78">23699 10079 594 0,'0'0'64'0,"0"0"53"0,-21-76-19 0,14 67-31 0,-5 7-35 0,-6 2-32 0,-11 14-1 0,-7 16 1 0,-3 10 0 0,3 6 1 0,7 1-1 0,7 6 0 16,7 0 0-16,9 1 0 16,6-7-3-16,0-11 2 15,12-11-3-15,6-13-12 16,4-11-6-16,10-1-8 0,3-11-5 16,4-16 5-16,-5-8 5 15,-2-6 25-15,-5-4 0 16,-5 3 4-16,-7 1-3 15,-4 9 8-15,-4 9 23 16,-6 10 28 0,-1 9-14-16,0 3-13 0,0 1-17 15,0 0-16-15,0 0-13 16,0 18-7-16,0 10 19 16,0 7 0-16,0 2 1 15,0-2 0-15,9-5-1 16,5-8 1-16,1-8 0 0,-2-10 0 15,10-4 0 1,6-8 8-16,10-17-8 0,4-5-11 16,-4-5 6-16,-4-2 1 15,-7-5-2-15,-6-3-10 16,-2-4-24-16,-4-1-37 16,-4 0-28-16,0 4-17 15,-3 5-94-15</inkml:trace>
  <inkml:trace contextRef="#ctx0" brushRef="#br0" timeOffset="43135.85">24084 9690 601 0,'0'0'33'0,"0"0"7"0,0-72 47 0,0 48-53 0,0 8 9 0,0 8 2 0,0 3-2 0,0 5-18 0,0 0-6 0,0 0-16 0,0 0-3 0,0 0-9 15,0 2 2-15,0 18-10 0,-9 12 17 16,-4 15 3-16,-4 8 2 16,-1 11 5-1,2 6-1-15,-4 7-4 16,3 2 9-16,5-4-11 0,6-4 0 16,6-6-3-16,0-8 1 15,15-7 0-15,10-9-1 16,9-12-10-16,11-13-24 15,4-14-50-15,2-4-108 16,-2-15-259-16</inkml:trace>
  <inkml:trace contextRef="#ctx0" brushRef="#br0" timeOffset="43452.71">24678 9772 776 0,'0'0'1'0,"0"0"-1"16,0 0 0-16,0 0 12 16,-88-19-12-16,79 42-8 15,3 8 8-15,4 8 0 16,2 7-2-16,0 3 4 16,0 4 4-16,5 4 1 15,4-2-4-15,0 0 2 16,0-4-1-16,3-1-4 0,1-1 0 15,-2-3 0 1,-5-5 0-16,-5-6 6 16,-1-6-5-16,-3-8-1 0,-18-5 4 15,-7-10-4-15,-4-6-17 16,4 0-25-16,10-23-12 16,17-12-39-16,1-9-81 15</inkml:trace>
  <inkml:trace contextRef="#ctx0" brushRef="#br0" timeOffset="43769.59">25340 9563 734 0,'0'0'12'0,"0"0"35"15,0 0 35-15,0 0-75 16,0 0-7-16,0 0-9 16,-46 76 9-16,19-19 1 15,0 4 7-15,2 6 7 16,3-1-4-16,8 1 12 16,7-4-11-16,7-4-7 15,10-6 3-15,23-9-8 0,13-5 4 16,12-10 2-16,8-11-2 15,5-10-4-15,4-8-3 16,4-8-53 0,2-17-141-16,2-9-222 15</inkml:trace>
  <inkml:trace contextRef="#ctx0" brushRef="#br0" timeOffset="44002.65">26531 9321 742 0,'0'0'0'15,"0"0"-16"-15,0 0 16 16,0 0 27-16,119 79 18 0,-73-23-14 16,-8 13-5-16,-7 10-7 15,-10 10-1-15,-9 4-8 16,-12 4-7-16,-5 2 0 15,-34-2-3-15,-28-9-53 16,-24-13-234-16</inkml:trace>
  <inkml:trace contextRef="#ctx0" brushRef="#br0" timeOffset="44601.38">24002 11049 699 0,'0'0'161'0,"174"-47"-161"16,-47 27-1-16,13 3-3 0,7-1 4 0,4-1 4 0,-5 0-3 0,-12 3-1 0,-10 9 0 0,-15 7-4 0,-23 0-66 0,-25 0-88 0,-31 2-102 0</inkml:trace>
  <inkml:trace contextRef="#ctx0" brushRef="#br0" timeOffset="44818.18">24388 11345 673 0,'0'0'80'0,"0"0"-55"15,0 0 51-15,81-31-22 16,29 4-29-16,39-1 10 16,17 4 2-16,7 0-24 15,-9 5-7-15,-16 1-6 16,-24 6-11-16,-29 3-82 16,-27 0-86-16,-36-2-475 15</inkml:trace>
  <inkml:trace contextRef="#ctx0" brushRef="#br0" timeOffset="45901.17">26094 7700 573 0,'0'0'230'0,"0"0"-220"0,92-71-9 0,-38 45 31 0,6 0-10 0,-1 5-18 0,1 5-1 0,-4 5-1 0,-5 4 2 0,0 5-4 0,-3 2-24 0,-7 0-31 0,-6 1-80 16,-16 9-83-16</inkml:trace>
  <inkml:trace contextRef="#ctx0" brushRef="#br0" timeOffset="46084.48">25879 8332 947 0,'0'0'0'0,"125"-46"-28"0,-22 13 21 16,12 0 5-16,6-4-69 16,-5-3-56-16,-17 2-163 15</inkml:trace>
  <inkml:trace contextRef="#ctx0" brushRef="#br0" timeOffset="49483.58">26635 6595 722 0,'0'0'10'0,"0"0"3"0,25-74 4 0,-8 49 29 0,5 4 0 0,4 5-6 0,3 3-40 0,6 6 6 0,5 4-10 0,8 3 4 0,-2 0-2 0,-3 17 2 16,-8 11 0-16,-16 14-6 15,-13 19 2-15,-6 23 2 16,-21 28 1-16,-16 23 2 15,-8 15-2-15,-1 11 2 16,4 1 1-16,14 0-2 16,19-2 0-16,10 1 2 15,48-3 1-15,25-13-3 16,23-18-28-16,13-27-7 0,6-29-23 16,-2-27 22-16,-2-24 6 15,1-20 12-15,-1-8 5 16,1-25-22-16,-2-11 24 15,-7-10 8-15,-7-5 3 16,-10-9 8-16,-17-8 26 16,-21 0 28-16,-24 1-2 15,-20 10 8-15,-5 16-25 16,-16 12-11-16,-10 13-2 16,-3 10-18-16,-6 14-12 15,-5 2-5-15,-8 30 1 16,-3 27-2-16,-4 25 2 15,5 17 3-15,3 16 0 16,7 7 1-16,3 4-2 0,7 7 2 16,6 8 1-16,1 10 1 15,6 14-2-15,-2 3 3 16,0-1-3-16,-6-12 3 16,-8-21-2-16,-10-18-1 15,-11-20 2-15,-12-19-2 16,-11-16-42-16,-4-16-95 15,2-18-74-15</inkml:trace>
  <inkml:trace contextRef="#ctx0" brushRef="#br0" timeOffset="52433.7">29078 5970 936 0,'0'0'9'0,"0"0"-6"0,0 0 20 0,0 0 50 0,0 0-27 0,0 0-46 0,0-45-10 0,0 51 0 0,0 17-6 0,0 17 8 0,-3 18 8 0,-3 11 0 0,1 7 6 16,0 2-5-16,4 0-1 15,1-8 5-15,0-7-3 16,0-7 2-16,0-14-4 15,0-12 1-15,0-10-4 0,1-11 1 16,4-6-6 0,1-3-7-16,6 0 6 0,10-19 7 15,8-11 2-15,6-4 0 16,0-4-5-16,2-3 5 16,0 1 0-16,-1 2-1 15,-1 10 2 1,-5 8-5-16,-8 9 4 0,-8 8-5 15,-5 3 3-15,-2 0-11 16,-1 0 7-16,5 16-3 16,3 8 7-16,3 6 1 15,-2 8-1-15,4 2 2 16,-1 1 4-16,5 0-4 16,3-3 0-16,0-8 1 15,-1-9 0-15,3-10-2 16,4-8-15-16,8-3-23 0,7-3 14 15,3-15-31-15,0-7 15 16,-9-5 22-16,-3-7 6 16,-4-5 9-16,-4-3 3 15,-6-2 1-15,-6 2 3 16,-11 3 7-16,-8 5 7 16,0 8 3-16,0 7 14 15,-8 9 4-15,2 8-16 16,3 3 3-16,0 2-13 15,-5 0-12-15,-7 17-9 16,-5 13 5-16,-5 8 4 0,5 6 1 16,-1 2-1-1,6 1 0-15,6-2-6 0,3-4 8 16,6-5-3-16,0-4 1 16,7-7 0-16,11-7 1 15,6-5-1-15,4-7-2 16,1-6 1-16,0 0 0 15,0-9 1-15,-6-13 3 16,-3-3-2-16,-2-5 6 16,-4-1-2-16,0-2-4 15,0 2 3-15,-3 3-3 16,-4 10 1-16,-3 6 9 16,-4 10 4-16,0 2 11 15,0 0-26-15,0 0-9 16,0 4 6-16,-4 13-15 0,-7 8 18 15,7 2 0 1,2-3 5-16,2-3-12 0,3-7 7 16,17-4-34-16,8-7 7 15,8-3-38-15,7-3 14 16,6-14-42-16,-4-5-18 16,-3-7 55-16,-9-3-11 15,-7-5 35-15,-4-4 32 16,-8-1 0-16,-8 2 6 15,-6 5 54-15,0 7 29 16,0 9 6-16,-3 8-24 16,-1 7-7-16,1 4 3 15,1 0-67-15,2 1-14 16,0 21-4-16,0 9 16 0,0 8 0 16,11 4-1-1,3 3 3-15,0 2 10 0,0 0-10 16,-1 2 11-16,-1-3-5 15,-1 0 0-15,-4-5-5 16,-3-5 3-16,-4-10 0 16,0-10 1-16,0-7-4 15,0-8 0-15,0-2-1 16,2 0 8-16,5-7-5 16,8-15-3-16,6-10-60 15,11-7 29-15,6-3 6 0,4-2-9 16,-2-5 13-16,-4-5 14 15,0-2 5-15,-6-6 3 16,-6-5-1-16,-2 1 11 16,-3-2 16-16,-4 1 2 15,-1 2 10 1,-7 8 17-16,-2 8-37 0,-5 15 18 16,1 12-7-16,-1 9-5 15,2 10-13-15,-2 3-4 16,0 0-8-16,0 0-14 15,0 10-1-15,0 15-2 16,0 16 14-16,-8 13 3 16,-5 6 3-16,1 11-2 15,0 4 2-15,0 4-2 0,0 0 3 16,-3-2-2-16,3-5-2 16,6-11 8-16,5-14-4 15,1-15-4 1,0-15-7-16,0-9 7 0,0-8 8 15,12-3-8-15,12-20 15 16,8-11-8-16,9-10-4 16,3-1-3-16,3-3 0 15,2-2-5-15,-3 4 2 16,-3 5-6-16,-5 8 9 16,-8 11 2-16,-8 8-2 15,-10 7-2-15,-1 7-1 16,-1 0-14-16,3 13 11 0,8 13 0 15,1 12 2 1,3 6 3-16,-3 1 2 0,-3-1 0 16,-4-5-1-16,-3-6-5 15,-5-9-49-15,-1-7-69 16,2-10-54-16,1-7-64 16</inkml:trace>
  <inkml:trace contextRef="#ctx0" brushRef="#br0" timeOffset="53333.68">32305 6007 566 0,'0'0'159'0,"0"0"-136"0,0-76 4 0,-2 60 16 0,-2 6-25 0,2 5-14 0,2 5-4 0,-2 0-4 0,-1 4-76 0,-5 13-6 0,-3 4 25 0,-3-3-67 16,-5-2-353-16</inkml:trace>
  <inkml:trace contextRef="#ctx0" brushRef="#br0" timeOffset="54066.65">32016 5986 857 0,'0'0'8'15,"0"0"7"1,0 0 7-16,0 0 4 0,0 0-26 16,0 0-12-16,-47 80 9 15,28-15 6-15,5 6-4 16,10-1 1-16,2-2 0 15,2-9 2-15,0-12 0 16,-2-15 0-16,2-14-2 16,-1-9 0-16,-1-6 4 15,2-3-3-15,0 0 18 0,0-12 0 16,11-17-15 0,8-12-4-16,6-10 0 0,4-6 0 15,3-3 0-15,5-3-2 16,0 3 2-16,-3 7 2 15,-5 13 0-15,-10 15-2 16,-5 12 0-16,-7 12-4 16,2 1-2-16,4 10-8 15,6 19 11-15,1 15 0 16,-2 8 2-16,-1 9 1 16,-1 2 6-16,-2-1-6 15,0-4 0-15,-2-11 0 16,-1-13 0-16,-6-15 0 15,-3-12-4-15,-2-7 4 16,0 0 8-16,0-22 5 0,3-12-13 16,0-10-3-16,3-7-2 15,5-3 2-15,5-6 3 16,8 2 0-16,4 5 0 16,5 6-2-16,1 13 1 15,1 12-5-15,-1 10-3 16,0 12 9-16,-2 0-2 15,-3 19 2-15,-2 9 4 0,-4 12-2 16,-5 10 0 0,-7 11-2-16,-6 10 1 0,-5 8 0 15,0 4 0 1,-22 3-2-16,-17 0-43 0,-16-4-128 16,-16-8-153-1</inkml:trace>
  <inkml:trace contextRef="#ctx0" brushRef="#br0" timeOffset="55399.43">30374 7196 703 0,'0'0'6'15,"0"0"-1"-15,0 0-3 0,0 0 44 0,0 0 2 0,0 0-48 0,0-47-4 0,0 51-15 0,-6 14 19 0,-8 9 13 0,-3 8 22 0,-2 4-9 0,0 5-10 16,2 8 1 0,5 7-5-16,2 5 1 0,5 7-3 15,5-1 0-15,0-3-1 16,0-4-7-16,10-6 1 15,-2-11 1-15,-4-6-3 16,-1-13 1-16,-3-10-2 16,2-8 1-16,-2-4 0 15,1-5-1-15,-1 0 1 16,3-2 0-16,6-19-1 16,3-9-14-16,7-8 14 15,8-3 0-15,4-1 0 16,5-2 0-16,6 2 1 0,9-2-4 15,5 2 6 1,10 7-4-16,-3 8 1 0,-12 10 0 16,-14 10-7-16,-19 7 3 15,-14 0 1-15,-1 0-4 16,-3 12-3-16,4 14 9 16,3 9 1-16,0 6 1 15,4 2 5-15,3-3-6 16,5 0 0-16,4-5 3 15,3-5-3-15,0-7-4 16,6-12-18-16,5-7-42 16,8-4-10-16,6-1-20 0,1-18 11 15,-3-6 43 1,-9-8 9-16,-5-6 31 0,-7-5 50 16,-7-4-13-16,-8 1 2 15,-7 4 40-15,-6 7-14 16,0 13-7-16,0 9 1 15,0 8-8-15,-1 4-12 16,-5 2-10-16,-9 3-29 16,-6 21-4-16,-11 10 3 15,0 4 1-15,6 3 1 16,12 0-1-16,8-3-1 16,6-1-2-16,0-6 2 15,4-7-5-15,9-7 6 16,-1-10-25-16,5-6-19 0,2-1 19 15,5-7 0-15,4-14-15 16,1-4 4-16,-6-5 10 16,-3-1 13-16,-2 1 13 15,-6 3 0 1,-3 9 3-16,-5 9 25 0,-2 5 22 16,-2 3-13-16,0 1-37 15,4 0-5-15,8 0-9 16,12 0 7-16,9 8 7 15,10 1 0-15,8-4-1 16,3-3-2-16,-2-2-29 16,-3 0-37-16,-7-6-21 15,-10-12 41-15,-7-7 29 0,-11-5 20 16,-11-4 7-16,-3 3 31 16,0 4 19-16,-4 10 15 15,-4 7-4-15,1 7-20 16,3 3-37-16,-2 5-11 15,0 17-14-15,1 11 12 16,3 6-5-16,2 2 6 16,0 1-2-16,11 0 6 15,5 0-3-15,-4 0 1 16,-2 0 0-16,-6 1-1 16,-4-4 1-16,0-5-1 15,0-7 2-15,-6-9-2 16,-3-9-2-16,3-8 2 15,3-1-11-15,3-14-7 16,0-14-115-16,26-8-41 0,17 0-47 16</inkml:trace>
  <inkml:trace contextRef="#ctx0" brushRef="#br0" timeOffset="55699.31">32521 7296 525 0,'0'0'78'0,"39"-100"28"0,-32 68-52 0,-4 14 51 0,-3 9-58 0,0 5-15 0,0 4-11 0,0 0-14 0,0 0-7 0,-12 16-13 0,-4 13 4 0,-5 9 7 0,3 6 1 16,9 4-1-1,5 1-4-15,4 4 6 0,0 0 1 16,0 1 1-16,7-2-2 15,3 1 2-15,-1 0-2 16,-3-3 3-16,-4-3-2 16,-2-5 0-16,0-5 0 15,-15-9-1-15,-7-10-2 16,-1-9-43-16,1-9-59 16,8-7-57-16,8-20-245 15</inkml:trace>
  <inkml:trace contextRef="#ctx0" brushRef="#br0" timeOffset="61232.77">1991 14234 723 0,'0'0'66'0,"0"0"-63"0,0 0 7 0,0 0 33 0,0 0-18 0,0 0-9 0,0 0-8 0,48-72 20 0,-15 45-13 0,7 4-6 0,5 7-6 0,-3 6-3 0,-9 10-1 16,-11 0 0-16,-6 12-9 15,-8 16 4-15,-5 11 5 16,-3 8 2-16,0 6 1 16,-19 0 3-16,-6-1-4 15,-6-1 3-15,-2-4-4 16,-2-5 0-16,2-5 4 15,13-9-3-15,4-7 0 16,10-9-1-16,6-5-2 0,0-6-4 16,0-1-13-16,25 0 17 15,14-10 2-15,16-13 6 16,11-6-3 0,3-5-1-16,-5 1-2 0,-6 0 0 15,-6-1-65-15,-13-3-36 16,-8-4-16-16,-10-1-3 15,-10-5-159-15</inkml:trace>
  <inkml:trace contextRef="#ctx0" brushRef="#br0" timeOffset="61565.6">2397 13950 553 0,'0'0'30'0,"-140"-11"-27"16,55 11 1-16,-15 21 30 15,-3 13 23-15,1 15-14 16,7 16 17-16,16 14-25 15,21 14-19-15,17 11-9 16,19 4-3-16,16-1 1 16,9-7-3-16,33-12-2 15,28-13 2-15,18-19-2 16,24-23 0-16,12-28 0 16,12-10 0-16,2-35 6 15,-5-11-4-15,-13-5 9 16,-16-7-10-16,-23-6 5 15,-25-4 14-15,-21-4-6 0,-23 0-3 16,-6 7-11-16,-30 9 0 16,-19 12 0-16,-9 15-1 15,-14 14 0-15,0 14-21 16,-2 6-58-16,10 2-107 16</inkml:trace>
  <inkml:trace contextRef="#ctx0" brushRef="#br0" timeOffset="62047.11">4420 13737 582 0,'0'0'1'0,"0"0"5"0,-116-11 70 0,59 11-34 0,-1 14-28 0,6 10 27 0,10 5-12 0,14 7-22 0,14 4-7 0,14 2-2 0,3 0-2 0,27-3-8 15,10-2 12-15,8-2 1 16,-2 1-1-16,-2 1 0 16,-6 5 4-16,-11 1-4 15,-12 0 2-15,-12-1-2 16,-3-4 0-16,-25-4 7 15,-14-6 4-15,-6-8 22 16,2-4 2-16,7-8-10 16,8-4-11-16,11-4-14 15,7 0-10-15,10-11-58 0,6-17-134 16</inkml:trace>
  <inkml:trace contextRef="#ctx0" brushRef="#br0" timeOffset="62451.33">4565 14096 798 0,'0'0'12'15,"0"0"28"-15,0 0 17 16,0 0-57-16,0 0-25 16,0 0 25-16,-3 84-2 15,3-50 2-15,8-3-1 0,12-6 1 16,6-4 3-1,0-7 1-15,3-7-4 0,7-7-4 16,1 0-5-16,5-7-19 16,-2-9 7-16,-9-7 13 15,-11-2 4-15,-7-4 4 16,-7 0 1-16,-6 3 7 16,0 6 26-16,0 9 29 15,0 7-3-15,0 4-5 16,0 0-42-16,0 0-13 15,0 4-12-15,0 17-15 16,0 14 17-16,0 12 10 16,3 6 11-16,2 0-4 15,-2 1-6-15,1-3 8 0,2-4-9 16,0-2-9-16,0-12-91 16,5-13-95-16,3-14-149 15</inkml:trace>
  <inkml:trace contextRef="#ctx0" brushRef="#br0" timeOffset="62752.17">5348 14026 892 0,'0'0'0'0,"0"0"-6"0,0 0 4 0,0 0-5 0,0 0 3 0,-46 89 3 0,46-45-7 0,0 1 7 0,13-1 0 0,-1-3 1 0,-3-6 0 0,-4-2 0 16,-5-6 0-16,0-3-1 0,-3-2 3 16,-20-4 1-16,-11-4 10 15,-3-4-11-15,1-6 0 16,9-4-2-16,6 0 0 15,14-15-44-15,7-12-115 16,3-4-157-16</inkml:trace>
  <inkml:trace contextRef="#ctx0" brushRef="#br0" timeOffset="62998.57">5735 13919 42 0,'0'0'490'16,"0"0"-490"-16,0 0-70 0,0 0-66 15</inkml:trace>
  <inkml:trace contextRef="#ctx0" brushRef="#br0" timeOffset="63940.6">5369 14183 808 0,'0'0'16'15,"0"0"11"1,0 0 50-16,0 0-54 16,0 0-22-16,0 0-1 0,0-13-17 15,-4 36-1-15,-2 12 12 16,-2 13 6-16,-2 4 7 16,4 4-7-16,-2 0 0 15,2-4 1-15,2-7 4 16,1-9-4-16,0-11-1 15,2-12 1-15,1-9-2 16,0-4 1-16,0 0 0 16,11-13 2-16,13-17 1 0,2-8 6 15,-1-6-6 1,2-1 1-16,-8-4-4 0,1-2-3 16,-1-4 0-1,-1 3 3-15,-5 8-1 0,-2 12 1 16,-1 15 0-1,-4 9-2-15,-4 8-2 0,-2 0-1 16,0 0-10-16,3 3 2 16,3 17-5-16,5 7 17 15,0 5 1-15,3 4 2 16,-1-4 5-16,-1-4-5 16,-2-3 2-16,1-10-1 15,-2-6-2-15,0-7-2 16,1-2 0-16,10 0-7 0,3-12 2 15,3-10 4-15,-1-5 2 16,-1-6 0-16,-6-4 1 16,1-3 4-16,-1 4-3 15,0 7-1-15,-6 14 5 16,-2 7-2-16,-5 5-3 16,-2 3-2-16,1 0-12 15,1 11 2-15,5 7 11 16,4 4 0-16,-2-2 6 15,-1-2-6-15,-3-3 1 16,0-1 4-16,0-2 0 16,-2-5 0-16,-1-6-1 15,2-1-4-15,8 0-7 16,9-3-53-16,13-12-95 0,2-11-158 16</inkml:trace>
  <inkml:trace contextRef="#ctx0" brushRef="#br0" timeOffset="64581.18">6290 14001 562 0,'0'0'74'0,"0"0"35"0,0 0-19 0,0 0-32 0,0 0-21 0,0 0-18 0,0-4-17 0,0 9-2 0,-2 12-18 0,1 4 18 0,1 3 4 0,0-2-3 0,0-3-1 0,10-6 0 0,2-5-1 15,2-4-3 1,0-4 3-16,3 0 1 16,-1-4 9-16,-2-13-9 15,-3-3 4-15,-3-3-4 0,-8-3 3 16,0 4 0-16,0 1 0 16,-3 5-1-16,-5 7 0 15,1 5 6-15,-2 4 10 16,-6 0-18-16,-9 13-7 15,-4 14 7-15,-2 5 2 16,3 7-1-16,10 1-1 16,6 1-3-16,11 0-2 0,0-6 4 15,21-5-1 1,10-9 2-16,8-8-6 0,7-12 6 16,8-1 0-1,4-17-3-15,2-15-25 16,1-8-29-16,-4-5 9 0,-5-7 18 15,-4-7-9-15,-4-12-1 16,-6-9 8-16,-7-6 8 16,-10 1 3-16,-12 3 21 15,-9 9 4-15,0 8 51 16,-13 14 20-16,-1 16 13 16,2 14-14-16,2 11-18 15,5 7-1-15,2 3-55 0,-1 8-8 16,1 29-27-1,-2 18 35-15,5 19 1 0,0 9-1 16,0 13 6-16,0 3 0 16,0 1-6-16,-4-2 6 15,1-9 1-15,0-8-3 16,0-11-4-16,3-14-56 16,0-19-70-16,0-17-57 15,0-20-172-15</inkml:trace>
  <inkml:trace contextRef="#ctx0" brushRef="#br0" timeOffset="64754.8">6721 14053 637 0,'0'0'262'0,"0"0"-256"0,0 0 21 0,0 0-19 16,0 0-8-16,104-82-7 0,-31 58-27 0,-2-2-109 0,-10-1-230 0</inkml:trace>
  <inkml:trace contextRef="#ctx0" brushRef="#br0" timeOffset="65667.45">7355 13833 864 0,'0'0'34'0,"0"0"-34"16,0 0-6-1,94-28-7-15,-57 38 11 0,4 15 0 16,-3 10 2-16,1 4-1 16,-8 0 0-16,-7-1 1 15,-9-4-1-15,-9-6 0 16,-6-7-1-16,0-2 2 16,-9-7 2-16,-10-5 8 15,7-5-3-15,0-2 4 0,2-2-3 16,5-13 2-1,5-3-6-15,0-7-4 0,12-3-4 16,22-6-20-16,17-7-24 16,10-6 21-16,5-6-18 15,-5 1 2-15,-12 10 30 16,-16 12 13-16,-12 13 1 16,-14 10 20-16,-5 4 17 15,-2 2-4-15,0 1-17 16,0 0-8-16,0 0 16 15,0 0 9-15,0 0-12 16,0 0-19-16,-5 18-3 16,-2 12 5-16,-3 11-1 15,7 3-2-15,3-4-1 0,0-7-1 16,16-8 0 0,5-9 0-16,7-8 0 0,8-8-2 15,4 0-11-15,-1-8 12 16,-6-9-3-16,-8-4 4 15,-9-3 0-15,-5-8 11 16,-5-5-5-16,3-5 12 16,0 8 1-16,-3 9-3 15,0 12 39-15,1 12-36 16,10 1-19-16,11 10-17 16,15 21 12-16,11 18 5 0,3 12 0 15,-2 7 3 1,-10 3 4-16,-17-1 3 15,-20-1-3-15,-10-3-3 16,-43-5-3-16,-26-12-1 16,-17-9-12-16,-5-13-41 0,8-15-40 15,12-12-41-15,19-14-239 16</inkml:trace>
  <inkml:trace contextRef="#ctx0" brushRef="#br0" timeOffset="66179.85">9329 13000 829 0,'0'0'4'0,"0"0"-2"0,0 0 9 0,0 0 7 0,0 0-18 0,0 0-5 0,0-21-4 0,3 58-10 0,0 28 8 0,-2 32 11 0,-1 28 35 16,-4 18-6-16,-19 22-8 15,-6 9-16-15,0 1 0 16,1 0-1-16,7-19-3 16,3-11 5-16,1-20-4 15,1-24 1-15,1-16-1 16,0-17 1-16,5-13-2 15,2-13-1-15,4-12 2 16,4-13-2-16,0-7-2 16,0-10 1-16,12 0-2 15,10-26-53-15,4-10-114 16,-1-8-352-16</inkml:trace>
  <inkml:trace contextRef="#ctx0" brushRef="#br0" timeOffset="67551.8">10625 13707 473 0,'0'0'344'0,"0"0"-340"0,0 0 12 0,0 0 56 0,0 0-42 0,0 0-30 0,-12-17-20 0,12 58 2 0,0 17 18 0,11 8 1 0,4 4 3 0,1-4-2 0,-1 0-2 15,-2-4 1-15,-4-2-1 16,-4-8 0 0,-5-13-37-16,0-12-62 0,0-12-26 15,0-15 28-15,0-4-2 16,0-27 47-16</inkml:trace>
  <inkml:trace contextRef="#ctx0" brushRef="#br0" timeOffset="67944.86">10709 14018 223 0,'7'-99'73'16,"4"-7"14"-16,5-7-25 15,1-1 9-15,2 7-20 16,2 7 32-16,-2 12 11 16,7 16-83-16,5 18 34 15,3 14-43-15,6 14-1 16,-2 12-1-16,-7 12-5 16,-7 2 3-16,-8 16-6 0,-8 18-4 15,-5 10 12-15,-3 7 2 16,-3 6 13-16,-20 1-11 15,-10 0-1-15,-8-1 2 16,-4-4-5-16,-6-3 1 16,3-6-3-16,2-5-1 15,12-8 0-15,12-10 3 16,11-6-3-16,8-5 1 16,3-1-10-16,0-2-7 15,9 2 13-15,9 2-3 16,5 5 9-16,2 6 1 15,0 8 3-15,2 2-1 16,1 3 2-16,2 3-4 0,3-1 0 16,4 1 0-16,-1-3-2 15,-3-4 1-15,-3-6-69 16,-3-10-69-16,-5-11-224 16</inkml:trace>
  <inkml:trace contextRef="#ctx0" brushRef="#br0" timeOffset="68328.6">11298 13757 739 0,'0'0'36'0,"0"0"-13"0,0 0 51 0,0 0-47 0,0 0-27 0,0 0-13 0,0-10-5 15,9 34 7-15,7 4 11 0,1 0 3 0,1-8-2 0,-6-9 3 0,-5-7-4 0,-1-4-6 16,-3 0 3-16,0-12 2 16,3-12-30-16,-3-7 8 15,-3-2 8-15,0 2 14 16,-9 3 0-16,-6 4 1 16,-1 7 2-16,-1 6 9 15,-1 8 28-15,-1 3-33 16,-6 4-6-16,-2 21-3 15,7 11 1-15,3 12 0 16,9 7 2-16,8 3-4 0,5-2 2 16,20-6 1-16,11-7 0 15,11-9-1-15,6-10-51 16,6-15-24-16,3-9-24 16,-4-9-53-1,-6-21-98-15</inkml:trace>
  <inkml:trace contextRef="#ctx0" brushRef="#br0" timeOffset="68712.5">11723 13669 417 0,'0'0'108'16,"-16"-103"-87"-16,10 71 79 0,1 16 49 15,4 10-64-15,1 6-54 16,0 0-31 0,0 19-25-16,0 16 17 0,0 14 8 15,10 15 3-15,5 11 7 16,-1 7-9-16,5 1 0 15,-1-1 4-15,-3-7-4 16,-3-8 0-16,-8-13-1 16,-4-19 0-16,0-15 7 15,0-14-5-15,0-6 4 16,5-20 9-16,7-27-15 16,-2-18-44-16,3-15 42 15,-5-16 2-15,-7-11-2 16,-1-9 0-16,0-7-25 15,0 1-8-15,0 2 2 16,2 6 20-16,15 17 8 0,5 17 5 16,6 19 19-16,-1 20-17 15,7 13-2-15,4 17 0 16,-4 11-9-16,-1 13-18 16,-8 26-62-16,-10 20 20 15,-12 16 1-15,-3 10-93 16</inkml:trace>
  <inkml:trace contextRef="#ctx0" brushRef="#br0" timeOffset="69111.12">11580 13874 702 0,'0'0'0'0,"58"-88"-30"0,0 39 30 0,16 2 0 0,9 1 0 0,8-4 0 0,-3 1 0 0,-3-5-1 0,-4-1-25 0,-8-1-50 0,-6-2-45 0,-16 0 32 16,-11 5 7-16,-16 3 82 16,-11 8 88-16,-11 9 48 15,-2 11-36-15,0 8 38 16,0 5-51-16,-3 5-21 15,3 1-32-15,-2 3-10 0,2 0-23 16,0 0-1-16,0 12-22 16,0 20 17-16,0 18 5 15,0 13 24-15,3 9-5 16,3 4-8-16,5 3-4 16,2-4-3-16,4-4-2 15,0-8 1-15,4-10-3 16,0-9-67-16,5-16-69 15,2-15-119-15</inkml:trace>
  <inkml:trace contextRef="#ctx0" brushRef="#br0" timeOffset="69761.31">12861 13342 828 0,'0'0'23'16,"0"0"-11"-16,0 0 85 15,0 0-82-15,0 0-15 16,0 0-15-16,0 7-10 16,8 20 25-16,4 1 2 15,4 0 3-15,-2-5-4 16,1-8 2-16,-5-8-3 16,-1-4 1-16,3-3 1 15,2-3-1-15,5-14-1 16,-1-8-10-16,-2-2 0 0,-8-2 1 15,-7-3 8 1,-1 4 1-16,-3 0-5 16,-12 7 1-16,-1 5 4 0,4 8 1 15,-3 8 14-15,1 0-14 16,-5 15-1-16,0 17 0 16,-1 8 0-16,7 7 0 15,10 2-1-15,3-1 1 16,9-3-1-16,15-3 1 15,7-12-2-15,6-7-1 16,7-10 3-16,8-13 0 16,10 0-6-16,10-15-35 0,6-13-42 15,-5-7-22 1,-3-10 1-16,-6-7 60 0,-4-7 28 16,-6-8-15-16,-11-4-6 15,-12 1 37-15,-10 2 0 16,-13 12 73-16,-8 15 43 15,0 14-7-15,0 11 4 16,0 11-30-16,-3 3-33 16,-6 2-27-16,-12 17-23 15,-9 20-8-15,-9 15 8 16,3 10 2-16,8 5-2 16,6 2 0-16,5 1 0 15,-1-1 1-15,3-5-1 0,-1-12-1 16,2-9-5-16,4-17-31 15,4-10-63 1,5-15-64-16,1-1-135 0</inkml:trace>
  <inkml:trace contextRef="#ctx0" brushRef="#br0" timeOffset="69961.87">13408 13246 767 0,'0'0'52'0,"0"0"-52"0,0 0-16 0,0 0 16 0,0 0 1 0,88 77 0 0,-51-43 3 0,6 0-4 0,4-3-5 0,2-4-57 0,0-10-74 0,-6-13-56 0</inkml:trace>
  <inkml:trace contextRef="#ctx0" brushRef="#br0" timeOffset="70162.45">13930 13230 394 0,'0'0'216'16,"0"0"-105"-16,0 0 13 15,-2-75-45-15,2 74-41 16,0 1-9-16,0 0-16 16,0 0-13-16,0 10-14 15,0 18 4-15,2 12 10 16,10 6 5-16,0 5 5 0,-3 1-9 15,1-3 0 1,-2-3-1-16,-1-11-80 0,-1-12-70 16,1-16-34-1,-2-7-221-15</inkml:trace>
  <inkml:trace contextRef="#ctx0" brushRef="#br0" timeOffset="70295.62">14131 12945 773 0,'0'0'27'0,"0"0"-18"16,0 0-9-16,0 0-64 0,0 0-128 15</inkml:trace>
  <inkml:trace contextRef="#ctx0" brushRef="#br0" timeOffset="70864.47">14222 13112 786 0,'0'0'42'0,"0"0"-39"16,0 0-3-16,0 0-4 16,0 0-9-16,0 0 13 15,45 85 0-15,-23-52 0 16,5 1 4-16,1-4-2 16,-1-8 6-16,-9-6-8 15,-3-9 2-15,-9-4-1 16,-1-3 1-16,4-3 5 15,2-17-7-15,3-6-21 16,1-6 7-16,-3-1 4 16,0-1 6-16,1-1-6 15,-2 5 8-15,-1 1-1 0,-1 5-1 16,3 2 4-16,4 4 0 16,8-1-7-16,3 4 0 15,5 0-13-15,-4 4 9 16,-9 6 3-16,-8 0 8 15,-8 4 28-15,-3 1 41 16,0 0-7-16,0 0-11 16,1 4-49-16,6 19 13 15,6 12-7-15,6 10 21 16,-1 3-7-16,7 1-11 16,-1-2-5-16,-2-5-3 15,-5-5-1-15,-4-7-2 0,-8-6-2 16,-5-7-78-1,0-11-80-15,-2-6-120 0</inkml:trace>
  <inkml:trace contextRef="#ctx0" brushRef="#br0" timeOffset="71059">15001 12707 761 0,'0'0'0'0,"0"0"-59"0,0 0-47 0,0 0 83 0,0 84-121 0,0-31-169 0</inkml:trace>
  <inkml:trace contextRef="#ctx0" brushRef="#br0" timeOffset="71744.08">15074 13332 382 0,'0'0'85'15,"0"0"15"-15,0 0 18 16,0 0-7-16,0 0-102 16,75-75-4-16,-50 30 7 15,-4-10 6-15,-3-12 5 16,-6-9-14-16,-5-7-3 16,-7-4-5-16,0-1-1 15,0 5 2-15,-4 13 1 0,-1 14 10 16,2 20 16-1,3 16-7-15,0 11-9 0,0 5-8 16,-1 4-3-16,-1 0-2 16,-1 24-25-16,-4 25 12 15,-5 19 13-15,5 16 0 16,4 2 1-16,3-3-1 16,9-2 2-16,20-8 1 15,7-9-3-15,9-8 0 16,0-13 4-16,2-13-2 15,4-13-4-15,3-13-5 16,3-4-23-16,-1-12-36 16,-5-17 4-16,-14-8 11 15,-12-7 35-15,-14-6 11 16,-8-2 5-16,-3 8 3 16,0 10 17-16,0 16 48 0,0 9-31 15,0 8-12-15,0 1-25 16,0 1-20-16,3 16 5 15,13 8 13-15,4 1 2 16,4-2 0-16,3-4 0 16,2-7-1-16,6-8 0 15,2-5-24-15,3 0-35 16,-1-18 21-16,-3-6 18 16,-6-4 21-16,-7-2 10 15,-4 5 29-15,-8 3 18 0,-5 11 4 16,-4 6 21-1,-2 5-55-15,1 1-27 0,1 28-22 16,4 21 22 0,1 19 11-16,-4 16 4 0,-1 10 11 15,-2 5-14-15,0 2-4 16,0 0-3-16,-7-3-3 16,-3-12-2-16,1-13 0 15,2-20-10-15,5-24-37 16,2-19-38-16,0-11-51 15,11-18-37-15</inkml:trace>
  <inkml:trace contextRef="#ctx0" brushRef="#br0" timeOffset="71968.7">15197 12921 650 0,'0'0'0'0,"0"0"-43"0,0 0 43 0,0 0 31 0,137 6-4 0,-61-12-26 0,7-2-1 0,1-1-15 0,-9-4-156 0</inkml:trace>
  <inkml:trace contextRef="#ctx0" brushRef="#br0" timeOffset="72594.78">17266 12625 756 0,'0'0'7'0,"37"-78"-7"0,-20 52 2 0,-6 7 20 0,-3 9-7 0,-5 8 0 0,-3 2 37 0,0 0-38 0,0 8-14 0,0 33-22 0,0 24 22 0,0 29 9 16,0 25 28-16,0 14-15 16,3 9-8-16,10 5-6 0,1-5-5 15,2 6-1-15,-2-1-1 16,-1-6-1-16,-3-3 0 16,-4-14-36-16,-6-14-52 15,0-20-88-15,-10-25-173 16</inkml:trace>
  <inkml:trace contextRef="#ctx0" brushRef="#br0" timeOffset="73137.25">18273 12990 505 0,'0'0'0'0,"0"0"-375"0</inkml:trace>
  <inkml:trace contextRef="#ctx0" brushRef="#br0" timeOffset="73643.35">18501 12916 702 0,'0'0'31'0,"0"0"-19"15,0 0 38-15,0 0 29 0,0 0-29 16,0 0-43-16,0-48-7 16,0 48-2-16,3 25-20 15,2 19 21-15,2 18 1 16,3 14 12-16,1 6-3 16,0 1-4-16,0 0-1 15,-2-2-1-15,-1-3 0 16,-4-8-3-16,-2-8-2 15,-2-14-61-15,1-16-56 16,-1-17-66-16,0-15-201 0</inkml:trace>
  <inkml:trace contextRef="#ctx0" brushRef="#br0" timeOffset="73815">18453 13073 628 0,'0'0'246'0,"-1"-128"-242"0,19 73-4 0,21 9 18 0,17 9-18 0,17 8-7 0,18 10-1 0,7 8 0 0,-1 11-51 0,-11 0-71 0,-20 15-132 0</inkml:trace>
  <inkml:trace contextRef="#ctx0" brushRef="#br0" timeOffset="74610.31">19070 13364 875 0,'0'0'2'15,"0"0"-2"-15,64-89-7 16,-21 62 6-16,6 7-4 15,2 6 5-15,1 9 7 16,-6 5-4-16,-5 6-3 16,-3 20 8-16,-5 11-6 0,-3 10 0 15,-5 4 3-15,-5 2-5 16,-4-2 1-16,-7-9-1 16,-7-12-2-16,-2-11 1 15,0-11 2-15,-9-8 8 16,-7 0 3-16,2-2-4 15,2-20 3-15,8-8-9 16,4-9 4 0,3-8-6-16,27-6-5 0,13-5 3 15,13 0 1-15,10 9-16 16,4 9-16-16,2 13 8 16,-4 12-21-16,-2 8-10 15,-7 5-8-15,-6 2 7 16,-8 0 14-16,-11 0 13 0,-7 0 22 15,-8 0 6-15,-5 0 2 16,-5-11 46-16,-8-3 37 16,-1-2-34-16,0 0 4 15,-3 2-12-15,-9 2 17 16,-4 4-15-16,-1 2-14 16,-4 6-12-16,-5 0-4 15,-10 17-10-15,-5 15-3 16,0 9 0-16,6 3 0 15,15 1 0-15,11 0-3 16,9-1 3-16,3-5-1 0,19-6 0 16,6-10-11-1,4-11-14-15,0-8-12 0,0-4-3 16,-2-7-3 0,-4-14-11-16,-6-7 24 0,-7-7 25 15,-4-3 6-15,-4-5-1 16,-2 1 2-16,-2 5 6 15,2 8 38-15,-3 10 17 16,1 9-4-16,-1 7-16 16,0 3-13-16,0 0-29 15,4 0-15-15,-1 22 1 16,1 7 14-16,2 12 1 16,-3 3 1-16,-1 3-2 0,-1-4 2 15,1-2-2-15,-1-4-91 16,3-11-83-16,1-11-127 15</inkml:trace>
  <inkml:trace contextRef="#ctx0" brushRef="#br0" timeOffset="75012.48">20481 13201 449 0,'0'0'254'0,"0"0"-249"0,0 0 29 0,0 0 21 0,0 0-39 0,0 0 2 0,82-34-10 15,-69 59-1-15,-2 8 9 0,1 6-14 0,-5 1 7 0,-2-4-3 0,-2-3-5 0,-3-8 0 16,0-9-1-16,0-8 1 16,0-5-1-16,0-3 1 15,0 0 13-15,7-9 1 16,2-13-15-16,3-9-29 15,6-6 26-15,3-4 3 16,4-4 0 0,5 3 0-16,0 5-1 0,0 12 1 15,0 11-2-15,-4 7-2 16,3 7 1-16,-7 0-1 16,-1 1 2-16,-3 15 4 15,-4 5 0-15,-1 1 2 16,-1 2-4-16,-2-2 1 0,-2-4-1 15,-2-4-3-15,3-3-31 16,8-8-76-16,12-3-55 16</inkml:trace>
  <inkml:trace contextRef="#ctx0" brushRef="#br0" timeOffset="75327.25">21381 12837 627 0,'0'0'74'0,"0"0"3"16,0 0-4-16,0 0-59 0,0 0-14 16,0 0 0-1,-78 47-3-15,66-1 1 16,9 4 2-16,3 4-4 16,13 1 2-16,16-1-1 0,3-2 3 15,3-1 2-15,-1-3-2 16,-2-2 0-16,-4-5 0 15,-8-4 2-15,-6-7 4 16,-6-9-6-16,-8-7 1 16,0-4-1-16,-17-6 2 15,-16-4 6-15,-11 0-8 16,-3-8-3-16,7-15-41 16,12-7-27-16,17-2-74 0,11-6-219 15</inkml:trace>
  <inkml:trace contextRef="#ctx0" brushRef="#br0" timeOffset="75543.8">21712 12972 760 0,'0'0'29'16,"0"0"-29"-16,0 0 0 15,0 0-4-15,1 94 4 16,-1-41 42-16,0 3-23 15,0 1-10-15,0-5 2 0,0-7-7 16,-4-7-3 0,-4-12-1-16,3-12-42 15,5-14-106-15,0 0-150 16</inkml:trace>
  <inkml:trace contextRef="#ctx0" brushRef="#br0" timeOffset="75671.56">22013 12683 159 0,'0'0'0'0</inkml:trace>
  <inkml:trace contextRef="#ctx0" brushRef="#br0" timeOffset="76061.63">22001 13318 699 0,'0'0'0'16,"0"0"0"-16,106-113 4 15,-67 56 2-15,-3-10-6 16,0-11 5-16,-6-5-5 15,-2-3 2-15,-4 0-1 16,-4 1-1-16,-4 2 1 16,-3 5-1-16,-4 4 0 15,-6 1 0-15,-3 8 0 16,0 9 4-16,-8 13-2 16,-1 21 35-16,2 13-1 0,3 9-19 15,-6 5-17-15,-6 29-17 16,-7 21 16-16,-5 20 1 15,-2 19 0-15,5 13 10 16,6 5 0-16,4-1-2 16,9-6-6-16,3-13-2 15,3-12 0-15,0-15-10 16,13-19-54-16,-2-19-29 16,-5-18-103-16</inkml:trace>
  <inkml:trace contextRef="#ctx0" brushRef="#br0" timeOffset="76377.42">21925 12903 195 0,'0'0'434'0,"0"0"-434"16,94-14-1-16,-34 5 1 15,10-5 0-15,4-1 2 16,-2-5 2-16,-8 1-4 15,-12 4 0-15,-14 2 2 16,-7 4 20-16,-4 0 22 16,-2 5 4-16,1 3-7 15,2 1-24-15,2 0-5 0,0 5 7 16,0 12-14-16,-3 3 4 16,-4 4-6-16,-4 7 2 15,-3 1-3-15,-6 2 0 16,-7-5-2-16,-3-9 0 15,0-4-37-15,-15-11-74 16,-7-5-170-16</inkml:trace>
  <inkml:trace contextRef="#ctx0" brushRef="#br0" timeOffset="76542.55">22904 12391 820 0,'0'0'1'0,"0"0"-2"0,0 0 0 16,0 0-194-16,0 0-37 15</inkml:trace>
  <inkml:trace contextRef="#ctx0" brushRef="#br0" timeOffset="77112.42">23468 12992 68 0,'0'0'0'0</inkml:trace>
  <inkml:trace contextRef="#ctx0" brushRef="#br0" timeOffset="77892.87">23344 12875 800 0,'0'0'14'16,"0"0"-1"-16,0 0-13 0,0 0-17 15,0 0-4-15,0 0 21 16,15 103 3-16,-6-58-2 16,1-3 1-16,5-4-1 15,0-7 5-15,0-11-5 16,-6-7-1-16,-1-8 5 0,1-5-5 16,4 0 1-1,5-15 7-15,1-13 13 0,0-8-17 16,-8-3 0-1,-3-3 0-15,2-2-8 0,3 3 2 16,7 10-31-16,4 10-15 16,6 14-7-16,1 7-5 15,3 0-7-15,0 8 0 16,-2 7-43-16,-1 0 10 16,-1-3 9-16,-2-3-22 15,-4-5 113-15,-1-4 36 16,-4 0 108-16,-6-3 9 15,-4-8-14-15,0-3-23 16,-6 1 4-16,-3 2-32 16,0 3-9-16,0 3-3 0,0 3-21 15,0 2-18 1,0 0-37-16,0 0 0 0,3 5-21 16,5 20-7-16,6 14 28 15,5 11 7-15,0 6-7 16,-1 0 2-16,-5-4 2 15,-5-5-4-15,-5-9-21 16,-3-10-99-16,0-13-82 16,-11-13-173-16</inkml:trace>
  <inkml:trace contextRef="#ctx0" brushRef="#br0" timeOffset="78083.42">24245 12556 852 0,'0'0'0'0,"0"0"-103"16,0 0 27-16,0 0-182 0,0 0 65 0</inkml:trace>
  <inkml:trace contextRef="#ctx0" brushRef="#br0" timeOffset="78759.17">24405 13244 803 0,'0'0'2'0,"0"0"-2"0,28-104 0 15,-13 53 1-15,0-6-1 16,-2-10 3-16,2-4-1 15,0-8-2-15,-1-7-2 16,-1-6 1-16,-3 3 2 16,-2 6 1-16,-3 13-2 15,-2 15 0-15,-2 15 3 16,2 16 4-16,-2 13 18 16,-1 8 11-16,0 3-36 15,0 0-14-15,0 17-2 0,0 20 8 16,0 22 8-1,0 17 1-15,-4 17 1 0,4 8 3 16,0-3-4 0,16-4-1-16,8-15 1 0,4-13 0 15,4-15 1-15,-1-18-2 16,5-16-4-16,3-12 2 16,5-5 2-16,3-15-7 15,-3-12-2-15,-6-13-4 16,-10-5 4-16,-10-6 6 15,-8 2 6-15,-8 6 1 16,-2 12 1-16,0 15 36 16,0 7 3-16,0 9-44 0,0 0-2 15,1 3-28-15,10 15 28 16,8 3 1-16,10 2-1 16,3-2 1-16,7-3 0 15,2-5-5-15,2-8 4 16,-3-5-6-16,-2 0 8 15,-4-15 9-15,-3-3-9 16,-4-2 21-16,-6 6 18 16,-9 5 10-16,-2 6-21 15,-1 3-28-15,3 14-6 16,7 28 4-16,4 21 2 16,1 20 5-16,-2 19 4 15,-4 10 2-15,-12 7-8 16,-6 9-2-16,-2 7-1 15,-24-2 5-15,-10-10-5 0,-10-18-87 16,2-30-15-16,8-31-150 16</inkml:trace>
  <inkml:trace contextRef="#ctx0" brushRef="#br0" timeOffset="78989.19">24503 12762 961 0,'0'0'0'0,"0"0"-40"0,106-11 28 0,17 5 5 0,32 2-33 0,16 1-60 0,-2 0-40 0,-22 3-132 0</inkml:trace>
  <inkml:trace contextRef="#ctx0" brushRef="#br0" timeOffset="81492.31">6138 15175 941 0,'0'0'32'16,"0"0"-32"-16,0 0-14 16,0 0-6-16,0 0 6 15,0 0 14-15,135-9 6 16,-62-5-1-16,1-1-3 16,-8 1-1-16,-19 7 0 15,-22 4 0-15,-16 3-2 16,-9 7-78-16,-25 11-67 15,-14 2-207-15</inkml:trace>
  <inkml:trace contextRef="#ctx0" brushRef="#br0" timeOffset="82425.81">6724 15893 969 0,'0'0'0'0,"0"0"-3"0,0 0 3 0,0 0-5 0,0 0-8 0,0 0-11 0,-14-7 9 0,25 14 12 0,11 1 2 0,5-3 1 0,7-2 2 15,4-3-2-15,-2 0 0 16,-2-6 0-16,-4-7-8 15,-5-1-10-15,-7 0 2 16,-9-3 16-16,-8 0 5 16,-1 2-2-16,0-1 10 15,-12 5 11-15,-7 4-3 16,-3 5-5-16,-4 2-13 16,-8 6-1-16,-6 18-2 15,-4 7 0-15,0 6-2 0,8 4 2 16,9 1-5-16,12 2 2 15,10 1 1-15,5 0-1 16,2-4 2-16,19-6 0 16,7-9-7-16,5-9-10 15,6-9-7-15,-2-8-5 16,2 0-3-16,-2-10 10 16,-1-9 19-16,-7-7 3 15,-7-5-4-15,-9-1 1 16,-10-5-7-16,-3 3 10 15,0 7-6-15,-19 6 6 16,-3 9 1-16,0 4 9 16,-1 4 6-16,3 1-15 0,4 3 0 15,1 0 0-15,3 0 0 16,0 0 0-16,3 0 0 16,-1 0-2-16,-2 0 1 15,0 0-7-15,-4 4-14 16,2 5 9-16,0 1 2 15,1 0 7-15,4-1 3 16,3-1-4-16,6 0-4 16,0 1-18-16,0-2-24 15,0 1 0-15,0 0-17 16,12-3-45-16,-1 0-59 16</inkml:trace>
  <inkml:trace contextRef="#ctx0" brushRef="#br0" timeOffset="83307.53">6955 15899 641 0,'0'0'86'0,"0"0"-86"0,0 0-3 0,-91-29 3 0,66 29 0 0,-4 0 0 0,3 3-2 0,3 10 2 0,-1 4-1 0,5 6-1 0,2 2 2 0,4 7-1 15,4 7 0-15,1 4 1 16,8 5 0-16,0-3-1 16,3-3 1-16,14-12 0 15,4-9-1-15,-2-11 0 0,1-10-5 16,-1 0 5-16,6-11 1 15,5-12 0-15,1-6 0 16,2-7 0-16,-3 0 0 16,-7-2-3-16,-7 1 3 15,-10 2 0 1,-6 1 3-16,0 0-3 0,0 5 1 16,-11 4 14-16,1 8 31 15,1 9-4-15,5 5 4 16,2 3-13-16,1 0-26 15,1 0-7-15,0 0-9 16,0 0 0-16,-3 13-4 0,-2 12 11 16,2 9 2-1,-1 7 0-15,1 6 1 0,3 8 5 16,0 7-5-16,0 10-1 16,0 8 3-16,3 8-1 15,1 2 2-15,8 3-2 16,2-8 3-16,2-16-5 15,-1-18 0-15,0-20 1 16,-5-14-1-16,-1-10-3 16,2-4 0-16,-2-3 3 15,2-2 10-15,3-16 23 16,7-12-12-16,0-9-8 16,7-12-11-16,5-12 0 0,4-14 0 15,2-7-2 1,-2-2 0-16,-5 7 0 15,-9 9-5-15,-4 11 5 0,-6 11 1 16,-4 14 0-16,-3 11-1 16,-3 12-6-16,1 7-24 15,-4 4-66-15,3 0-111 16,-3 0-122-16</inkml:trace>
  <inkml:trace contextRef="#ctx0" brushRef="#br0" timeOffset="84423.96">7134 16208 765 0,'0'0'19'0,"0"0"-19"0,-85-23 0 0,58 23 14 0,-1 19-12 0,-2 8-2 0,3 8 0 0,6 0-3 0,6 1 0 0,11 0 3 0,4-5-6 0,0-2 5 0,15-6-2 16,10-6 2-16,2-10-15 15,4-7-14-15,2-3 16 16,-1-19 5-16,-3-7 6 16,-6-2 3-16,-10-1 1 15,-7-2 5-15,-6 2-3 16,-9 1 6-16,-19 4 11 0,-3 6-13 16,-5 9 8-1,-2 12 14-15,1 0-13 0,4 12-2 16,3 11 0-16,8 3-3 15,8 2-3-15,12-3-8 16,2 1 0-16,19-6-11 16,18-5 3-16,6-3-24 15,-1-10-81-15,-6-2-216 16</inkml:trace>
  <inkml:trace contextRef="#ctx0" brushRef="#br0" timeOffset="85224.12">8598 15724 714 0,'0'0'0'0,"0"0"-17"0,0 0 17 0,-91-29 15 0,59 29-5 0,-5 0-6 0,4 2 22 0,3 6-1 0,5 2-10 0,4 1 3 0,6 2-16 0,-1 3-2 16,5 5 0-16,1 6-7 16,-2 8 7-16,8 6-1 15,4 3 2-15,0-1-2 16,22-6-1-16,12-10-8 16,11-13-3-16,-3-13-3 15,-2-1 13-15,-4-9-2 16,-5-10 5-16,-2-2 0 15,-9-2 5-15,-6 2 0 16,-2 0 2-16,-6 0-6 16,-3 0 1-16,-2-5 2 15,-1 1-3-15,0-2 0 16,0 3 12-16,0 9-12 16,2 5 28-16,-2 7 3 15,0 3-7-15,0 0-18 0,0 0-7 16,0 0-5-16,0 0-4 15,0 6 1-15,0 8 7 16,0 4 1-16,0 3 3 16,0 2 2-16,6-1-5 15,2 1 1-15,6 2-1 16,7 1 1-16,9-1 1 16,7-2-1-16,5-5-1 15,4-5 0-15,-3-7-36 16,-4-6-52-16,-6 0-104 15</inkml:trace>
  <inkml:trace contextRef="#ctx0" brushRef="#br0" timeOffset="85523.95">9014 15876 756 0,'0'0'162'0,"0"0"-158"0,0 0 68 0,0 0-16 0,0 0-48 0,0 0-8 0,0 0-7 0,0 0-2 0,0 0-51 0,0 0-43 16,-3 4-126-16,1-3-190 16</inkml:trace>
  <inkml:trace contextRef="#ctx0" brushRef="#br0" timeOffset="85990.49">9606 15675 862 0,'0'0'9'0,"0"0"-9"16,0 0 35-16,-89-77-21 16,62 72-14-16,-1 5 0 15,1 0 0-15,0 4-5 16,3 14 2-16,-3 6-3 15,2 5 6-15,4 3 1 16,9-1-1-16,10-1 0 16,2-4-7-16,8-3 0 15,19-8-15-15,4-7-14 16,6-8 14-16,1 0 9 16,2-16-3-16,-4-3 3 15,-8-2 2-15,-8 0 5 0,-6-3 5 16,-9 1-3-1,-5 2 4-15,0 3 6 0,0 8-4 16,0 5 12-16,-2 3 3 16,1 2-8-16,1 0-9 15,-2 0-13-15,1 0-9 16,-1 3 8-16,-1 3 6 16,0 1-20-16,3-1 16 15,-3-1-2-15,-1 2-10 16,1 1-42-16,2-2-38 15,-1-2-111-15</inkml:trace>
  <inkml:trace contextRef="#ctx0" brushRef="#br0" timeOffset="87624">9579 15724 355 0,'0'0'36'0,"0"0"-33"16,0 0 4-16,0 0-2 0,0 0 38 0,0 0 44 0,0 0-22 0,0 0 12 0,0 0-3 0,0 0-15 0,0 0 3 0,0 0-14 0,0 0-9 0,0 0-14 16,0 0-14-16,0 0-11 15,0 4-10-15,0 20-13 16,-1 11 21-16,-2 12 2 15,3 6 0-15,0 10 0 16,0 6 1-16,0 7-4 0,10 3 5 16,5-3-2-1,-1-6 1-15,3-3-1 16,2-11 2-16,1-5-2 0,1-13 0 16,-6-14-2-1,-2-12 1-15,-5-10-3 0,-2-2 4 16,9-28 14-16,4-20 35 15,10-18-40-15,-1-12-9 16,2-9-8-16,0-11-41 16,-2-3-15-16,3 6-49 15,-1 13-36-15,-6 22 38 16,-9 16 37-16,-6 16 74 16,-7 12 2-16,-2 6 2 15,0 5-2-15,0-1-2 0,-3 0-7 16,-2 0 7-16,-1 1 39 15,3-2 14-15,0 3 14 16,0 1 7-16,1 2-4 16,2 1-19-16,0 0-23 15,-1 0-13-15,-1 0-13 16,0 0-1-16,-1 0-1 16,1 9-1-16,-2 11 1 15,-1 9 12-15,2 3-2 16,3 3-9-16,0-2 5 15,0-2-6-15,3-7 0 16,8-7-2-16,2-6 0 0,7-4-20 16,3-7-30-1,9 0 15-15,5-11-20 0,2-12-1 16,-5-5 19-16,-4-3 19 16,-15-5 20-16,-3 1 7 15,-11 1 27-15,-1 2 14 16,0 4 10-16,0 7-3 15,-7 5 3-15,1 9-18 16,6 4 2-16,-2 3-18 16,2 0-24-16,0 0-4 15,0 0-14-15,0 10 2 16,0 10 15-16,5 5 2 16,11 5 0-16,2 1-1 15,3 0 0-15,3-4 0 16,6-5-36-16,1-4-22 15,6-11-2-15,2-7 29 16,1 0-5-16,-2-13-3 0,-4-9-15 16,-6-3 31-16,-11-3 4 15,-4-3 19-15,-13-3 7 16,0 2 15-16,-9 3 37 16,-10 6-2-16,-3 8-4 15,3 7 5-15,2 5-8 16,2 3-30-16,-3 1-20 15,-3 16-8-15,1 8 5 16,1 5-4-16,6 3 3 0,4-1 4 16,9-2-4-16,0-2 4 15,0-6-2-15,13-2-4 16,2-5 2-16,0-8-27 16,3-6-16-16,1-1 27 15,2-4 1-15,-1-12 0 16,-4-4-1-16,-2 0 11 15,-8 0 9-15,-2-3 0 16,-3 4 4-16,-1 4 12 16,0 6-1-16,0 8 47 15,0 1-46-15,0 0-16 16,0 13-24-16,0 11 22 16,0 7 2-16,0 1-1 15,8-2 3-15,7-6-1 0,7-7-1 16,2-8-1-16,1-6 0 15,5-3 2-15,6-7 1 16,7-14 7-16,2-7-9 16,-3-3-8-16,-5-4 5 15,-8-5-18-15,-7-3 19 16,-10-4 2-16,0-4-5 16,-6-4 4-16,-6 0-6 15,0 0 6-15,0 8 1 16,0 12 0-16,-3 14 41 15,-3 11-1-15,4 7-6 16,-2 3-34-16,4 0-8 0,-3 16-10 16,-3 15 15-1,1 10 3-15,5 8 8 0,0 7-8 16,0 0 0-16,20-1 2 16,2-3-1-16,10-4-2 15,2-6 4-15,7-5-3 16,-2-9 1-16,-1-6-1 15,-2-10-6-15,2-10-75 16,-4-2-110-16</inkml:trace>
  <inkml:trace contextRef="#ctx0" brushRef="#br0" timeOffset="88256.66">11649 15419 742 0,'0'0'2'0,"0"0"1"0,0 0 14 0,-105 4-1 0,78 16-12 0,8 2-4 0,12 4 0 0,7 1-1 0,0 1-1 0,19-1-6 0,11 0 7 0,2 1 1 0,1 2 0 16,-3 2 6-16,-5 2-5 15,-8 1-2-15,-8-1 2 16,-9-2 1-16,0-3 0 16,-15-10-1-16,-12-3 3 15,-7-8 3-15,-7-4-6 16,0-4-1-16,2 0 0 15,9-5-12-15,8-8-25 16,14-2-62-16,8-1-216 0</inkml:trace>
  <inkml:trace contextRef="#ctx0" brushRef="#br0" timeOffset="89209.7">12212 15325 577 0,'0'0'29'0,"0"0"-24"0,0 0 20 0,0 0 56 0,-83-40-48 0,67 60-33 0,-4 20 2 0,-1 17 6 0,4 9 4 0,9 3-1 0,8 3 3 0,0-1-6 0,24-3-1 16,10-8-5-16,12-5 0 16,4-12 1-16,3-11-2 15,-1-11-1-15,-1-11-4 16,0-10-49 0,1-1-25-16,-4-22-20 0,-3-6-50 15,-10-8-167-15</inkml:trace>
  <inkml:trace contextRef="#ctx0" brushRef="#br0" timeOffset="89673.74">12617 15292 618 0,'0'0'88'16,"0"0"-31"-16,0 0-1 16,0 0-46-16,0 0-10 15,0 0-21-15,-13-9 10 0,13 41 11 16,4 8 0-1,3 9 15-15,-2 4 6 0,-4 2-7 16,-1-1-4-16,0-5-8 16,0-5 3-16,0-9-4 15,0-10-1-15,0-9 1 16,0-7 1-16,0-7-2 16,0 0-3-16,0-2-1 15,0 0-6-15,12-7 4 16,6-12 4-16,3-5-8 15,0 1 8-15,1 0 2 16,1 0-7-16,-2 5 7 16,1 2-2-16,2 5 0 15,0 7 0-15,-5 4-3 16,2 0-2-16,-4 3 6 16,-3 14-6-16,-2 3 4 15,-1 6 2-15,-5 1 2 16,-3-2 1-16,-3-1 3 0,0-4-1 15,-15-4 1-15,-9-5 5 16,-12-4-3-16,-3-4-7 16,5-3-3-16,4 0-45 15,14-7-52-15,10-16-86 16</inkml:trace>
  <inkml:trace contextRef="#ctx0" brushRef="#br0" timeOffset="89906.78">13188 15175 687 0,'0'0'0'0,"0"0"-14"0,102 54 14 0,-47-8 7 0,2 11 9 0,-8 5 7 0,-15 2-8 0,-13 3 3 0,-18-1-12 0,-6 5-2 0,-36-5 6 0,-13-4-10 16,-15-8-34-16,-2-14-115 15,2-11-317-15</inkml:trace>
  <inkml:trace contextRef="#ctx0" brushRef="#br0" timeOffset="90494.96">14085 15351 350 0,'0'0'532'0,"0"0"-532"0,0 0-49 0,118-3 49 0,-45 5 0 0,9 5-4 0,-3-2-12 0,-13 1-72 0,-21 3 7 0,-22 2 4 0,-20 8-71 0,-4 4-91 0</inkml:trace>
  <inkml:trace contextRef="#ctx0" brushRef="#br0" timeOffset="90657.59">14148 15803 63 0,'0'0'671'16,"0"0"-671"-16,0 0-4 15,89-52 4-15,-28 26 0 16,11-2-1-16,-4-3-58 16,-8-5-77-16,-12-4-374 15</inkml:trace>
  <inkml:trace contextRef="#ctx0" brushRef="#br0" timeOffset="90906.63">14738 14933 648 0,'0'0'14'0,"0"0"-6"15,0 0-8-15,0 0-17 16,0 0 12-16,0 0 5 16,39 119 30-16,-22-63 7 15,2 8-7-15,3 4-4 16,0 1-13-16,3 0-9 15,2-4 1-15,-2-3-2 0,-1-4-3 16,-6-8 0 0,-5-8-104-16,-4-16-119 0</inkml:trace>
  <inkml:trace contextRef="#ctx0" brushRef="#br0" timeOffset="91106.24">14682 15530 493 0,'0'0'228'16,"0"0"-228"-16,67-79-3 16,-8 46 0-16,10-1 2 15,3 4 1-15,-8 8-45 0,-9 5-38 16,-10 5-75-16</inkml:trace>
  <inkml:trace contextRef="#ctx0" brushRef="#br0" timeOffset="92258.34">15006 15320 596 0,'0'0'47'0,"0"0"-47"16,0 0-5-16,98-30 5 15,-64 30 1-15,-1 0 10 0,-3 2 3 16,-3 12 4-16,-2 5-7 16,-4 3-3-16,-6 6-2 15,-2 5 1-15,-8 2-7 16,-5 0 3-16,0-2-1 15,-2-8 1-15,-14-7 1 16,3-6-1-16,0-8 4 16,3-3 5-16,6-1-7 15,2 0 15-15,2-14 11 16,0-10-30-16,8-4 2 16,17-6-3-16,8-3-3 15,7-2-2-15,5-4-31 16,1 3-47-16,-3 6-46 15,-7 8-109-15,-12 10 54 0,-9 9 166 16,-10 4-39-16,-3 0 57 16,-2 0 95-16,0-1 82 15,0 0-82-15,0 1-10 16,0 1-11-16,0 2-20 16,-2 0 3-16,0 0-16 15,-1 0-30-15,-6 12-8 16,-5 16 7-16,-5 10 30 15,0 6 1-15,5-2-29 0,10-2-9 16,4-6-2 0,0-4-1-16,1-4 3 0,11-9-7 15,3-5 3 1,2-5 1-16,5-5 5 0,5-2 2 16,6 0-7-16,0-7-2 15,1-12-9-15,-4-4 8 16,-3-7 6-16,-2-3-2 15,-4 3 0-15,-3 2-1 16,-5 7 0-16,-6 10 7 16,-4 6 11-16,-3 5 19 15,0 0-27-15,0 0-10 16,0 0-9-16,0 5-5 16,0 12 14-16,0 4-3 0,5 2 6 15,9-1-3-15,5-2 0 16,5-5 3-16,2-6-2 15,7-5-1-15,8-4 2 16,5 0-2-16,5-10-11 16,-2-5-3-16,-9-1 3 15,-8 1 2-15,-13 1 6 16,-7 4 3-16,-8 1 0 16,-2 5 1-16,-1 0 0 15,-1 1 2-15,2-1-3 16,0 2 0-16,-1 1 0 15,2-1 3-15,-3 2-3 16,1 0-8-16,-1 0-6 16,0 0 14-16,0 0-3 15,0 0 2-15,0 0 2 0,0 0-1 16,5-5 3-16,2-2 1 16,5-6-3-16,5-3 1 15,-5-7 2-15,-2-6 4 16,-4 0 1-16,-5 1 8 15,-1 1-8-15,0 3-1 16,-4 6 9-16,-9 5-14 16,1 6 0-1,-6 5 11-15,1 2-14 0,-7 12-5 16,2 16 0-16,8 14 5 16,10 10-4-16,4 8 3 15,20 2 1-15,14 0 1 16,9-5 0-16,2-6-1 0,-1-5-27 15,-8-11-66-15,-13-11-96 16,-23-13-312-16</inkml:trace>
  <inkml:trace contextRef="#ctx0" brushRef="#br0" timeOffset="94221.71">8623 16706 810 0,'0'0'8'0,"0"0"-2"0,0 0 0 0,0 0-3 16,0 0-3-16,0 0-5 0,0 0 4 0,0 3-10 0,0 15 11 0,0 9 11 0,0 7 19 16,0 4-17-16,0 5-10 0,0 3 2 15,3-1-3-15,5 1 2 16,0-6 0-16,0-7-3 16,-2-10-1-16,-3-6 2 15,-2-8-2-15,1-5-1 16,1-4-1-16,-3 0-8 15,3-7 10-15,4-16 0 16,-2-5-7-16,2-6 2 16,5-2 4-16,3-1 0 15,7-7-1-15,5 3 1 16,2 6-5-16,5 8 4 16,0 9-3-16,-3 11 3 0,-1 7-4 15,-3 0 5 1,-1 6-5-16,-2 15 2 15,-2 8 3-15,-4 7 2 0,-5 3 0 16,-7 2 6-16,-6 1 0 16,0-2-6-16,-1-2 8 15,-17-3-8-15,0-2 7 16,-6-5-5-16,-1-4 3 16,-2-3-6-16,6-8-34 15,0-6-88-15,9-7-154 16</inkml:trace>
  <inkml:trace contextRef="#ctx0" brushRef="#br0" timeOffset="94412.29">9442 17079 910 0,'0'0'95'0,"0"0"-95"0,0 0-10 0,0 0 9 0,0 0-23 0,0 0-78 0,0-6-2 0,0 6-33 0,0 0-20 0</inkml:trace>
  <inkml:trace contextRef="#ctx0" brushRef="#br0" timeOffset="96789.73">9967 16922 927 0,'0'0'0'0,"0"0"0"16,0 0 19-16,0 0-16 16,0 0-2-16,0 0-1 15,0-7-2-15,0 7-3 16,0 0 1-16,0 0-6 15,0 0 3-15,6 0 0 0,5 0 7 16,5 0 1-16,2-6-1 16,3-5-4-1,-2-5 0-15,-2-1-24 16,-4-1 0-16,-7-2 9 0,-6 1 17 16,0-1-2-16,-9 0 8 15,-12 1 7 1,-7 3-6-16,-8 2 11 0,-7 4 1 15,-2 4-17-15,2 3 4 16,4 3 6-16,8 0-1 16,7 7-4-16,6 15-5 15,3 4-5-15,6 8 3 16,3 6-2-16,6 2 4 16,3 0-3-16,21-1 3 0,9-4-4 15,7-6 4-15,8-6-9 16,1-3-19-16,3-7 5 15,-1-9 5-15,-3-6-9 16,1-2-27-16,-1-19-13 16,-2-3 11-16,-4-6 18 15,-5-3 29-15,-9-10 1 16,-5-6 8-16,-11-5 7 16,-5 2-7-16,-7 6 15 15,0 6 27-15,-3 12 43 16,-12 7-23-16,2 4-15 15,-2 7-33-15,4 4 15 16,5 3 0-16,2 3-10 0,1 0-19 16,0 5-3-16,-3 16-7 15,0 7 9-15,4 7-3 16,2 1 3 0,0-1-2-16,2-3 2 0,10-4-13 15,4-2-18-15,-1-5 0 16,0-5-29-16,-3-8 13 15,-3-6 4-15,1-2 10 16,-2-2 21-16,1-15 9 16,-2-3 4-16,-4 2 12 15,-1 2 17-15,-2 5 26 16,0 7 43-16,0 3-43 0,0 1-49 16,0 3-6-1,0 24-26-15,0 20 26 0,0 12 7 16,0 13 4-16,0 9 2 15,0 2-2-15,0-1 10 16,4-6-9-16,4-12-10 16,-2-12 2-16,-3-10-4 15,0-16 1-15,4-14-1 16,-4-9 0-16,3-3 0 16,5-14 10-16,5-17 1 15,11-12 1-15,0-7-10 16,1-9-2-16,1-14-33 15,2-7-53-15,3-1-9 16,-3 7-49-16,-5 9 32 0,-2 14 45 16,-2 9 67-16,-3 6 3 15,-4 9 35 1,-4 2-3-16,-1 3 10 0,-5 2-2 16,-4 0 4-16,-1 2 0 15,0 1-3-15,0 7 5 16,-6 3 20-16,3 5 4 15,0 2-19-15,-1 0-54 16,-1 13-3-16,-4 14-10 16,-3 10 13-16,1 5 5 15,0 0-4-15,9-1-1 16,2-4 0-16,0-6-1 16,0-5 5-16,10-5-7 0,4-7 3 15,-2-4-10-15,6-9-46 16,2-1-15-16,5-6 28 15,8-13-10-15,0-8 23 16,-5-4 16-16,-7-4 14 16,-8 1 0-16,-8 1 9 15,-2 8 23-15,-3 5 14 16,0 6 14-16,0 2-30 16,-6 5 0-16,1 3-9 15,2 3 14-15,2 1-13 16,1 0-15-16,0 0-7 0,0 0-6 15,0 8-13 1,0 12 16-16,10 4 2 0,10 2 1 16,3-1 1-1,6-4-1-15,2-2-2 0,2-8-43 16,1-8-4-16,1-3 24 16,-1 0-6-16,0-13-5 15,-1-7-20-15,-3-3 27 16,-9-5 13-16,-11-3 16 15,-10-1 12-15,0-2 44 16,-9 4-10-16,-13 5-10 16,0 7 8-16,2 8 10 15,5 6-31-15,3 4-15 16,2 0-8-16,-6 21-3 0,-4 7 1 16,1 6-2-16,2 1 4 15,8 2-1-15,6-5 1 16,3-2-4-16,0-5 4 15,8-3 0 1,7-8-5-16,-2-6-3 16,1-5-22-16,2-3-8 0,2 0 25 15,1-14-4-15,4-3-17 16,-4-4 22-16,-4-4 10 16,-4 4 2-16,-3 1 2 15,-3 5 1-15,-4 8 30 16,-1 6 6-16,0 1 8 15,0 0-37-15,0 0-10 16,0 7-13-16,0 11-2 0,0 10 15 16,6 2 16-16,2 3-16 15,8-6 0-15,-1-4 3 16,3-6 0-16,-1-7 0 16,-1-4-2-1,-1-6 4-15,6 0-3 0,4-14 2 16,8-9-4-16,1-7-8 15,-2-6-20-15,-7-3 12 16,-7-4 11 0,-5-5 1-16,-4-3 3 0,-3-3-1 15,0 1 1-15,-3 6 1 0,-3 8 0 16,0 9 2 0,0 11 14-16,0 9 7 0,-2 5 13 15,1 5-26-15,1 0-1 16,0 0-9-16,0 0 0 15,0 0 1-15,0 0 4 16,0 0-5-16,0 0-3 16,0 0-11-16,-2 12 3 15,1 9 10-15,-2 7 2 16,0 3 12-16,2 1-5 16,1-9-7-16,0-2 5 15,0-5-6-15,0-6 5 16,0-5 0-16,0-2-5 15,0-3 4-15,0 0-2 16,0 0 8-16,0 0 8 16,0 0-8-16,0-10 14 15,0-8-16-15,0-6-8 16,0-2 0-16,0-2-6 0,0 3-4 16,0 2 9-16,0 2 1 15,0 1 0-15,0 2 1 16,0 1-1-16,0 1 1 15,-2 2 2-15,2 6 0 16,0 3-6-16,0 3-1 16,-1 2 3-16,-1 0 1 15,1 0-7-15,-1 3-13 16,1 16 3-16,-2 17 17 0,-2 12-1 16,-1 10 3-16,-3 5 4 15,3 3-3 1,3 1 2-16,3-1-3 0,0-4-1 15,0-3-1-15,11-6 0 16,4-6 0-16,1-3 0 16,5-4-37-16,1-9-59 15,2-13-59-15,3-16-61 16</inkml:trace>
  <inkml:trace contextRef="#ctx0" brushRef="#br0" timeOffset="97137.95">12132 16425 680 0,'0'0'42'0,"0"0"-39"0,0 0-1 0,0 0-2 0,0 0 0 0,-89 23-5 0,82 15 5 0,7 7 5 0,0 3-5 0,11-1 3 0,10-3-1 0,4-1-1 16,3-2 0-16,1-2-1 16,-7 1 0-16,-1-1 3 15,-9 0-3-15,-7-3 2 16,-5-5-3-16,-3-3 2 16,-20-8-1-16,-8-4 10 15,-1-8 1-15,1-5-9 0,6-3-2 16,9-9-22-16,14-16-73 15,2-10-95-15</inkml:trace>
  <inkml:trace contextRef="#ctx0" brushRef="#br0" timeOffset="97404.3">12723 16311 589 0,'0'0'117'15,"0"0"-102"-15,0 0 42 16,0 0 2-16,0 0-58 0,0 0 0 16,-85 21-2-1,49 28 2-15,5 11 5 0,11 3-5 16,11 5 5-16,9 0-5 16,9-1 2-16,14-1 2 15,8-2-5-15,8-3 1 16,-1-9-1-16,6-9 2 15,-3-13-3-15,-3-13 1 16,-1-13-9-16,4-4-58 16,5-17-32-16,2-13-155 15</inkml:trace>
  <inkml:trace contextRef="#ctx0" brushRef="#br0" timeOffset="97853.85">13251 16398 688 0,'0'0'8'0,"0"0"-3"15,0 0 28-15,0 0-9 16,-97 0-10-16,69 18 20 16,-1 5-18-16,4 4-7 15,5 4 4-15,3 4-12 16,5 3 0-16,6 0 5 15,6-1-6-15,0-2 1 16,3-3-1-16,16-6-1 16,5-6-3-16,-2-7-2 0,4-9-20 15,-1-4 1-15,1 0 5 16,-4-6-7-16,-4-8 12 16,-8-5 3-16,-5-5 12 15,-1-5-1-15,-4 0 2 16,0 1-1-16,0 3 2 15,0 8 6-15,-1 6 27 16,-2 8 31-16,1 1-26 16,2 2-33-16,0 0-7 15,0 0-15-15,0 6 0 16,3 13 14-16,7 2 1 16,1 1 0-16,-3-3 1 15,1-2-2-15,2-4-55 0,1-9-105 16,6-4-166-16</inkml:trace>
  <inkml:trace contextRef="#ctx0" brushRef="#br0" timeOffset="98104.3">13449 16198 581 0,'0'0'58'0,"0"0"-58"0,0 0 0 0,106 76 9 0,-61-31 2 0,-2 6 1 0,-7 4 18 0,-10 0 2 0,-13-1-4 0,-10-2-14 0,-3 2-1 0,-21 2 5 16,-18-3-8-16,-13 1-10 15,-3-12-84-15,0-13-279 16</inkml:trace>
  <inkml:trace contextRef="#ctx0" brushRef="#br0" timeOffset="98504.43">14703 16633 970 0,'0'0'20'0,"0"0"-20"16,0 0-16-16,94-39 14 15,-33 28-7-15,0 0-36 16,-4 0-4-16,-7-2-20 15,-3-4-50-15,-9-2-16 16,-9-3-134-16</inkml:trace>
  <inkml:trace contextRef="#ctx0" brushRef="#br0" timeOffset="98703.97">14623 16269 697 0,'0'0'60'16,"0"0"-54"-16,0 0-6 16,0 0-7-16,93-89 6 15,-26 64-4-15,3 7 5 16,-5 7-1-16,-12 5-48 16,-14 6-21-16,-12 0-24 15,-11 7-111-15</inkml:trace>
  <inkml:trace contextRef="#ctx0" brushRef="#br0" timeOffset="99704.6">15899 15943 765 0,'0'0'57'0,"0"0"-14"0,0 0 35 0,0 0-49 0,0 0-29 0,0 0-5 0,0-2-12 0,0 39 5 0,0 19 12 0,0 12 1 0,0 4 6 0,0-2-7 15,0 1 0-15,0-3 4 16,0-2-4-16,0-5-3 0,-4-8-70 16,-2-12-74-16,1-14-65 15</inkml:trace>
  <inkml:trace contextRef="#ctx0" brushRef="#br0" timeOffset="99888.26">15636 16439 627 0,'0'0'190'0,"0"0"-189"15,17-84-1-15,14 61-5 16,12 6 5-16,4 8-2 15,5 5-18-15,0 4-65 16,-5 0-75-16,-9 0-247 16</inkml:trace>
  <inkml:trace contextRef="#ctx0" brushRef="#br0" timeOffset="100670.78">15986 16333 662 0,'0'0'61'0,"0"0"-52"16,0 0 13-16,0 0-13 16,103-20-7-16,-65 25-2 15,-3 9 6-15,-6 6 1 16,-6 4 1-16,-4 4-5 16,-5 3 2-16,-7 0-3 0,-4-2-1 15,-3-2 2-15,0-7 2 16,0-6-1-16,-9-8 3 15,-1-5 1-15,1-1 7 16,1 0-9-16,5-11 2 16,3-9-7-16,0-5-1 15,12-5-14-15,14-4 3 16,8-4 2-16,8-1 1 16,2-1-11-16,-3 5 3 15,-10 8 12-15,-12 10 4 16,-9 10 3-16,-7 4 25 15,-3 3-3-15,0 0-18 16,0 0-7-16,0 0-7 16,0 3-3-16,0 14-5 15,0 13 15-15,-3 10 7 0,0 8 8 16,3-1-4 0,0 0-10-16,9-9 4 0,11-5-4 15,3-11 3-15,1-8-2 16,4-9-2-16,2-5 4 15,0 0 1-15,-3-4-5 16,-4-11 0-16,-3-5 1 16,-4-1-1-16,-1 1 4 15,-6 2-4-15,0 3 0 16,-4 3 0-16,-1 2 2 0,-2 3-2 16,-2-1 3-16,2-1 1 15,-2-1 2-15,3-2-5 16,2-2 0-16,2-3 2 15,3-5-3-15,3-2 0 16,2-4 4 0,-2 0-3-16,-4 5-1 0,-3 8 0 15,-6 9 9-15,0 5 42 16,0 1-28-16,0 0-23 16,-1 4-1-16,-10 17-18 15,1 9 19-15,7 5 0 16,3 3-5-16,8 0 3 15,14-1 2-15,4-4 1 16,4-3 1-16,0 0-1 16,-2-3-2-16,-4-4 0 0,-9-7-56 15,-15-9-83-15,0-7-176 16</inkml:trace>
  <inkml:trace contextRef="#ctx0" brushRef="#br0" timeOffset="101837.32">15053 16051 392 0,'0'0'12'0,"0"0"20"0,0 0 71 15,0 0-75-15,0 0 0 0,39-73 1 0,-39 64 17 0,0 2-6 0,0 3-5 0,0 1 0 0,0 2 3 0,0 1-11 0,0 0-7 0,0 0-10 16,0 0 7-16,0-2 10 16,0 2 3-16,0-2-2 15,0-3 3-15,-1 0-20 16,-4-2-4-16,2 1-6 16,1 3 1-16,1 2 2 15,1 1-4-15,0 0 0 16,0 0-5-16,0 0-2 15,0 0 6-15,0 0-2 16,0 0 3-16,0 0 3 0,0 0 3 16,0 0-6-16,0 0 0 15,0 20-23-15,3 22 4 16,12 21 19-16,6 16 1 16,6 10-1-16,5 0 2 15,9-4-4-15,3-9 2 16,1-14 0-16,-4-13-3 15,-6-13 5-15,-11-13-2 16,-4-10 0-16,-11-7 1 16,-3-5 1-16,-5-1 4 15,-1 0 16-15,0-9 3 16,0-11-15-16,0-4-8 16,0 1 2-16,0 4-3 0,3-2-1 15,-2 3 0 1,4 1-1-16,-2 2 0 0,2-1-1 15,-2 3 2-15,0 1 1 16,-2 4 0-16,-1 2-1 16,0 3 0-16,0 2 1 15,0 1-2-15,0 0-7 16,0 0-4-16,0 0 1 16,0 7-18-16,0 7 21 15,-6 7 8-15,-6 1 5 16,-1 5 0-16,-5 2-5 15,0 3 6-15,-3 8-6 16,-2 5 0-16,-2 9-1 16,-2 7 2-16,1 7-1 0,6 1 0 15,8-2-1 1,9-15-12-16,3-11-29 0,0-15 23 16,0-10-45-16,0-15-75 15,-1-1-94-15</inkml:trace>
  <inkml:trace contextRef="#ctx0" brushRef="#br0" timeOffset="102903">14300 15238 521 0,'0'0'114'0,"0"0"-98"0,0 0 5 0,-34-77 48 16,32 70-46-16,1 3-22 0,1 1 9 0,0 1-1 0,0 2-1 0,0 0-8 0,0 0-12 0,4 3 4 0,12 15 4 15,10 8 4-15,5 5-3 16,11 4 9 0,10 0-2-16,5-3-4 0,1-10 0 15,-1-7 2-15,-5-6-2 16,-10-5 1-16,-9-2-1 15,-13-2 2-15,-7 0 1 16,-8-2 0-16,-5-11 8 16,0-6 1-16,0-4-8 15,-5-4 3-15,-6 3 3 16,2 3-2-16,1 6 1 0,4 6 6 16,1 7 4-1,3 2-17-15,0 0-2 0,-1 0-9 16,-2 12-12-1,-2 12 20-15,-3 3 1 0,2 3 0 16,-2 0 0-16,-1 6 1 16,-2 6 1-16,-4 10-4 15,-1 9 1-15,-3 8 1 16,-2 5-1-16,0 1 2 16,-3-6 2-16,0-11 1 15,3-12-4-15,6-14 1 16,3-11-1-16,5-9 1 15,4-2-1-15,-2-2 4 0,1 4-8 16,-4-1 4 0,0-4-165-16,3-4-400 0</inkml:trace>
  <inkml:trace contextRef="#ctx0" brushRef="#br0" timeOffset="104518.89">13709 14121 721 0,'0'0'84'0,"0"0"-79"0,0 0 37 0,0 0 14 0,0 0-56 0,0 0-1 0,0 0 1 0,140-41 4 0,-65 35 6 0,5 1-2 0,-2 0-4 0,-1 1-1 15,0-2-2-15,0-4-1 16,-2-5-37-16,-6-6-138 16</inkml:trace>
  <inkml:trace contextRef="#ctx0" brushRef="#br0" timeOffset="104737.47">14297 14184 878 0,'0'0'28'0,"0"0"-28"15,0 0-9-15,0 0 6 16,82-11 3-16,-6-10 21 16,14-2-16-16,-1-1 4 15,-7 2-9-15,-7 2-4 0,-11 3-71 16,-15 4-110-16,-16 3-260 15</inkml:trace>
  <inkml:trace contextRef="#ctx0" brushRef="#br0" timeOffset="110367.12">20511 15362 103 0,'0'0'26'0,"0"0"-19"0,0 0 24 0,0 0 40 0,0 0-32 0,0 0-11 0,0 0-1 0,-82 0-1 0,79 0-1 0,1 0-25 0,-1 0-49 0,2-1-171 0</inkml:trace>
  <inkml:trace contextRef="#ctx0" brushRef="#br0" timeOffset="111016.72">20820 15258 555 0,'0'0'266'0,"0"0"-245"16,-5-83-9-16,-17 60 59 16,-8 4-46-16,-7 2-22 15,-8 4 6-15,-4 6-9 16,0 7 5-16,4 0-5 15,6 7 1-15,2 14-1 0,2 6 0 16,6 5-1 0,6 5-2-16,5 0-1 0,12-1 1 15,6 0-6-15,3-7-31 16,19-3-8-16,8-11-1 16,6-7 7-16,1-8 37 15,1 0-1-15,-2-6 3 16,-6-10-2-16,-4-4-7 15,-3-4 12-15,-4-2 3 16,-6-6-2-16,-3 6 36 16,-3 5-4-16,-3 5 0 15,-2 10 28-15,-2 5-24 16,0 1-17-16,0 0-20 0,1 6-9 16,7 13-2-16,4 11 11 15,6 2 4-15,1 4 0 16,-1-4-2-16,1-2-1 15,-1-5-2-15,2-4 0 16,0-5-51-16,2-9-108 16,3-7-331-16</inkml:trace>
  <inkml:trace contextRef="#ctx0" brushRef="#br0" timeOffset="111204.34">21209 15382 910 0,'0'0'0'0,"0"0"0"0,0 0 0 0,0 0-72 0,0 0-35 0,0 0-69 0</inkml:trace>
  <inkml:trace contextRef="#ctx0" brushRef="#br0" timeOffset="112117.07">21642 15118 855 0,'0'0'8'0,"0"0"-3"15,0 0 29 1,0 0-30-16,0 0-4 0,0 0-13 15,-24 19 10-15,24 9 2 16,0-1-5-16,6 0 6 16,13-5-3-16,1-6 3 15,-1-7-2-15,-1-7 3 16,0-2-1-16,4-3 2 16,3-12-1-16,2-5-1 15,-4-1-2-15,-5-6 2 16,-6-3 6-16,-8-1-2 0,-4-2-1 15,-4 4 0-15,-16 4 7 16,-4 5 13-16,-1 7-9 16,-3 9-4-16,-4 4-9 15,-4 1 1-15,-1 16-2 16,0 5 1-16,3 3-1 16,6 4-3-16,5 4-3 15,7 6 5-15,8 5 0 16,8 4 0-16,0 0-2 15,21-1 1-15,7-5 2 16,9-7-1-16,2-8-2 16,3-11-25-16,4-11-1 15,3-5 11-15,4-4-14 0,3-16 6 16,0-8-17-16,-7-7 28 16,-6-10 10-16,-15-6 5 15,-9-4 2-15,-11 0 0 16,-5 0 9-16,-3 1 3 15,0 6-10-15,0 9 25 16,-7 12-14-16,1 11 11 16,2 11 0-16,0 5-2 15,-2 0-24-15,-4 23-20 16,-8 10 18-16,0 12-1 16,3 3 3-16,9 3-3 15,5-3 2-15,1-2 1 16,1-8-1-16,11-3-2 15,4-11-10-15,-2-9-9 0,1-8-7 16,-2-7 2-16,5 0 18 16,2-11-4-16,1-10-2 15,-5-5-7-15,-1-2 20 16,-3 0 2-16,-2 1 7 16,-4 6 2-16,0 7 21 15,-3 7 14-15,-3 5-14 16,0 2-28-16,0 0-2 15,0 18-19-15,0 15 19 16,2 13 10-16,-1 10 9 16,1 4-6-16,4 2-3 15,4 1-4-15,4-3-5 0,2-6 1 16,1-7-1 0,-3-14-1-16,0-10 2 15,-3-12-2-15,2-11-2 16,7 0-85-16,9-23-27 0,4-10-137 15</inkml:trace>
  <inkml:trace contextRef="#ctx0" brushRef="#br0" timeOffset="112816.15">22562 15004 570 0,'0'0'94'0,"0"0"-21"0,0 0 9 0,-2-73-10 0,0 73-36 0,0 0-22 0,2 0-8 0,-1 0-6 0,-2 18-9 0,1 10 6 0,-2 10 3 15,2 4 8-15,2-1 0 0,0 1-8 16,3-5 6-16,14-1-6 16,1-8 2-16,5-4-3 15,4-7 1 1,8-9-4-16,8-6 3 0,9-2-32 15,6-7-43-15,0-16-10 16,-4-5 20-16,-11-6 24 16,-8-5 33-16,-8-2 9 15,-10 0 4-15,-9 1 9 16,-8 3 32-16,0 4-21 16,-8 3 6-16,-8 3 21 0,-2 6-9 15,3 7-15-15,2 6 13 16,0 5-16-16,-1 3-5 15,-4 8-19-15,-4 18-7 16,-1 9 7-16,7 5-6 16,8 4-1-16,8-1 6 15,0 1-3-15,14-5 4 16,10-5-4-16,3-6 0 16,-1-6-4-16,0-11-25 15,-7-11-1-15,1 0 27 16,-5-7 6-16,-2-12 0 0,-4-5-8 15,-6-4 5 1,-3-4 3-16,0-4-3 0,-4 1 4 16,-7 5 1-16,2 10 10 15,5 11 33-15,1 6-12 16,1 3-32-16,1 0 0 16,-1 10-17-16,-1 10 13 15,3 4 2-15,0 4 3 16,0 3-4-16,0 3 3 15,2-1 0-15,14 0 0 16,4-2 4-16,2-9-2 16,0-6-2-16,2-12-23 15,8-4-29-15,6-7-37 0,7-17-40 16,3-5-45 0,-2-8-89-16</inkml:trace>
  <inkml:trace contextRef="#ctx0" brushRef="#br0" timeOffset="112966.8">23574 14760 498 0,'0'0'72'0,"0"0"-29"0,0 0 10 0,0 0-44 0,0 0-9 0,0 0-22 0,-11-27-39 0,7 33 49 0,1 5-37 0,0 3-45 0,1 0-32 0</inkml:trace>
  <inkml:trace contextRef="#ctx0" brushRef="#br0" timeOffset="113633.27">23259 15394 554 0,'0'0'6'15,"0"0"-6"-15,0 0-6 16,0 0-1-16,0 0 7 16,0 0 52-16,25 0 24 15,-2-22-35-15,-4-6-18 16,2-7 5-16,-2-5-17 16,-2-2-4-16,-1-5-4 15,-2 0-2-15,-4-4-1 16,-1-3 3-16,-5-2-3 15,-2-3 1-15,-2 3 0 16,0 4 0-16,0 5-1 16,-6 8 8-16,-7 4 2 0,-1 5 6 15,0 6 9 1,3 6 9-16,2 5-17 0,6 6-10 16,0 6 5-16,3 1-12 15,0 0 1-15,-2 0-2 16,2 0 1-16,-4 0-7 15,-3 5-1-15,-4 19-7 16,-4 11 15-16,-3 14 0 16,-1 8 2-16,2 9-4 0,1 5 4 15,7-1-4 1,6-6 2-16,3-8 0 16,9-6 0-16,18-6-5 15,6-7 5-15,4-11 3 16,2-9-3-16,4-10-22 15,-3-7-31-15,3 0-34 0,-4-10-32 16,-1-11-17-16,-5-4-62 16</inkml:trace>
  <inkml:trace contextRef="#ctx0" brushRef="#br0" timeOffset="113967.6">23844 14902 360 0,'0'0'120'0,"25"-83"-35"0,-19 52 8 0,-4 4 3 0,-1 5-24 0,-1 2-34 0,0 5 0 0,0 2-16 0,0 4-1 0,0 5 7 0,0 4-20 0,0 0-8 0,0 0-12 0,-9 10-5 16,-4 11 16-16,-2 9 0 16,6 5 1-16,9 6 0 15,0 4-8 1,15-1 4-16,15-2 4 0,6-1-1 15,2-1 2-15,-2-1-2 16,-5 2 2-16,-7-1 0 16,-10-4-1-16,-5-2 0 15,-5-6-1-15,-4-3 1 0,0-3 1 16,-12-6 0 0,-15-4 0-16,-5-2-1 0,-7-6-22 15,1-4-119-15,8 0-172 16</inkml:trace>
  <inkml:trace contextRef="#ctx0" brushRef="#br0" timeOffset="115982.18">24630 14536 778 0,'0'0'6'0,"0"0"-1"0,0 0 81 0,0 0-64 0,0 0-22 0,0 0-18 0,-31 4 14 0,16 41 4 0,-2 13 34 0,-2 11 3 0,2 9-15 0,4 2-11 16,10 3 0-16,3-4-6 15,9-8-5-15,21-8 1 16,8-7-1-16,7-15 7 15,8-12-7-15,-1-13 0 16,5-15-1-16,1-1-33 16,0-9-29-16,-1-13 4 15,-4-8-8-15,-3-5 18 16,-6-8 3-16,-2-4-4 16,-3-7 12-16,-2-1 14 15,-4-4 12-15,-10 2 10 16,-9 5 2-16,-6 4 17 15,-8 8 54-15,0 7 16 16,0 3-24-16,-9 5-9 0,-6 2-22 16,-2 6-6-16,0 6-19 15,0 5 6-15,-5 6-12 16,-3 0 2-16,-5 12-2 16,-5 10-1-16,1 6 0 15,4 8 3-15,5 3-3 16,7 1 0-16,9-1-7 15,9-4 7-15,0-6-2 0,3-11 1 16,16-7-5 0,7-11-8-16,5 0-8 15,3-6-9-15,1-15-10 0,-6-5 30 16,-3-7 3-16,-7-3 8 16,2-4 2-16,-5 5 6 15,-4 7-2 1,-4 8 16-16,-3 10 9 15,-4 7 6-15,-1 3-12 0,0 0-25 16,0 0-11-16,0 16-5 16,0 9 13-16,0 6 2 15,0 3 2-15,0 0-1 16,2-2 2-16,8-2-1 16,0-6 1-16,4-7-2 15,5-11-56-15,7-6-49 0,5-2-63 16,3-18-341-16</inkml:trace>
  <inkml:trace contextRef="#ctx0" brushRef="#br0" timeOffset="116200.68">25682 14364 719 0,'0'0'67'0,"0"0"-67"0,0 0-13 0,0 0 7 0,0 0 6 0,109 90 42 0,-75-32-4 0,-14 8-20 0,-9 10 11 0,-11 9-13 15,-4 3-5-15,-30 8-6 16,-24-1-4-16,-20-3-1 0,-21-13-65 16,-8-14-351-16</inkml:trace>
  <inkml:trace contextRef="#ctx0" brushRef="#br0" timeOffset="117315.78">20674 15021 954 0,'0'0'3'0,"0"0"-3"16,0 0-10-16,8-72 8 0,9 48-40 0,8 3 0 0,5 3 24 0,1 6-4 0,2 5-4 0,1 6-17 0,2 1-24 0,2-2-74 0,2-2-284 0</inkml:trace>
  <inkml:trace contextRef="#ctx0" brushRef="#br0" timeOffset="118181.49">24829 14258 710 0,'0'0'67'0,"0"0"-43"0,-8-72 35 0,8 51 3 0,12-1-44 0,7 2-18 0,7 4-1 0,8 5 0 0,5 4-15 0,5 4-62 0,-3 3-139 0</inkml:trace>
  <inkml:trace contextRef="#ctx0" brushRef="#br0" timeOffset="119014.36">26938 14163 859 0,'0'0'16'0,"0"0"-11"0,0 0-3 0,0 0-2 0,125 0 0 0,-68 4-1 0,4 12 2 0,-1 1-3 0,-3 1 2 0,-7-1-9 0,-11 1-32 0,-13 2-18 0,-13 0-61 0,-13 2-64 16,-6 1-151-16</inkml:trace>
  <inkml:trace contextRef="#ctx0" brushRef="#br0" timeOffset="119164.52">26829 14651 753 0,'0'0'41'15,"0"0"-41"-15,0 0 0 16,0 0 7-16,142-15-4 0,-66 2-3 16,1-4-19-1,-2-4-70-15,-11-7-100 0</inkml:trace>
  <inkml:trace contextRef="#ctx0" brushRef="#br0" timeOffset="119420.49">27390 14074 703 0,'0'0'41'0,"0"0"-33"15,0 0-8-15,0 0-3 16,0 0-1-16,124 6 8 16,-70 33 10-16,-2 18 24 0,-10 13-5 15,-9 16 2 1,-13 10-21-16,-8 6 3 15,-8 5-8-15,-4 3-8 16,-5-3 7-16,-22-6-7 16,-15-7-1-16,-10-12 0 0,-7-11-97 15,-3-15-6-15,5-18-181 16</inkml:trace>
  <inkml:trace contextRef="#ctx0" brushRef="#br0" timeOffset="119948.72">28527 14133 160 0,'0'0'437'0,"0"0"-418"0,0 0-19 0,0 0-5 0,0 0 2 0,0 0 3 0,-4 12 29 0,5 3 11 0,5 9-11 0,4 8-5 0,1 11 6 0,1 8-25 0,6 11 6 16,-1 6-2-1,3 5-8-15,1 3 2 16,-4 3 0-16,-4 3-3 0,-6-5-17 16,-7-9-89-1,0-14-102-15</inkml:trace>
  <inkml:trace contextRef="#ctx0" brushRef="#br0" timeOffset="120197.68">28372 14637 839 0,'0'0'7'0,"0"0"-2"15,28-85-2-15,14 65-3 16,9 4 1-16,8 6-1 0,6 4 0 16,-1 6-4-16,-3 0-4 15,-9 0-40-15,-12 0-55 16,-10 2-64-16,-12-2-242 16</inkml:trace>
  <inkml:trace contextRef="#ctx0" brushRef="#br0" timeOffset="120580.67">28824 14568 637 0,'0'0'69'0,"0"0"-66"0,0 0 63 16,0 0-30-16,101-55-13 16,-69 52-11-16,1 3-10 15,-2 0 2-15,0 3-3 16,-2 9-1-16,-4 2 0 15,-3 5-1-15,-5 5 1 16,-4 9-4-16,-7 9 2 16,-3 10-4-16,-3 5 6 15,0-5 0-15,0-8-1 16,-1-15 2-16,-6-16-2 16,3-8 2-16,2-5-1 15,2 0 20-15,0-1 12 16,0-17-4-16,0-10-26 15,8-7-2-15,13-5 0 0,6-1 0 16,10-1-2-16,2 0 4 16,4 3-2-16,-1 7 0 15,-9 5 0 1,-11 10-7-16,-5 10-10 0,-5 6-41 16,-1 1-40-1,-2 0-51-15,1 5-102 0</inkml:trace>
  <inkml:trace contextRef="#ctx0" brushRef="#br0" timeOffset="121497.45">29567 14482 572 0,'0'0'39'0,"0"0"60"16,0 0 2-16,0 0-37 15,0 0-1-15,0 0-24 16,0-41-23-16,0 41-16 15,-8 18-18-15,-8 12 18 16,1 10 4-16,0 4-4 16,8 6 0-16,7-2 0 15,0 3 3-15,6-5-2 16,8-7 0-16,3-9 1 16,2-8-2-16,8-9-3 15,6-8-19-15,4-5-11 16,2 0-4-16,0-15 14 15,-8-13 2-15,-5-8 16 16,-2-5 3-16,-5-4 2 16,-1-2 0-16,-3 1 4 0,-5 2-4 15,-2 9 0-15,-6 7 9 16,-2 9 30-16,0 11 9 16,0 3-19-16,0 5-5 15,0 0-24-15,-7 3-9 16,-5 14-1-16,0 8 9 15,3 0-2-15,9-2 2 16,0-1-6-16,0-5 6 16,4-3-8-16,9-4-26 0,3-5-27 15,8-1-4 1,4-4-20-16,4 0-4 0,-4-5 62 16,-1-12 19-16,0-4 7 15,-6-2 2-15,-3 2 5 16,-6 3 6-1,-4 5 38-15,-6 6 33 0,-1 3-26 16,-1 3-15-16,0 1-14 16,0 0-24-16,0 0-3 15,2 0 4-15,-1 0-4 16,1 0 3-16,1 0-3 16,0 0 0-16,3 0-2 15,3 2 4-15,1 13-3 0,2 0 1 16,6 0 0-1,4-1 7-15,8-4-7 16,9-3 0-16,6-4 2 0,7-3 5 16,0 0-7-16,-7-4 4 15,-11-10-3-15,-8-3 7 16,-14-5-5-16,-8-2 8 16,-4-4-6-16,-4 3 1 15,-19 3-2-15,-10 3 3 16,-8 6-5-16,-7 8 7 15,-4 5-7-15,-2 1 6 16,6 21 1-16,8 10-7 16,14 10-1-16,18 9-1 15,8 9 0-15,33 9 1 0,26 7 10 16,23 1 0-16,15-2 5 16,9-8-14-16,-3-15 9 15,-7-10-11-15,-13-13 1 16,-19-9-2-16,-20-10-61 15,-21-10-136-15</inkml:trace>
  <inkml:trace contextRef="#ctx0" brushRef="#br0" timeOffset="122964.16">21018 14357 346 0,'0'0'0'0,"0"0"-35"0,0 0-96 0</inkml:trace>
  <inkml:trace contextRef="#ctx0" brushRef="#br0" timeOffset="123498.18">21622 13772 706 0,'0'0'46'0,"0"0"-26"15,0 0 4-15,0 0 22 16,0 0-15-16,0 0-16 15,-3-33-10-15,3 27 11 16,18-4-16-16,21-3 2 16,34 0-2-16,39-1 1 15,31 0 8-15,27-1 10 16,9-2-12-16,-10-2 8 16,-14 1-14-16,-35 1 0 15,-37 3 2-15,-40 3-3 16,-28 1 0-16,-15 6-37 0,-22-1-184 15,-19 1-111-15</inkml:trace>
  <inkml:trace contextRef="#ctx0" brushRef="#br0" timeOffset="125201">19689 16525 456 0,'0'0'379'0,"0"0"-378"0,-30-76-1 0,10 56 14 0,-2 5-1 0,-2 3 3 0,2 5-5 0,4 5-1 0,5 2 8 0,-1 0-7 0,-4 0-10 0,-7 16-1 15,-11 11 0-15,0 7 2 16,4 4-1-16,5 3-1 16,12 0 0-16,8-4 0 15,7-5-1-15,0-8-1 16,10-5 0-16,7-8-10 15,8-8 1-15,4-3 2 0,6 0-10 16,2-7 7 0,-3-6-8-16,-7-7 10 0,-4 2 6 15,-7-3 3-15,-6-3 1 16,-2 1 3-16,-1 1 0 16,-2 2-3-16,-2 7 3 15,-2 5-3-15,1 5 23 16,-1 3 1-16,-1 0-16 15,0 0-6-15,0 0-2 16,3 0-6-16,5 13-2 16,3 4 8-16,5 2 9 15,0 4-9-15,0 1 6 0,5-3-3 16,0-1-3 0,4-5-1-16,2-6-120 0,3-9-142 15</inkml:trace>
  <inkml:trace contextRef="#ctx0" brushRef="#br0" timeOffset="125945.88">20564 16108 871 0,'0'0'18'0,"0"0"-11"0,0 0 59 0,0 0-56 0,0 0-10 0,0 0-10 0,0-20-5 0,0 31-3 0,0 15 15 0,0 10 3 0,6 9 5 0,2 5 0 15,0 3-3-15,2 3 2 16,-1-5-4-16,1 1 1 16,1-6 2-16,-4-6-1 15,-1-10-1-15,-3-8-1 16,0-10-6-16,-1-7 0 15,-1-5-10-15,3 0 8 0,-1-9 3 16,3-12-14 0,2-7-6-16,4 0 24 0,0-1 1 15,7 8 0-15,5 4-9 16,8 8 3-16,9 6 6 16,4 3-9-16,1 0 9 15,-4 11-1-15,-8 4-3 16,-7 5 3-16,-8 3-3 15,-13 2 1-15,-6 3-2 16,-1 0 5-16,-24 0 7 16,-13-5-4-16,-9-5 2 15,-7-5-5-15,3-3-2 0,5-4-19 16,10-5-58 0,14-1-102-16</inkml:trace>
  <inkml:trace contextRef="#ctx0" brushRef="#br0" timeOffset="126530.57">22618 16151 777 0,'0'0'6'0,"0"0"-1"0,0 0 32 0,0 0-37 0,0 0 0 0,-96-28 0 0,72 39 0 0,-1 3 14 0,-2 9 0 0,-2 10 8 0,3 10-6 15,5 12-6-15,7 6-4 16,14 2-5-16,3-1 0 15,30-3 0-15,16-10-1 16,11-8 2-16,4-10 2 16,2-9-3-16,-4-10 0 15,-5-8 8-15,-7-4-8 16,-10 0 2-16,-11 0 2 16,-12-10-2-16,-8 1 4 15,-7 1 1-15,-2 2-1 16,0 1-4-16,0 3 2 15,0 1-4-15,0 1-1 0,0 0-4 16,0 0-8-16,0 0-61 16,0 0-123-16,0 0-9 15</inkml:trace>
  <inkml:trace contextRef="#ctx0" brushRef="#br0" timeOffset="128130.15">19780 16786 577 0,'0'0'32'0,"0"0"-31"0,0 0-1 0,0 0-1 0,0 0-13 0,0 0 11 16,-2 6 3-16,2 1 0 0,0-1 4 0,0 1 14 0,3 3-3 0,-1 5 13 0,1 9-1 0,1 6-3 0,-1 5 1 0,3 6-9 15,3-2-13-15,4-1 2 16,6-2-1-16,3-8-2 15,3-4-1-15,6-11-1 16,5-3 0-16,5-5 11 16,6-5-10-16,4 0 6 15,6 0-7-15,3-12 0 16,1-1 2-16,0-4 0 16,-6 1-2-16,-5-2 0 15,-3-2 2-15,2 0-2 16,1-1 0-16,5-1 0 0,-3-2 5 15,-4-3-4-15,-10 0 2 16,-12 1-1-16,-8 3 2 16,-9 0 13-16,-8 6 27 15,-1 3-23-15,0 5 5 16,0 4-7-16,-3 2-17 16,2 2-2-16,1 1-5 15,0 0-6-15,-5 0-23 16,1 0 3-16,-2 9 22 15,-3-2-37-15,-3-1-6 16,-6 1-36-16,-3-7-147 16</inkml:trace>
  <inkml:trace contextRef="#ctx0" brushRef="#br0" timeOffset="129280.37">20587 16713 636 0,'0'0'13'0,"0"0"-12"0,0 0 0 0,0 0 12 0,0 0-10 0,0 0-3 0,-9-3-1 0,9 3 0 0,3 0-21 0,13 0 13 0,8 0 9 0,7 0 0 16,5 0 3-16,2 0-2 16,-6 0 0-1,0 0 3-15,-8 0-4 0,-8 0 1 16,-6 0 4-16,-7 0 6 16,-3 0-6-16,0 2 15 15,0-2-1-15,0 0 8 16,0 1-3-16,0-1 0 15,0 3 3-15,0 1-20 16,0 5-7-16,3 7 0 16,2 8 5-16,1 6-2 0,0 5 3 15,0 5-3-15,-3 2 0 16,-3 3 1-16,0 5 12 16,0-1-7-16,0-1 1 15,0-4-8-15,0-9 1 16,0-7-3-16,0-5 5 15,0-12-5-15,0-2 0 16,0-8 4-16,1 1-2 16,-1-2 0-16,0 0 9 15,0 0-2-15,0 0 3 16,0 0 4-16,0 0 0 16,0 0-4-16,0 0 0 15,0 0-6-15,0 0 4 16,0 0-10-16,0 0 0 15,0 0-1-15,0 0-3 0,0 0-2 16,0 0 1-16,0 0 5 16,0 0-3-16,0 0 3 15,0 0 0-15,0 0 0 16,0 0 2-16,0 0-2 16,0 0 2-16,0 0 0 15,0 0-2-15,0 0 1 16,0 0 2-16,0 0-2 15,0 0-1-15,0 0 1 16,0 0-1-16,0 0 0 16,0 0-3-16,0 0 3 15,0 0-1-15,0 0 2 0,0 0-1 16,0 0 0-16,0 0 0 16,0 0-1-16,0 0 3 15,0 0-1-15,0 0 0 16,0 0-1-16,0 0 0 15,0 0 0-15,0 0 0 16,0 0 0-16,0 0 0 16,0 0 4-16,0 0 0 15,0 0 5-15,0 0-1 16,0 0-4-16,0 0-3 16,0 0-2-16,0 0 1 15,0 0 0-15,0 0 1 16,0 0-1-16,0 0 0 0,2 0 0 15,-2 0 1 1,0 0-2-16,0 0 3 0,0 0 0 16,1 0-2-16,-1 0 4 15,0 0 0-15,0 0 2 16,0 0 3-16,0 0-3 16,0 0-5-16,0 0 4 15,0 0-5-15,0 0 1 16,0 0 2-16,0 0-1 15,0 0-2-15,0 0-20 16,0-3-36-16,0-11-59 16,0-2-140-16,0 0-206 0</inkml:trace>
  <inkml:trace contextRef="#ctx0" brushRef="#br0" timeOffset="130884.8">21106 16765 369 0,'0'0'312'0,"0"0"-300"0,0 0 41 0,0 0 3 0,0 0-33 0,0 0-14 0,0-6 0 0,0 6 9 16,0 0-7-16,0 0-8 0,0 0 4 0,0 0-7 0,0 0-3 0,0 0-1 15,0 7-3-15,0 5 7 16,0 2 3-16,0 2-3 16,7 2-1-16,4 1 1 15,1 1 1-15,6 0-1 16,0-1 1-16,6-3-1 16,6-3 0-16,5-5 1 15,14-5 4-15,10-3-1 0,8 0 2 16,8-7-2-1,-1-7-3-15,-2-3 2 16,-7-2-1-16,0-4 1 0,-3-3-2 16,-1-1 5-1,-1-5-5-15,-3-3 7 0,-7-3-7 16,-5 1 1-16,-5 2-1 16,-4 1-1-16,-2 2 1 15,1-2-1-15,1 5-1 16,-3 5 1-16,-8 9 1 15,-11 5 7-15,-7 7 0 16,-6 3 1-16,-1 0 3 16,0 0-12-16,0 0-8 0,0 0-1 15,0 0 9-15,-1 3-6 16,-8 7 6-16,0 3 5 16,0-1-4-16,0 1-1 15,2-2 0-15,1 1-12 16,2-4-40-16,0 1-10 15,1-4-35 1,1 0-22-16,-1-3-53 0,2-2-25 16</inkml:trace>
  <inkml:trace contextRef="#ctx0" brushRef="#br0" timeOffset="131394.2">22154 16480 111 0,'0'0'428'0,"0"0"-402"0,0 0 15 0,0 0-5 0,-96-45-4 0,84 41 23 0,6-1-5 0,3 4-5 0,3 1-24 0,0 0-15 0,0-3-6 0,6 0-9 16,11 0 1-16,5 1 7 15,3 2-5-15,-3 0 5 16,-3 0-1-16,-2 0-1 16,-2 2 3-16,3 7 0 15,-1-3 0-15,0 1 0 16,-3 0 0-16,-1 1-1 16,-5 1 0-16,-4 1 1 0,-2 5 1 15,-1 6 4-15,1 8 8 16,2 4 12-16,4 3-18 15,1 5-2-15,3 4-1 16,1 4 3-16,-2 2 7 16,-5-2-7-16,-5-3 4 15,-1-4 0-15,0-8-3 16,-6-6 1-16,-5-8-4 16,2-8-4-16,1-5 10 15,2-3-7-15,3-2 3 16,0-2 4-16,3 0-10 0,-2 0-1 15,1 0-44-15,-4 0-77 16,3-2-75-16,-2-5-175 16</inkml:trace>
  <inkml:trace contextRef="#ctx0" brushRef="#br0" timeOffset="132795.87">24709 16518 792 0,'0'0'10'0,"0"0"-4"0,0 0-6 0,0 0 13 0,-113-59-12 0,71 59 2 0,2 0 1 0,1 14 2 0,3 6-3 0,3 7 4 0,6 4 1 0,6 5-7 0,11 3-1 15,6 0 2-15,4 2-4 16,8-7 2-16,15-3-2 16,5-9-14-16,5-7 0 15,1-10 2-15,1-5 11 16,2 0-7-16,-4-1-11 15,-3-16-7-15,-7-5 13 16,-7-3 10-16,-3-4 5 16,-3-1 5-16,-1 0 10 15,-3 7 4-15,2 5-6 16,-4 10 20-16,-2 5-3 16,-1 3-23-16,1 0-7 0,1 0-2 15,3 14 2-15,4 9 10 16,0 3 8-16,3 7-7 15,0 1-2-15,-1-2-8 16,1 0 3-16,-2-4-3 16,-1-6-1-16,2-6-21 15,-3-8-112-15,3-8-184 16</inkml:trace>
  <inkml:trace contextRef="#ctx0" brushRef="#br0" timeOffset="132994.43">25061 16670 800 0,'0'0'44'0,"0"0"-44"16,84-33 0-16,-40 27 0 16,3 5 2-16,-1 1-4 15,-3 0 2-15,-1 0-7 16,-6 0-43-16,-9 4-78 15,-15 5-76-15</inkml:trace>
  <inkml:trace contextRef="#ctx0" brushRef="#br0" timeOffset="133194.04">25149 16968 489 0,'0'0'228'0,"0"0"-219"15,0 0-9-15,79 0 55 16,-30-4-17-16,-1-7-19 16,0-1-17-16,-6 0 1 15,1-2-3-15,-1 1-10 16,3-1-85-16,1-3-185 16</inkml:trace>
  <inkml:trace contextRef="#ctx0" brushRef="#br0" timeOffset="133848.2">25692 16652 742 0,'0'0'67'0,"0"0"-32"0,0 0 45 0,0 0-44 0,0 0-24 0,0 0-12 0,43-44-2 0,-5 36-1 0,5 2 2 0,0 2 2 0,-8 1-2 0,-6 3 1 15,-9 0-2-15,-5 0-23 16,-6 3-7 0,-6 10-62-16,-3 7 10 0,0 4-8 15,-5 4 37-15,-10 7 21 16,-7 4-23-16,-3 3-2 15,-1-2 29-15,5-7 29 16,2-6 1-16,7-12 46 16,6-5 45-16,5-6-28 0,1-4-14 15,0 0 18-15,0 0-20 16,22 0-11-16,12 0 21 16,11-1-40-16,0-7-17 15,1-4-44-15,-6-2-105 16,-1-4-170-16</inkml:trace>
  <inkml:trace contextRef="#ctx0" brushRef="#br0" timeOffset="134128.17">26625 16400 758 0,'0'0'55'15,"0"0"-37"-15,0 0 16 16,-123-7-19-16,76 39-2 16,3 9-4-16,13 4-2 15,13 5 0-15,14-5 4 16,4 1-1-16,7-2-6 16,20-7 3-16,9-4 1 15,8-6-2-15,1-8 1 16,0-9-7-16,-2-10-17 15,-5 0-87-15,-7-4-148 16</inkml:trace>
  <inkml:trace contextRef="#ctx0" brushRef="#br0" timeOffset="135093.63">27551 16448 540 0,'0'0'63'0,"0"0"-58"15,0 0 97 1,0 0-37-16,27-95-52 15,-46 64 7-15,-14-3-12 0,-16-3-7 16,-12-1 0-16,-13-1 6 16,-14-4-2-16,-13-2-5 15,-16-5 3-15,-12-10 6 16,-13 0-8-16,-7-2-1 16,-3 5 0-16,-6 6 10 15,-1 3 3-15,3 6-13 16,-4 4 7-16,8 7 1 15,0 8-3-15,6 8-1 16,10 8-4-16,2 5 1 16,7 2-1-16,7 0 0 0,7 0 0 15,1 7-1 1,10 5 4-16,7 5-6 0,7 5 3 16,9 6-6-16,4 8 5 15,1 3-1-15,1 6 2 16,-6 4 0-16,1 4 0 15,-1 2 1-15,3 3-1 16,7 0 0-16,11 1 0 16,10 1 0-16,17 7-7 15,11 2 4-15,9 3 3 16,11 1-2-16,0 1 0 16,22-2 0-16,14 0 1 0,11-2-1 15,15-4 2 1,12-1 0-16,17-5-1 0,15-4 1 15,15-6 6-15,13-8-6 16,11-12 5-16,9-8-5 16,7-5 0-16,0-3 1 15,-4 0 4-15,-7-1-1 16,-11-3-1-16,-9-2-3 16,-11-6 3-16,-1-2 0 15,-1 0-1-15,2-18 7 16,5-12-2-16,-2-14 12 15,3-8-10-15,-1-7-5 16,-5 2 7-16,-11 6 0 16,-14 9 12-16,-12 8 3 15,-13 4-15-15,-8 2-2 16,-4 3-3-16,-4-5 1 16,-2-2-6-16,-2-6 0 15,0-6 2-15,-2-7-1 0,-3-2 1 16,-14 0-1-16,-19 5-2 15,-11 4 29 1,-24 5 5-16,-30-1-22 0,-22 3-12 16,-23-2 2-16,-17 3-4 15,-15-4-2-15,-11-2-6 16,0 1-28-16,1-2-14 0,20 11-17 16,30 11-1-1,39 18-17-15,40 3-73 0,19 24-171 16</inkml:trace>
  <inkml:trace contextRef="#ctx0" brushRef="#br0" timeOffset="137011.01">22768 15665 628 0,'0'0'22'0,"0"0"-16"15,0 0-2-15,0 0 2 0,0 0-6 0,0 0-13 0,0 30 13 0,0-9 4 0,0 8 12 0,0 5 12 0,0 10-10 0,0 8-3 0,3 9-8 0,4 6-4 16,4 4 2-16,3-2-2 16,3 0-1-16,9-2 2 15,3-6-1-15,7-3-1 16,9-8-2-16,9-5 0 16,12-6 1-16,11-1 2 15,5-2 3-15,5 1-6 16,-2 3 2-16,-5 1-5 15,-5 0 4-15,-6-3-1 16,-7-5 3-16,-10-8-1 16,-7-9 0-16,-3-6-2 15,-3-6 0-15,1-4 1 16,5 0 1-16,1 0 2 16,8-7-3-16,1 1 5 0,1 0 4 15,-3 3 0-15,-4 2 4 16,-12 1-9-16,-4 0 1 15,-6 0 1-15,-5 0-3 16,4 0-4-16,2 4 1 16,3 5-1-16,4-1 0 15,-1 2 0-15,-1 0 2 16,-2 1-2-16,0 2-1 16,-2 1 0-16,-2 2 2 15,-2 1-3-15,-4 1-1 0,1 2 0 16,1 1 3-16,-4 0 1 15,2 0 2-15,-3-5-3 16,-5-5 2-16,-1-4 0 16,3-4-2-16,4 1 0 15,3-3 2-15,4 4-2 16,6-1 1-16,1 3-1 16,4 2 0-16,0-1 0 15,-4 1 4-15,-3-2-4 16,-5-5 0-16,1-2 0 15,-3 0 0-15,4 0 0 16,1 0 2-16,1 0-2 16,-1 0-4-16,0 2 4 0,-5 2 3 15,-1 0 1 1,-4 2-3-16,-6-2 0 0,-6-3 5 16,-1 1-6-16,-1-2 3 15,-4 0 4-15,0 0 26 16,0 0-10-16,0 0 5 15,0 0-10-15,0 0 0 16,0 0-10-16,0 0-8 16,0 0-1-16,0 0-4 15,0 0-4-15,0 0 9 0,0 0-6 16,0 0 3 0,0 0-6-16,0 0 2 15,0 1 5-15,0-1-5 16,0 0 7-16,0 0-2 0,0 0-20 15,0 0-38-15,-3 0-39 16,-9-4-244 0</inkml:trace>
  <inkml:trace contextRef="#ctx0" brushRef="#br0" timeOffset="138076.72">25664 16284 379 0,'0'0'107'0,"0"0"-65"0,0 0 10 0,0 0 4 0,0 0 3 0,3-73-12 0,-9 68-4 0,-3 3-11 0,-2-1-28 0,-5 3-4 0,-9 0 0 15,-6 0-1-15,-5 0 1 16,-2 7-2-16,1 5 2 16,0 8-1-16,1 4 0 15,0 7-1-15,0 9 0 16,-1 4 2-16,4 2-3 0,2 2 3 15,5 0 0-15,4 1-1 16,3-2 1-16,4 1-2 16,1 3 2-16,1-1 0 15,4 3 2-15,3 0-2 16,6-1 0-16,0 1-2 16,4-4 1-16,15-2 0 15,6-7-1-15,6-8 1 16,2-9-2-16,4-7 3 15,0-3 4-15,1-2-4 16,1-1 2-16,-2-3 4 16,5 0 0-16,1-1-5 15,3-6-1-15,-1 0 0 16,1-9 4-16,-2-11-3 16,0-6 2-16,2-12 8 15,-1-10 5-15,1-10-2 0,-5-8-1 16,-2-3-2-16,-9-4-9 15,-13-2 3-15,-12 6 5 16,-5 9 18-16,-8 9 7 16,-15 13-8-16,-3 7-4 15,-2 10-17-15,-5 5-6 16,-7 5-45-16,-8 4-83 16,-3 3-72-16,-1 2-397 15</inkml:trace>
  <inkml:trace contextRef="#ctx0" brushRef="#br0" timeOffset="140363.6">22847 15594 428 0,'0'0'203'0,"0"0"-168"0,0 0-2 0,0 0 7 0,0 0-29 0,0 0-11 0,0 0-5 0,22-7 5 0,13 6 10 0,10-1 14 0,13 2-16 0,5 0-4 16,5 0 3-16,4 0-4 15,-8 0 0-15,-10 3-3 16,-13 4-2-16,-12-1 2 16,-14-1-2-16,-9 1-34 15,-6 1-98-15,0 0-2 0,0 0 34 16,-11 1-178-1</inkml:trace>
  <inkml:trace contextRef="#ctx0" brushRef="#br0" timeOffset="140576.15">23095 15726 730 0,'0'0'15'0,"0"0"-10"16,0 0-3-16,0 0 0 16,119-26-1-16,-77 23-1 15,-3 3 0-15,-6 0 0 0,-5 0-2 16,-4 0-61-16,-6 4-19 16,-8 6-44-16,-5 1-132 15</inkml:trace>
  <inkml:trace contextRef="#ctx0" brushRef="#br0" timeOffset="143925.25">25926 17273 150 0,'0'0'263'0,"0"0"-233"0,0 0 20 0,0 0-3 0,0 0-11 0,0 0-11 0,0 0 2 0,7-25-9 0,-7 22 5 0,0 0 11 0,0 0 7 0,0 2 10 0,0 1-11 16,0 0 0-16,0 0-12 16,0 0-13-16,0 0-5 15,1 0-9-15,4 0-1 16,5 6 0-16,5 11 1 16,7 3 11-16,3 4-4 15,7 1 5-15,1 1-2 16,-1 1-8-16,0-1-3 15,-4 3 6-15,-4 2-6 0,-1 0-1 16,-7 2-1-16,-4-4-25 16,-1-2-28-1,-3-5-55-15,1-10-63 16,-1-8-188-16</inkml:trace>
  <inkml:trace contextRef="#ctx0" brushRef="#br0" timeOffset="144242.15">26105 17283 625 0,'0'0'13'0,"0"0"-12"16,0 0 49-16,90 47 23 16,-59-32-32-16,-3 3-30 15,-6-4-5-15,-2 3-5 16,-1 5 0-16,1 0 1 16,3 2-2-16,0 0 0 15,-1-4-23-15,1-4-71 16,1-7-41-16,-2-6-288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2:20:42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4802 1724 577 0,'0'0'0'0,"0"0"-9"0,0 0 8 0,0 0 0 0,0 0 1 0,0 0-20 0,0 0-37 0,-58 65-102 0,58-52-87 0</inkml:trace>
  <inkml:trace contextRef="#ctx0" brushRef="#br0" timeOffset="797.24">5870 982 628 0,'0'0'36'16,"0"0"7"-16,0 0 2 16,0 0 15-16,0 0 7 15,0 0-6-15,-68-71 4 16,29 71-52-16,-9 6-13 15,-7 15 0-15,0 3 3 16,10 3 0-16,8-1-3 16,14 0-7-16,10 2 5 0,13 1-19 15,0-1 1-15,28-1 4 16,23-5 5 0,16-2 11-16,8-5-5 15,5 1 6-15,-11 1-1 16,-11 4 0-16,-19 4 0 0,-18 2-2 15,-15 2-1-15,-6-3-3 16,-14 1 6 0,-20-3 5-16,-9-5 0 0,-4-5 7 15,3-6-5-15,11-7-7 16,13-1 0-16,15-2-52 0,6-26-55 16,33-15-119-1,13-15-312-15</inkml:trace>
  <inkml:trace contextRef="#ctx0" brushRef="#br0" timeOffset="1012.65">6209 835 740 0,'0'0'37'0,"0"0"19"0,0 0 24 0,0 0-35 0,0 0-45 0,0 0-8 0,0 52 7 0,0 6 1 0,3 9 8 0,15 2-8 0,3 3 0 0,-2 2 0 0,-1 0 4 0,-5-4-4 0,-5-5-40 0,-8-11-101 0,0-13-64 15</inkml:trace>
  <inkml:trace contextRef="#ctx0" brushRef="#br0" timeOffset="1207.58">6185 1350 821 0,'0'0'26'16,"-3"-99"-14"-16,14 56 28 15,14 3-29-15,6 7-11 16,5 8-2-16,0 6 1 16,4 9-69-16,-3 4-74 15,-2 3-100-15</inkml:trace>
  <inkml:trace contextRef="#ctx0" brushRef="#br0" timeOffset="1575.26">6591 1052 628 0,'0'0'58'0,"0"0"-21"16,0 0 41 0,0 0-31-16,0 0-34 0,0 0-13 15,54 20-4-15,-28 16 4 16,3 7 0-16,2 9 4 15,-4 6-3-15,-3 0 1 16,-6-4-1-16,-11-12-1 16,-7-12-2-16,0-12 2 15,-1-8-7-15,-10-7 3 0,0-3 0 16,0 0 2-16,-1-21-5 16,5-10-20-16,7-13 6 15,0-10 21 1,22-3 0-16,8 0 0 0,3 13 1 15,-2 11 1 1,-3 11 0-16,-2 8 3 0,-3 6 5 16,0 6-9-16,2 2-1 15,4 6 0-15,2 16-1 16,2 11 2-16,-2 6 1 16,-4 8 2-16,-9 1 0 0,-12-2-4 15,-6-2-18 1,-8-12-82-16,-14-12-22 15</inkml:trace>
  <inkml:trace contextRef="#ctx0" brushRef="#br0" timeOffset="1832.74">7252 814 748 0,'0'0'25'0,"0"0"-13"0,0 0 25 0,0 0-37 0,0 0-42 0,0 0-28 16,0 75-25-16,0-27-105 0</inkml:trace>
  <inkml:trace contextRef="#ctx0" brushRef="#br0" timeOffset="2509.38">7413 1196 734 0,'0'0'24'0,"0"0"28"0,0 0 31 0,0 0-37 0,0 0-22 16,0 0-24 0,-5-51-10-16,13 81-7 15,12 11 17-15,0 10 0 16,0 1 1-16,-5-7-1 15,-5-10 2-15,-4-9-2 0,-5-10-1 16,1-6 1 0,-2-6-16-16,0-4 2 0,3 0 14 15,-3-17 9 1,3-13-9-16,6-14-7 16,3-5 6-16,4-9-2 0,7-3 3 15,2 3 0-15,2 8 1 16,-3 8-1-16,-3 16-1 15,-2 14-7 1,-5 6 6-16,-1 6-6 0,-1 0 6 16,0 3-12-16,10 15 12 15,5 5-2-15,1 6 4 0,2 2 0 16,0-2 0-16,3 1 0 16,0-3 0-1,-5-6 5-15,-1-7-5 0,-6-10-21 16,0-4-8-1,-2-7 8-15,2-15 21 0,-5-8 5 16,-8-2 2-16,-8-2-2 16,0 2 15-16,-14 6 9 15,-2 9 6-15,4 9-15 16,4 8 4 0,0 0-24-16,0 19-17 0,2 17 16 15,5 12-2-15,1 17 0 16,16 20 2-16,23 15 1 0,10 11 0 15,0 9 0 1,-4 0 1-16,-12-5-3 16,-14-13-2-16,-16-20-103 0,-3-26 100 15,-23-23-1-15,-21-19 8 16,-14-14 23-16,0 0-5 16,3-24-5-16,14-7 17 15,19-7-1-15,19-9-6 16,6-6-19-16,37-6-4 15,16-6 0-15,13-3 2 16,6 3-5-16,4 3-48 16,-1 3-53-16,-5 1-49 15,-9-3-191-15</inkml:trace>
  <inkml:trace contextRef="#ctx0" brushRef="#br0" timeOffset="2725.13">8692 814 562 0,'0'0'149'0,"0"0"-95"0,0 0 23 0,0 0-59 0,0 0-18 15,0 0-9-15,11 63 9 0,8-6 6 0,4 9 12 0,6 5-1 0,-1 2-9 0,-3 2-6 0,-5 0 2 0,-7-3-3 0,-8-10-1 0,-5-7-5 0,0-13-83 16,0-16-83-16,-8-17-113 0</inkml:trace>
  <inkml:trace contextRef="#ctx0" brushRef="#br0" timeOffset="2989.39">8698 652 644 0,'-11'-100'7'0,"11"18"5"16,0 15 34-16,22 19-8 0,11 17-4 16,6 15-32-1,6 14-2-15,-3 2 0 0,-2 27 0 16,-7 15-5-16,-6 13 4 16,-13 10-5-1,-12 4 6-15,-2 2 0 0,-21-8-3 16,-18-9-31-16,-17-11-28 31,-10-10 15-31,-1-10-49 0,4-14-166 16</inkml:trace>
  <inkml:trace contextRef="#ctx0" brushRef="#br0" timeOffset="3350.58">9355 780 515 0,'0'0'129'0,"0"0"-61"16,0 0 11-16,0 0-15 0,-101-4-51 15,52 31 10-15,1 7-7 16,14 5-11-16,17 5-5 16,17 2-2-1,5 1 2-15,31-2 0 0,14-5 3 16,11-8-3-16,10-8-1 15,-3-11-2 1,-2-10-27-16,-8-3-14 0,-10-5 5 16,-11-13 12-16,-13-6 25 0,-12-5 2 15,-10-3 1 1,-2 1 4-16,-8 2-1 16,-16 3 3-16,-7 3 7 0,-8 5 5 15,0 4-11-15,-1 3-3 16,4 5-5-16,11 3-22 15,16 3-46 1,9 0-64-16,21 3-50 0,22 4-96 16</inkml:trace>
  <inkml:trace contextRef="#ctx0" brushRef="#br0" timeOffset="3887.74">9903 835 541 0,'0'0'72'0,"0"0"-7"15,0 0-4-15,0 0-43 16,0 0-15 0,0 0 8-16,-85 85-7 0,82-35-3 15,3 6 4-15,21 0 0 16,21-3 4-16,9-6-3 16,5-13-4-16,1-14 3 15,-5-13-2-15,-7-7 2 16,-5-10 8-16,-7-17 2 15,-12-7 0-15,-6-4 5 16,-15-4-1-16,0-2-10 0,-18-2 14 16,-12-3-22-1,-4 3 1-15,-2-1-2 0,6 4 0 16,12 3-27-16,14 8-29 16,4 5-19-1,22 6-21-15,20 4-39 16,10 2 5-16,5-2 34 0,-8-1 60 15,-4-3 36 1,-14-1 26-16,-4-5 90 0,-9 0 13 16,-2 0-48-16,-4 6-25 15,-3 6-5-15,-5 5-1 16,-2 7 13-16,-2 3-15 16,0 0-48-16,0 27-6 15,6 18 3-15,6 21 3 16,6 13 4-16,4 7-4 15,1 3 1-15,1 3 2 0,-2 0-2 16,-7 1-1-16,-5-9-96 16,-5-13-149-16</inkml:trace>
  <inkml:trace contextRef="#ctx0" brushRef="#br0" timeOffset="4789.45">7138 2341 666 0,'0'0'9'0,"0"0"-3"0,0 0 2 0,0 0 56 0,0 0-44 0,0 0-20 0,0 0-1 0,181-89 1 0,-42 56 7 0,29-2-3 0,25-3 16 0,22-6-4 16,16-4-13-16,15-5 5 0,-3-5-3 0,-7 2-3 0,-15 4-2 0,-27 10 3 0,-18 10-4 0,-30 6 1 16,-22 8-3-1,-26 7-35-15,-20 4-43 16,-23 5-12-16,-18 2-57 16,-25 0-239-16</inkml:trace>
  <inkml:trace contextRef="#ctx0" brushRef="#br0" timeOffset="5171.68">8178 2528 788 0,'0'0'33'0,"0"0"-18"15,0 0 10 1,59-79-14-16,39 33-8 0,39 0 2 16,39 6 13-16,36-1-17 15,26-1-1 1,18-3 10-16,8 4-9 0,-13 2 0 16,-26 10-1-16,-45 9 0 15,-47 7 4-15,-39 3-3 16,-31 5 0-16,-24 2-1 15,-18 0 0-15,-14 2 3 16,-7 1-5-16,0 0 2 16,0 0-12-16,-6 0-29 0,-18 0 3 15,-8 0-49 1,-7 8-7-16,-2-1-40 0,0-1-194 16</inkml:trace>
  <inkml:trace contextRef="#ctx0" brushRef="#br0" timeOffset="7771.04">14195 461 396 0,'0'0'318'0,"0"0"-301"0,0 0 47 0,0 0 4 0,0 0-35 0,0 0-28 0,0 0-5 0,0 0 0 0,0 0-7 0,0 3 1 0,0 6-9 0,5 3 15 0,2 4 0 15,2 2 2-15,0 3-2 16,0 1 0-16,0-3 4 16,3 2-4-16,0-3-39 15,3 0-78-15,0-8-57 16,-5-8-375-16</inkml:trace>
  <inkml:trace contextRef="#ctx0" brushRef="#br0" timeOffset="8087.84">14549 433 482 0,'0'0'147'16,"0"0"-92"-16,0 0 38 0,0 0-30 16,0 0-31-16,0 0-32 15,0-6-1-15,0 6-10 16,2 6 2-16,3 4 8 16,1 0 1-16,0 0 0 15,-3 0 0 1,0 0 0-16,0 2-3 0,-1 2-57 0,-2-1-69 15,0-3-75 1</inkml:trace>
  <inkml:trace contextRef="#ctx0" brushRef="#br0" timeOffset="8756.42">16133 430 675 0,'0'0'64'0,"0"0"-45"0,0 0 66 0,0 0-30 0,0 0-55 0,0 0-1 0,16 6-18 0,-9 11 16 0,3 3 3 0,-1 1 0 0,3 1 4 0,0 1-4 16,-1 1 0-16,5-4-81 16,2-8-87-16</inkml:trace>
  <inkml:trace contextRef="#ctx0" brushRef="#br0" timeOffset="8983.28">17123 463 747 0,'0'0'66'0,"0"0"-17"0,0 0 8 16,0 0-57-16,0 0-7 15,0 0-9-15,-2 57 16 16,-13-11-15-16,-6 0-77 15,-13-2-73-15,-12-10-138 16</inkml:trace>
  <inkml:trace contextRef="#ctx0" brushRef="#br0" timeOffset="9643.28">15371 736 532 0,'0'0'72'0,"0"0"-62"16,-1-74 73-16,-13 51-5 15,-2 4-42-15,1 5-5 16,-2 6-17-16,4 4 18 15,-2 4-22-15,0 0-9 16,-4 11-1 0,0 10 0-16,0 3 2 0,2 3-2 15,4 4-3-15,7 2 3 0,6-3-2 16,0-1-1-16,5-4 2 16,12-6-1-16,2-8 2 15,5-6 0 1,-2-5-2-16,7 0-13 0,-1-8 1 15,-1-11-11 1,-3-6 11-16,-9-5-3 0,-4-2 1 16,-5 0 15-16,-3-1-1 15,-3 8 2-15,0 7 0 16,0 8 12-16,0 5 5 0,0 5 0 16,0 0-13-1,0 0-4-15,0 9-13 16,2 11-2-16,4 6 15 15,3 4-3-15,0 1 6 0,3-3-3 16,1-4 2 0,-1-4-4-16,3-6 2 0,1-6-31 15,5-8-81-15,3 0-91 16</inkml:trace>
  <inkml:trace contextRef="#ctx0" brushRef="#br0" timeOffset="10080.28">15620 603 461 0,'0'0'26'0,"0"0"48"0,0 0 35 0,0 0-19 0,0 0-33 16,0 0-37-16,3-69-20 0,-1 74-13 0,2 13-5 0,5 8 17 0,0 4 1 0,3 5 0 0,1 0 4 0,1-1-4 0,-1-2-1 0,-2-3 1 0,-5-3 1 0,-3-7 0 0,-2-5 0 0,-1-9 2 0,0-2-3 16,0-2-13-16,0-1-16 15,0 0 29-15,0-2-4 16,-3-11-25-16,-1-4-1 16,1 1 20-16,3-1-14 0,0 2 12 15,13 1-9-15,10 0 9 16,6 4 12-16,3 4-1 15,-4 3 1 1,-4 3-1-16,-9 0 1 0,-3 0-1 16,-3 2-3-16,-5 6-4 15,-1 5 2-15,-3 3 4 16,0 0 1-16,0 3 2 16,-7-4-1-16,-7-2 7 15,-1-4-5-15,3-2-1 16,2-3-1-16,7-4-59 15,3 0-218-15</inkml:trace>
  <inkml:trace contextRef="#ctx0" brushRef="#br0" timeOffset="10347.27">16096 653 560 0,'0'0'20'0,"0"0"16"16,0 0 37-16,-94-4-56 16,76 15-17-16,8 7 1 15,5 5-2-15,5 3-6 16,0 0 7-16,6 1 7 0,15 1-6 16,8-2 2-16,4-5-2 15,-2-2 7-15,-3-7-5 16,-4-5-3-1,-8-3 2-15,-7-4-2 0,-7 0-68 16,-2-10-273-16</inkml:trace>
  <inkml:trace contextRef="#ctx0" brushRef="#br0" timeOffset="10856.62">14344 1452 797 0,'0'0'23'0,"0"0"30"16,0 0 17-16,0 0-32 0,0 0-38 0,0 0-9 0,2-10-10 0,6 26 15 0,2 4 4 0,6 2 2 0,0 0-2 0,0 0-16 0,1-7-89 0,-1-5-130 0</inkml:trace>
  <inkml:trace contextRef="#ctx0" brushRef="#br0" timeOffset="11047.4">14682 1432 806 0,'0'0'27'0,"0"0"-25"0,0 0 33 15,0 0-35-15,0 0-5 16,0 0-15-16,37 16 15 16,-16 5-58-16,-3-2-77 15,-5-3-129-15</inkml:trace>
  <inkml:trace contextRef="#ctx0" brushRef="#br0" timeOffset="11551.7">15408 1284 717 0,'0'0'6'16,"0"0"39"0,0 0 9-16,0 0-16 0,0 0-26 15,-92-55-9 1,71 62-1-16,-5 13-2 0,3 7-3 16,-1 6 3-16,4 4 1 15,6 1-1-15,4-1-4 16,9-3 1-16,1-5 1 15,5-3 1-15,17-8-3 16,6-7-10-16,2-8-19 16,1-3-3-16,-1 0-2 15,-6-11-3-15,-3-5 1 16,-7-5 20-16,-3-3 20 16,0-5 0-16,-3-3 0 15,0 3 12-15,-2 4 24 16,-3 8 13-16,0 8-8 15,-3 6 22-15,0 3-37 16,0 0-21-16,0 3-5 0,0 16-24 16,0 6 17-1,2 7 7-15,2 2 0 0,6 0 2 16,1-6-1-16,3-2-1 16,6-7-15-16,4-8-92 15,3-9-73 1</inkml:trace>
  <inkml:trace contextRef="#ctx0" brushRef="#br0" timeOffset="11969.23">15762 1195 540 0,'0'0'144'0,"0"0"-82"0,0 0 25 0,0 0-12 0,0 0-31 0,0 0-36 0,1-48-8 0,2 66-23 0,5 13 14 0,5 10 9 0,1 9 2 0,0 0-2 0,0 1 1 0,-5-5-1 0,-4-7 0 0,-4-10-1 0,-1-7-20 0,0-7-51 0,0-6 18 16,0-8-23-1,6-1-5-15,3 0 54 0,5-17 26 16,5-3-16-1,4-2 18-15,7 2-2 0,5 2 4 16,1 7 1 0,1 6 3-16,-6 5 1 0,-4 0 3 15,-8 9 3 1,-8 10-5-16,-8 4-7 0,-3 2 7 16,-3-2 19-16,-19-3-1 15,-10-4 10-15,-7-3-16 16,0-6-8-16,5-5-12 15,10-2-44-15,15 0-41 16,9-12-118-16</inkml:trace>
  <inkml:trace contextRef="#ctx0" brushRef="#br0" timeOffset="12268.37">16566 1143 641 0,'0'0'39'0,"0"0"42"15,0 0 8-15,0 0-47 0,0 0-33 16,0 0-1-16,-82 39-6 16,58-7-2-16,8 5 0 0,1 4 2 15,9 2 0 1,6-2-2-16,0-2-4 15,6-6 3-15,15-7 1 16,6-8 5-16,4-5-3 0,6-7-2 16,6-5-65-1,-7-1-91-15,-9 0-138 16</inkml:trace>
  <inkml:trace contextRef="#ctx0" brushRef="#br0" timeOffset="12697.18">16881 1086 586 0,'0'0'56'0,"0"0"17"0,0 0 31 0,0 0-39 0,0 0-29 0,0 0-36 0,1-12-20 0,4 34 10 0,2 6 8 0,-1-1 2 0,-1-1 1 0,-4-5-1 16,-1-5-3-16,0-3-82 0,0-7-91 0,-6-6-68 0</inkml:trace>
  <inkml:trace contextRef="#ctx0" brushRef="#br0" timeOffset="13929.39">17158 1040 582 0,'0'0'47'0,"0"0"18"0,0 0 42 16,0 0-22 0,0 0-44-16,0 0-38 15,5-9-3-15,-5 29-21 0,-2 7 19 16,-7 7 2-16,-5 2 2 16,-4 4-2-16,-6-4-97 15,-3-6-108-15</inkml:trace>
  <inkml:trace contextRef="#ctx0" brushRef="#br0" timeOffset="15858.54">13748 546 595 0,'0'0'20'0,"0"0"21"0,0 0 53 0,0 0-38 0,0 0-31 0,0 0-13 0,-17-71-1 0,1 63 13 0,-2 4-2 0,-4 4-2 0,-8 0-19 0,-8 11-1 0,-6 18 0 0,-1 11 6 16,6 7-6-16,14 2-5 16,16 4 3-16,9 4 0 15,15 2 1-15,21 5-3 16,8-1 4-16,4 4 3 0,-6-4-2 16,-11-4 1-1,-16-6-2-15,-13-13 0 16,-2-7 0-16,-24-9 0 0,-13-6 0 15,-10-8 8 1,-8-7-7-16,0-3-1 0,4-9-8 16,8-11 7-16,7-7-10 15,11-2 11 1,11-2-2-16,10 0-2 0,4 3-8 16,3 4 10-16,13 9-4 15,3 6-1-15,8 9 0 16,5 0 4-16,5 10-6 15,6 19-1-15,2 15-1 16,0 12 7-16,-5 12 4 16,-4 5 0-16,-5-3 0 0,-5-1 0 15,-5-8 0-15,-5-7 2 16,-4-7-2 0,-5-14 0-16,2-8 2 0,-6-8-2 15,0-10 3 1,2-3-5-16,-1-2 2 0,4-2 0 15,5 0-16 1,-1 0-130-16,0-7-176 0</inkml:trace>
  <inkml:trace contextRef="#ctx0" brushRef="#br0" timeOffset="21300.69">17687 444 594 0,'0'0'0'0,"0"0"5"0,-87-45-5 0,64 35 5 0,3 2 1 0,-1 2-6 0,-2 0 1 0,-4 2 6 0,-4 1-1 0,-3 0-1 0,-9 2-3 0,-5 0-1 0,-7 1 2 0,-8 0-3 0,-1 0 0 16,-3 0 0-16,-2 4 0 0,1 0 0 15,-3-1 1 1,1 1-3-16,3-1 4 16,2-1-2-16,2-1 0 15,5 0-2-15,2-1 2 0,4 0-6 16,0 0 6-16,4 0 0 16,-1 0 0-16,4 0 0 15,-2 0 4-15,2 0-4 16,-6 0-3-16,-3 0 2 15,-4 0 1-15,-4 0 6 16,-1 0-5-16,2 0-1 0,1 0 0 16,2 0 0-1,5 0-1-15,3-1-1 0,3-2 2 16,3 0 0 0,3 0-1-16,-1 1 4 0,0 2-1 15,0 0-2 1,-3 0 0-16,-3 0 0 0,-2 0 1 15,-4 0-1-15,1 2 0 16,-2 3 1-16,0-1-1 16,-3-3 0-16,-2 1 1 15,5-2-1 1,4 0 2-16,7 0 1 0,6 0 3 16,10 0-3-16,3 0-3 15,2 0 5-15,1 4-5 0,-5 2 0 16,-3 2 0-16,-3-1 0 15,-6 3 0-15,-2-3-1 16,1 0 1 0,4-1 0-16,3-2-1 0,3-1 1 15,8-2 0 1,4-1 1-16,0 0-1 16,6 0 1-16,-1 0 0 0,2 0 0 15,3 0-1-15,-5 3-1 0,1 3 1 16,-4-1-2-1,1 2 2-15,0 2 0 16,1 1 0-16,-2 0-1 16,0 2 1-16,-5 2-3 15,-1-1 7-15,3 1-4 0,2 1 1 16,5 0-1 0,0 0-2-16,4 3-4 15,4 1 4-15,2 2-1 0,2 0 2 16,0 2 1-1,0-2 0-15,0 0-2 0,8 1 1 16,2-2 1-16,2 2-3 16,5-1 1-16,5-1 1 0,3-1 1 15,2-2-1 1,0-3 1-16,0-1-3 16,3-4 3-16,-1-3 0 15,4-2 0-15,8-1 0 16,8-2 0-16,3 0 5 15,8 2-4-15,0 1-1 0,-1-1 0 16,1-1-1-16,-2-2 2 16,0 0-1-16,0 0 0 15,-2 0 1-15,0 0-1 16,0 0 0 0,-4 0 0-16,-1 0 0 0,2 0 0 15,2 0 0 1,3 0 0-16,2 0 0 0,1 0 0 0,0-2 0 31,2 2 0-31,0 0 0 0,1-1 1 16,0 1 2-16,2-2-3 15,-3 1-1-15,-4 1 1 0,-1-1 0 16,1 1 0 0,0 0-2-16,4-2 2 15,1 1 0-15,-1-2 0 0,1 0 0 16,-3 2 2-16,-3-2-2 15,-1 0 1-15,-6 0 0 16,1 0 0-16,-6 1 3 16,-4 0-3-16,-2 1 1 15,0-2-2-15,4 1 4 16,3 0 1 0,4-1 6-16,3 0-7 0,1 1-1 0,-5 2 1 15,-3-1-4 1,-4 0 2-16,-3-2-4 15,-1 0 2-15,-1 0 0 16,1 0 2-16,4-2-1 0,-1-1-1 16,0 0 1-1,-1-2 1-15,-1 1-2 0,-1 0 1 16,-2 0-1-16,-1-1 3 16,-5 0-3-16,-1 0 2 15,0-1-2-15,0 1 1 0,1-2-1 16,2-1 0-1,-2 0-1 1,-1 1 2-16,-7-2 0 0,-4 3 3 16,-8-1 2-16,-4 0-2 15,-4-2 15-15,0-2-2 16,-3 0-2-16,0-1-14 16,0-2 4-16,0 0-4 0,0 0-1 15,0 1 0-15,-3 2 3 16,-10 2-3-1,-4 0 6-15,-8 4-4 0,-9 1-2 16,-11-2-2-16,-4 3 2 16,-4-2 0-16,10-2 1 15,9 2 0-15,10-2 1 16,9 3 4-16,8 3 17 16,5 2-3-16,2 1-8 0,0 1-12 15,0 0-2 1,0 0 1-16,-1 0 1 15,1 0 0-15,-2 0-5 16,2 0 5-16,0 0-3 0,0 0 3 16,0 0 2-16,0 0-1 15,0 0-1-15,0 0-3 16,0 0-1-16,0 0 4 16,0 0-6-16,0 0 6 15,0 0 0-15,0 0 0 16,0 0 1-16,0 0-1 0,0 0 5 15,0 0-5 1,0 0 0-16,0 0 0 0,0 0 0 16,0 0 0-1,0 0-2-15,0 0 3 16,0 0-1-16,0 0 1 0,0 0-1 16,0 0 0-1,0 0 2-15,0 0 0 0,0 0-2 16,0 0 3-16,0 0-2 15,0 0-1-15,0 0-2 16,0 0 2-16,0 0 1 16,0 0-1-16,0 0 0 15,0 0 2-15,0 0-1 16,0 0-1-16,0 0 0 16,0 0 1-16,0 0-1 15,0 0-1-15,0 0 1 16,0 0-4-16,0 0 4 0,0 0 1 15,0 0 1-15,0 0-2 16,0 0-2-16,0 0 2 16,0 0 3-16,0 0-3 15,0 0-3-15,0 0-5 16,-1 0-85-16,1 4-26 16,-5 5 5-16,-10-4-343 15</inkml:trace>
  <inkml:trace contextRef="#ctx0" brushRef="#br0" timeOffset="22448.16">14145 2099 398 0,'0'0'163'0,"0"0"-157"0,0 0-5 0,0 0 5 0,0 0 1 0,0 0-3 0,0 0-4 0,19-76 4 0,-13 59 17 0,-1-1 4 0,1-3-3 0,1-3 3 0,0-3-11 0,4-5-7 0,2-2-3 0,2 0-2 0,1 1-2 0,1 3 0 0,-1 5 1 0,-2 3-1 0,-1 3 0 15,-5 2 0 1,-1 3 0-16,-4 2 0 0,0 1-1 16,-1 2-6-16,-2 5-39 15,0 0-37-15,-2 1-224 16</inkml:trace>
  <inkml:trace contextRef="#ctx0" brushRef="#br0" timeOffset="23194">14091 1806 446 0,'0'0'8'0,"0"0"-6"0,0 0 3 16,0 0 20-16,0 0-25 16,0 0-5-16,0-71-11 15,12 59 4-15,3-1 0 16,3-1 10-16,1 3 2 15,2 1 2-15,4 1 4 16,7 2-5-16,5 0-1 16,6 1 2-16,-2 1 7 0,-4-1-7 15,-7 4 0-15,-13-3-2 16,-6 4 0-16,-8 1 3 16,-3 0 23-16,0 0 49 15,0 0-34-15,0 0-19 0,0 0-11 16,0 0-7-1,0 0 1-15,0 0-4 16,0 0 1-16,0 0 7 16,0 0-4-16,0 0 2 0,0 0 0 15,0 0-4 1,0 0 0-16,0 0 3 0,0 0-5 16,0-1 0-16,0 1 4 15,0-2-1-15,-1 2-2 16,1 0-2-1,0 0 0-15,0 0 0 16,0 0 0-16,0 0 0 16,0 0 0-16,0 0 0 0,0 0 0 15,0 0 1-15,0 0 0 16,0 0-2-16,0 0 2 16,0 0-2-16,0 0 1 15,0 0 0-15,0 0-5 16,0 0 2-16,0 0 3 0,0 0-2 15,0 0 1-15,0 0 1 16,0 0-1 0,0 0-6-16,0 0 0 15,0 9-2-15,0 13 8 0,7 9 1 16,3 9 0-16,1 6 0 16,1 6 1-16,-3 4-4 15,-5-6-60 1,-4-4-369-16</inkml:trace>
  <inkml:trace contextRef="#ctx0" brushRef="#br0" timeOffset="32681.16">19008 312 656 0,'0'0'22'0,"0"0"22"16,0 0 30-16,0 0-11 0,-35-74-15 0,35 73-18 0,0 1-26 0,0-2-4 0,10 0-9 0,15-1 9 0,8 0 0 0,6 3 0 0,-2 0-2 0,1 0-13 0,-3 0-26 0,1 8-76 0,-4 4-8 15,-9 0-80 1</inkml:trace>
  <inkml:trace contextRef="#ctx0" brushRef="#br0" timeOffset="32929.94">18922 560 493 0,'0'0'131'16,"0"0"-131"-1,0 0 24-15,0 0 64 0,0 0-45 16,0 0-34-16,101-21-6 16,-59 14-3-1,0 1-4-15,1 3-77 0,-4 2-90 16,-11-2-282-16</inkml:trace>
  <inkml:trace contextRef="#ctx0" brushRef="#br0" timeOffset="33249.81">19554 305 711 0,'0'0'23'0,"0"0"-19"0,0 0-4 15,0 0 0 1,0 0-1-1,0 0-5-15,105-70-13 0,-60 70-30 0,-5 0-20 16,-4 2 21 0,-8 9-50-16,-10 0-45 15,-11 2-107-15</inkml:trace>
  <inkml:trace contextRef="#ctx0" brushRef="#br0" timeOffset="33462.48">19725 596 573 0,'0'0'50'0,"0"0"-48"15,0 0 79-15,0 0 1 16,0 0-69-16,102-9-8 0,-57 7-5 16,3 2-17-1,-8 0-112-15,-11 0-271 0</inkml:trace>
  <inkml:trace contextRef="#ctx0" brushRef="#br0" timeOffset="35125.05">20375 322 397 0,'0'0'76'0,"0"0"-41"0,0 0 16 0,0 0-3 0,-10-87-14 0,-2 74-10 0,-3-2-18 0,-2 0 2 0,-5 0-5 0,-5-3 2 0,-7-3-4 0,-8 0 0 0,-7-2-1 15,-5 3 6-15,-8 2-4 16,-7 1 7-16,-8 3-7 16,-4 4-2-16,-3 4 1 0,5 4-1 15,6 2 2-15,4 0-2 16,4 0 0-16,3 0 0 16,3 0 0-1,-1 0 1-15,-4 0-2 0,-2 2 2 16,-3 10-1-1,4-1 2-15,5 2-2 0,5 1 0 16,6 1 2 0,2 4-1-16,0 2 4 0,2 2-1 15,1 0 7 1,3 6-8-16,2 1 2 0,3 3-4 16,5 6 3-16,3-2-1 15,2 2-3-15,4 0 1 16,3 2-1-16,5 2 0 0,5 3-1 15,8 2 1 1,1 1 3-16,0-2-3 0,18-2-4 16,10-3 4-16,11 1 2 15,13-4-1-15,15-4-1 16,15-3 1-16,14-8 4 16,14-11-2-16,7-4 4 15,7-6-2-15,3-3-4 16,-1 0 0-16,-4-9 5 15,-3-9-6-15,-8-3 0 16,-8-5 2-16,-6-3-1 16,-13-6 0-16,-15-9 4 15,-11-10 0-15,-14-9 22 16,-10-8-10-16,-11-5-7 0,-14 1 3 16,-9 0 2-16,0 2-6 15,-22 7 5-15,-10 5-5 16,-5 12-9-16,-10 9 1 15,-8 8-3-15,-9 11 0 16,-13 8-28-16,-14 6-27 16,-19 7-43-16,-15 0-35 15,-10 0-228-15</inkml:trace>
  <inkml:trace contextRef="#ctx0" brushRef="#br0" timeOffset="36750.11">20490 212 638 0,'0'0'6'0,"25"-79"-5"0,8 43 4 0,13 4 47 15,7 6-2-15,5 9-39 0,2 6-1 0,-5 7 1 0,-8 4-8 0,-8 0-2 0,-5 0 2 0,-2 0-2 0,-4 0-1 0,-3 14-5 0,-6 6 3 0,-8 8-2 0,-8 10-1 0,-3 10 5 16,-14 7 0 0,-13 6 3-16,-6 1 1 0,2-3-3 15,6-4 3 1,5-1-4-16,6-2 1 0,8 3 1 15,6 2-2-15,0-4 1 16,12 0-1-16,12-4 2 16,12-6-5-16,3-7 6 15,1-8-1-15,0-10-2 0,-3-10 0 16,-8-6 4 0,-8-2-3-16,-5-9 9 15,-4-13 10-15,-7-8-13 16,-4-2-2-16,-1 0-3 15,0 0 1-15,-10 7-1 16,1 8 0-16,0 7 8 16,4 6 1-16,1 4-2 15,-8 0-9-15,-14 18-17 0,-14 19 12 16,-11 17 5-16,2 15-3 16,9 16 2-16,9 11 0 15,5 23-2-15,8 11 3 0,7 1 0 16,3 2 2-16,2-17-2 15,-6-12 1 1,-6-7-1-16,-12-11-27 16,-10-11-91-16,-11-14-47 15</inkml:trace>
  <inkml:trace contextRef="#ctx0" brushRef="#br0" timeOffset="40159.37">23988 405 708 0,'0'0'55'0,"0"0"-49"0,0 0-3 0,0 0 22 0,0 0-24 0,0 0-1 0,0 0-17 0,10 7 1 0,-6 17 16 0,2 4 0 15,-5 7 6-15,-1 5-2 0,0 1 5 0,0 2-7 0,0-3 1 0,-1-6 2 0,-3-6-3 0,1-7-1 16,1-7 0-16,2-5 2 15,0-5 1-15,0-4-8 16,0 0 9-16,0 0 6 16,12-14 2-16,1-6-13 15,7-4 0-15,-1-1 0 16,5-2 0-16,1 2 0 16,2 3 0-16,0 4 0 15,-3 8-4-15,-2 5 3 0,-4 2-4 16,-7 3 5-16,-2 0-4 15,-2 0-7-15,-3 12 4 16,2 8-5 0,1 8 10-16,2 3-2 0,4 2 8 15,3-3-4-15,7-5 0 16,-1-7 0-16,-1-5 5 0,-5-8-1 16,-1-3 0-1,0-2 2-15,3 0 2 0,2-16-1 16,-1-3 2-1,2-5-9-15,-3 0 2 0,-2-2-1 16,-5 0 2 0,-5 0-2-16,-6 2-1 15,0 2 3-15,0 3-3 0,-3 5 2 16,-11 4-2-16,-1 6 0 16,0 4-2-16,0 0 2 15,2 0-3-15,1 14 3 16,2 6-3-16,3 2 2 15,7 4-3-15,0 2-2 16,8 0 5-16,19-1-4 16,7 0-1-16,7-6-61 0,2-6-52 15,-8-8-74 1,-8-7-181-16</inkml:trace>
  <inkml:trace contextRef="#ctx0" brushRef="#br0" timeOffset="40638.93">24690 694 398 0,'0'0'89'0,"0"0"7"0,0 0-33 0,19-85 18 0,-10 72-21 16,-5 7-25-16,-4 3 8 0,2 3-17 0,-2 0-19 0,0 0-7 0,0 3-9 0,4 13-9 0,3 8 13 0,4 6 5 0,4 2 0 0,6 0 2 0,2-5-1 0,5-7 3 0,0-4-4 0,-1-8-1 0,-2-5 1 0,-2-3 3 0,-2-1-3 0,-2-16 8 0,-4-4-1 15,-2-3-4-15,-5 0 1 16,-5 0-4-16,-1-1-3 16,-2 2 2-16,0 4 2 15,0 8-1-15,0 5 2 16,0 5-2-1,0 1-4-15,0 0-6 0,-5 6-26 16,-4 14 3-16,1 8 33 16,3 3-1-16,5-1 0 0,0-3 1 15,8-8-2 1,8-8-5-16,3-7-1 16,3-4 8-16,2-8 1 0,3-14-1 15,0-7-2-15,-5-2-3 16,-5-1 0-16,-4-1-9 15,-5-2-3-15,-7 3 3 16,-1 2 2 0,0 7-27-16,0 10 19 0,-1 7-23 0,1 5-46 15,0 1-175 1</inkml:trace>
  <inkml:trace contextRef="#ctx0" brushRef="#br0" timeOffset="41416.81">25816 443 346 0,'0'0'76'0,"0"0"-33"0,0 0 71 0,0 0-45 0,15-76-10 0,-15 70-20 0,-10 2-14 0,-4 4-1 0,-4 0-14 0,-4 2-6 0,-2 14-3 0,0 4-1 0,6 2 1 0,3 5-2 0,9 2 0 0,6 3-3 0,0 3 0 0,2 2 4 0,11 1-1 15,7-1 3-15,2-4-3 0,-5-6 3 0,-3-8-2 16,-8-9 0-16,-4-6 0 0,-2-4 0 16,0 0 5-16,-18 0 3 0,-13-6-8 15,-10-8-30 1,1-3-11-16,12 0-87 16,14-1-33-16,14-2-135 15</inkml:trace>
  <inkml:trace contextRef="#ctx0" brushRef="#br0" timeOffset="41691.11">26013 227 620 0,'0'0'67'16,"0"0"-37"-16,0 0 39 15,0 0-13-15,0 0-56 16,0 0-5-16,0 0-16 15,1 35 18-15,10 9 3 16,5 2-1-16,1 3-2 0,4-2 4 16,-2 3-1-1,1 1 0-15,0-1 0 16,-3 1 0-16,-4-4 4 0,-5-3-4 16,-8-8-21-16,0-10-156 15,-18-12-184-15</inkml:trace>
  <inkml:trace contextRef="#ctx0" brushRef="#br0" timeOffset="41855.1">25991 662 682 0,'0'0'34'0,"0"0"-33"16,0 0 24-16,65-75-17 0,-27 58-8 15,3 1-13 1,1 1-102-16,-7-1-246 0</inkml:trace>
  <inkml:trace contextRef="#ctx0" brushRef="#br0" timeOffset="42321.63">26468 487 592 0,'0'0'35'0,"0"0"-27"16,0 0 41 0,0 0-29-16,88 5-20 0,-62 15 2 15,2 7-2-15,-3 7 0 16,-7 2 1-16,-1 0-1 16,-8-4 0-16,-8-5 0 15,-1-7-1-15,-1-6 2 16,-18-4-1-1,-4-6 1-15,-6-4 10 0,3 0-7 16,2-3-4-16,6-10-4 16,6-1 1-16,6-1-2 15,4-1 3-15,2-1 1 16,2-2 1-16,16-3-1 0,7-1 1 16,8 3-3-16,6 1 3 15,3 5-4-15,4 3 4 16,-3 5 0-16,2 5 1 15,-2 1 6-15,-6 0-5 16,-4 0 9-16,-7 5 1 16,-6 5-12-16,-6 6 0 15,-4 2-2-15,-1 4 0 16,-6 3 0-16,-1 2 1 16,-2-1 1-16,0-5 0 15,-2-2 0-15,-11-6-51 16,-4-10-45-16,1-3-113 15</inkml:trace>
  <inkml:trace contextRef="#ctx0" brushRef="#br0" timeOffset="42529.21">27078 331 588 0,'0'0'35'16,"0"0"-22"-16,0 0 44 0,0 0-57 0,0 0-14 0,0 0-3 0,40 72-43 0,-40-28-79 0,0-1-88 0</inkml:trace>
  <inkml:trace contextRef="#ctx0" brushRef="#br0" timeOffset="43348.18">27199 588 620 0,'0'0'44'0,"0"0"-1"16,0 0 14-16,0 0-9 16,0 0-25-16,0 0-23 15,43-56-8-15,-35 76-8 16,1 9 5-16,0 8 11 0,0 4 0 15,-3-2 1 1,-3-2-2-16,-3-7 3 0,0-11-6 16,0-6 7-16,0-9-6 15,0-4-6-15,0 0 7 16,0 0 2-16,3-10 0 16,3-8-1-16,4-7-10 15,4-2 9-15,8-3-2 16,3-2 0-16,8-5 3 15,3-2 1-15,6-2 0 16,2 0-1-16,1 4 2 16,0 6-1-16,-5 6 0 0,-7 8 0 15,-6 5 0 1,-9 7 5-16,-3 3-3 0,-8 2-2 16,-2 0-8-16,-2 9-5 15,-2 9 1 1,2 6 7-16,4 4 2 0,1 2 6 15,1-2-3-15,1-5 5 16,-2-9-4-16,-4-7 0 16,-1-4 0-16,-1-3 5 15,-1-2 18-15,1-15-7 16,-1-4-17-16,1-3 0 16,0 2 0-16,-2 2 1 15,0 4-1-15,0 8 0 16,0 2 5-16,0 6 11 15,0 0-16-15,0 1-9 0,0 21-11 16,-4 10 16 0,4 12 4-16,2 10 0 0,20 8 1 15,11 10-1-15,6 6-3 16,10 9 3-16,6 6 4 16,2 0 0-16,-3 2-3 15,-7-1-1-15,-14-8 2 16,-15-10-2-16,-18-15-10 15,-6-23-78-15,-28-22 2 16,-17-16 20-16,-10-14 59 16,-3-27 7-16,2-13 25 15,10-6 3-15,16 1 4 16,14 7 21-16,19 10-26 16,3 7 3-16,17 3-21 0,14 5-6 15,11 1-3-15,6 3 3 16,5 1-8-16,4 1-3 15,2-6-98 1,-2-6-136-16</inkml:trace>
  <inkml:trace contextRef="#ctx0" brushRef="#br0" timeOffset="43648.13">28545 295 570 0,'0'0'51'0,"0"0"10"0,0 0-1 0,0 0-58 0,0 0-2 0,0 0-12 0,-2 125 10 0,-8-50 2 0,0 3 11 0,2 1-2 0,5-4 6 0,3-8 7 0,6-8-15 0,22-9-3 0,14-9 4 0,13-10-4 0,11-8 7 0,8-9 1 16,4-9-12-16,-3-5-42 15,-10-4-103-15,-11-21-67 16</inkml:trace>
  <inkml:trace contextRef="#ctx0" brushRef="#br0" timeOffset="43896.91">29306 357 526 0,'0'0'96'0,"0"0"-59"16,0 0 7-16,0 0-2 15,0 0-31-15,0 0-11 16,3-15-11-16,-3 44 8 15,0 5 3-15,0-1 0 16,0 0 0-16,0-9-20 16,-5-7-31-16,1-6-7 15,4-5-15-15,0-6-41 0,4 0-49 16</inkml:trace>
  <inkml:trace contextRef="#ctx0" brushRef="#br0" timeOffset="44035.51">29448 384 242 0,'0'0'95'16,"0"0"-45"-16,0 0-3 16,0 0-47-16,0 0-4 15,0 0 2-15,23 57 1 16,-21-25 1-16,-1 1-1 16,2-5-27-16</inkml:trace>
  <inkml:trace contextRef="#ctx0" brushRef="#br0" timeOffset="44966.18">29989 503 580 0,'0'0'9'0,"0"0"9"16,0 0 59-16,0 0-38 15,0 0-36-15,-85-50-3 16,58 50 0-16,4 15 3 16,6 4-3-16,4 2 1 0,5 3-2 15,5-2-2 1,3-2 2-16,0-3-1 0,0-7-5 16,5-5-27-16,6-5-25 15,3 0-1-15,2 0-90 16,5-12-49-16,5-6 170 15,0-2 29-15,3 0 73 16,-3 0-5-16,-4 5 13 16,-5 2-13-16,-6 6-18 0,1 1-20 15,-5 5-16 1,2 1-13-16,0 0-1 16,3 16-12-16,0 9 7 15,1 4 5-15,-1 3 6 0,-1-6-3 16,-2-5-2-16,-3-8 1 15,-2-3 2-15,-2-6 1 16,-1-4-3-16,2 0 4 16,3 0 14-16,1-11-13 15,3-9-7-15,-3-3-5 16,2-2-7 0,0-3 3-16,0 0 7 0,3-2 2 15,0 0 1-15,1 1-1 16,2-2 3-16,-3 4 1 15,1 4 13 1,-5 8 12-16,-2 5 30 0,-3 6-35 0,-2 1-9 16,1 3-7-16,-2 0-8 15,2 2-9-15,1 13 7 16,1 7 2 0,-3 8-4-16,-1 5 4 0,2 6 0 15,1 0 5 1,0-1 0-16,1-8-3 0,-2-8 2 15,-1-9-2-15,-1-5-2 16,0-7 1 0,0-1 2-16,0-2 4 0,0 0 2 15,2 0 7-15,1 0-9 16,4-5-1-16,7-3-4 16,1-1-2-16,5 1-1 0,3 3 1 15,0 0 0 1,-1 5 0-1,3 0-1-15,-4 2 0 0,-2 10-2 0,-4 2 3 16,-6 3-5-16,-6 1-4 16,-3-1 1-1,0-5 5-15,-4-4 1 0,-13-5 0 16,-8-3 2 0,-5 0 16-16,-3 0-9 0,0-5-7 15,6-1-20-15,10 2-25 16,12 1-56-16,5-1-43 15,11 0-122-15</inkml:trace>
  <inkml:trace contextRef="#ctx0" brushRef="#br0" timeOffset="45215.41">30810 483 378 0,'0'0'91'0,"0"0"-20"0,0 0-19 0,0 0-43 0,-81-8-6 15,57 27 6-15,9 3-5 0,10 1-1 0,1 0 4 0,4-2-6 0,0-3 6 0,7-3-5 0,10-2 7 0,2-3-2 0,3-1 10 0,4-2-17 0,4-6-20 0,-3-1-95 0,0 0-201 0</inkml:trace>
  <inkml:trace contextRef="#ctx0" brushRef="#br0" timeOffset="45388.82">31066 488 401 0,'0'0'59'0,"0"0"-36"15,0 0-14 1,0 0-9-16,0 0-18 16,0 0-138-16,2-15 90 0,-2 19-48 15</inkml:trace>
  <inkml:trace contextRef="#ctx0" brushRef="#br0" timeOffset="46138.25">31110 320 309 0,'0'0'108'0,"0"0"-89"0,0 0 60 0,0 0-29 0,0 0-49 0,0 0-1 16,0 25 0-16,0-11 2 0,-3 2-2 0,-3 4 0 0,1 1 1 0,5 1-1 0,0 1 0 0,3-6-33 0,17-5-88 15,2-8-162 1</inkml:trace>
  <inkml:trace contextRef="#ctx0" brushRef="#br0" timeOffset="46287.27">31208 395 264 0,'0'0'114'0,"0"0"-102"0,0 0-12 16,0 0-9-16,0 0 7 0,0 0-2 16,0 25-97-16</inkml:trace>
  <inkml:trace contextRef="#ctx0" brushRef="#br0" timeOffset="46554">31475 299 371 0,'0'0'75'15,"0"0"-42"-15,0 0 16 0,97 83-14 16,-75-44 5-16,-6 8-16 16,-11 11 4-1,-5 7 5-15,-19 10 5 0,-33 8-19 16,-26 3-8-16,-29 2-11 16,-17-5-1-16,3-11-145 15,7-15-402-15</inkml:trace>
  <inkml:trace contextRef="#ctx0" brushRef="#br0" timeOffset="47761.93">22464 638 634 0,'0'0'0'0,"0"0"-6"0,-97-8 3 0,76 10 3 0,6 11 0 0,7 4-2 16,4 1-4-16,4 4 5 0,0 1 0 0,9 3 1 0,15 0 0 0,6 1-2 0,4 2 0 0,0 0 1 0,-1-1 1 0,-3 1 1 15,-8-4 1-15,-10-3-2 0,-6-6 1 0,-6-6-1 0,0-3 4 0,-12-4 3 0,-22 0 63 0,-15-3-49 0,-11 0-21 0,-1-3-47 0,10-17-74 0</inkml:trace>
  <inkml:trace contextRef="#ctx0" brushRef="#br0" timeOffset="48023.33">22723 663 614 0,'0'0'81'15,"0"0"-66"-15,0 0-3 16,0 0-12-16,0 0-14 16,0 0 13-16,51 61 1 15,-31-32 0-15,-1 1 3 0,-3 0-3 16,-2-2 0-1,-8 0 0-15,-5 2 0 16,-1 1 0-16,0 1 0 16,-15-1-3-16,-3-5-69 0,-1-7-93 15</inkml:trace>
  <inkml:trace contextRef="#ctx0" brushRef="#br0" timeOffset="48786.75">23277 917 721 0,'0'0'25'0,"0"0"-19"0,0 0 14 0,94-69-4 16,-61 55-15-16,4 5-1 0,3 4-1 0,3 2-9 0,-2 0-66 0,-8-1-138 16</inkml:trace>
  <inkml:trace contextRef="#ctx0" brushRef="#br0" timeOffset="48929.06">23325 615 629 0,'0'0'49'0,"0"0"-20"0,0 0 5 0,11-78-30 0,18 73-4 0,10 5-11 0,6 0-39 0,-2 0-152 0</inkml:trace>
  <inkml:trace contextRef="#ctx0" brushRef="#br0" timeOffset="50769.54">22907 1755 793 0,'0'0'25'0,"0"0"-13"0,0 0 36 0,0 0 13 0,0 0-54 0,0 0-7 0,0 0-8 0,-15-16-2 0,-5 29 10 0,-3 4 0 0,0-1 2 0,8 1-2 0,8-2-3 0,4 3 2 15,3 4-7 1,0-1 5-16,19 0-1 0,7 1 4 16,5 0 0-1,3-1 1-15,-2 2 6 0,-1-4-7 16,-4 2 0-16,-9-1-1 16,-3-1 0-16,-9-4 0 15,-6-2-2-15,0-2 2 16,-3-3 1-16,-18 0 3 15,-7-4 0-15,-8-3 4 16,-2-1-7-16,4 0-1 16,4 0-20-16,8 0-56 15,7-8-56-15,6-5-88 16</inkml:trace>
  <inkml:trace contextRef="#ctx0" brushRef="#br0" timeOffset="52040.75">23261 1789 733 0,'0'0'44'0,"0"0"-29"0,0 0 30 0,7-83-20 0,3 70-19 0,8 3-6 16,6 0-4-16,3 4 3 0,1 2-2 0,-1 4 3 0,-5 0 0 0,-6 0-1 0,-3 3-2 0,-6 11-10 0,-4 9 8 0,-3 5 0 0,0 7 5 15,0 5 0-15,-10-1 0 16,-3-2 6 0,0-3-6-16,3-6 0 0,4-5 0 15,3-5 0-15,2-4 0 16,1-6 0-16,0-2-1 15,0-3 0-15,0-2 1 16,0 1 1-16,12-1-1 0,12-1 2 16,10 0 6-1,6 0-3-15,3 0-3 0,-4 0-1 16,0 0-1-16,-6-4-39 16,-5-9-163-16</inkml:trace>
  <inkml:trace contextRef="#ctx0" brushRef="#br0" timeOffset="52254.6">24142 1913 837 0,'0'0'27'0,"0"0"-25"15,0 0-2 1,0 0 0-16,78-78-5 0,-43 69-71 16,4 0-102-16,-6 0-212 15</inkml:trace>
  <inkml:trace contextRef="#ctx0" brushRef="#br0" timeOffset="52434.62">24239 1608 778 0,'0'0'22'16,"0"0"-6"-1,0 0 50-15,11-77-32 0,13 67-34 16,8 4-5 0,6 6-7-16,-1 0-103 0,-6 0-107 15</inkml:trace>
  <inkml:trace contextRef="#ctx0" brushRef="#br0" timeOffset="53668.41">26022 1696 609 0,'0'0'2'0,"0"0"-2"0,-115-47 12 0,73 40 25 0,8 6-15 0,9 1-1 0,8 0-12 0,11 1-9 0,3 15-5 0,3 3 2 0,0 6 0 0,0 1-1 16,14 5 4-16,8 2-1 16,10 1 1-16,6 0 0 15,2-2 0-15,1-1 0 16,-4-4 3-16,-5-3-3 15,-9-6 0-15,-6-4 2 16,-11-7-2-16,-6-3 3 16,0-2 0-16,-8-1 4 0,-22-1 27 15,-8 0-10-15,-3 0-16 16,9-4-8 0,8-7-5-16,15-3-54 0,9-3-68 15</inkml:trace>
  <inkml:trace contextRef="#ctx0" brushRef="#br0" timeOffset="53952.81">26449 1677 104 0,'0'0'625'0,"0"0"-607"15,0 0 21 1,0 0 19-16,0 0-58 15,0 0-1-15,3-21-13 0,4 34 7 16,1 5 6-16,5 7 1 16,-1 2 0-16,1 5 0 15,1 2 0-15,-2-1 0 16,3 1 1-16,-2-1-1 16,0-4 3-16,-2 0-2 15,-3-5-1-15,-1-2-5 16,-4-5-79-16,-3-6-68 15,0-9-227-15</inkml:trace>
  <inkml:trace contextRef="#ctx0" brushRef="#br0" timeOffset="54333.61">26968 1912 785 0,'0'0'80'0,"0"0"-70"0,0 0 36 0,0 0-46 0,0 0-1 0,0 0-141 0,-3-20-156 0</inkml:trace>
  <inkml:trace contextRef="#ctx0" brushRef="#br0" timeOffset="54673.45">27414 1831 886 0,'0'0'31'15,"0"0"-9"-15,0 0 52 16,0 0-22-16,0 0-52 16,0 0-1-1,2-12-13-15,-2 12 2 0,3 8-8 16,0 9 18-16,2 7 2 0,-2 4 0 15,0 4 0-15,-1 3 0 16,-1 0 0-16,2 0-27 16,0-1-31-16,-1-6-52 15,1-10-86 1,-3-12-424-16</inkml:trace>
  <inkml:trace contextRef="#ctx0" brushRef="#br0" timeOffset="55245.51">27511 1586 716 0,'0'0'67'0,"0"0"-49"15,0 0 41-15,0 0-33 0,0 0-26 0,0 0-9 0,0-30-42 0,0 40-36 0,0 5-16 0,0 0-79 0</inkml:trace>
  <inkml:trace contextRef="#ctx0" brushRef="#br0" timeOffset="55907.01">27766 1789 727 0,'0'0'95'0,"0"0"-82"15,0 0 51-15,0 0-13 0,0 0-51 16,0 0-8 0,14-1-3-16,-8 23 6 0,4 6 5 15,-3 8-1 1,2 2 1-16,1-2 2 0,-3 1-1 16,-3-5-1-16,-1-5 0 15,0-7 0-15,-3-7 0 16,0-6-8-16,0-4-12 15,0-3-15 1,0 0 30-16,3 0 5 0,0-11 15 16,2-6-13-16,2-5-2 15,2 0 1-15,3-2-1 16,6-1-5-16,3-1 5 16,6 3 0-16,-2 7 0 15,-3 6-2-15,-1 7-4 0,-6 3 3 16,0 0-3-1,-3 3 5-15,-1 12-10 16,0 6 3-16,-2 8-1 16,0 2 3-16,3 2 6 0,3 0 0 15,3-5 5-15,-1-6-5 16,0-7 0 0,-2-8-1-16,5-7-8 15,3 0-3-15,4-9 2 0,-1-13-4 16,-1-8 1-16,-4-4 7 0,-6-4 6 15,3-6-1 1,0-5 2-16,-2-8-1 16,3-4 0-16,0-6 0 0,-3 2 0 15,-4 6 0-15,-4 7 0 16,-3 11 12-16,-3 13-1 16,-1 12 10-16,-1 11 0 15,2 5-21-15,2 1 0 16,4 21-22-1,3 14 15-15,3 9-1 0,-2 10 7 16,-2 7 2-16,-5 4 3 0,-5 4-3 16,0-3 0-1,0-3-2-15,-6-12-94 0,-12-14-214 16</inkml:trace>
  <inkml:trace contextRef="#ctx0" brushRef="#br0" timeOffset="56888.16">28419 1985 590 0,'0'0'21'0,"0"0"-21"15,83-37 0-15,-42 26 5 0,4 0-4 0,4-3 2 0,-2-4-2 0,-4-5 1 0,-7-4-2 0,-10-1 0 0,-7-5 0 0,-9-1 8 0,-9 2-8 0,-1 4 19 0,0 4 19 0,-4 7 4 0,-5 7-14 0,5 6 16 0,-1 4-26 0,-1 0-18 0,-6 12-3 0,-3 14-2 16,-4 7 5-16,5 1-1 15,7 3 0-15,5 0 0 0,2-3 0 16,3-6 2 0,14-4-4-16,4-7 2 0,2-5-10 15,-1-6-43 1,0-6-38-16,-1 0 11 16,-3-7-17-1,-3-14-25-15,-2-3 100 0,-1-1 23 0,0-4 36 16,3 3 75-1,1 2-52-15,3 2 1 0,1 8-20 16,1 5-6-16,0 4-5 16,0 5-17-1,1 0-9-15,-1 7-3 0,-3 11-3 16,1 7 0-16,-7 5 2 16,-2 2 1-16,-5-1 1 15,-3-1 1-15,-2-7-1 16,0-6 1-16,0-8 2 0,0-6-4 15,0-3 9 1,0 0 13-16,0-6 8 16,0-13-17-16,6-1-11 0,4-6-2 15,2-2 0-15,5-2 0 16,-1-1 0-16,3 0 0 16,-2 2-8-1,0 3-15-15,-5 6 6 16,1 5 15-16,-3 6-2 0,-6 5 1 15,1 3 1-15,-2 1 0 16,0 0-7-16,1 1 1 16,3 16 3-16,1 6 1 15,-2 4 4-15,0 6 2 16,0 1 4-16,1 1 1 16,-2 1 0-16,-2-6 9 15,-3-4-13-15,1-8-2 0,-1-6 2 16,0-6-3-16,2-4 1 15,-2-2 2-15,0 0 7 16,1 0 4 0,4 0 8-16,4-11 32 0,1-8-45 15,7-1-7-15,-1-4-1 0,6 0 0 16,0-1-1 0,0 6 0-16,0 4-1 15,-2 5-5-15,2 7-2 16,0 3 4-16,2 3-9 0,-4 14-12 15,-6 3-6-15,-3 6-9 16,-7 2-27-16,0 0-2 16,3-1-36-1,2-4-150-15</inkml:trace>
  <inkml:trace contextRef="#ctx0" brushRef="#br0" timeOffset="57184.9">30111 1730 518 0,'0'0'54'0,"0"0"-5"0,0 0 45 0,0 0-49 0,0 0-45 0,0 0-18 0,-22 12 5 0,7 24 11 0,0 5 2 0,5 4 4 0,3 1 4 0,4-2-6 0,3-3-1 0,0-3 1 16,0-5 2-16,13-5 3 16,3-4-4-16,11-4-3 0,12-7-62 15,10-8-68 1,6-5-335-16</inkml:trace>
  <inkml:trace contextRef="#ctx0" brushRef="#br0" timeOffset="57451.45">30546 1652 539 0,'0'0'50'16,"0"0"-14"-16,0 0-23 15,0 0-12-15,123 20-1 16,-65 14 19-16,-6 5-3 0,-11 1-3 16,-14 1 3-16,-15 3-7 15,-12 3-5-15,-2 3 9 16,-23 3 8-16,-14 1-8 16,-8 3-3-16,-4-1-8 15,-6-4-2 1,3-3-34-16,6-9-90 0,2-13-172 15</inkml:trace>
  <inkml:trace contextRef="#ctx0" brushRef="#br0" timeOffset="59136.04">22983 2657 682 0,'0'0'32'0,"0"0"-17"0,0 0 23 0,0 0 35 0,0 0-39 0,0 0-26 0,-14-33-8 0,10 42-14 0,-5 9 3 0,-1 6 10 0,2 4-1 0,5 1 2 0,3 2-1 16,0 1-5-16,20 2 5 0,7 0-1 15,7-2 2-15,0 1 6 16,0-2-6 0,-7-3 1-16,-4-4-1 0,-9-4-1 15,-9-7 1-15,-5-4-3 0,-3-2-4 16,-24-3 7-1,-7-1 5-15,-9-1-5 16,-1-2-11-16,8 0-15 16,8 0-11-16,9-5-37 15,8-3-26-15,8-3-296 16</inkml:trace>
  <inkml:trace contextRef="#ctx0" brushRef="#br0" timeOffset="59569.4">23457 2705 670 0,'0'0'0'0,"0"0"-6"16,103-25 5-16,-58 25 1 0,-3 0-1 15,-8 0 1-15,-9 11-7 16,-11 4-4-16,-8 2-1 16,-6 3 10-16,0 3 2 15,-1 0 7-15,-15 1 7 16,-1-2-7-16,-1-1 9 16,1-3-13-16,7 0 1 15,4-1-3-15,4-1-1 0,2-2-2 16,0 0 2-16,8-3 1 15,4-1-1 1,3 0 0-16,-3-1 1 16,1 1 1-16,-6 0-4 0,-1 1 2 15,-4 0-1 1,-2 0 1-16,-8 3 0 0,-18-1 5 16,-12-2 12-1,-5-1-17-15,4-4-10 0,13-6-87 16,15 0-321-16</inkml:trace>
  <inkml:trace contextRef="#ctx0" brushRef="#br0" timeOffset="59918.43">24503 3104 848 0,'0'0'58'0,"0"0"-58"0,0 0-3 0,93-37 3 0,-42 36-6 0,10 1-7 16,4 0-107-16,-6-4-125 0</inkml:trace>
  <inkml:trace contextRef="#ctx0" brushRef="#br0" timeOffset="60057.27">24728 2859 750 0,'0'0'11'0,"0"0"-8"0,0 0-6 0,0 0-3 0,130-33-10 0,-54 33-66 0,-2 0-161 15</inkml:trace>
  <inkml:trace contextRef="#ctx0" brushRef="#br0" timeOffset="60211.41">25622 2716 690 0,'0'0'101'0,"0"0"-72"16,0 0 49-16,0 0-60 15,0 0-18-15,0 0-19 16,3 44 15-16,3-5 4 16,4 2 4-16,3 0-4 15,0 2 1-15,5-4-1 0,3-4 0 16,0-2-5-1,6-12-104-15,1-13-92 0</inkml:trace>
  <inkml:trace contextRef="#ctx0" brushRef="#br0" timeOffset="60458.77">26140 2740 628 0,'0'0'60'0,"0"0"-11"16,0 0 49-16,0 0-50 0,0 0-48 15,0 0-18-15,6-11-9 16,-2 34 23-16,2 5 1 0,-1 4 6 16,-1 4 0-16,1-2-3 15,-2 0 0 1,1-2-65-16,4-9-78 0,3-7-96 15</inkml:trace>
  <inkml:trace contextRef="#ctx0" brushRef="#br0" timeOffset="61085.18">26958 2915 569 0,'0'0'94'16,"0"0"-51"-16,0 0 53 15,-22-79-37-15,8 68-11 0,-1 5-29 16,-2 6-19-16,1 0-3 16,-5 0 0-16,-3 14 2 15,-1 6-1-15,2 4 2 16,1 3 0-16,6 1 0 15,5 0-2-15,5 0 0 16,6-2-4-16,0-5-11 16,9-7-25-16,20-7 2 15,6-7 3-15,10 0 3 16,-2-10-9-16,-2-11 7 16,-10-1 29-16,-9-4 4 15,-7 2 3-15,-4-1 15 0,-5-1 20 16,-2 5 13-16,-1 6-19 15,-1 5 5-15,-2 7 11 16,0 3-28-16,0 0-17 16,0 6-17-16,0 15 0 15,0 10 16-15,0 3 0 16,0-1 1-16,0 2 0 16,8-9 0-16,5-3 2 15,3-6-2-15,6-6-64 16,7-10-65-16,2-1-116 0</inkml:trace>
  <inkml:trace contextRef="#ctx0" brushRef="#br0" timeOffset="61499.2">27377 2860 237 0,'0'0'231'0,"33"-75"-151"0,-21 49 8 0,-2 6 16 0,-7 11-25 0,-2 5-20 0,-1 4-44 0,0 0-15 0,0 3-22 0,0 18 2 0,2 10 13 0,-2 7 7 0,0 5 0 0,0-1 1 0,0-2-1 0,0-7 5 0,0-7-5 0,0-11 0 0,0-8 2 0,0-5 0 15,0-2-2-15,0 0 5 0,4 0-3 16,5-4-2-1,9-9-8-15,9-2-16 0,7 3 19 16,5 3-2-16,4 6 6 16,-4 3-2-16,-3 0-1 15,-8 9-1-15,-8 5 2 16,-11 3-12-16,-6 2 5 16,-3 0 9-16,0 2-5 15,-20-2 6-15,-8-4 6 16,-5-6 5-16,-3-5 8 15,2-4-14-15,9 0-1 16,10 0-4-16,12 0-59 16,3-1-46-16,9-14-162 15</inkml:trace>
  <inkml:trace contextRef="#ctx0" brushRef="#br0" timeOffset="61737.43">28091 2855 590 0,'0'0'32'0,"0"0"27"15,0 0-16-15,0 0-40 0,0 0 1 16,-94 66-1 0,84-34 7-16,5 0 4 0,5 3 3 15,0-3-8 1,0-3-7-16,9-4-1 0,5-6 5 15,5-5-6-15,8-3 5 16,9-2-5-16,6-9-103 16,1 0-223-1</inkml:trace>
  <inkml:trace contextRef="#ctx0" brushRef="#br0" timeOffset="61976.36">28557 2767 282 0,'0'0'325'15,"0"0"-304"-15,0 0-10 16,0 0-9-16,0 0-2 16,0 0 2-16,18 36 1 0,-15-14-3 15,-2-1 2 1,-1-1 6-16,0-5-8 15,0-5-14-15,0-9-158 0</inkml:trace>
  <inkml:trace contextRef="#ctx0" brushRef="#br0" timeOffset="62182.53">28846 2752 248 0,'0'0'47'0,"0"0"-47"16,0 0-67-16</inkml:trace>
  <inkml:trace contextRef="#ctx0" brushRef="#br0" timeOffset="62398.53">29313 2616 239 0,'0'0'420'0,"0"0"-399"0,115 35 40 15,-61 9-14 1,0 17 0-16,-7 12 2 0,-14 13-36 15,-25 12 0-15,-12 12-4 16,-49 15 4-16,-34 16-5 16,-25 0-1-16,-31-5-7 15,-18-22-66-15,-10-32-248 16</inkml:trace>
  <inkml:trace contextRef="#ctx0" brushRef="#br0" timeOffset="64399.02">22673 2214 631 0,'0'0'24'0,"0"0"-6"0,0 0 66 0,0 0-20 0,0 0-15 0,0 0-21 0,0 0 1 0,-26-65-17 0,25 65-12 0,-8 0-2 0,-12 3-7 16,-13 11 9-16,-14 5 0 15,-7 5 3-15,-5 4-1 16,0 4 5-16,4 7-6 0,5 10-1 16,9 10-1-1,9-2 0-15,13 4-1 0,7-4 0 16,9-3 2-16,4 3 0 15,0 0-3-15,0-6 3 16,12-2 0-16,7-6 0 16,10-9 0-16,6-4 0 15,16-11 0-15,10-3 0 16,12-4 0-16,8-7 1 16,-3-3 5-16,-10-2-4 15,-12 0-2-15,-18 0 5 0,-14 0-3 16,-12-3 0-1,-8-1 0-15,-4-2 7 16,0 0 1-16,0-1-6 0,0 1-4 16,-3 1-8-16,-4 0-44 15,0 1-50-15,-1 0-76 16,2-2-131-16</inkml:trace>
  <inkml:trace contextRef="#ctx0" brushRef="#br0" timeOffset="64710.59">22562 2737 615 0,'0'0'8'0,"0"0"53"0,0 0-50 0,0 0-11 0,0 0 0 0,106 6 1 0,-60 17-1 0,-8 3-2 0,-10 4 0 0,-7 4-2 0,-8 2 3 0,-5 3 1 0,-5 1 3 16,-3 3-1-16,0-1-2 16,-9 1 2-16,-13-1 1 15,-7-1 6-15,-7-3-9 16,-1-4 0-16,-6-7-63 15,-5-10-44-15,-3-12-199 0</inkml:trace>
  <inkml:trace contextRef="#ctx0" brushRef="#br0" timeOffset="65476.18">22437 1970 506 0,'0'0'6'16,"0"0"-6"-16,0 0 0 0,0 0-1 0,0 0-15 0,0 0 10 0,-24 7-7 0,24-6-2 0,0 1 12 0,0-2 0 0,0 0 3 0,1 0 0 15,1 0 30-15,1 0-1 0,8 1-25 16,9 3-3-16,10 3 7 16,9 3-6-16,6 0 10 15,-2 3-4-15,-4-1 1 16,-9-2-5-16,-8 0-3 15,-11-3 3-15,-6-2-4 16,-5-3 2 0,0 0 1-16,0 2 25 15,0 7-12-15,0 4 4 16,-8 11 34-16,1 7-29 0,4 2 2 16,2 9-14-16,1 3-12 15,0 9 5-15,0 6-3 16,-6 1 4-16,-21 2 1 15,-16-4-8 1,-11-12-118-16,-10-12-519 0</inkml:trace>
  <inkml:trace contextRef="#ctx0" brushRef="#br0" timeOffset="67836.69">22110 1164 337 0,'0'0'8'0,"0"0"-6"0,0 0 14 0,0 0 27 0,0 0-17 16,0 0 15-16,0 0-11 0,78-69 19 0,-78 63-13 0,0 1 11 0,0 0-36 0,0 2-7 0,-5 2 3 0,-5 1-4 0,-8 0-3 0,-2 1-4 0,-6 9 4 0,-3 3-5 0,-1 0 7 15,-1-1-2-15,1 1 0 16,0 1 0-16,1 0 0 16,0 1 6-16,3-1-6 15,-1 4-2 1,4 3-2-16,1 5 4 15,1 0 0-15,4 2 0 0,3 1 3 16,0-2-8-16,1-2 7 16,1 2-4-16,0 0 4 15,0 1 0-15,0 1-2 16,-1 3-2-16,2-2 0 0,4 0 4 16,-1 1-4-1,4-3 2-15,2 2 0 0,2-2 0 16,0 0-2-16,0 1 2 15,0-2 0-15,3-1 0 16,5 0 0-16,-1-5 0 16,4-3 0-1,0-1 0-15,5-2 0 0,3 0-1 16,6 0 1-16,8 1 0 16,4-2-2-16,5 0 2 0,4-2 0 15,-2-2 3-15,-4-2-3 16,-6-3 2-16,-8-3 0 15,-6-2 1-15,-6 0-2 16,-5 0 2 0,-5 0 0-16,-1 0 3 0,0 0-1 15,0 0 5-15,-1 0-4 16,-2 0-4-16,0 0 1 16,0 0 1-16,0 0 0 15,1 0-4-15,2 0 0 16,3-3-8-16,-1-3-60 15,-2 0-33-15,-3-2-124 16</inkml:trace>
  <inkml:trace contextRef="#ctx0" brushRef="#br0" timeOffset="68434.06">22050 1850 363 0,'0'0'8'0,"0"0"3"0,0 0 54 0,0 0-17 0,0 0-48 0,0 0-4 0,-7-12-17 0,7 12 9 0,0 0 9 0,0 0 3 0,0 0 0 0,4 3 0 0,4 0 0 0,1 3 0 16,6-1 4-16,4 4 11 0,4 2 4 0,5 2-9 0,5 1 5 0,-3 1-5 0,-4 2-10 15,-5-1 1-15,-6 0 5 16,-3-4-5-16,-6 1-1 16,-1-3-1-16,-1 1 1 15,-1-1 6-15,-1 0-5 16,-2-2 5-16,1 1-1 0,-1-2-3 15,0-3 3-15,2-1-4 16,-2-3-1-16,0 0 6 16,0 0 0-16,1 0 7 15,-1 0 42-15,0 0 12 16,0 0-23-16,0 0-9 16,0 0-12-16,0 0-6 15,0 0-13-15,0 0-1 16,0 0-6-16,0 0 3 15,0 4-10-15,-3 7 8 16,-15 5 0-16,-6 5 2 16,1 2 2-16,-3-1-2 15,8 2 0-15,-3 0-1 16,2 2-1-16,2-3 2 16,0 3 0-16,3-5-67 0,5-4-29 15,0-7-9 1,5-10-156-16</inkml:trace>
  <inkml:trace contextRef="#ctx0" brushRef="#br0" timeOffset="69428.58">21885 986 450 0,'0'0'29'0,"0"0"16"0,0 0-15 0,0 0-11 0,0 0-7 0,0 0-1 0,-42-56-4 0,42 54 4 0,0 0-4 0,2-1-7 0,6 0-3 0,4 0 3 0,5-1 3 16,8 0-2-16,18-2-1 16,11 2 0-16,16-1 0 15,7 4-1-15,1 1 1 16,-9 0 0-16,-12 0 0 15,-18 0 0-15,-17 1 0 16,-13 2-3-16,-4-1 3 16,-5-1 4-16,0-1 8 15,0 0 13-15,0 0-11 16,0 0-1-16,0 1 0 16,0 1-6-16,0 1-7 15,0 0 1-15,0-1-2 16,-3 0 3-1,0-1 1-15,1 1 7 0,2-2 8 0,0 0 5 16,-2 1 4-16,2 2-11 16,-4 3-15-16,-5 3 2 15,-4 7-3 1,-2 3 1-16,-3 6-1 16,3 1 0-16,0 2 0 0,4 2 1 15,1 4-1 1,1 1 0-16,0 8 0 0,-3 7 0 15,0 7 0-15,0 1 3 16,-1-5-1-16,2-7-2 16,-2-11 1-16,3-7 1 15,-2-8-1-15,1-6 4 16,1-3-5-16,-1-3-3 16,-3 1-23-16,-8 0-33 0,-4-4-47 15,-7-5-96-15</inkml:trace>
  <inkml:trace contextRef="#ctx0" brushRef="#br0" timeOffset="70481.45">21252 1834 706 0,'0'0'10'0,"0"0"-10"0,0 0-2 0,0 0 0 0,90-72-1 0,-41 61 2 15,0 1 1-15,0 2-1 0,-5-1 1 0,-8 4 0 0,-9 0 0 0,-11 4-56 0,-10 1-15 0,-6 0-103 16,0 0-54-16</inkml:trace>
  <inkml:trace contextRef="#ctx0" brushRef="#br0" timeOffset="70707.6">21428 2036 445 0,'0'0'2'0,"0"0"4"0,0 0 59 16,0 0 28-16,0 0-12 15,0 0-1-15,0 0-13 16,0 0-23-16,0 0-19 16,0 0-11-16,2-4-14 15,10-2-6-15,10-1 1 16,8 1 1-16,1 2-1 0,4 1-99 16,-7-2-43-1,-4-4-167-15</inkml:trace>
  <inkml:trace contextRef="#ctx0" brushRef="#br0" timeOffset="71496.92">21143 2015 454 0,'0'0'24'0,"0"0"14"0,0 0 40 0,0 0-38 0,0 0-29 0,0 0 9 0,-8-10 8 0,8 10-6 0,0 0-3 0,0 0-3 0,0 0-12 0,0 0-1 0,0-2-3 0,0 0-2 0,8-3-3 16,9-2 5-16,8-2 0 15,3 0 0-15,-4 1 3 0,-6 2-4 16,-3 3 1-16,-9 2-16 15,-3 1-40-15,-1 0-31 16,-1 0-63-16,-1 0 9 16,0 0-43-16</inkml:trace>
  <inkml:trace contextRef="#ctx0" brushRef="#br0" timeOffset="71763.17">21145 2188 210 0,'0'0'29'0,"0"0"-18"16,0 0 60-16,0 0 37 15,0 0-13-15,0 0-40 16,4 1-10-16,11-1 11 15,9-5-40-15,4 1-16 16,4 2 0-16,1 1 0 16,3 1-15-16,-2 0-94 15,-3-4-137-15</inkml:trace>
  <inkml:trace contextRef="#ctx0" brushRef="#br0" timeOffset="73138.67">19993 2030 606 0,'0'0'3'0,"0"0"-1"0,-97-13 0 16,82 13-1-16,5 15-1 0,5 9-3 0,5 7-2 0,0 5 3 0,6 5 2 0,14 2 3 0,3 5-3 0,0 8 6 0,2 12-5 0,-1 11-1 0,-2 11 8 0,-3 3-7 0,-3-1 10 0,-7-6-7 15,-6-13-3-15,-3-10 4 0,-3-14-1 16,-15-12 6 0,-8-11-4-16,-2-9-6 15,-6-8-6-15,-5-9-48 16,-1-3-148-16</inkml:trace>
  <inkml:trace contextRef="#ctx0" brushRef="#br0" timeOffset="73722.32">19811 2621 502 0,'0'0'46'15,"49"-74"-42"-15,-19 41-2 0,1 7-1 16,4 6-1 0,1 4-7-16,3 3 7 0,0 4-8 15,2-1-38 1,-5-3-11-16,-3-2-20 0,-8-3 49 15,-4-5 27-15,-8-1 1 16,-5-2 2-16,-3 2-2 16,-5 4 29-16,0 4 46 15,0 4-19-15,-5 2-23 16,-6 5 1-16,1 2 16 16,0 1-23-16,-1 2-4 15,2 0 6-15,-3 6-29 16,3 13-1-16,-1 3-2 15,1 5 0-15,4 6 1 16,5 0 0-16,0 2 2 16,10-2-1-16,10-5-1 15,2-8 1-15,2-10-13 16,-4-9-1-16,-2-1 5 16,-6-7 9-16,-2-11 1 15,-4-2 1-15,-3-4-1 0,-3 0 8 16,0 1-8-16,0 1 1 15,0 7 11 1,0 3 12-16,0 7 18 0,0 2-7 16,0 3-7-16,0 0-15 0,0 0-13 15,0 0-11 1,0 13-11-16,6 8 18 0,6 4 4 16,1 3 0-16,3 1 0 15,-2-4 1 1,0-6 1-16,0-7-2 15,0-9-17-15,5-3-81 0,4-12-27 16,-4-13-78-16</inkml:trace>
  <inkml:trace contextRef="#ctx0" brushRef="#br0" timeOffset="74324.75">20541 1956 632 0,'0'0'31'0,"0"0"-28"0,0 0 12 16,0 0-15-16,0 0-18 0,0 0 12 0,-21 61 5 0,36-31 1 0,3 0-1 0,2-1-3 0,3 0 4 0,-1-2-1 0,4 0 0 0,-3 2 1 0,1-1-1 0,0 3 2 0,-6-1 0 0,-3-3-1 0,-6-2 0 0,-6-7 1 0,-3-3-1 0,0-3 9 0,-5-3 2 0,-12-3 6 0,-5-4-8 16,0-2-6-16,5 0 5 15,4-9-7-15,9-6 1 0,4-3-2 16,4-1-42-1,23-2-3-15,6-1 31 0,3 1-9 16,-3-1 21-16,-5-1 0 16,-6 0 2-16,-5-1 5 15,-2 0 0 1,-8 0 2-16,-2 3 3 16,-5 1 8-16,0 3 12 0,-2 4-1 15,-10 5 2-15,-1 5-17 16,-4 3-5-16,-5 0-9 15,-2 11-2-15,-1 10 0 16,5 5-2-16,13 4 1 16,7 3-2-16,0 4-4 15,27 2 2-15,16 4 7 16,11 2 0-16,5 5 2 16,2 0-2-16,-3 1-2 15,-11-3-49-15,-16-10-104 16,-13-7-348-16</inkml:trace>
  <inkml:trace contextRef="#ctx0" brushRef="#br0" timeOffset="75169.47">21934 2891 460 0,'0'0'109'0,"0"0"-64"0,0 0 29 0,0 0-52 0,0 0-22 0,0 0-2 0,94-43-2 0,-40 31 3 0,4 2-17 0,0 3-33 0,-10 4-10 0,-10 2-50 0,-19 1-115 0</inkml:trace>
  <inkml:trace contextRef="#ctx0" brushRef="#br0" timeOffset="75371.57">22052 2978 334 0,'0'0'118'0,"0"0"-111"15,0 0 99-15,0 0-48 16,82-14-46-16,-52 9-10 15,-4 3-3-15,-9 2 1 16,-12 0-61-16,-5 0-220 16</inkml:trace>
  <inkml:trace contextRef="#ctx0" brushRef="#br0" timeOffset="75713.17">20872 3139 784 0,'0'0'3'16,"0"0"4"-16,0 0 19 16,0 0-26-16,0 0-23 15,0 0 23-15,-29 123-1 16,40-65 1-16,5 6 0 16,4 5 0-16,4 1 1 15,2 2 0-15,4-3-1 16,0-2-1-16,1-8-52 0,-2-8-75 15,-6-10-230 1</inkml:trace>
  <inkml:trace contextRef="#ctx0" brushRef="#br0" timeOffset="76046.17">21210 3410 702 0,'0'0'85'16,"0"0"-78"-16,0 0-6 15,0 0 32-15,0 0-27 16,0 0-6-16,9-33-12 16,-4 33 10-16,1 0-8 15,0 3-23-15,-2 5-27 16,-1 2-28-16,-3-2-16 16,0-2-116-16</inkml:trace>
  <inkml:trace contextRef="#ctx0" brushRef="#br0" timeOffset="76463.85">20768 3602 695 0,'0'0'0'0,"0"0"-7"0,0 0 7 0,84-72-2 0,-31 59 1 0,5 3-15 0,-4 1-79 0,-10 0-172 0</inkml:trace>
  <inkml:trace contextRef="#ctx0" brushRef="#br0" timeOffset="76865.56">21194 3475 747 0,'0'0'13'0,"0"0"-12"16,0 0-1-16,121-68 11 15,-79 63-10-15,-1 5-1 16,-3 0 0-16,-7 5-6 16,-6 15 3-16,-4 6 1 15,-4 6-4-15,-5 8 5 16,-5 5 1-16,-5-1 1 0,-2-5-1 15,-5-7-2-15,-13-9-8 16,-1-7-9 0,7-8 8-16,4-5 8 15,4-3 6-15,1 0 4 16,0-15-7-16,3-10 1 0,0-7-4 16,3-6 2-16,12-5 1 15,7-2-1-15,3 4 1 16,1 4 0-16,4 4 0 15,-2 9-43-15,-1 6-46 16,-5 5-83-16,-8 7-152 16</inkml:trace>
  <inkml:trace contextRef="#ctx0" brushRef="#br0" timeOffset="77477.45">21709 3362 287 0,'0'0'267'0,"0"0"-227"0,0 0-2 0,0 0 23 0,0 0-37 0,0 0-24 0,0 5-7 0,0 8 1 0,0 6 5 0,0 2 1 0,4 5 4 0,7 1-1 0,5-1 2 0,6 2-1 0,4 1-1 0,8-3 1 0,-1-3 1 0,1-6 2 0,-4-8-7 0,-5-6-24 0,-6-3-42 0,-6-6 26 16,-10-16 28-16,-3-4 12 0,0-2 10 0,-2-2 5 16,-6 4 24-16,2 5 17 0,2 7-24 15,3 7-4 1,1 6-8-16,0 1-11 0,0 0-9 16,0 0-17-16,1 1 6 15,13 12 10-15,4 4 1 16,3 1-1-16,4 3 3 15,-2-1-1-15,2-3-1 16,0-4 0-16,0-8 3 0,-3-2-3 16,1-3-5-1,1 0-23-15,0-7-2 0,-4-10 6 16,-3-4 20 0,-3-5 4-16,-4-2 3 0,-1-1-1 15,-3-1 15-15,-1 5-11 16,-2 7 14-1,-3 5 3-15,0 7-9 16,0 5 27-16,0 1-11 0,0 0-16 16,-14 0 0-1,-7 11-11-15,5 6-3 0,4 4 0 0,12-1-2 16,6 4-3 0,28 0 5-16,17 1 2 0,22-1-2 15,16 0 2 1,14 0-2-16,6-7-77 0,-7-12-160 15</inkml:trace>
  <inkml:trace contextRef="#ctx0" brushRef="#br0" timeOffset="78563.69">24242 1000 118 0,'0'0'86'0,"0"0"-45"15,0 0 103-15,0 0-20 0,0 0-61 0,0 0-24 0,0 0 8 0,-36-21 2 0,35 17-19 0,1 2 0 0,0 1-4 0,0-2-13 0,1-1-13 0,22-3 0 0,14-3 0 0,12-1 0 0,11 0-2 16,4 2 2-16,-1 1 1 0,-5 2 0 0,-6 2-1 0,-7 2-29 16,-11 2-70-16,-9-1-31 0,-14-2-141 15</inkml:trace>
  <inkml:trace contextRef="#ctx0" brushRef="#br0" timeOffset="78806.85">24023 1145 532 0,'0'0'43'0,"0"0"17"16,0 0 24-16,0 0-64 16,0 0-20-16,125-43 1 15,-68 32-1-15,4 4 0 0,0 1-41 16,-1 3-70-16,-8 0-83 16</inkml:trace>
  <inkml:trace contextRef="#ctx0" brushRef="#br0" timeOffset="78981.34">24124 1199 561 0,'0'0'40'0,"0"0"-38"0,0 0-2 16,120-35 24-16,-65 26-23 15,3 4-1-15,-3 0-1 16,-5-2-46-16,-12 0-286 16</inkml:trace>
  <inkml:trace contextRef="#ctx0" brushRef="#br0" timeOffset="112056.32">17402 5954 174 0,'0'0'40'0,"0"0"-13"0,-102 52 17 0,77-41 8 15,7-1-20-15,6-1-30 0,4 2-2 0,0-1-39 0,3-2-164 0</inkml:trace>
  <inkml:trace contextRef="#ctx0" brushRef="#br0" timeOffset="113276.43">25746 1028 443 0,'0'0'0'0,"-83"-50"-110"0</inkml:trace>
  <inkml:trace contextRef="#ctx0" brushRef="#br0" timeOffset="115007.89">25145 506 463 0,'0'0'40'16,"0"0"-21"-16,0 0-19 0,-59-78-151 0,33 53 151 0,2 0 155 0,2-1-98 0,2 4-54 0,-1 1 28 0,2 1-16 0,-1-3-10 0,-2 4-5 0,0 2 51 0,4 0-42 0,-2 6-4 0,7 1-5 0,0 2-1 0,2 4 0 0,-2 3 1 16,-2-1-3-1,-8 2-2-15,-2 0 1 0,-5 0 3 16,-4 0 1-1,-2 0 3-15,-6 0-1 0,-4 0-2 16,1 0 0-16,-2 0-4 16,2 0 4-16,0 0 0 15,0 0 0-15,4 0 0 16,8 0 0-16,7 0-1 16,4 3 0-16,1 3 1 15,-4 2 0-15,-4 2 0 0,-2 2 0 16,-3 0 0-16,-1 2 0 15,1 0 0-15,1 2 0 16,0 1-1-16,3 0 1 16,4 0 0-16,-1 1-1 0,6 2-1 15,-2 1 2 1,3 0 2-16,1 2-1 16,3 1-1-16,4 3-1 15,2 4-3-15,6 1 3 16,2 1 1-1,2-1-1-15,0-1 1 0,0 0-1 0,8-1 1 16,3-2 0 0,0 2 0-16,1-1-2 15,3 2 2-15,4-1 0 0,1-1-1 16,3 0 1-16,3-2 0 16,2-2 0-16,0-2 0 15,0-3 1-15,-2-3-1 16,3-1 0-16,-3-1-1 15,3 0 1-15,-1 0 0 16,0 1 1-16,1-2-1 16,-1-3 0-16,3-1 0 0,-1-3 3 15,1-3-2 1,2 2-1-16,2-2 0 16,5 2 0-16,5 1 3 15,1 2-6-15,3-2 6 0,-2 0-1 31,-1 0-2-31,0-3 1 16,2-3-2-16,2-1 2 0,4 0-1 16,7 0 1-16,5 0 0 0,-2 0-1 15,0-1 5-15,-8-3-4 16,-6-3 0-16,-8-2 0 16,-2-2 3-16,-3-2 14 15,-1-1 1-15,2 0-6 16,-2-1-7-16,-2-2 2 0,-3 2-6 15,-4 0-2 1,-2-2 7-16,-2 0-1 16,-3-2 3-16,-1-3 1 15,0 1 11-15,-3-3-11 0,5-1-2 16,0-2-1-16,-1-2-4 16,2 0-2-16,-6-1 2 15,-4-2 0-15,-4-1-2 16,-8 1 1-16,0-3 8 15,-3-1-7-15,-17 1 11 0,-5-1-4 32,-4 0-4-32,1 2 5 0,1 3-10 15,2 6 4-15,5 2-2 16,0 4-2-16,2 2 0 16,4 4-1-16,1 1 1 15,1 2 3-15,1 1-4 0,-3 0-2 16,-1 1 2-1,-5-2-3-15,-2 3 2 0,-4 0 1 16,-2 0 0-16,-3 0 0 16,1 0 1-16,0-1 0 15,0 3-2-15,3 0 2 16,2 0-2-16,6 1 2 16,4 0-1-16,-1-2 4 15,0 0-3-15,-3 1 2 16,-2-1-3-16,-3 2-1 0,-4-2 1 15,0 2 0 1,1 0-2-16,2-1 2 0,5 3 1 16,2 0-1-16,0 1 0 15,5-1 1-15,-2 1-1 16,-2-1 0-16,1 0 0 16,3 0 0-16,2 1 0 15,2 1 0 1,3-2 0-16,-1 2 0 0,-1 0 0 15,-3 0-3-15,-5 0-31 16,-3 6-47-16,-5 11-1 16,-1 0-20-16,-7-6-169 15</inkml:trace>
  <inkml:trace contextRef="#ctx0" brushRef="#br0" timeOffset="140172.19">13888 12894 613 0,'0'0'57'0,"0"0"-57"0,0 0 0 0,0 0-5 0,0 0 5 0,0 0-5 0,0 0-2 0,28-3 7 0,-4 18 0 0,6-3 0 0,7 0 5 0,7-6-3 0,8-6 4 16,6 0 1-16,8-3 6 0,1-12-4 0,-1 0-2 0,-8-1 3 0,-11 0-4 0,-14 0-5 0,-13 2 10 0,-7-2 19 0,-1 0 24 0,-2 3-37 0,-4-1-11 0,0 4 2 0,-3 3-7 0,-3 4-1 0,0 0 0 0,-1 0 0 0,-27-1-67 15,-26-3-102-15,-18-3-101 0</inkml:trace>
  <inkml:trace contextRef="#ctx0" brushRef="#br0" timeOffset="142284.14">22699 12435 304 0,'0'0'56'0,"0"0"-53"0,0 0 25 0,0 0 28 0,0 0-22 0,-95-39-14 0,70 35 6 0,-1 3 14 0,2-1-20 0,0 2-5 0,4 0-9 0,-1 0 6 0,-2 0-7 0,-4 0-1 0,-5 7-4 0,-8 5 2 0,-4 3 3 0,-1 5-3 16,1 4-2-16,5 7 5 0,7 4-5 0,6 3 0 0,3 3 0 0,5 1 0 0,-1 4 0 0,4-1 2 15,2 6-2-15,2 4 0 0,5 0 3 0,-1 1-1 16,7-1 1-16,0-3-1 15,7 2-1-15,16-2 3 0,10-1-4 16,7-2 0 0,6-5 7-16,6 1-5 0,5-2 2 15,2-10-2 1,1-4 0-16,0-12 3 16,-2-10 0-16,3-7-2 15,2 0 6-15,-2-18-2 0,-3-9-4 16,-7-5 0-16,-9-3 2 15,-8-4 2-15,-4-3-1 16,-8-1 3-16,-4 0 2 16,-7-2-3-16,-8-2 10 15,-3 0 10-15,0 1-16 16,-8-3-7-16,-10 3 10 16,-1-2-13-16,-5 1 2 15,-1 2-3-15,-1-1 2 16,0-1-3-16,1 3 0 0,-1 5 0 15,-1 5 0-15,-3 4 0 16,-1 6 0-16,-1 3 0 16,-1 4-2-16,4 5 3 15,-1 2-2-15,-2 4 0 16,0 4 1-16,-3 2-6 16,-6 0 6-16,-3 15-2 15,-5 8 0-15,0 7 2 16,0 10 0-16,4 5-3 15,0 3 3-15,3 3 0 16,5 0-5-16,1-1 5 16,8 4-1-16,1 1-1 15,3 3 1-15,5 1 1 16,5 0-1-16,4-1 0 0,3-4 1 16,5-3-1-16,2-3 0 15,0-3 1-15,13 0 0 16,14-1 0-16,10-5 0 15,11-4-3-15,11-5 2 16,6-6 1-16,10-8 0 16,-1-9 1-16,4-7 3 15,-7-2-4-15,-2-19 3 16,-5-10-3-16,-1-10 6 0,-3-8-4 16,-2-9-2-1,-5-3 1-15,-5 1-4 0,-6-1 5 16,-15 0-2-16,-14 2 1 15,-10-4 3-15,-3 0-4 16,-6 3 0-16,-13 1 2 16,-2 1-2-16,-1 1 0 15,1 4 3-15,3 3 0 16,0 11-3-16,0 6 0 16,-1 11 0-16,-5 5 0 15,-6 7 0-15,-7 7-2 16,-15 3-1-16,-14 2 0 15,-9 14 3-15,-4 5 0 16,7 6-1-16,11 2 2 16,12 3-2-16,12 5-1 0,9 1-1 15,5 1-1 1,8 4-3-16,11-3-41 0,4 2-61 16,6-7-79-16</inkml:trace>
  <inkml:trace contextRef="#ctx0" brushRef="#br0" timeOffset="143320.37">26799 13323 167 0,'0'0'496'0,"0"0"-473"0,0 0-14 0,0 0 35 16,0 0-22-16,0 0-20 0,130-30-2 0,-52 18 0 0,5 4 0 0,-1 2-1 15,-4 0 0-15,-8 2-3 0,-9 0 2 0,-15 1-19 0,-20 0-89 0,-16 2-132 0</inkml:trace>
  <inkml:trace contextRef="#ctx0" brushRef="#br0" timeOffset="143568.97">26886 13398 433 0,'0'0'9'15,"0"0"-5"-15,0 0-2 16,0 0 57-16,0 0-1 16,104 4 54-16,-5-20-43 15,13-3-44-15,-1 2-17 0,-7 3-3 16,-9 0-5-1,-14 0-13-15,-20-1-381 0</inkml:trace>
  <inkml:trace contextRef="#ctx0" brushRef="#br0" timeOffset="152657.94">21103 15423 625 0,'0'0'48'0,"0"0"-48"0,0 0-9 0,0 0 9 0,0 0 6 0,0 0-4 0,0 0 7 0,79-10 11 0,-65 9 13 0,0-2-2 0,3 1 2 0,5-1-5 0,5 0-10 0,4 0-7 0,10 2-6 15,5 1 0-15,2 0-5 16,4 0 4-16,0 0-2 0,-1 0 0 16,0 0-2-16,-1-2 1 15,-2-1-1-15,4-1 3 16,-1 1-3-16,3-1 0 16,-1-2 2-16,-2 3-2 15,-5-1-2-15,-5 1 2 16,-1-1 0-16,0 0 0 15,4-1 1-15,3 0-2 16,5-2-1-16,-1 1 2 16,1-1-1-16,1 0 1 15,-8 0 0-15,-5 2 1 16,-6 0 2-16,-7 1-3 16,-3 1-1-16,-3 0 1 0,-1-1 2 15,0 1-1-15,-1-1 1 16,-2 1 10-16,-2 0-3 15,-6 2 0-15,-3-1 0 16,-5 2-5-16,-1 0-1 16,0 0-3-16,2 0-1 15,2 0 0-15,2 2-54 16,3 6-22-16,-4-3-101 16</inkml:trace>
  <inkml:trace contextRef="#ctx0" brushRef="#br0" timeOffset="153674.43">27138 15379 559 0,'0'0'6'0,"0"0"-6"0,0 0 45 0,0 0 1 0,0 0-14 0,0 0 9 0,9 2-17 0,9-2-1 0,10 0 17 0,11 0-23 0,10 0 6 0,9 0-14 0,11 0 0 0,7 0-8 0,8 0 1 15,5 4 2 1,2 5-1-16,-3-1-1 0,-7 1-2 16,-11-4 0-16,-19-1 2 15,-16-2 0-15,-15-2 1 16,-8 0-2-16,-9 0 6 16,-2 0 12-1,-1 0 4-15,0 0-7 16,0 0-2-16,0 0-1 0,0 0-8 15,0 0-5-15,0 0-1 16,0 0-3-16,0 0 0 16,2 0-24-16,-2 1-25 15,1 3-12-15,-1 2 23 16,0 1 13-16,0 1-18 16,-13 1-40-16,-13-3-109 15</inkml:trace>
  <inkml:trace contextRef="#ctx0" brushRef="#br0" timeOffset="155664.53">10539 16126 462 0,'0'0'117'0,"0"0"-90"0,0 0-26 0,0 0 9 0,0 0 14 0,0 0-9 0,0-4 1 0,0 4-7 0,1 0 5 0,-1 0 9 0,3-2 4 0,3 0 6 0,1-3-2 0,10-2-18 0,7 0 19 0,9-3-23 0,11-1-8 0,10-3 1 16,9-2 2-16,16 1-4 0,3-1 2 15,3-2 1-15,3-1-3 16,-3 2 0-16,-2 1 0 15,0 2 2-15,-1-2-2 0,0 3 1 16,0-4-1-16,12 2 1 16,9-3-2-1,1-1 0-15,5-2 1 0,-9 1 0 16,-6 1 2-16,-11 3-2 16,-14 5 0-16,-15 2 0 15,-12 4 0 1,-6 0 0-16,-2 2 0 0,-1 1 0 15,4-1 2-15,-1-2-4 16,1 3 4-16,-4-1-2 16,-5 0 2-16,-6 1-2 15,-8 1 0-15,-6 0 3 16,-5 1-1-16,-3-2 8 16,0 2 0-16,0 0-3 0,0 0-4 15,2 0-3 1,-2 0 1-16,0 0 0 0,0 0 0 15,0 0 0-15,0 0 4 16,0 0 6-16,0 0 3 16,0 0 1-16,0 0-7 15,0 0-2-15,0 0-6 0,0 0-1 16,0 0 1 0,0 0-2-16,0 0 2 15,0 0 0-15,0 0 2 16,0 0-1-16,0 0 2 0,0 0-1 15,0 0-1 1,0 0-1-16,0 0 0 16,0 0 2-16,0 0-2 0,0 0 1 15,0 0-1-15,0 0-7 16,-11 0-45-16,-8 9-101 16,-4-2-60-16</inkml:trace>
  <inkml:trace contextRef="#ctx0" brushRef="#br0" timeOffset="157922.69">18756 16201 747 0,'0'0'8'0,"0"0"-7"16,0 0 5-16,0 0 18 0,0 0-24 0,0 0 1 0,36-30-1 0,-15 21 2 0,0 1 3 0,0 1 2 0,3-2-5 0,2 0 5 0,6-1 1 0,4 2 0 16,6-2-1-16,4 1-3 0,4 1-4 0,6 2 0 0,3-1 3 0,6 2-3 0,1 0 4 0,-2-1-4 0,-4 1 2 0,-10 0 2 0,-6 1-3 0,-11 3 2 0,-9-1-3 0,-5 2 1 15,-9 0-1-15,-2 0 4 16,-5 0-4-16,-3-1 7 0,0 1 20 16,0 0-1-1,0 0-7-15,0 0-9 16,0 0-9-16,0 0 1 0,0 0-2 15,0 0 0 1,0 0-3-16,0 0-5 16,0 0 7-16,0 0 0 15,0 0-4-15,0 0-32 0,0 0-49 16,0 8-46-16,5 3 23 16,4-2-254-16</inkml:trace>
  <inkml:trace contextRef="#ctx0" brushRef="#br0" timeOffset="158946.4">25085 16182 837 0,'0'0'6'0,"0"0"-6"0,0 0 29 0,0 0-27 0,0 0-2 0,0 0 0 0,131-66 1 0,-43 48 7 0,17 2-1 0,13-2-5 0,5-1 0 0,4 4 6 0,-1-5-2 0,-12 2-5 0,-15 1 7 0,-20 4-1 0,-25 3-3 0,-21 2 6 0,-17 4-1 15,-8 0-5-15,-7 1 6 0,-1 1 11 0,0 1 9 0,0 0-14 0,0-1-9 0,0 2-5 0,0 0-2 0,0 0-3 0,0 0-3 16,0 0-36-16,0 4-25 16,0 12 11-16,0 3-21 15,0 4-53-15,0-3 15 0,0 0-168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4:05:48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30361 17033 505 0,'0'0'3'0,"0"0"5"0,-24 83-4 0,-6-51 2 0,-4-6 7 0,-2-1-1 0,-3-2-8 0,-3-3 7 0,-1-4-10 0,-2-5 1 0,3-3 3 0,2-6-5 15,3-2 0-15,1 0 0 0,6-9-1 16,6-9-4-16,3-5 5 15,7-7 0-15,8-4 1 16,4-3 0-16,2-4 4 16,0 0-4-16,8 3 0 15,3 3 4-15,0 5-2 16,-3 6-3-16,-3 7 0 16,-2 6 2-16,0 4-4 15,-1 2 2-15,-1 4 0 16,-1 1 2-16,0 0-2 15,0 0 0-15,0 0 0 16,0 7 3-16,-14 12 8 16,-3 1-11-16,-4-3 0 0,7-5 0 15,4-8 2 1,4-4-4-16,2 0-2 0,-4-4-3 16,-3-12 7-1,-2-2 0-15,1-2 2 0,1 0-1 16,2 2 1-16,2 4-2 15,4 4 0-15,2 4 4 16,1 6-3-16,0 0 0 16,0 0-1-16,0-2 5 15,0-3-5-15,8-1-6 16,5 0-67-16</inkml:trace>
  <inkml:trace contextRef="#ctx0" brushRef="#br0" timeOffset="1615.82">32351 16211 703 0,'0'0'5'0,"38"111"12"0,-28-73-10 0,-9-7-5 0,-1-8-2 0,-6 4-1 0,-33 8 1 0,-28 10 4 0,-25 11-2 16,-17 5-3-16,-8-3 1 15,6-7 0-15,8-9 1 16,7-9-1-16,8-4 2 16,9-9-7-16,9-3 10 15,10-4-10-15,9-6 5 16,11-4 0-16,11-3-4 0,10 0 3 15,10 0-12 1,8-10 1-16,1-6-2 0,0-5 8 16,18-6 1-16,12-2 5 15,4-1-1-15,2 1 3 16,-6 6-2-16,-5 6 3 16,-10 4-1-16,-8 7 0 15,-7 2-2-15,0 1-10 16,-6-1 4-16,-19 0 3 15,-14 2 3-15,-10 2 7 16,-6 0-6-16,0-1 3 16,7-2-4-16,7-3 0 0,10-2-4 15,10 0 4-15,5-5-3 16,7-3 3-16,3-4-1 16,5-6 1-1,1-4 0-15,0-1 0 0,13 0 1 16,3 2-1-16,1 0 0 15,-2 1 5-15,-2-3-4 16,-1-2-2-16,-4-3 1 16,-4-1 0-16,-2 5 0 15,-2 2 0-15,0 5 0 16,-3 2-1-16,-17 5-1 16,-2 4-1-16,-8 5 3 0,-3 5 0 15,-4 4 4-15,-3 0-2 16,-7 0 2-16,-2 0-3 15,0 0 1-15,1 0-3 16,4 0 1-16,5-4-8 16,1-6 8-16,1 3-62 15,-3 7-133-15</inkml:trace>
  <inkml:trace contextRef="#ctx0" brushRef="#br0" timeOffset="15262.33">987 1481 570 0,'0'0'3'0,"0"0"20"0,0 0-9 0,41-85-2 0,-16 65-10 0,5 0 1 0,-2 6-5 0,-4 5 2 0,-9 3 0 16,0 6-1-16,-3 0 1 15,1 3 0-15,2 14-1 16,0 7 2-16,-3 4 2 16,-9 5-2-16,-3-1 0 15,0 2 7-15,-9-4-7 16,-7-3 7-16,-1-8-4 16,7-6-3-16,7-4-1 15,3-5-1-15,0 0-6 16,0-4 2-16,13 0 1 15,14-5 4-15,3-11 4 0,-3 3-3 16,-5 6-2-16,-9 4 1 16,-8 3 0-16,-2 2-1 15,3 17 5-15,-3 11-4 16,3 8 3-16,0 3-2 16,-2 2 3-16,-2-4-4 15,1-6 0-15,1-8 0 16,4-7 0-16,-2-9 0 15,7-5-3-15,-1-4 2 16,6 0 0-16,-3 0 1 16,3 0 0-16,-8 7 0 15,-5 21 4-15,-5 22-4 16,-3 16 5-16,-17 7-5 0,-7-5-113 16</inkml:trace>
  <inkml:trace contextRef="#ctx0" brushRef="#br0" timeOffset="72115.14">5575 2987 397 0,'0'0'57'0,"0"0"-3"0,0 0-27 0,0 0-13 0,0 0-3 0,0 0 18 0,0 0 12 0,0-3 13 0,0 3-19 0,0 0-24 0,0 0 13 0,0 0-14 0,0-1-3 0,0 1 7 0,0-2-13 0,0 2 4 0,0 0-5 0,0 0 3 0,0 0-6 0,0 0 0 16,11-3-10-16,17 0 9 15,24-3 4-15,20-3 6 16,16-2-4-16,6-2 3 0,-2-2-4 15,-4 1-1 1,-3-1 0-16,0 1 2 0,2 3-2 16,4 0 0-16,3 1 5 15,-3 0-5-15,-2 0 3 16,-5 0-3-16,-12-1 0 16,-11 2-2-16,-8 4 4 15,-7 1-2-15,-8 2 1 16,-5 2 3-16,-7 0-7 15,-7 0 3-15,-5 0 0 16,-8 0-3-16,-1 0 3 16,-4 0 0-16,1 0 0 15,-1 0 7-15,1 0-7 0,-2 0 0 16,0 0 0-16,0 0 0 16,0 0 2-16,0 0-2 15,0 0 0-15,0 0 2 16,0 0-6-16,0 0 4 15,0 0-1-15,0 0-3 16,0 0 5-16,0 0-1 16,0 0 4-16,0 0-4 15,0 0-29-15,-23 0-128 16</inkml:trace>
  <inkml:trace contextRef="#ctx0" brushRef="#br0" timeOffset="73263.13">11632 3158 526 0,'0'0'12'0,"0"0"6"0,0 0-9 0,0 0-2 0,0 0-4 0,0 0 5 0,0 0-8 0,-10 0 17 0,10 0 12 0,0 0-24 15,0 0-1-15,3-2 1 0,19-4 1 16,13 0-5-16,14-1-1 16,6 0 7-16,6 1-8 15,6 2 4-15,0 0-3 0,5-1 0 16,2 0 3-16,1 0-3 16,4 0 0-1,-1 0 0-15,-1 0 2 0,0-2-2 16,-5 1-1-16,-3 0 1 15,-8 2 1-15,2 1-1 16,-2 0 0-16,0 1 0 16,2-3 2-16,-6 3 1 15,-6 0-3-15,-4 1 0 16,-2 0 2-16,-3 1-4 16,-8 0 2-16,-3 0 0 15,-8 0 0-15,-11 0 2 0,-5 0-2 16,-4 0 2-1,-1 0-2-15,-1 0 9 0,-1 0-9 16,3 0 2-16,-3 0-8 16,3 0 6-16,-2 0-33 15,-1 0-38-15,0 0-33 16,0 0-152-16</inkml:trace>
  <inkml:trace contextRef="#ctx0" brushRef="#br0" timeOffset="74996.47">21810 2988 375 0,'0'0'38'0,"0"0"-24"0,0 0-1 0,0 0 14 0,0 0 13 0,0 0-21 0,-28 0-4 0,28 0 3 0,0 0-11 0,0 0-7 0,3 0-4 0,24 0 1 16,17 0 2-16,16 0 2 15,10 0 2-15,12 0-2 16,4 0 2-16,6-1-3 16,6-3 0-16,2 1 0 15,5 0-1-15,2-1 2 16,4 0-1-16,5-1 2 16,5-2 0-16,1 0 0 0,5 1-2 15,1 0 0 1,2 0-5-16,3 3 8 0,-5 0-3 15,-4 2 4-15,-8 1-4 16,-4 0 0-16,0 0 0 16,1 3 1-16,4 4-6 15,5 4 7-15,4-2-2 16,2 2 0-16,-1 0 2 16,-2 2 1-16,-1 0-3 15,-3 2 0-15,-4 2 3 16,3 1 0-16,-2 3 0 15,0 1-3-15,1 1 2 16,-7-3-2-16,-5 0 0 0,-3-3 1 16,-8-1-2-16,-6-1 1 15,-5-1 0 1,-2 2 4-16,1-1-3 0,-2 1 6 16,5 1-7-16,1 1 1 15,-2-1 4-15,-5-2-3 16,-4-2-2-16,-5-1 0 15,1-2 0-15,-1-2 0 16,-1 1 0-16,7-1 1 16,5 2-1-16,7 1 2 15,10 2 0-15,3-1-2 16,7 1-2-16,-1-1 2 16,-3-4 0-16,-9-2 2 15,-12-5 1-15,-12-1-3 0,-7 0 0 16,-5 0 2-1,2 0-2-15,5 0 0 0,11 0-1 16,12 0 5-16,11 0-3 16,5 0-1-16,5 0 0 15,7 1 0-15,-2 2 1 16,-3 1-1-16,-3 0 0 16,-4 1 6-16,-1-1-10 15,0-1 4-15,-3-1 0 16,-1 0 6-16,-5-1-5 15,1 1-1-15,-3-1 0 16,6-1 0-16,3 0 3 16,0 0-3-16,-4 0 1 15,-9 0-3-15,-13 0 3 0,-11-1-2 16,-16-4 1-16,-12 3 0 16,-12-3 12-16,-10 3-9 15,-6-1 10-15,-6 0 24 16,-4 0 1-16,3 1-8 15,-4 0-11-15,0 1-13 16,0-1-3-16,0 2-3 16,0 0-4-16,0 0-22 15,-5 0-80-15,-25-8-94 16</inkml:trace>
  <inkml:trace contextRef="#ctx0" brushRef="#br0" timeOffset="77765.25">3325 5284 559 0,'0'0'2'0,"0"0"-2"0,0 0-1 0,0 0 0 0,0 0 1 0,0 0 0 0,0 0 1 0,75 9-1 0,-37-9 0 0,1 0 1 0,6 0-1 16,6 0 6-16,4 0 0 15,6 0-6-15,3-2 2 16,5-2-2-16,8 1 0 16,0 3 0-16,3 0 2 0,1 0-2 15,8 0 0-15,2 0 3 16,3 0-4-16,2 0 1 16,8 2 0-16,1-2-4 15,3 1 5-15,0 1-1 16,2 0 0-16,-5 0 3 15,-5 4-3-15,-2-2 0 16,-1 2 1-16,6-1-1 16,-1-1 0-16,2-1 2 15,-1 0-7-15,3-3 10 16,0 0-6-16,-3 0 1 16,1 1 0-16,-4 2-4 0,-4 0 4 15,-2 2 0-15,0-2 3 16,3 1-2-16,2-2-1 15,-2-2-1-15,-1 0 1 16,-2 0-1-16,-3 0 1 16,0 1 0-16,-5 2 1 15,0 1 0-15,0 1-2 16,1-1 1-16,-1-1 0 16,2 0 1-16,3-2-1 15,-1 0 0-15,8 1-1 16,-4 1 2-16,0 0-2 15,0 2-6-15,3 1 7 16,0 1 4-16,0-1-4 0,0 1-5 16,1-2 3-1,-2-1-7-15,1 1 4 0,0-4-5 16,6 0 10 0,3 1-1-16,-2-1 1 0,-1 2-6 15,2 0 5-15,1 1-1 16,1-1 4-16,4 1-4 15,0 0 4-15,1-1 0 16,3 0-2-16,3 0 2 16,3-2-2-16,1-1 3 0,1 0-4 15,-4 0 1 1,-1 0 0-16,-2 2 2 0,-5-1-2 16,0 2 6-16,-3 3 4 15,8-2-10-15,7 0 6 16,2-1-6-1,8-1 2-15,2-1-3 0,-3-1 1 16,-4 1 0-16,-4 2 1 16,-2 0-1-16,-5 3 0 15,-1-2 0-15,5 0 0 16,2 0-4-16,7-1 7 16,5-2-3-16,-1 1 3 15,0 0-3-15,-2 3 0 16,-3-1-3-16,-4 3 7 15,1 0-4-15,-1 3 1 0,0-1 0 16,5-1-1 0,-1 1-1-16,-1-4 1 0,3 2 0 15,-4 0 1-15,-5 0-1 16,-4 1 0-16,-1 2 0 16,4 0 6-16,2 0-6 15,6-2 0-15,0-3-2 16,-2 0 4-16,-2-1-3 15,-4 0 1-15,-7 4 0 16,-5 3 2-16,-3 2 1 16,3 4-1-16,4 2-2 15,4 0 3-15,3-1-7 16,6 1 5-16,3-2-1 16,-1-3 5-16,-1 0-5 15,-4-1 0-15,-6 1-2 0,1 0 4 16,-1 0-2-16,2 2 0 15,4-1 2-15,4-1-4 16,3-1 2-16,6-1 0 16,7 0 0-16,-2-1 0 15,2-2 0-15,-1-2 0 16,1 0 0-16,2-1 1 16,-3-1-1-16,1-1 0 15,-3 2-3-15,-3 1 7 16,-4 1-4-16,-2 1 0 15,1 1 0-15,2-2-4 16,5-2 9-16,1-2-5 16,2-4 0-16,-2 2 0 15,-1-2-2-15,-8 1 2 16,-6 1 0-16,-4 2-1 16,-3 0 1-16,0 2 0 0,0-1 0 15,1 1 5-15,-1 0-10 16,4 0 5-16,1 1 0 15,-4 0-2-15,-4 0 7 16,-5 1-5-16,-5-3 0 16,-1 0 0-16,-3-3-3 0,-5 1 3 15,-5 0 0 1,-4-1 0-16,2-1 1 16,1 0-1-16,2-1 0 0,1 0 0 15,-2 0 0-15,1 0 0 16,-1 0 4-16,0 0-9 15,0-4 5-15,0-4 0 16,0-4 4 0,-4 2 1-16,-10-1-2 0,-5 1 0 15,-7 1 0-15,0-3 2 16,-6 1-4-16,-5 0 1 16,-9-1-2-16,-9 1 9 15,-5 1-4-15,-6-1 0 16,-2-2 16-16,-2 1 0 15,-3-3-11-15,-5 2 0 16,-3 2 6-16,-4-2-12 0,-1 5-2 16,-4 1-2-16,-1 4-6 15,0 2-12-15,-3 1-68 16,-20-3-121-16</inkml:trace>
  <inkml:trace contextRef="#ctx0" brushRef="#br0" timeOffset="78512.62">30743 3848 273 0,'101'-3'20'0,"-1"1"-14"0,0 1-6 0,-5 1 0 0,-1-1-29 0,-6-2-9 0,-4 0 1 0,-3-2 30 0,1 0 5 0,-4 0 4 0,-4-4-4 0,-4 2-62 0</inkml:trace>
  <inkml:trace contextRef="#ctx0" brushRef="#br0" timeOffset="79895.14">32211 3750 203 0,'0'0'30'0,"0"0"-2"16,0 0 7-16,0 0-24 15,0 0-9-15,0 0-3 16,67-83 4-16,-66 65 26 16,-1-2 38-16,0 0-12 15,-7 0-35-15,-14-2 3 16,-9-2-20-16,-9-3 0 0,-11-2-3 15,-8-2-6-15,-10-1 3 16,0 2 3-16,-3 1 0 16,3 4-2-16,-7-2 5 15,-1 2-4-15,-9 1 1 16,-3-3 0-16,0 2-1 16,0-2 1-16,4 1 0 15,-1 1 0-15,7 2 1 16,6 2 0-16,3 2 1 15,-1 5 0-15,-2 6 13 16,-4 3-6-16,-6 3-4 16,0 1-1-16,-3 1-2 15,0 0-2-15,0 0 0 16,3-2 0-16,3 0-2 16,1-1 2-16,2 1 0 0,0 0 2 15,6 2 1-15,4 0-4 16,2 0 1-16,-2 0 0 15,-5 2-2-15,-5 7 5 16,-5-2-3-16,5 1 0 16,-3-1 0-16,0 1 0 15,-6 0 0-15,-1 2 0 16,1-2 0-16,5 2 1 16,6 2-1-16,4-1 7 0,4 1-4 15,5 1 3-15,1 0-6 16,4 1 0-16,-1 0 8 15,-7 2-8-15,-3-1 6 16,-5 2-2-16,3 1-1 16,9 1 2-16,10 0-5 15,8 4 0-15,8 2 6 16,5 4-6-16,2 6 0 16,2 4 2-16,0 5 2 15,1 3-4-15,3-4 0 16,2-3 0-16,1-6-3 15,3-5 3-15,4-2 0 0,0-3 2 16,1 0 2 0,4 3-8-16,-1 3 4 0,4 5 0 15,3 3-3-15,0 3 3 16,6 0 0-16,14-2-3 16,5 1 7-16,6-2-2 15,5 0-2-15,6 2 0 16,6 2 7-16,5 0-6 15,5 3 3-15,3-1 2 16,5 0-5-16,7-3 1 16,6-3-2-16,4 0 0 15,5-1-2-15,6-2 2 0,7 3 0 16,5 0 3 0,4 0 1-16,1 0 0 15,-1 1-4-15,-2-4 1 0,0-2 4 16,0-1-4-16,-1-4-1 15,-1-1 3-15,1-6 3 16,1-3-10-16,5-4 5 16,7-4-1-16,-1 0 17 15,2-3-2-15,-6-1 13 16,-3-4-12-16,-2 0-5 16,-10-2-1-16,-1 0-10 15,-7 0 2-15,-1-12 3 16,3-2-5-16,2-2-1 15,2-3 0-15,3 2 1 16,-1 2 6-16,-4 2-6 16,-7-1 0-16,-14-3 2 0,-9-1-2 15,-8-5 0 1,-6-4 2-16,-1-3 1 0,-6-5 0 16,-5 0-3-16,-2-6 0 15,-2-2 11-15,-4-3-11 16,-4 0 0-16,-7-1 0 15,-5-1 0-15,-5 0 0 16,1-1-2-16,-5-1 8 16,1 1 5-16,-1 1-11 15,0 2 6-15,0 0 2 16,-6 1-8-16,2-3 1 0,-3-1-5 16,0-4 9-16,0-3-7 15,-1 1 2-15,-12 0 0 16,-1 0-5-16,-3-3 5 15,-8-2 0-15,-2 0 0 16,-7 5 0-16,-12 6 0 16,-9 5 0-16,-11 5 5 15,-12 1-3-15,-10-2 0 16,-12 4-2-16,-16-1 0 16,-16-4-46-16,-14-13-122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25T04:10:43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11537 945 716 0,'0'0'53'0,"0"0"-41"0,0 0 5 0,0 0 10 0,0 0-15 0,0 0-10 0,0 0-1 0,0 0 4 0,16 8 7 0,-13-3 6 0,2-1-5 16,-1 0 2-16,0 0-1 15,1 4-10-15,-2 4 8 16,6 6-4-16,-1 7 3 16,2 7 7-16,-3 8-1 15,-1 2 6-15,-1-1-2 16,4 0-2-16,-5-3-11 16,1-2-5-16,1 0 4 15,1-4-3-15,5 1-4 16,2-3-2-16,9 2-25 0,7-4-62 15,5-10-54-15,-1-13-185 16</inkml:trace>
  <inkml:trace contextRef="#ctx0" brushRef="#br0" timeOffset="464.6">11346 848 768 0,'0'0'7'0,"-124"-7"-7"0,52 15-2 16,1 23 2 0,-1 12 8-16,10 10 0 15,11 15 1-15,11 9 1 0,14 11-4 16,11 8 10-16,15 7 6 15,0-3-8-15,30-5 0 16,19-9 3-16,15-16-7 16,17-9-7-16,12-13-1 15,11-17-1-15,8-17 1 16,4-14 2-16,4-15 2 16,-1-23-3-16,-10-13 5 15,-8-10 3-15,-20-11 1 0,-20-15 18 16,-22-12 8-16,-24-7-14 15,-15 0-19-15,-21 10-5 16,-22 15 10 0,-22 13-9-16,-15 13 18 0,1 12-16 15,-2 15 2-15,11 11-5 16,12 11-8-16,14 6-11 16,16 3-90-16,18 13-52 15,10-3-212-15</inkml:trace>
  <inkml:trace contextRef="#ctx0" brushRef="#br0" timeOffset="997.1">12887 1044 909 0,'0'0'18'0,"0"0"-7"0,0 0 19 0,0 0-30 0,0 0-2 0,0 0-24 0,0 73 26 0,0-19 18 0,0 5-5 0,0 2 3 0,0 1 6 0,0 3-9 15,3-3-1-15,6-5-3 0,3-7-5 16,3-10-1-16,6-8 1 16,6-9-4-16,7-8-1 15,17-7-10-15,7-8-37 16,4 0-20-16,-2-22-57 15,-15-6-69-15,-15-6-356 16</inkml:trace>
  <inkml:trace contextRef="#ctx0" brushRef="#br0" timeOffset="1164.77">13045 1381 792 0,'0'0'30'0,"0"0"72"16,0 0-46-1,0 0-31-15,0 0-25 0,0 0-8 16,97-85 7-16,-39 67-8 16,2 0-65-16,-12-1-85 15,-20 4-76-15</inkml:trace>
  <inkml:trace contextRef="#ctx0" brushRef="#br0" timeOffset="1347.43">12773 1081 665 0,'0'0'31'0,"0"0"52"16,-29-73-58-1,38 47-21-15,25-1-4 0,14 0-14 16,7 5-17-16,2 6-15 16,-1 10-53-16,-8 6-47 15,-12 7-78-15</inkml:trace>
  <inkml:trace contextRef="#ctx0" brushRef="#br0" timeOffset="1813.47">13167 1347 163 0,'0'0'543'15,"0"0"-543"-15,0 0 0 16,0 0 26-16,0 0 14 0,29 78-8 15,-20-52 0-15,-3 6-6 16,0 5-9-16,1-2-8 16,-1 0 0-16,-3-2-8 15,-3-7 1-15,0-2-1 16,0-4 4-16,-5-6-1 16,0-7 3-16,3-4-7 15,2-3 3-15,0 0-3 16,10-22 5-16,13-11-5 15,7-11-9-15,8-10 3 0,1-9 2 16,0 0 4 0,-1 5 0-16,-4 11-5 15,-4 16 9-15,-6 13-4 0,-7 8 6 16,-5 7-5 0,3 3 4-16,0 0-5 0,9 17 13 15,4 7-1-15,5 9-7 16,0 5-3-16,1 4 1 15,1 2 4 1,-1-2-3-16,-1-5-4 0,1-8-25 16,-1-9-39-16,0-9-14 15,4-8-36-15,5-3-28 16,4-7-198-16</inkml:trace>
  <inkml:trace contextRef="#ctx0" brushRef="#br0" timeOffset="2014.02">14272 1339 608 0,'0'0'110'0,"0"0"-8"0,0 0-30 0,0 0-32 0,-86-48-24 0,58 48 10 0,0 3-3 0,-1 16-10 0,3 8-13 0,6 7 3 0,5 6-7 0,9 2 3 15,6 2 1-15,0-3 4 16,6-5-4-16,19-3-14 15,10-9-67-15,11-7-28 16,12-9-68-16,10-8-136 16</inkml:trace>
  <inkml:trace contextRef="#ctx0" brushRef="#br0" timeOffset="2648.16">14685 1377 719 0,'0'0'75'0,"0"0"12"15,0 0-14-15,-106-45-32 16,69 45-4-16,-2 0-9 16,3 11-9-16,-2 13-3 15,5 7-16-15,3 7-1 16,4 6 1-16,7-2 0 16,8 0 0-16,10-3-1 15,1-7-3-15,9-4 2 16,19-8-11-16,9-10-3 15,7-8-26-15,5-2 15 0,0-9-2 16,-6-12-10-16,-4-7 1 16,-9-3 11-16,-8-6 25 15,-5-2 2-15,-10-4 0 16,-2 2 6-16,-4 4 11 16,-1 11 17-16,0 10 9 15,0 8 12-15,0 5-12 16,0 3-4-16,0 0-31 15,0 0-8-15,0 0-12 0,0 17-11 16,3 8 18 0,6 9 5-16,3 1 0 0,2 2 2 15,3-7-2 1,7-9-10-16,5-7-57 16,8-13 0-16,2-1-11 15,4-10 30-15,0-15 14 0,-4-8 30 16,-6-2 4-16,-9-4 4 15,-8-1 31-15,-3 1 32 16,-5 5-15-16,-2 4-13 16,-3 12 19-16,-3 8 1 15,0 7 9-15,0 3-9 16,0 0-28-16,0 0-31 16,0 13-20-16,0 16 6 15,0 15 14-15,-1 12 0 0,-4 10 3 16,1 0-3-16,-1 5 3 15,-1-1-3-15,-1-2-4 16,1-2-90-16,3-12-119 16,3-23-65-16</inkml:trace>
  <inkml:trace contextRef="#ctx0" brushRef="#br0" timeOffset="2932.14">15064 1240 938 0,'0'0'12'0,"19"-73"7"0,14 49-19 0,6 9-3 0,5 11 0 0,0 4 1 0,-4 10-2 0,-7 21-5 0,-9 10 8 0,-14 9 1 0,-10 4 0 0,0 3-1 15,-29 0 1-15,-15-5 1 16,-10-7 1-16,0-14-2 16,5-13-4-16,15-12-31 15,19-6-54-15,15-17-20 16,13-18-65-16</inkml:trace>
  <inkml:trace contextRef="#ctx0" brushRef="#br0" timeOffset="3829.51">15545 1512 660 0,'0'0'11'0,"0"0"-11"0,0 0 0 0,0 0 2 0,0 0 0 0,0 0 19 0,24 2 32 0,15-22 31 0,11-8-44 0,5-4-19 0,-2-4-12 0,-8 1 6 15,-6 1-6-15,-8-1-9 16,-7-2 3-16,-9 3-3 16,-12 2-2-16,-3 6-15 15,-6 8 15-15,-15 6 2 16,-7 10 0-16,-8 2 0 15,-1 0-1-15,2 14-1 16,10 3-1-16,10 1-2 16,15 3-4-16,0 2 2 15,27 1 7-15,21 0-5 16,14 0 5-16,9-2 2 16,-1 3-1-16,-10 0 3 15,-16 0-4-15,-16 2 0 16,-16 0-1-16,-12-3-4 0,-9 0 5 15,-31-6 4-15,-17-1 6 16,-10-4-1-16,2-10-5 16,14-3 3-16,15 0-7 15,17-14-11-15,17-12-52 16,2-4-53-16,25-3-37 16,16-7-34-16</inkml:trace>
  <inkml:trace contextRef="#ctx0" brushRef="#br0" timeOffset="5095.84">16220 1151 748 0,'0'0'76'0,"0"0"-3"15,0 0-49 1,0 0-19-16,0 0-5 0,0 0 0 16,-16 70 33-16,8-35-6 15,2-4-9-15,4-1-6 16,2-2-9-16,0-2-2 15,8-3 4-15,9-5-5 16,3-4 0-16,9-8 0 16,5-6 0-16,7 0-18 15,3-11-4-15,-5-12 0 16,-6-5 10-16,-8-2 12 16,-7-2 1-16,-8 1-1 15,-5 3 0-15,-5 5 2 0,0 7 3 16,0 7 10-16,0 4 26 15,0 4-21-15,0 1 0 16,0 0-20-16,0 0-5 16,0 11-18-16,4 13 12 15,10 12 11-15,2 6 3 16,8 3 3-16,4 1-5 16,5-4 1-16,0-10 3 15,-2-11-5-15,-1-14-3 16,0-7-3-16,7-14 6 15,6-20 0-15,4-8-16 16,-3-9 6-16,-9-1-7 16,-7-6 7-16,-5-4 7 0,-4-6-2 15,-4-6 4-15,-3 1-2 16,-8 4-4 0,-4 10 4-16,0 14 3 0,0 16 0 15,-6 14 24-15,2 11 21 16,1 4-5-16,-1 0-40 15,-1 11-10-15,-4 20-11 16,-2 15 19-16,1 14 4 16,6 9 0-16,2 6-2 15,2 5 0-15,0-2-1 16,5-4 1-16,13-8-30 16,7-16-40-16,12-11 23 0,15-15 4 15,11-15-6 1,9-9 33-16,4 0-21 15,-2-9-13-15,-9-14-15 0,-12-3 48 16,-12-2 12-16,-12-3 5 16,-12 1 11-16,-8 0 32 15,-9-1 26-15,-2 1-11 16,-17 3 2-16,-5 8 0 16,1 6-4-16,0 6-4 15,0 7-31-15,-2 0-13 16,-2 15-8-16,-2 11-2 15,0 6-8-15,6 4 15 0,9 3-5 16,6-1 0 0,8 1-6-16,0-2 4 0,18-4-1 15,9-7-22 1,7-9-18-16,2-13 5 16,4-4 26-16,4-14 2 0,3-12-10 15,-3-5-9-15,-4-4 13 16,-9 2 16-16,-4-4 0 15,-6 2 2-15,-6 0-2 16,-6 6 6-16,-5 8-2 16,-4 10 27-16,0 8 21 15,0 3-14-15,0 0-23 16,0 0-15-16,0 0-11 16,0 10-4-16,0 8 9 15,12 9 6-15,6 3 1 0,11-1 1 16,7-2 1-16,6-8-3 15,6-9 3-15,9-10-2 16,4-2 3-16,2-22 7 16,-2-9-5-16,-7-4-6 15,-8-6-9-15,-4-5 3 16,-5-3 6-16,-6-2-4 16,-2-3 4-16,-7-4-2 15,-13 1 0-15,-9 1-1 16,0 4 3-16,-16 15 2 15,1 12 1-15,3 13 19 16,4 12 13-16,4 2-35 16,-2 10-15-16,-3 19-2 15,-1 13 17-15,1 13 2 0,2 7-2 16,6 7 0 0,1 4-6-16,0 0-45 0,0-8-70 15,-5-15-210-15</inkml:trace>
  <inkml:trace contextRef="#ctx0" brushRef="#br0" timeOffset="5480.07">17973 1144 809 0,'0'0'1'0,"0"0"-1"16,95-7 0-16,-27 7 0 0,8 0 1 0,4 0-1 0,4 0-5 0,-2 0-18 0,-2 0 0 0,-6 0 1 0,-15-3 16 0,-10-3-2 0,-14-1 8 16,-10 1 1-16,-8-1 15 15,-7 0 27-15,-4 2 4 16,-3 4 25-16,-2 1-4 15,-1 0-7-15,0 0-25 0,0 0-21 16,0 1-15-16,2 16-7 16,4 8-2-16,3 12 9 15,0 1 5 1,0 3 2-16,-2-4-6 0,0-2-1 16,-5-6-1-16,-2-8-60 15,0-10-51-15,0-11-83 16,0-7-260-16</inkml:trace>
  <inkml:trace contextRef="#ctx0" brushRef="#br0" timeOffset="5631.26">18891 953 787 0,'0'0'26'0,"0"0"-15"0,0 0-11 16,0 0-37-16,0 0-85 15,0 0 6-15,55 29-352 16</inkml:trace>
  <inkml:trace contextRef="#ctx0" brushRef="#br0" timeOffset="6362.94">19153 1164 805 0,'0'0'49'15,"0"0"-5"-15,0 0-44 16,0 0-2-16,0 0 2 16,0 82 4-16,2-47 4 0,15 6-7 15,9 1 12-15,7 0-6 16,4-6 1-16,-1-8-7 16,-2-7 1-16,3-12-2 15,1-9 11-15,3-2-4 16,-3-23-7-16,-4-9 0 15,-6-6-6-15,-5 0 4 16,-11-4-5-16,-8-1 2 16,-4-4 5-16,0 2-1 15,-19-1 1-15,-11 7 0 16,-7 11 3-16,-1 13 7 16,3 9 2-16,2 8-12 15,1 0-1-15,4 7-2 16,1 14 1-16,4 6-4 0,7 3 5 15,9 2-6 1,7 1 6-16,1-4 0 0,22-5-3 16,7-6 0-16,10-8-2 15,3-7-2-15,6-3-1 16,2 0 5-16,0-11-9 16,-1-5-4-16,-3-2 16 15,2-5 1-15,-1 1 0 16,1 3 3-16,-7 8-3 15,-9 7 19-15,-6 4 2 0,-7 0-10 16,-3 7-2-16,-1 10-5 16,-1 7 6-16,2 4-4 15,-4 0-1-15,2 1 2 16,-4-4-7-16,-4-7 0 16,0-7 4-16,-4-6-4 15,-1-5-4-15,1 0 4 16,4 0 0-16,9-2 6 15,11-12 2-15,11-6-6 16,10-3 0-16,8-3-2 16,2 2 4-16,-2 4 14 15,-11 8 2-15,-10 9 3 16,-6 3-8-16,-5 0-12 0,-2 15-6 16,-2 8-5-1,-3 7 3-15,-6 5 2 16,-11 3-78-16,-5 2-33 0,-37-7-111 15</inkml:trace>
  <inkml:trace contextRef="#ctx0" brushRef="#br0" timeOffset="7329.24">10989 2535 856 0,'0'0'0'0,"0"0"-11"0,93-64 11 15,-48 51 8-15,1 8-7 0,-3 5 6 0,-4 0 3 0,-5 6-7 0,-10 13-3 0,-6 6 1 0,-9 7-1 0,-6 7 3 0,-3 3-2 16,-3 5 13-16,-15-3-10 16,-6 2 11-16,3-5-9 15,3-6 1-15,6-7 1 16,9-8-1-16,3-6 1 15,3-4-5-15,24-6 0 16,21-4 30-16,19-1 14 16,18-18-21-16,9-3-17 15,3-2-5-15,0 0-4 0,-6 0-44 16,-9 2-38-16,-16-4-35 16,-23-1-76-16,-21-2-256 15</inkml:trace>
  <inkml:trace contextRef="#ctx0" brushRef="#br0" timeOffset="7746">11331 2257 763 0,'-91'-5'1'0,"7"5"12"16,5 5 30-16,5 21 1 15,10 9-12-15,7 13-15 16,12 17-1-16,8 16-9 0,4 13 6 15,3 9-10 1,11 3 8-16,13-6-1 0,6-7 1 16,19-7-9-16,26-10 3 15,19-4-4-15,18-14 3 16,15-13-8-16,14-16 3 16,8-22 1-16,6-7 5 15,5-26 0-15,0-16-2 16,-5-9 2-16,-6-9 1 15,-16-14 0-15,-13-10-2 0,-20-8-3 16,-22 2 5-16,-22 3-6 16,-26 10 6-1,-11 5 9-15,-36 13 0 0,-24 9 1 16,-14 15-12 0,-18 12-4-16,0 9 0 15,9 11-2-15,15 3-13 0,23 0-54 16,18 13-37-16,18 5-72 15,12-2-274-15</inkml:trace>
  <inkml:trace contextRef="#ctx0" brushRef="#br0" timeOffset="8597.16">14200 2780 969 0,'0'0'15'0,"0"0"18"0,0 0 2 0,0 0-26 0,0 0-9 0,0 0-11 0,-41 62 7 0,13-15 4 15,4 2 1-15,2-4 0 0,4-5-1 0,2-10 0 0,2-9 0 16,7-9 2-16,-1-8-1 15,8-4 1-15,0 0 2 0,0-19 7 16,11-17-11-16,8-19-24 16,10-11 19-16,3-13 5 15,1-12-2 1,4-6 2-16,-4-2 0 0,-2 9 0 16,-2 18 4-1,-7 18-4-15,-1 18 2 0,-9 16-2 16,-3 10 4-16,-6 8 0 15,-3 2-4-15,3 9-11 16,6 21-20-16,2 15 31 16,6 16 7-16,1 15 1 15,2 10-2-15,2 4-2 16,-3 1 0-16,-4-7-4 16,-4-6-34-16,-8-15-74 15,-3-16-115-15</inkml:trace>
  <inkml:trace contextRef="#ctx0" brushRef="#br0" timeOffset="9211.52">14153 2805 554 0,'0'0'283'15,"0"0"-283"-15,116-88-2 16,-47 60 1-16,12-4-2 15,4-1-4-15,0 0-37 16,-7 0-39-16,-14 5-12 16,-15 7 21-16,-17 1-8 0,-19 6 82 15,-13 0 24-15,0-3 64 16,-6 0-40-16,-11-1-19 16,0-1 22-16,3 5 12 15,4 5 18-15,5 4-2 16,2 3-18-16,3 2 1 15,0 0-33-15,0 0-29 16,0 4 0-16,0 25-28 16,8 19 28-16,13 18 4 15,-1 12 1-15,0 4 4 16,-1-3-8-16,-5-6 4 16,-4-4-4-16,-8-8 1 0,-2-9-2 15,0-12 1 1,-6-14-2-16,-3-12 1 0,6-9-13 15,3-5-6 1,0-12 5-16,0-18-6 0,0-13-58 16,13-3 62-16,2 3 9 15,3 6 5-15,2 4 2 16,3 3 1-16,9 3 5 16,5 1 2-16,11 4-3 15,1 9-1-15,-1 11-3 16,-8 2 5-16,-13 12-1 15,-9 13-5-15,-12 3-1 0,-6 5 1 16,0 3 2 0,-24 2 2-16,-12-4 1 0,-7-3 1 15,-5-6-6-15,5-8-1 16,10-8-23-16,14-9-44 16,19-2-71-1,0-22-104-15</inkml:trace>
  <inkml:trace contextRef="#ctx0" brushRef="#br0" timeOffset="9511.34">15559 2394 837 0,'0'0'29'0,"0"0"8"0,0 0-24 0,0 0 0 0,-98 86 15 0,75-36-6 0,14 5-20 0,9 3 1 0,0-2-1 0,14-1-2 0,11-3 0 16,6-1 5-16,1-3-3 15,-5-3-2-15,-7-5 2 16,-6-7-2-16,-11-7 0 16,-3-8 0-16,-6-5 3 15,-19-6 6-15,-7-7-8 16,-1 0-1-16,2-23-50 15,7-9-56-15,17-12-72 16,7-8-157-16</inkml:trace>
  <inkml:trace contextRef="#ctx0" brushRef="#br0" timeOffset="9728.84">15971 2139 757 0,'0'0'85'0,"0"0"20"15,0 0-24-15,0 0-31 16,0 0-44-16,0 0-6 16,-2 24-31-16,2 21 31 15,0 17 11-15,20 13-3 16,4 10-1-16,2 9-5 16,-2 3 3-16,-10 2-5 15,-10-9 0-15,-4-13-73 16,-7-19-60-16,-14-26-144 15</inkml:trace>
  <inkml:trace contextRef="#ctx0" brushRef="#br0" timeOffset="9929.34">15775 2654 971 0,'0'0'54'15,"0"0"-54"-15,85-70-11 0,-31 50 11 16,6 0 0 0,4 3-1-16,3 2-5 0,-1 2-49 15,-7 3-84 1,-8 4-111-16</inkml:trace>
  <inkml:trace contextRef="#ctx0" brushRef="#br0" timeOffset="11277.57">16269 2475 610 0,'0'0'209'16,"0"0"-192"-16,0 0 2 15,0 0 6-15,103 4-2 16,-63 26 9-16,2 16-15 16,-2 13-6-16,-4 9-10 15,-8 3 5-15,-11-1-6 0,-12-4 3 16,-5-9-2-16,-19-8-1 15,-16-10 7-15,-7-17 3 16,6-11-9-16,8-11 5 16,11 0 6-1,9-19-1-15,6-12-10 0,2-13 2 16,18-13-6-16,21-6-4 16,17-3 4-16,16-2-14 15,13 10-28-15,14 9 16 16,6 9-50-16,-3 12 1 15,-8 7-75-15,-15 7-4 16,-17 4-5-16,-10 3 121 16,-10 0 41-16,-10 0 5 0,-12-3 88 15,-9-3 24-15,-8 0 45 16,-3 1-25 0,0 1-51-16,-9 2-24 0,-6 3-5 15,5 4-21-15,1 2 4 16,3 0-17-16,-4 0-5 15,-10 19-17-15,-9 15 0 16,-7 18 6-16,-2 12 8 16,4 3-15-16,6 1 0 15,8-5-2-15,10-9-1 16,7-4 1-16,3-8-1 16,1-11-5-16,14-11-1 0,5-12-6 15,3-8-24 1,7-12 13-16,6-19 6 15,0-9 5-15,-2-9 6 0,-4-8 3 16,-5-6 6-16,-1-6 0 16,-7 8 2-16,-6 11 0 15,-4 18 2-15,-6 15 36 16,-1 12 6-16,0 3-3 16,0 2-7-16,0 0-36 15,0 12-1-15,0 16-23 16,0 15 24-16,0 7 2 15,0 2-2-15,0-6 2 16,5-11-2-16,4-10-6 0,5-13-28 16,5-12-15-16,9 0 19 15,9-18 29-15,3-13-10 16,2-7-16-16,-4-4 19 16,1-6 8-1,5-2 1-15,3 0-1 0,5 4 0 16,0 12-11-16,-5 12 7 15,-10 14 2-15,-10 6-4 16,-9 2 6-16,-6 7 1 16,-3 14 4-16,-1 12-2 15,-2 6 3-15,-2 5 7 16,-4 0-11-16,0-9 7 16,0-8-9-16,0-9 3 15,0-12-3-15,0-3 1 0,3-3 6 16,-2 0 11-1,1-19-3-15,3-11-15 0,-5-6 2 16,0-4 1-16,0 2-3 16,0 3 0-16,-11 7 1 15,-1 8-1-15,0 9 0 16,1 7 0-16,-2 4 7 16,-4 5-7-16,-6 19-8 15,-2 14 7-15,2 13 2 16,8 9 0-16,8 6-1 15,7-3-2-15,3-4 2 16,27-8-1-16,15-9 1 0,10-12-2 16,10-14 5-1,9-16-3-15,4-2 0 0,5-28-2 16,2-10-23-16,-5-15-16 16,-3-13 5-16,-12-14 1 15,-8-3-17-15,-11-1 0 16,-15 5 19-16,-13 5 23 15,-9 4 10-15,-9 4 28 16,0 10 16-16,0 13 16 16,0 14 14-16,-7 15-1 15,4 10 3-15,3 6-51 16,0 0-25-16,-2 17-23 16,1 20 16-16,1 14 7 0,0 11 0 15,0 10 4 1,11 4-2-16,2 3-2 0,-3 2-18 15,-4-2-45-15,0-9-16 16,-5-16-49 0,-1-22-114-16</inkml:trace>
  <inkml:trace contextRef="#ctx0" brushRef="#br0" timeOffset="11579.58">18600 2510 812 0,'0'0'30'0,"0"0"-21"0,0 0-9 0,110-48 2 0,-43 45-4 0,3 0 4 0,1 3-5 0,-12 0 5 0,-8 0-2 0,-12 0 0 0,-10 3 0 0,-5 3 0 15,-6 1 0-15,-4 1 17 16,-4 1 6-16,-2 7-10 15,-1 10-7-15,-4 14 2 16,-2 9 3-16,-1 6 1 16,0-3 2-16,0-5-9 15,0-9-3-15,0-11 4 16,0-11-6-16,3-12-31 16,3-4-95-16,5-20-184 15</inkml:trace>
  <inkml:trace contextRef="#ctx0" brushRef="#br0" timeOffset="11744.72">19343 2239 865 0,'0'0'24'16,"0"0"-22"-16,0 0-2 15,0 0-34-15,0 0-68 16,0 0 11-16,0 0-170 15</inkml:trace>
  <inkml:trace contextRef="#ctx0" brushRef="#br0" timeOffset="12494.21">19554 2456 664 0,'0'0'89'0,"0"0"-33"15,0 0-39-15,0 0 41 16,0 0-51-16,0 0-5 15,-9 103 31-15,6-57-6 16,3 2-16-16,0-2-2 16,9-5 2-16,11-7-5 15,2-9-3-15,5-8 2 16,6-5-2-16,4-11 0 16,11-1 9-16,4-1-4 0,-2-19-3 15,-3-4 0 1,-11-7-5-16,-8-8 5 15,-8-8 2-15,-10-8-7 16,-8-5-2-16,-2 6 0 0,-17 7 2 16,-9 12 1-16,-3 11 4 15,-4 9 6-15,-1 10 0 16,-2 5-11-16,-1 0 0 16,-1 14-2-16,4 9 1 15,9 5-4-15,9 4 5 16,8 1-5-16,8 0-2 15,0-1 5-15,8-5 0 16,11-8-1-16,6-9-2 0,9-7-5 16,7-3 2-16,9 0 3 15,4-12 2 1,-5-10 1-16,1-6 2 0,-5-4 4 16,-4 3-4-16,-5 5 1 15,-8 8-1-15,-7 9 15 16,-3 4-13-16,-6 3 5 15,-2 0-3-15,-1 12-3 16,1 13 0-16,-3 9 0 16,2 6 8-16,-5-1-6 15,-2-2-1-15,-2-7-2 16,0-11 7-16,0-8-6 16,1-5-1-16,1-6 0 15,5 0-2-15,11 0-21 16,12 0 18-16,13-14 5 0,9-7 0 15,2-6 1-15,-4-5-2 16,-3 1 2-16,-5 2 2 16,-6 9-1-16,-8 9 11 15,-6 11 4-15,-1 0-8 16,-1 24-9-16,2 16-3 16,-4 8 3-16,-8 6-1 15,-7-2 1-15,-3-2 0 16,-17 0-38-16,-30-11-74 15,-17-9-128-15</inkml:trace>
  <inkml:trace contextRef="#ctx0" brushRef="#br0" timeOffset="13494.02">11050 4110 1089 0,'0'0'0'0,"0"0"-20"0,0 0 19 0,129-45 0 0,-68 35-4 0,-3 6 4 0,-1 4-2 0,-11 0-4 0,-12 11 0 0,-10 8-8 0,-12 5-7 0,-12 1-3 15,0 3 3-15,-24 1 11 16,-14-4 5-16,-6-4 0 16,5-2 1-16,9-8 3 15,14-6 1-15,13-3-1 16,3-2-6-16,6 0-48 15,23 1 37-15,9 2 19 16,7 3 1-16,-3 2 5 16,-1 3-1-16,-11 2 5 15,-12 0-6-15,-7 0 0 16,-11-1-4-16,-2 2 0 16,-29 0 12-16,-17 0 14 15,-13-2-18-15,-5-7-7 16,1-5-1-16,5 0-50 0,14-15-99 15,15-13-92 1</inkml:trace>
  <inkml:trace contextRef="#ctx0" brushRef="#br0" timeOffset="13901.09">11182 3774 637 0,'0'0'120'16,"-96"-8"-120"-16,35 9 19 15,-6 25 16-15,-6 13 8 16,-2 14-4-16,-1 11 3 0,-6 12-20 16,8 6-1-16,11 4 6 15,21-2-12-15,30-2-14 16,12-3 3-16,45-6-4 16,25-5-5-1,23-11 5-15,21-8 0 0,16-17 2 16,13-14 2-16,8-18 0 15,10-4-4-15,-3-27 0 16,-1-11 2-16,-12-10 0 16,-18-9-2-16,-20-10 6 15,-29-8-2-15,-26-4 4 16,-30 0-2-16,-22 2-2 16,-37 8-4-16,-35 11 5 15,-29 12 0-15,-22 15 1 0,-14 16-2 16,-3 12-4-16,3 7-3 15,13 1 2-15,19 17-7 16,25 6-46-16,27 0-51 16,25-4-116-16</inkml:trace>
  <inkml:trace contextRef="#ctx0" brushRef="#br0" timeOffset="15893.71">13609 3489 574 0,'0'0'15'0,"0"0"-12"0,0 0-1 0,0 0 5 0,0 0 10 0,0 0 28 0,0 0 18 0,-49-7 5 0,49 7 8 16,0-1 0-16,0 1-5 0,0 0-17 0,0 0-5 15,0 0-34-15,0 1-15 16,0 23-14-16,0 15 2 16,0 17 12-16,0 13 11 15,9 4-11-15,4 1 3 16,9-1 1-16,1-5-4 15,4-6-40-15,-2-8-76 16,-6-11-43-16,-8-12-216 0</inkml:trace>
  <inkml:trace contextRef="#ctx0" brushRef="#br0" timeOffset="16677.14">14209 3724 838 0,'0'0'90'0,"0"0"-68"0,0 0 3 0,0 0-25 0,0 0-15 0,0 0 9 0,3 96 6 0,3-54 0 0,0 3 3 0,-2-6-1 0,-1-2-3 16,-3-7 2-16,0-12-1 15,0-5 2-15,0-5-1 0,0-5 5 16,0-1-4-16,0-2 7 16,0-3-9-16,0-19-4 15,3-10-34-15,12-7 38 16,3-4-1-16,7 0 0 16,1 5-2-16,-1 9 4 15,0 8-3-15,-4 11 2 16,2 9-1-16,0 1-2 15,-1 11-2-15,4 13 2 16,0 8 3-16,1 5 0 16,-2 3-2-16,2-2-26 0,-5-3-48 15,-1-10-105-15,-6-9-182 16</inkml:trace>
  <inkml:trace contextRef="#ctx0" brushRef="#br0" timeOffset="17160.23">14766 3499 936 0,'0'0'57'16,"0"0"-38"-16,0 0-19 15,0 0-9-15,0 0-7 16,33 93 16-16,-13-39 25 0,2 0-8 15,-2-2-9-15,-4 3-4 16,0 0-4-16,-5-1 0 16,-5-7 4-16,-4-4-3 15,-2-9 0-15,0-10 0 16,0-9-1-16,0-6-13 16,0-9-16-16,0 0-10 15,0-4 26-15,10-19 0 16,3-11-3-16,3-7 12 0,0-4 1 15,-3 1 2 1,2 3 0-16,0 10 1 16,6 7-1-16,4 7-1 15,7 6 2-15,-1 7 0 0,2 4 4 16,-3 0 0-16,-5 14 1 16,-1 6 1-16,-5 5 0 15,0 6-4-15,-2 3 0 16,1 1-1-16,1-1 1 15,2-3 1-15,2-4-3 16,2-6-13-16,0-10-95 16,1-8-94-16,-2-3-291 15</inkml:trace>
  <inkml:trace contextRef="#ctx0" brushRef="#br0" timeOffset="17593.96">15538 3912 829 0,'0'0'54'0,"0"0"-38"0,0 0-16 0,0 0-3 0,0 0 3 0,0 0 9 0,12 43-4 0,7-33 1 0,7-2-3 0,8-2 4 0,9-6 3 15,5 0-9-15,1 0 1 16,-7-10 0-16,-5-6 3 16,-11 1-5-16,-10-5 0 0,-7-1-4 15,-9-4 2-15,0-2-2 16,-6-1 4-16,-16 2 0 16,-8 2-1-16,-3 10 1 15,-3 7 0 1,-6 7 1-16,-4 0-1 0,0 18 7 15,0 11-3-15,10 8 2 16,8 3 12-16,14 3-10 16,13-1 5-16,1-1-10 15,15-5 6-15,18-1-7 16,11-6 0-16,13-4-2 16,7-8-1-16,6-7-35 15,7-10-30-15,-3 0-94 0,-10-11-73 16</inkml:trace>
  <inkml:trace contextRef="#ctx0" brushRef="#br0" timeOffset="18058.98">16108 3893 636 0,'0'0'295'16,"0"0"-295"-16,0 0-4 15,0 0-3-15,0 0 7 16,116 7 7-16,-72 9-4 15,-8 3-1-15,-8 2-1 0,-9 1-1 16,-8 2 0 0,-10-2 2-16,-1-2-2 0,-9-4-7 15,-15-5 5-15,2-5-9 16,1-4 11-16,9-2 0 16,9 0-2-16,3-15-2 15,7-9-40-15,19-6 22 16,11-1 9-16,5-3 11 15,6 1-1-15,-3-2 3 16,-3 6 4-16,-6 4-4 16,-4 2 0-16,-11 3 18 15,-2 3 19-15,-7 3 6 16,-3 6 3-16,-6 2 14 0,-3 3 4 16,0 3-14-16,0 0-28 15,0 0-22-15,0 13-15 16,0 13 9-16,8 13 6 15,2 4 1 1,3 4 2-16,-1-2 8 0,2-7-11 16,-4-8-24-16,-2-9-77 15,-2-13-57-15,-2-8-74 16</inkml:trace>
  <inkml:trace contextRef="#ctx0" brushRef="#br0" timeOffset="18222.64">16872 3596 802 0,'0'0'50'0,"0"0"-50"0,0 0-19 0,0 0-135 0,0 0 81 0,0 0-173 0</inkml:trace>
  <inkml:trace contextRef="#ctx0" brushRef="#br0" timeOffset="18525.5">17036 4117 896 0,'0'0'0'0,"0"0"-8"16,0 0 8-16,80-101 4 15,-38 60-3-15,3-7 5 0,1-10 0 16,0-10 5-1,-5-8-1-15,-7-6 3 0,-7-6-2 16,-15 3 11-16,-10 6-12 16,-2 12 6-16,-14 18-6 15,-10 16 0-15,1 16 2 16,4 11 0-16,3 6 0 16,1 19-12-16,-3 31-21 15,2 24 20-15,4 24-3 16,10 5 1-16,2 0 3 15,4-5-15-15,9-10-37 16,-6-9-20-16,-1-12-72 16,-3-21-112-16</inkml:trace>
  <inkml:trace contextRef="#ctx0" brushRef="#br0" timeOffset="19092.32">17284 3981 797 0,'0'0'150'0,"0"0"-150"0,0 0-20 0,0 0 5 0,102-25 14 0,-27 15-3 0,13-2-21 16,3-1-10-16,-3-2 4 0,-10-2 10 0,-12-5 3 0,-13 1 5 0,-15-1 13 15,-13-1 0-15,-10 3 1 16,-14-1 9-16,-1 2 6 16,-4 2 11-1,-13 3-1-15,-3 6 27 0,0 7-20 16,-5 1-20-16,-5 4-3 16,-5 18-5-16,1 8 15 15,3 9-8-15,5 3-10 16,9 2-2-16,8-3 1 15,6-6-2-15,3-4 1 0,0-7-1 16,10-7-1 0,11-9-8-16,4-8 1 0,5 0-9 15,6-11 6-15,0-11-1 16,0-7 6-16,-3-4 2 16,-4-3 3-16,0-6 4 15,-5 1 0-15,-5 3 0 16,-6 8-2-16,-7 12 17 15,-4 8 34-15,-2 6 9 16,0 4 2-16,0 0-62 16,0 1-6-16,0 22-22 15,0 9 28-15,-2 9 1 16,-1 3 2-16,2 0-3 16,-1-4-48-16,2-6-75 15,0-8-92-15,0-17-355 0</inkml:trace>
  <inkml:trace contextRef="#ctx0" brushRef="#br0" timeOffset="19525.3">18283 3690 704 0,'0'0'51'0,"0"0"66"0,0 0-60 0,0 0-1 0,0 0-9 0,0 0-36 0,28-42-11 0,-17 62-1 0,3 9 1 0,-1 2 1 0,-4 3 0 0,-1 1-1 16,-5-2 3-1,-2-3 1-15,-1-4-4 16,0-7-1-16,0-7-2 0,0-6 3 16,0-4-16-16,0-2-1 15,0 0 4-15,0-1 10 16,7-16-2-16,4-11-17 15,5-5 22-15,5-6 1 16,6-4 1-16,3 0 1 16,3-1 1-16,1 2 2 15,2 5 5-15,2 9 3 16,-3 10 11-16,-5 8-19 16,-7 10 1-16,-6 0-7 15,-4 22-7-15,-4 10 7 0,0 10 2 16,-4 1-1-16,-2 3 3 15,0 0-3 1,2-1-2-16,5-4-64 0,9-13-94 16,7-16-199-16</inkml:trace>
  <inkml:trace contextRef="#ctx0" brushRef="#br0" timeOffset="19959.37">19208 3484 908 0,'0'0'42'16,"0"0"81"-16,0 0-68 0,0 0-36 15,0 0-19-15,0 0-10 16,-24 84-2-16,12-37 12 16,-1 1 2-16,6-1 2 15,2 0-3-15,5-1-1 16,0-3 0-16,9-4 2 15,16-10-2-15,10-12-1 16,15-13 1-16,21-4 13 16,15-14-4-16,10-14-9 15,1-8-11-15,-14-7-16 16,-8-9 5-16,-9-8 12 16,-16-6 8-16,-14-2-2 15,-18 6-8-15,-18 10-4 0,-4 15 16 16,-25 18 4-1,-11 15 16-15,-1 4-5 0,-1 15 20 16,6 22 9-16,14 12-31 16,14 9-13-16,8-2-1 15,25-1-6-15,24-5 7 16,12-5 0-16,6-4-27 16,-5-7-63-16,-17-11-75 15,-26-10-167-15</inkml:trace>
  <inkml:trace contextRef="#ctx0" brushRef="#br0" timeOffset="20775.57">11374 4981 856 0,'0'0'51'0,"0"0"-46"0,0 0 24 0,0 0 0 0,0 0-6 0,0 0-23 0,0 0-2 0,2 55 2 0,3-16 11 0,-3 7-10 0,1 3 4 0,-2 2-4 15,1-2 2-15,1-2-3 16,-3-5-19-16,0-5-65 0,0-10-73 16,0-12-92-16</inkml:trace>
  <inkml:trace contextRef="#ctx0" brushRef="#br0" timeOffset="21075.44">11417 4811 985 0,'0'0'20'0,"0"0"4"16,0 0-8-16,0 0-15 16,0 0-2-16,-104 75-1 0,56-34 2 15,-1 0 3 1,6 0 1-16,4 0-6 0,6-2 2 15,12 1-1 1,5-5-4-16,13-4 4 0,3-5-6 16,24-6-31-16,21-8-5 15,21-8 1-15,14-4 5 16,9-5-29-16,1-16-78 16,-14-7-256-16</inkml:trace>
  <inkml:trace contextRef="#ctx0" brushRef="#br0" timeOffset="21509.16">11222 4960 613 0,'0'0'4'15,"-134"59"-4"-15,68-19 31 16,8 7 16-16,4 8-11 15,12 7-7-15,6-1-9 16,11 1 5-16,9-2-6 16,13-1-6-16,3 0-6 15,13-1-1-15,23 0-4 16,16-6 0-16,15-8-1 16,17-10 3-16,13-12-3 15,7-15 3-15,8-7-2 16,2-10 2-16,5-23-1 0,-1-11-2 15,-8-7 5-15,-13-6-5 16,-16-5 8-16,-21-11 6 16,-16-11-2-16,-16-15-1 15,-23-7-5-15,-5 1-6 16,-34 8 6-16,-31 14-1 16,-27 16 10-16,-20 20 24 15,-10 20-23-15,-5 20-14 16,12 7-3-16,11 15 0 0,17 18-7 15,20 9-52 1,30 5-65-16,20-4-97 16</inkml:trace>
  <inkml:trace contextRef="#ctx0" brushRef="#br0" timeOffset="22557.87">13510 4898 862 0,'0'0'8'0,"0"0"25"0,0 0 35 0,0 0 0 0,0 0-40 0,0 0-28 0,-29 29-9 0,29 15 9 0,0 13 3 0,0 3 1 0,9 1-2 0,7 0 1 16,-1-4-3-16,0-3-15 15,-3-6-80-15,-6-10-45 16,-6-13-86-16</inkml:trace>
  <inkml:trace contextRef="#ctx0" brushRef="#br0" timeOffset="22824.89">13439 4663 906 0,'0'0'9'0,"0"0"-9"16,100-81-5-16,-43 69-2 15,1 11 7-15,-3 1 0 16,-14 23-6-16,-15 17 3 15,-13 16-7-15,-13 7 8 16,-8 7 2-16,-31 0 1 16,-12-7 2-16,-9-1-3 15,-2-4-13-15,8-8-51 16,15-13-34-16,18-11-53 16,21-16-225-16</inkml:trace>
  <inkml:trace contextRef="#ctx0" brushRef="#br0" timeOffset="23157.8">14101 5085 646 0,'0'0'134'0,"0"0"-128"16,0 0 19-16,0 0-9 16,-82 106 29-16,39-59-18 15,4-2-11-15,12-8-2 16,13-5-12-16,12-6-2 15,2-8-2-15,13-7 0 16,17-7-3-16,12-4 5 0,10 0 10 16,9-18-10-1,-1-5 0-15,-6-4-15 0,-10-2 7 16,-14-2 6 0,-16-3 2-16,-14 2 3 0,0-1-3 15,-24 5 0-15,-13 6-2 16,-7 7 1-16,-2 7-3 15,4 5-3-15,6 3-6 16,11 0-44-16,9 4-124 16,14 10-231-16</inkml:trace>
  <inkml:trace contextRef="#ctx0" brushRef="#br0" timeOffset="23926.24">14445 5503 896 0,'0'0'0'16,"0"0"-6"-16,56-90 2 15,-23 45 4-15,1-9 0 16,4-8 0-16,-1-12 2 16,0-6 6-16,-9-5-8 15,-9 2 0-15,-13 1 2 16,-6 12 5-16,-9 8-5 15,-18 15 1-15,-5 16 11 16,1 11-1-16,4 11 7 16,3 7-8-16,3 2-9 0,2 14-3 15,2 23-4-15,3 16-7 16,6 17 6-16,5 4 5 16,3 5 4-16,0 0-4 15,14 0 0-15,10-1-3 16,7-6 3-16,9-14-29 15,11-15-27-15,10-16-24 16,3-17 13-16,5-10-18 16,1-5 26-16,-9-20-5 15,-7-2-1-15,-11-5 20 16,-12-2 42-16,-11-2 3 16,-10-2 48-16,-7 1 5 0,-3 5 25 15,0 6-4-15,-6 9 61 16,-4 7-53-16,4 6-21 15,1 4-19-15,2 0-13 16,0 9-29-16,0 13-17 16,2 8 15-16,1 1 2 15,1-3-1-15,19-2-1 16,10-4-3-16,6-6 1 16,8-8-21-16,1-8 7 15,3 0-4-15,-6-11-4 16,-8-9-8-16,-7-3 0 15,-8-1 17-15,-8 1 16 16,-7-1 1-16,-4 5 16 0,0 6 47 16,0 8-6-1,0 5-16-15,2 0-41 16,11 8-11-16,12 19-1 16,11 10 12-16,7 7 11 0,2 5 2 15,-9 3-10-15,-11 4-3 16,-10 1-1-16,-12-2 1 15,-3-6 5-15,-13-8-4 16,-23-7 1-16,-16-9 0 16,-11-6-2-16,-9-6-36 15,-5-9-18-15,2-4-109 16,7-10-145-16</inkml:trace>
  <inkml:trace contextRef="#ctx0" brushRef="#br0" timeOffset="24924.56">15895 5131 775 0,'0'0'85'0,"0"0"-84"0,0 0 38 15,0 0-19-15,0 0-19 0,0 0-1 0,0 0-16 0,42 44 16 0,-12-2 12 0,-1 0 17 0,0-2-18 0,-6-5-8 0,-5-6 0 16,-7-6 0-16,-7-5-2 16,-4-8 1-16,0-6 0 15,0-1 0-15,0-3 2 16,0 0-2-16,0 0-1 15,0-17-1-15,0-9 0 16,0-13-7-16,13-6 7 16,9-1-5-16,7-1-1 15,4 10 2-15,-1 11-1 16,-3 10 2-16,-2 9 3 0,-4 7-3 16,-3 0-2-16,-3 10 1 15,-1 15-6-15,-2 6 8 16,-4 6 2-16,-1 4 1 15,-6-1-1-15,-3-4 0 16,0-2 0-16,-3-8 0 16,-9-11 1-16,5-5 2 15,1-7-3-15,3-3 0 16,0 0-2-16,1-13 0 0,-1-10-46 16,3-9-1-1,0-7 47-15,0-8 1 0,3-2 1 16,14 0 0-16,4 9 0 15,5 7-5-15,6 12 3 16,4 10 2-16,2 5 1 16,5 6 3-16,-2 0 1 15,-2 17 5-15,-3 7-3 16,-2 4-1-16,-4 4-4 16,-5 5 2-16,-7 3-1 15,-9 1-3-15,-8-3 1 16,-1-5 0-16,0-3 0 15,-6-8 0-15,0-10 4 0,5-5-5 16,1-7-27 0,15 0-64-16,21-7-37 0,10-12-39 15,6-7-136-15</inkml:trace>
  <inkml:trace contextRef="#ctx0" brushRef="#br0" timeOffset="25276.26">17099 5175 379 0,'0'0'101'0,"0"0"-25"0,-12-79 10 0,4 57-27 0,-1 2 12 0,0 8-12 0,0 5 10 0,-2 4-29 0,-3 3-7 0,-8 6-8 0,-7 19-25 0,-2 10-1 16,1 8 0-16,12 1 1 15,8 2-4-15,10-4 3 0,2-2 1 16,23-7-4-16,14-4 3 15,13-9-2-15,10-11 1 16,11-9 0-16,-1-1 2 16,-5-22-13-16,-6-5-8 15,-10-3 12-15,-15-3-16 16,-12-1 6-16,-17-3 8 16,-7 1 7-16,-13 2 4 15,-23 5-3-15,-12 9 2 16,-13 7-1-16,-3 5 1 15,1 7 1-15,8 2-2 16,15 0-4-16,14 4-69 16,18 7-76-16,8-1-59 15</inkml:trace>
  <inkml:trace contextRef="#ctx0" brushRef="#br0" timeOffset="25810.09">17397 5071 861 0,'0'0'5'0,"0"0"-5"15,86 16-6-15,-42 11 3 16,-2 4-2-16,-5 5 4 0,-7 3 0 16,-9-5-1-1,-8-2 1-15,-11-5 0 0,-2-6-1 16,-18-5-2-16,-10-4 4 15,-4-5-1-15,5-7-2 16,9 0 3 0,7-17-3-16,8-8 3 0,3-8-5 15,3-5-1-15,22-4 6 16,9-6-3-16,12-3 2 16,6-1-30-16,4-2-15 15,2 2-22-15,-4 0 20 16,-7 4 18-16,-13 0 4 15,-11 3-15-15,-11 4 37 16,-12 1 4-16,0 6 32 0,-16 6 32 16,-4 4 11-16,-4 6 14 15,3 3-27-15,5 7-18 16,1 5 6-16,8 3-6 16,0 0-25-16,-1 26-19 15,0 19-8-15,2 16 8 16,6 9 6-1,0 8-1-15,8-1 2 0,6 8 1 16,0 1-7-16,1 3 1 16,-2 2 0-16,0-2-1 15,-5 0-1-15,-5 0-56 16,-3-7-85-16,-4-11-143 16</inkml:trace>
  <inkml:trace contextRef="#ctx0" brushRef="#br0" timeOffset="26822.89">17883 5191 918 0,'0'0'7'0,"0"0"-7"0,102-80-6 0,-39 67 4 0,4 4 2 0,-6 7-4 0,-14 2 3 0,-15 0-1 0,-15 1-6 0,-10 12-4 0,-7 5 0 16,0 4 8-16,-23 1 4 15,-14 1 3-15,-11-4-1 16,-8-5 2 0,-1-6-4-16,11-5 1 0,11-4-1 15,15 0 0-15,12-4-3 16,8-17-7-16,2-6-88 15,21-7 56-15,9-8 19 16,8-6 15-16,5-7-12 16,1-8 7-16,1-5 1 15,-3-4-2-15,-5 2 14 16,-3 8 23-16,-8 13 44 0,-9 17 0 16,-7 15-13-16,-7 9 4 15,-5 7-21-15,0 1-16 16,0 0-16-16,0 0-5 15,0 6-9-15,0 18-5 16,0 15 14-16,6 15 40 16,-2 5-22-1,-1 5 1-15,0 0-8 0,2 2-8 16,-1 4 2-16,-1-1-4 16,0-5 4-16,-3-12-4 15,0-15 0-15,0-14 1 16,0-10-1-16,2-7-1 15,0-3-5-15,1-3-9 16,4 0-10-16,5-17 23 16,10-10 0-16,11-10 1 0,6-8 0 15,7-6-4-15,3-2 3 16,0 2 1-16,0 10-2 16,-5 13 0-16,-8 11-4 15,-10 10 3-15,-8 5 2 16,-12 2 0-16,-3 0-9 15,-3 5-13-15,2 16 23 16,1 10 13-16,0 5 4 16,3 7-12-16,4-1 7 15,4 1-6-15,8-3-4 16,3-4-1-16,5-8-1 16,3-7 2-16,1-10-2 0,5-8-11 15,3-3 2-15,1-4-18 16,-6-14-5-16,-5-6 10 15,-8-3 8-15,-8-7 14 16,-1-5 4-16,-1-7-2 16,-1-6-1-16,-1 0 5 15,-2 5 4-15,-1 12 4 16,-3 16 13-16,-4 11 39 16,-2 8-32-16,0 0-34 15,0 0-6-15,0 18-15 16,0 9 21-16,0 12 1 15,0 3 5-15,1 5 0 16,2 0-3-16,0 2-2 16,2-6 0-16,-2-5 0 0,-1-11-1 15,0-11-38-15,1-12-49 16,4-4-50-16,3-9-14 16,4-14-444-16</inkml:trace>
  <inkml:trace contextRef="#ctx0" brushRef="#br0" timeOffset="26991.03">19474 4718 191 0,'0'0'330'0,"15"-109"-259"0,-11 79 67 0,-2 13-67 0,1 11-39 0,-2 6-32 0,2 0-12 0,6 20-76 0,2 8 54 0,2 6-40 0,8 0-27 0,4-3-144 0</inkml:trace>
  <inkml:trace contextRef="#ctx0" brushRef="#br0" timeOffset="27924.32">19944 4655 675 0,'0'0'57'15,"0"0"0"-15,-120-13-44 16,70 17 7-16,6 16 2 15,14 3 11-15,13 4-22 0,12 4-9 16,5 3-2 0,6 1-2-16,24 2 0 0,11-1-1 15,9 5 3-15,4-1 6 16,-2-1-2-16,-7 0-4 16,-8-6 4-1,-7-3-4-15,-11-6 4 0,-11-6-4 16,-8-4-2-16,0-4 2 15,-24-3 3-15,-10-7 6 16,-10 0-4-16,0-3-4 16,6-15 0-16,13-2 5 15,13-2-6-15,10-4-5 16,2-3-9-16,26-5-17 16,17-3 12-16,12-1-18 0,9 4-13 15,-1 7 7 1,-6 8 25-16,-11 6 14 0,-13 6 4 15,-11 1 7 1,-10 2 16-16,-3 1 0 0,-6 2 29 16,0-2 21-16,-3 3-17 15,0 0 0-15,0 0 3 16,0 0-22-16,0 0-24 16,0 0-13-16,0 4-12 15,0 17-8-15,0 10 20 16,-4 9 15-16,-3 2-14 0,-1-1 4 15,3-1-2 1,1-8 0-16,2-8-2 16,1-8 2-16,1-11-3 15,0-3 0-15,0-2-3 16,0 0-1-16,4-4-23 16,11-14 14-16,5-7 5 0,2-5 8 15,3-2-3-15,5-6 5 16,3 1-2-16,0 6 1 15,4 8-1-15,4 12-9 16,2 11 1-16,0 0 3 16,-3 6-1-16,0 15 5 15,-10 3-1-15,-9 3-6 16,-6 2 2-16,-10 1 2 0,-5-2 4 16,-3-1 1-16,-17-6 3 15,4-5-4-15,0-9-10 16,6-6 7-16,9-1 3 15,1-2 0 1,0-18-17-16,14-9 2 0,11-4 15 16,11-10 3-16,11-6-3 15,5 2 1-15,5 7-1 16,0 10 0-16,-5 15 12 16,-3 11 6-16,-4 4-1 15,-1 10 2-15,-1 17-17 16,-6 10-2-16,-4 4-2 15,-11 3 1-15,-10-4 0 16,-10-1-67-16,-2-7-36 0,-22-11-59 16,-19-7-99-16</inkml:trace>
  <inkml:trace contextRef="#ctx0" brushRef="#br0" timeOffset="29872.51">10743 1463 784 0,'0'0'67'0,"0"0"-66"0,0 0-1 0,0 0 8 0,0 0 14 0,0 0 29 0,3-5 19 0,-3 5-30 0,-3 0-8 0,-6 0-6 0,-9 0-25 16,-10 0-1-16,-13 5-1 0,-14 6 0 16,-9 3 1-16,-10 5-4 15,-12 1 4-15,-8 4 2 16,-14 2-1-16,-15 4-1 15,-10 5-2-15,-11 0-2 16,-8 4 2-16,-11-2-14 16,-4 3 5-1,-5 4 5-15,-2 0-7 0,2-1 12 16,-2 3 1-16,-1 0 3 16,2 1-3-16,3-1 1 15,7 2-4-15,5 0 1 16,6 3-11-16,0 6 1 15,-2 6-8-15,-1 5 4 16,1 2 12-16,2 1 4 16,6 4-3-16,7 1 3 0,7 3-1 15,5 0 0-15,6 1 0 16,6 1 1-16,0 2 0 16,9 4 0-16,-1 8 0 15,-2 8 1-15,6 7-3 16,4 5-1-16,10 1 1 15,7 3 2-15,12-2 0 16,1 1-3-16,6 0 2 16,-1-1 0-16,4-2 1 15,-4 3 0-15,-4 1 1 0,2-3-1 16,-4-1 0 0,1-6 1-16,2-8-3 15,0-6 4-15,3-5-2 16,0-5 3-16,1-2-2 0,-4 0-1 15,3 2-3-15,0 0 3 16,1-2 0-16,12-6 0 16,8-5 0-16,10-10 0 15,8-6 0-15,4-13 0 16,6-7-1-16,3-8 1 16,8-9 0-16,1-3-1 15,1-3 1-15,2-3-3 16,0-2 2-16,-1 2 1 15,-2 1 0-15,-2 2 0 0,2-1 3 16,-4 1-2 0,-1-1-1-16,2-5 1 0,2-4 0 15,1-2 6-15,3-1-3 16,0 0 1 0,0 0 0-16,0 0-1 15,0 0-4-15,0 0-2 16,0 0-23-16,0 0-62 0,0 0-80 15,0-7-138-15</inkml:trace>
  <inkml:trace contextRef="#ctx0" brushRef="#br0" timeOffset="30473.15">3643 5823 702 0,'0'0'14'0,"0"0"-13"0,0 0 23 0,0 0-15 0,0 0-9 0,0 0-4 16,0 0 0-16,0-4-5 0,0 24-1 0,0 11 6 0,-3 16 4 15,-3 9 12-15,0 6-3 0,3 7-7 16,-4 2-2-16,2 4 7 16,2 2-6-1,3-2 2-15,0-6 0 0,0-8 1 16,3-14-1-16,10-7-1 16,-2-9 0-16,7-8-1 15,-3-6 4-15,1-3-1 16,1-4-2-16,-1-2 2 15,-1-1-3-15,-2-4 0 16,-4-1 1-16,2-2 0 16,-1 0 4-16,7-17 5 15,5-10-6-15,6-7 3 0,14-8-7 16,12-5-1 0,13-1 1-16,21-1-2 15,12 3 2-15,3 3 0 16,-11 5-1-16,-20 6-1 0,-20 13 1 15,-26 9 3-15,-16 7 3 16,-10 3 32-16,0 0 66 16,-3 0-30-16,-12 0-56 15,-3 6-18-15,5 0 0 16,4-2 0-16,7-2-7 16,2 1-44-16,0 0-99 15,14-3 13-15,10 0-227 16</inkml:trace>
  <inkml:trace contextRef="#ctx0" brushRef="#br0" timeOffset="42119.31">2300 7147 1002 0,'0'0'0'0,"0"0"0"0,0 0 7 0,-58 107-2 0,52-56 2 0,6 2-4 0,0 0 1 0,0-3 0 0,6-3 2 0,3-6-6 0,-3-5 6 0,-3-10-4 0,-1-6 2 16,-2-9-2 0,0-7 0-16,0-2 4 15,0-2-6-15,0 0 8 16,0-10 4-16,0-13-12 0,0-6-16 16,8-8-8-16,15-2 2 15,15 0 8-15,6 6 14 16,5 9-2-16,-3 10 5 15,-3 8-3-15,-5 6 0 16,-5 7 0-16,-7 16 1 16,-9 6-1-16,-8 4 1 15,-9 1 2-15,-4-1 1 16,-25 0-3-16,-11-1 9 0,-10-2-7 16,-3-2 3-16,1-7-6 15,7-8-16-15,13-9-51 16,18-4-66-1,14-8-146-15</inkml:trace>
  <inkml:trace contextRef="#ctx0" brushRef="#br0" timeOffset="42552.86">2723 7411 768 0,'0'0'249'0,"0"0"-244"0,0 0 11 15,-83 46-3 1,64-3 6-16,2 5-11 0,7 1-7 16,7-4 1-16,3-2-2 15,2-7 0-15,17-5 0 16,1-6 0-16,3-12 0 16,3-7-2-16,2-6-27 15,2 0-1-15,3-18-7 16,-2-9 1-16,0-3-14 15,-10-2-4-15,-9-3 48 16,-9-5 2-16,-3 2 8 16,0 1-1-16,-4 6 10 15,-4 7 17-15,2 7 22 16,-1 7-21-16,7 6 4 16,-3 3 12-16,3 1-9 15,0 0-22-15,0 15-16 16,0 11 7-16,0 8 6 0,6 4 9 15,9-3-12-15,-2-3-3 16,5-2-7-16,1-4 1 16,1-4-2-16,4-4-39 15,-1-5-98-15,-1-12-49 16,0-1-260-16</inkml:trace>
  <inkml:trace contextRef="#ctx0" brushRef="#br0" timeOffset="42969.91">3164 7463 617 0,'0'0'214'0,"0"0"-212"0,0 0 133 16,0 0-73-16,0 0-11 0,0 0-32 0,0-28-19 0,0 49-17 0,1 9 17 0,4 6 11 0,1 2 10 0,-3 1-14 0,0-6 2 0,-3-6-7 15,0-8 1-15,0-8 0 16,0-5-3-16,0-5 0 16,3-1-20-16,1 0-21 15,1-3 2-15,2-15-6 16,7-11 33-16,4-4 11 16,2-3 1-16,3 2 0 0,-1 4 0 15,4 4 3 1,-1 6 7-16,-1 7-9 15,-3 5 10-15,-2 8-3 0,-4 0-7 16,3 1 6-16,0 19-4 16,1 4 1-16,2 5-4 15,0 0 4-15,0-2-7 16,1 0 3-16,-1-5-55 16,6-3-28-16,2-9-82 15,5-9-54-15</inkml:trace>
  <inkml:trace contextRef="#ctx0" brushRef="#br0" timeOffset="43453.28">3959 7503 200 0,'0'0'448'0,"0"0"-425"16,0 0 106-16,-91-82-72 16,54 68-2-16,-2 7-1 15,-4 7-10-15,0 0-6 16,1 7-14-16,6 15-8 15,3 8-6-15,14 5-5 16,8 6-5-16,10 0 0 16,1-2-2-16,12-5 2 15,13-5 0-15,2-7 0 16,7-8-10-16,-1-8-13 0,0-6-18 16,0-2 4-16,-2-20-14 15,-1-6-5-15,1-6-29 16,-5-7 24-16,-4-7 11 15,-7-7 23-15,-3-8 6 16,-8-11-4-16,-4-7 1 16,0-5 3-16,0 4 21 15,-13 15 31-15,-2 18 54 16,0 13 27-16,-3 12-34 16,2 7-12-16,5 6-11 15,5 6-7-15,3 3-36 16,3 2-12-16,0 14-16 15,0 24-4-15,0 27 20 16,0 18 0-16,6 10 2 16,6 2 0-16,3-6-2 0,3-10-9 15,3-10-58 1,0-12-10-16,0-12-33 0,1-14-65 16,-3-14-179-16</inkml:trace>
  <inkml:trace contextRef="#ctx0" brushRef="#br0" timeOffset="43754.09">4164 7361 864 0,'0'0'8'16,"0"0"78"-16,0 0-63 0,0 0-23 0,0 0-12 0,0 0 3 0,13 75 9 0,2-41 2 0,7-3 2 0,8-7-3 0,0-10 3 0,6-8-2 0,-3-6 3 15,-2-5-1-15,2-15-1 16,-3-10 3-16,-8-3-3 16,-5 0-2-16,-9-3-2 15,-8 2-11-15,0 6 2 16,-1 8-21-16,-11 6-3 15,3 8-13-15,3 5-48 16,4 0-88-16</inkml:trace>
  <inkml:trace contextRef="#ctx0" brushRef="#br0" timeOffset="44618.1">4286 7642 928 0,'0'0'10'0,"0"0"-7"0,0 0 3 0,0 0-6 0,0 0 1 0,82-92-1 0,-46 48-1 0,0-13 1 0,-5-8 0 0,0-13 2 0,-5-9-2 15,-7-8 2-15,-10 2 0 16,-3 7-2-16,-6 11 1 15,-3 14 4-15,-16 11-2 16,-7 12-3-16,-2 14 5 16,-5 11 7-16,-4 12-2 15,-2 1-1-15,-3 27-9 16,-1 20-3-16,9 21 3 16,7 21 7-16,19 15 4 0,8 9 0 15,18-2-6 1,21-11-2-16,13-15-3 0,6-15 1 15,-1-14-1-15,3-14 0 16,-2-16-7-16,5-15-11 16,1-11-27-16,7-3-10 15,1-23-60-15,-5-10-6 16,-10-3 9-16,-17-6-9 16,-13-3 97-16,-15 1 24 15,-9 2 25-15,-3 6 84 16,0 6-29-16,0 9 31 15,0 7-24-15,0 7 7 16,0 8-22-16,0 0-11 0,0 2-22 16,0 10-31-16,0 20 2 15,0 9-9-15,0 11 17 16,0 0-14-16,3 0 2 16,1-4-6-16,-2-5 3 15,-2-7-3 1,0-10-34-16,0-8-82 0,0-15-82 15,-3-1-345-15</inkml:trace>
  <inkml:trace contextRef="#ctx0" brushRef="#br0" timeOffset="44795.78">5080 7025 829 0,'0'0'0'0,"0"0"-21"0,0 0-171 0,0 78 91 0</inkml:trace>
  <inkml:trace contextRef="#ctx0" brushRef="#br0" timeOffset="45702.53">5247 7277 916 0,'0'0'5'0,"0"0"49"0,0 0-54 15,0 0 0 1,0 0-5-16,0 0 5 16,16 103 4-16,-10-65 6 0,0 0-8 15,-3-1 1-15,3-6 1 16,-5-9-2-16,1-8-2 15,-1-8-1-15,-1-5 1 16,2-1 4-16,4-2 0 16,3-18-4-16,6-8-8 15,1-8 8-15,5 0 0 16,0-6 0-16,0 0 0 16,1 2 1-16,-1 7 0 0,-3 8 4 15,-3 9-5-15,-6 8 0 16,-6 7-3-16,2 1-1 15,-1 0-11-15,3 16 8 16,1 8 7-16,1 7 11 16,1-1-8-16,5-1 1 15,7-2 0-15,4-4-4 16,5-5-1-16,5-8 0 16,3-7-32-16,3-3 1 15,5-10-49-15,2-11 16 16,-1-7-17-16,-3-2 3 15,-8-5 32-15,-5-2 27 16,-11 5 3-16,-8 5 17 16,-7 6 51-16,-6 5 22 0,0 3 20 15,-9 4-18-15,-9 6 8 16,-10 3-44-16,-8 1-23 16,-3 17 5-16,0 5-4 15,9 0-2-15,16 1-15 16,14-2-3-16,0-4-3 15,22-2 0-15,12-7-30 16,7-6 4-16,2-3-22 16,-4 0 12-16,-11-8-12 15,-4-4 40-15,-9-1 14 16,-9 3 1-16,-3 0 44 0,1 7 42 16,-4 2-9-1,0 1-20-15,0 10-58 0,8 21-20 16,7 19 20-16,7 17 17 15,6 9-9-15,7 10 8 16,-1 8-10-16,-1 3-5 16,0 3 2-16,-11-6 3 15,-14-5-6-15,-8-11-2 16,-23-11-4-16,-25-14-3 16,-13-16 7-16,-11-16 2 15,-8-16 0-15,5-5-3 16,4-18-5-16,21-20 8 15,16-11 2-15,22-10-2 16,12-7-6-16,17-4 4 16,23 0 1-16,14 1 1 0,5 5-4 15,4 9-2 1,-5 8-7-16,-1 9-38 0,-12 10-27 16,-8 8-74-16,-10 6-126 15</inkml:trace>
  <inkml:trace contextRef="#ctx0" brushRef="#br0" timeOffset="46234.96">6636 7788 494 0,'0'0'320'0,"0"0"-317"0,34-86 30 0,-10 45 15 0,6-6-9 0,16-11-17 0,5-12-2 0,14-15 9 0,7-12-10 0,3-11 0 0,1 7-11 0,-8 16-2 0,-11 29-5 0,-18 23 4 0,-18 21 2 15,-12 6-7 1,-6 5-5-16,-3 1 4 16,0 0-45-16,0 18-29 0,0 19 3 15,-17 16-66-15,-11 15-47 16,-14 11-241-16</inkml:trace>
  <inkml:trace contextRef="#ctx0" brushRef="#br0" timeOffset="46519.91">6782 7625 808 0,'0'0'23'15,"0"0"71"-15,0 0-22 16,0 0-9-16,0 0-34 16,0 0-29-16,43 17 0 15,-15 31 31-15,5 7 5 0,0 4-16 16,3 1-11-16,1-1 1 16,-1-1-8-16,2-1 0 15,0-5-2-15,-5-6 3 16,-3-12-3-1,-9-10-16-15,-5-12-43 0,-2-12-72 16,2-12-69-16,5-25-225 16</inkml:trace>
  <inkml:trace contextRef="#ctx0" brushRef="#br0" timeOffset="47151.13">8189 7070 719 0,'0'0'5'0,"19"-78"-3"15,-13 44 26-15,-4 1 36 16,-2 10-3-16,-12 1-1 15,-11 4-37-15,-15 2 2 16,-10 4-16-16,-7 5-4 0,-5 5-2 16,5 2-2-16,5 9 3 15,3 12-1-15,5 9-2 16,6 7 1-16,9 10-2 16,10 7 0-16,9 1 1 15,8-3-1 1,8-11 0-16,15-12-2 0,9-11 1 15,2-16-4-15,8-2-10 16,4-15-8-16,-1-18-6 16,4-8-2-16,-7-8 7 15,-1-6 18-15,-8-5 4 16,-6-3 1-16,-6-3 2 16,-6-8 2-16,-6-3-3 15,-4-1 1-15,-2 7 19 0,0 15-12 16,1 20 9-16,-3 14 52 15,2 14-35-15,-3 5 1 16,0 3-9-16,0 0-22 16,0 10-4-16,0 21-21 15,0 17 21-15,0 14 21 16,0 14-9-16,0 6-8 16,0 7 1-16,0 4-5 15,8-2 1-15,8-8-1 16,8-10-64-16,0-14-32 15,3-16-17-15,3-17-32 16,1-14 4-16,9-12-49 16,6-5-150-16</inkml:trace>
  <inkml:trace contextRef="#ctx0" brushRef="#br0" timeOffset="47768.75">8677 6995 390 0,'31'-78'26'0,"-4"4"94"0,-12 14-52 0,-11 13 24 0,-4 14 8 0,-1 10 1 0,-14 10-30 0,-6 5-19 0,-3 8-22 0,-7 0-18 0,-5 18 1 0,-1 13-9 15,2 10 6-15,10 4-6 0,4 1 2 16,12 3-4-16,5 0-2 16,4-1 4-16,0-10-4 15,0-9-6 1,12-15-15-16,4-11-10 0,8-3 12 15,3-3 6-15,8-16-10 16,-2-5-8-16,-7-3 18 16,-2-5 13-16,-7-4-1 15,-1 3 1-15,-5 2 0 16,-3 11 5-16,-5 7 4 16,-3 12 33-16,0 1-4 15,0 0-22-15,0 0-16 16,0 7-14-16,0 18 1 15,0 11 13-15,0 9 0 16,0 1 4-16,12-1 1 0,13-3-4 16,4-12 5-16,3-8-5 15,1-12 3-15,3-10 3 16,4-8 1-16,-1-23-8 16,3-14-2-16,-2-10-14 15,-7-7 0-15,-5-7 2 16,-4-6 6-16,0-6-9 15,-2-10-14-15,-5-3 11 16,-2 5 9-16,-14 7-3 16,-1 17 14-16,-4 20 1 15,-11 16 17-15,7 18 30 16,5 8-4-16,2 3-21 0,-1 2-23 16,1 23-19-1,-2 16 16-15,0 18 3 0,-2 10 0 16,0 6 2-16,0 6-1 15,-4 3-1-15,0 1-26 16,-7-6-94-16,-8-10-158 16</inkml:trace>
  <inkml:trace contextRef="#ctx0" brushRef="#br0" timeOffset="48369.41">8878 6948 824 0,'0'0'41'0,"0"0"3"0,33-82-22 0,4 56-14 0,11 7-1 0,4 5-7 15,3 9-1-15,1 5-2 0,-1 0 2 0,-3 0 1 0,11 11 0 0,-2-2-2 0,3 3 1 16,-1-4-13-16,-8-4-5 15,-12-4 2-15,-4 0 3 16,-9-10-1-16,1-9 8 16,-7-5-1-16,-9-2 8 15,-11 2 0-15,-4 3 6 0,-1 3 25 16,-20 5-7 0,-3 3-2-16,-7 7-4 0,1 3-5 15,-3 0 8 1,0 20-3-16,-1 9-6 0,3 1 5 15,2 6-9-15,7-2-5 16,7-3-3-16,7-3-2 16,8-4-2-16,0-5 4 15,0-6-2-15,17-6-7 16,7-7-14-16,6 0 1 16,4-10 3-16,-1-12-13 15,-3-5 0-15,-5-3 28 16,-4-1 4-16,-5 5 1 15,-1 6 0-15,-6 9 19 16,-3 6 1-16,-1 5-4 0,-1 0-15 16,5 22-1-16,6 10 20 15,6 7 15-15,-2 4-15 16,2 1-9-16,0-2-10 16,0-7 3-1,3-4 4-15,3-12-9 0,1-11-45 16,2-8-46-16,0-5-72 15,-2-18-158-15</inkml:trace>
  <inkml:trace contextRef="#ctx0" brushRef="#br0" timeOffset="50483.43">7607 8297 791 0,'0'0'28'0,"0"0"-14"0,0 0 26 0,0 0-31 0,0 0-8 0,0 0 0 0,3 78 24 0,3-46-2 0,-1 2 1 0,0 0 0 0,-2-1-19 0,0 2 6 0,-1-3-10 15,-2-4 4-15,1-7-3 16,-1-6-2-16,2-10-2 16,-1-5 2-16,2 0-27 15,2-4 14-15,11-19 8 16,4-12 5-16,5-9 7 15,3-4-4-15,-1 3-2 16,-3 4 8-16,-2 8-9 16,-4 8 19-16,-3 7 12 15,-4 7-13-15,-4 5 6 16,-4 5-12-16,-3 1-12 0,3 5 0 16,3 23 0-16,0 11 0 15,0 4 18-15,5 3-12 16,-3-4-2-16,3-1-2 15,-1-7 0-15,4-9-1 16,-5-6-1-16,0-11-5 16,-1-8-16-16,0 0-16 15,10-8 2-15,6-20 15 0,6-8 19 16,1-8-1 0,0-2 4-16,-1-1 5 0,-3 8 5 15,0 9-2 1,-5 9-2-16,-4 8 5 0,-2 6 4 15,-8 4-3-15,1 3-6 16,0 0-5-16,0 18 3 16,3 11 0-16,3 5 9 15,0 2-6-15,1 1-5 16,2-2-4-16,0-4 1 16,1-5-2-16,-1-8-27 15,1-5-81-15,-2-9-36 16,2-4-98-16,-2 0-205 15</inkml:trace>
  <inkml:trace contextRef="#ctx0" brushRef="#br0" timeOffset="51100.27">8565 8421 525 0,'0'0'111'0,"0"0"29"0,0 0-52 0,13-80-12 0,-8 72-2 0,-4 7-20 0,-1 0-15 0,0 1-14 0,2 0-25 0,1 0-11 0,6 12 1 0,8 8 10 16,5 3 4-16,6-1-1 16,2-2 0-16,3-6-3 15,-2-7-3-15,-3-5-30 16,-1-2-10-16,-5-6-3 0,-5-12 11 16,-1-9 14-1,-7-4 21-15,-6-5 1 0,-3-3 4 16,0 1-3-16,-15 3 3 15,-7 8 10-15,-5 10-10 16,-1 10 27-16,2 7-12 16,-1 4-5-16,2 25-7 15,3 10 10-15,1 9 0 16,12 3-4-16,6-2-8 16,3 0 3-16,6-2-8 15,18-2 0-15,4-5 2 16,9-8-3-16,6-9 0 15,2-12-9-15,4-11-5 16,1-5-28-16,-1-24 8 16,-1-6-5-16,-5-6 8 15,-6-5 10-15,-4-11 10 0,-3-14 10 16,-2-13-4-16,1-11-7 16,-3-4-4-16,-6 6-3 15,-5 20 16-15,-11 20 3 16,-4 18 47-16,0 18 12 15,-6 12 7-15,0 5-10 16,-1 0-25-16,-2 22-31 16,-5 25-9-16,0 15 9 15,2 14 1-15,10 9-1 0,2 5 1 16,0 2-1 0,15-4-1-16,0-10-47 0,-3-10-55 15,-7-17-58-15,-5-16-295 16</inkml:trace>
  <inkml:trace contextRef="#ctx0" brushRef="#br0" timeOffset="52550.24">8969 8326 833 0,'0'0'11'0,"0"0"-7"16,91-50-8-16,-31 31 3 0,9-3-11 0,3 0-31 0,0-7-51 0,-9-2 42 0,-11-4 14 0,-12-5 24 0,-14 0 14 0,-11 0 13 16,-10 5 29-16,-5 2 24 15,0 5 10-15,-1 4-26 16,-9 7 13-16,1 7-15 15,3 8-3-15,1 2 17 16,5 0-24-16,-4 5-38 16,-4 23-8-16,-2 16 8 15,-3 16 15-15,4 10 0 16,1 5-1-16,8-2-4 16,0-5-4-16,0-8-3 15,0-13 2-15,0-12-4 0,0-12-1 16,0-12-4-16,0-7 4 15,3-4-16-15,2 0 1 16,9-13-2-16,6-13 13 16,10-15 3-16,4-7 1 15,3-6-1-15,2-2-11 16,3 5 7-16,-3 12-2 16,-2 9 4-16,-9 13 3 15,-10 8 0-15,-7 6 0 16,-6 3-1-16,-2 3-1 15,-1 20 2-15,1 8 3 16,3 7 8-16,-1 3-3 16,-1-3-5-16,5-1-3 15,0-6 0-15,3-5-1 16,7-6-22-16,0-8-27 0,4-8-5 16,5-4 21-16,5 0-2 15,4-14-18-15,-2-5 24 16,-6-6 0-16,-4-4 24 15,-6-7 6-15,-7-3 6 16,0-2 13-16,-6 6 14 16,-6 5 15-16,0 9-5 15,0 6 10-15,0 8 4 16,0 6-2-16,0 1-19 16,-8 1-31-16,-8 21-5 0,-1 13-1 15,-5 7 1-15,11 5 0 16,7-4 2-16,4-3 0 15,3-5-2-15,15-8 0 16,6-7 1-16,0-11-1 16,-2-9 1-16,1 0 1 15,-3-16 9-15,0-11-6 16,-5-8-1-16,-8-8 0 16,-7-6-2-16,0 1-4 15,-1 5 1-15,-14 7-9 16,0 15-14-16,7 11-3 15,5 9-17-15,3 1-45 16,0 9-72-16,5 13 107 16,10 5-2-16,9-1 12 0,4-1 12 15,2 0 4-15,4-7 19 16,2-2 6-16,3-5 3 16,-2-8 0-16,0-1 3 15,-2-2 0 1,-5 0 23-16,-5 0 4 0,-6-11 39 15,-8-7 9-15,-7-6-11 16,-4-5 13-16,0 2-33 16,-7 1 1-16,-11 8-17 15,0 6 2-15,-6 9-3 16,2 3-18-16,-5 3-8 16,0 20-3-16,0 12-1 15,0 7-4-15,6 5 4 0,11 3 0 16,5-5 0-16,5-3-1 15,0-5 1-15,12-9-1 16,2-11 1-16,4-10-3 16,-3-7-4-16,7-3 1 15,6-22-3-15,8-9-20 16,0-9-21-16,-3-10 7 16,-6-10 19-16,-8-12 1 15,0-6 13-15,-4-5-6 16,2 1 2-16,-4 3-2 15,-4 8 13-15,-6 12 3 16,0 16 3-16,-3 17 37 16,0 12 12-16,1 11-9 15,-1 5-22-15,0 1-16 16,0 0-5-16,0 20-11 0,0 16 11 16,0 21 27-16,0 12 4 15,0 9-22-15,0 5 1 16,2 1-7-16,1 5-2 15,-3-3 1-15,1-7-2 16,-1-10-18-16,0-16-28 16,2-15-35-16,7-13-19 15,7-15-63-15,4-10-103 16</inkml:trace>
  <inkml:trace contextRef="#ctx0" brushRef="#br0" timeOffset="52866.58">11329 7734 865 0,'0'0'57'0,"0"0"-26"0,0 0 11 0,-86-4-32 0,55 26 4 0,2 7-11 0,13 3-3 0,10 6-2 0,6 1 0 0,13 4 2 0,17 1 1 16,10 4 5-16,1 1-5 0,-4 3-1 16,-7-2 3-1,-12-8-2-15,-12-7-1 0,-6-6 0 16,-8-5 2-16,-26-8 1 16,-15-3 2-16,-11-7-5 15,-4-4-22-15,-2-2-59 16,4 0-88-16,5-1-481 15</inkml:trace>
  <inkml:trace contextRef="#ctx0" brushRef="#br0" timeOffset="53627.4">4866 8698 1051 0,'0'0'22'0,"0"0"-19"0,0 0 24 0,0 0-27 0,0 0-6 0,0 0-25 0,14 104 31 0,-2-33 3 0,-2 3 4 0,3-2-2 0,-2 2-1 0,1 4-3 0,-3 4 1 15,-3 4-1-15,-2 1-1 16,-1-4-60-1,0-5-59-15,2-12-112 0,-2-11-312 16</inkml:trace>
  <inkml:trace contextRef="#ctx0" brushRef="#br0" timeOffset="53900.32">5906 8807 881 0,'0'0'73'0,"0"0"-22"16,0 0 31-16,0 0-39 15,0 0-43-15,0 0-17 16,0 66 15-16,0 10 2 16,0 11 8-16,9 4-6 15,2 5 5-15,-1-5-7 16,-9-5 0-16,-1-8-1 15,-4-14-39-15,-18-11-45 0,-4-12-23 16,-2-13-17 0,0-16-42-16,-2-12-191 15</inkml:trace>
  <inkml:trace contextRef="#ctx0" brushRef="#br0" timeOffset="54333.36">5274 8663 877 0,'0'0'13'16,"-81"-70"-6"-16,57 58 8 15,8 12 23-15,2 1-36 16,-8 34-2-16,-12 20-1 0,-7 12 1 16,-3 2 2-16,3-4-1 15,4-9-1-15,4-12 0 16,9-11 3-16,8-15-3 15,10-11 0-15,6-6 0 16,0-1-7-16,8-7-3 16,23-17 5-16,15-11 5 15,15-10 0-15,9-9 0 16,8-6 0-16,1-8-2 16,3 4 0-16,1 13-2 15,-5 22-10-15,-5 23 12 16,-4 6 4-16,-5 31 6 15,-3 12 3-15,2 7 9 16,-2 5 5-16,0 3-10 0,-4-1-1 16,-9-1-2-16,-8 2-6 15,-13-2-6-15,-6-1 0 16,-8-1-60 0,-13-9-74-16,0-5-190 0</inkml:trace>
  <inkml:trace contextRef="#ctx0" brushRef="#br0" timeOffset="54850.74">4175 10285 917 0,'0'0'3'0,"0"0"1"0,-80-49 14 0,56 41 6 0,2 3-11 0,10 5-3 0,1 0-8 0,-2 13-2 0,1 18-1 0,-6 16 1 0,0 10 2 0,5 9 1 16,5 5-2-16,8 1 0 15,0-4 3-15,5-5-8 16,19-6 3-16,7-11-36 0,8-13-15 16,13-16-46-16,11-17 6 15,7-11-44-15,9-26-179 16</inkml:trace>
  <inkml:trace contextRef="#ctx0" brushRef="#br0" timeOffset="55098.73">4738 9979 370 0,'0'0'259'0,"3"-98"-111"16,-3 81-31-16,0 11-21 15,0 6-33-15,0 4-63 16,0 26-15-16,-3 19 11 0,3 14 4 15,0 9 12 1,0 3-6-16,9 5 2 0,6 1-6 16,-5 8-2-16,-1-3 7 15,0-1-7-15,-3-10 0 16,5-16-9-16,3-10-25 16,6-14-32-16,5-15-8 15,11-16-59-15,10-4-67 16</inkml:trace>
  <inkml:trace contextRef="#ctx0" brushRef="#br0" timeOffset="55549.78">5323 10174 97 0,'0'0'591'16,"0"0"-514"-16,0 0 38 15,-21-78-26-15,4 75-21 0,-5 3-46 16,-5 4-14-16,-4 28-8 15,4 11-6-15,2 11 6 16,10 5 5-16,7 2-4 16,7-2 0-16,1 1 2 15,0-10-3-15,7-6 0 16,8-13-3-16,3-9-4 16,-1-9-21-16,5-10-11 15,3-3-7-15,7-9-8 16,-1-14-12-16,2-8 26 15,-8-8 33-15,-4-8 7 0,-6-4 6 16,-4-1-1-16,-4 5 4 16,-3 12 11-16,-4 13 21 15,0 12 24 1,0 8-11-16,0 2-3 0,0 0-26 16,0 5-25-16,0 20-19 15,0 10 18-15,0 10 1 16,3 3 2-16,6-1 0 15,9-5 1-15,2-7-3 16,5-9-9-16,6-11-46 16,5-9-25-16,9-6-67 15,3-16-78-15,5-16-264 0</inkml:trace>
  <inkml:trace contextRef="#ctx0" brushRef="#br0" timeOffset="55865.68">5969 10129 236 0,'0'0'165'0,"0"0"16"0,4-83-22 0,-16 77-47 0,-7 6-48 0,-5 0-30 0,-4 7-14 0,-5 14-4 0,6 7 0 0,9 5-7 0,8 2-9 0,10 0-2 16,4-1 2-16,20 0 3 15,9 0-2-15,0 2-1 16,8 4 2-16,-3 2 1 15,-7-1-2-15,-7-4 0 16,-12-5-1-16,-7-8-4 16,-5-6 3-16,-11-4 1 0,-13-6 3 15,-9-4-3-15,-1-4 0 16,6 0-23-16,4-14-2 16,10-11-24-16,10-12-45 15,4-10 6-15,18-10-32 16,28-10 1-16,17-3-140 15</inkml:trace>
  <inkml:trace contextRef="#ctx0" brushRef="#br0" timeOffset="56132.78">6342 10040 423 0,'0'0'93'15,"0"0"-28"-15,92-82 64 16,-81 61-70-16,-8 4 7 16,-3 3 15-16,0 4-28 15,-11 4-3-15,-11 6-3 0,-6 0-28 16,-5 13-11-16,0 14-1 15,8 10-7-15,11 7-1 16,14 7-2-16,0 4 3 16,30 4 0-16,7 1 1 15,8-1 3-15,-2 0-2 16,-7 2 0-16,-9-4-4 16,-11-7 5-16,-14-9-4 15,-2-7 1-15,-21-7-2 16,-13-3-25-16,-14-7-52 15,-10-6-41-15,-3-7-104 0,-8-4-404 16</inkml:trace>
  <inkml:trace contextRef="#ctx0" brushRef="#br0" timeOffset="56565.85">3777 11259 734 0,'-94'38'5'15,"18"-4"0"-15,21-7 29 16,21-9-2-16,14-5-12 16,10-5-14-16,8-4-6 0,2-2-2 15,8-2-2-15,32 0 4 16,33-18 23-16,36-13 8 15,36-6 1-15,43-2 1 16,24-1-3 0,22 2-15-16,15-2-7 0,8 2-8 15,10 4 0-15,-5 3 3 16,-13 6 2-16,-26 7-3 16,-40 5 4-16,-35 4 21 15,-41 5-4-15,-28 1 3 16,-26 2-7-16,-23-1-16 15,-16 1 0-15,-9 1 1 16,-5 0 1-16,0 0 5 0,0 0-6 16,0 0-4-16,0 0-2 15,0 0-31-15,0 0-78 16,0-3-66-16,3-3-207 16</inkml:trace>
  <inkml:trace contextRef="#ctx0" brushRef="#br0" timeOffset="60264.23">11786 8088 827 0,'0'0'55'0,"0"0"-55"0,0 0-2 0,0 0 2 0,0 0 0 0,0 0-11 0,0 0-1 16,30 0 12-16,-4 0 2 0,6-7 22 0,1-2-1 0,-1 1-10 0,0 0-2 15,-1-1-11-15,3 0 5 16,2-4-4-16,2-4-1 16,2-6 3-16,-6-4-3 15,-3-6 6-15,-6-6-2 16,-5-3 5-16,-3-3 4 0,-8 0-9 15,-3 1 5 1,-6 2-9-16,0 2 5 16,0 2 0-16,-6-2 10 0,-9 0-6 15,-2-3-6-15,-2 0-3 16,-2 0 4-16,-3 1-2 16,-1 1-2-16,-2 0 0 15,2 0 1-15,-2 2-1 16,3 3 2-16,-5 2-2 15,-6 2 0-15,-13 2 0 16,-12 3 0-16,-8 6-4 16,-7 2 4-16,2 2-2 15,-2 1 0-15,-2 0 1 0,4 2 1 16,0 1 0 0,10 0-1-16,9 2 1 0,7 2 1 15,5 5-1 1,2 2 0-16,-2 2 0 0,-7 0-1 15,-8 0-2-15,-10 2 3 16,-11 2 2-16,1 0-2 16,0-2 1-16,10 1 1 15,18-3-2-15,19 0 0 16,17 0-1-16,4 0 1 16,6 0 0-16,1 0 0 15,1 0 0-15,1 0 0 16,0 0 0-16,0 0-18 15,-2 0-34-15,-1 0-28 0,-1 2-11 16,4 0-154-16</inkml:trace>
  <inkml:trace contextRef="#ctx0" brushRef="#br0" timeOffset="60881.02">11036 6602 379 0,'0'0'23'0,"0"0"45"0,0 0 38 0,0 0-52 0,0 0 1 0,0 0-23 0,-27-64 1 0,21 64-11 0,-3 0-9 0,-5 0-10 0,-8 8 0 15,-11 11 2-15,-10 7 17 16,-5 4-2-16,-4-1-4 16,-2-1 0-16,6-3-6 15,5-4 0-15,6-5-6 16,4 1 3-16,3 0-3 16,3 1-4-16,8-1 0 15,1-2 0-15,7-3 0 16,3-2 0-16,3-3 0 15,4-4 0-15,1-3-2 16,0 0 5-16,0 0-3 16,0 0 0-16,0 2 0 0,0 3 0 15,0 7-5 1,17 6 5-16,13 10 0 16,6 6 0-16,8 10 6 0,3 7-6 15,1 5 0-15,3 2 0 16,-2-3 0-16,-6-10 2 15,-7-11-5-15,-12-13 4 16,-12-9-1-16,-5-7 0 16,-7-3 3-16,0-2 6 15,0 0 29-15,0 0-9 0,0 0-2 16,0 0-25 0,0 0 4-16,0 0-2 0,0 0-5 15,0 0 1-15,0 0-12 16,-7 0-29-16,1 0-9 15,-11 0-96-15,-8 2-186 16</inkml:trace>
  <inkml:trace contextRef="#ctx0" brushRef="#br0" timeOffset="62130.68">7479 9351 911 0,'0'0'5'16,"0"0"-4"-16,0 0 1 0,0 0-2 0,0 0-6 0,0 0-10 0,10 48 9 0,-7 3 7 0,-1 8 3 0,-2 6-2 0,0 3 3 0,-11 2 1 0,-8 0-2 15,-4-4-2-15,-4-7 0 16,-4-6-1-16,0-7 1 16,-2-8-1-16,3-7 4 15,6-9 0-15,8-9-4 16,7-6-35-16,9-7-75 0,0 0-72 15,-3-5-242 1</inkml:trace>
  <inkml:trace contextRef="#ctx0" brushRef="#br0" timeOffset="62516.83">7124 9799 777 0,'0'0'1'16,"0"0"-2"-16,0 0-4 16,0 0-15-16,0 0 20 15,-23 98 3-15,16-48 2 0,1-1-3 16,1 1 7 0,4-4-5-16,1-3 0 0,3-7 0 15,22-8-3-15,11-11-1 16,13-11 1-16,12-6-1 15,11-13 2-15,11-15-4 16,0-2 1-16,-6 6-4 16,-16 7 5-16,-17 9 0 15,-22 5-2-15,-14 3 2 16,-8 0-6-16,0 0 6 16,0 0 0-16,-14 3 2 15,-2 2 10-15,2-2-2 16,1 0-5-16,7-3-2 15,3 0-3-15,3 0-23 0,0 0-48 16,-3 0-65-16,-2 0-269 16</inkml:trace>
  <inkml:trace contextRef="#ctx0" brushRef="#br0" timeOffset="67813.19">9879 5689 594 0,'0'0'181'0,"0"0"-178"0,0 0-2 0,-82-66 12 0,60 53 8 0,-1 3-20 0,-5 3 2 0,-2 2-2 0,0 2 5 0,-4 2-6 0,-6-1 4 0,-2 2-3 16,-13 0 8-16,-9 0-8 15,-10 2 0-15,-4 6-1 16,0 3 2-16,-3 0-2 16,7 2 2-16,1 1-1 15,1 1 1-15,3 3-1 16,2 0 1-16,-4 3-1 16,-1 2 0-16,-5 1-1 0,-1 2 0 15,-3 3 3-15,8 2-1 16,4 3-2-16,3-3 0 15,3 0 2-15,4-2-2 16,1-2 0-16,5 0-4 16,-1-2 4-16,2 1-2 15,4 2 2-15,-1 0 0 16,4 3 0-16,6 2 0 16,9-1-1-16,3 1 1 15,4 1-2-15,2-3 2 16,3 0 0-16,-3 0 2 15,0 1-1-15,3 0-1 0,-1-2 1 16,2 1-1 0,-2 1 0-16,7-3-1 0,-3 2 1 15,3 3 0-15,-1 3 0 16,1 1 0-16,1 2 0 16,-2 2-1-16,7-3 1 15,3-1-1-15,3 2 1 16,0-1-1-16,3 4-2 15,16 0 3-15,2 3-1 16,6-1 1-16,3 0 0 16,4-1-1-16,1-2 1 15,2 0 0-15,-3 1 0 16,5-1 0-16,1-1 0 16,5-3 0-16,1-5-2 15,8-7 4-15,7-5-4 16,9-5 6-16,9-3-3 15,1-3 1-15,0 0-2 0,-7-1 0 16,-7 1 0-16,-1 0 0 16,-6 0 0-16,-1-2-2 15,3-1 0-15,2-1 2 16,1-3 2-16,3-3 0 16,0 0-2-16,0 0 0 15,3-7 0-15,-2-3 0 16,0-3 0-16,-2 0 1 0,2 1 2 15,4-2-3-15,1 1-2 16,0 0 2-16,-4-1 0 16,2-2-2-16,4-2 2 15,4-4 1 1,3-10-1-16,5-4 2 0,-4-4-2 16,-7-3 2-16,-11-1 0 15,-12 3 1-15,-10-1 0 16,-10 2-3-16,-6-2 5 15,0-3-3-15,-2-2-1 16,-1-2-1-16,3-1-1 16,3-4 1-16,0-6 0 15,-2 5 0-15,-8 3 2 0,-9 7 1 16,-11 8 1 0,0 5 14-16,-7-1-6 0,-5 5 4 15,1-2-14-15,3-1-1 16,-1-1-1-16,-3-5 0 15,-3-4 0-15,1-4 2 16,-5-1-2-16,-2-1-1 16,-4 5 1-16,-4 5 0 15,-5 4 1-15,-6 1 5 16,1 2-6-16,-6-2 0 16,-2-2 0-16,0-4 0 15,-5-4 1-15,1-4 0 16,-1 1 2-16,0 3 6 15,1 3-9-15,8 4 9 16,1 6-8-16,8 7-1 0,6 2 0 16,-2 4 0-16,1 6 0 15,-5 4-18-15,-5 6-64 16,-7 0-32-16,-6 0-138 16</inkml:trace>
  <inkml:trace contextRef="#ctx0" brushRef="#br0" timeOffset="77943.92">5550 11135 595 0,'0'0'181'0,"0"0"-180"0,0 0 9 0,0 0 20 0,0 0-11 0,0 0-9 0,0 0-8 0,1-6-2 0,1 6-2 0,2 4 2 0,3 10 2 0,1 3 13 16,-2 5-4-16,2 3 12 0,-5 3-19 15,1 3 3 1,-1 3-5-16,1 1 0 0,4 1-1 16,-2-4-1-16,7-2-1 15,-4-5-30-15,0-2-38 16,1-8-69-16,-2-8-88 16</inkml:trace>
  <inkml:trace contextRef="#ctx0" brushRef="#br0" timeOffset="78210.35">5917 10988 848 0,'0'0'38'16,"0"0"-38"-16,0 0-11 15,0 0-2-15,0 0 8 16,10 85 5-16,-1-37 2 16,-3 0-2-16,6 1 2 15,-2-4-2-15,-1-1 3 16,-1-3-3-16,-2-2-46 16,-2-3-53-16,-4-5-68 15,0-7-354-15</inkml:trace>
  <inkml:trace contextRef="#ctx0" brushRef="#br0" timeOffset="78609.64">5363 11315 611 0,'0'0'118'0,"0"0"-118"16,-27 78 0-16,27-36-4 15,0 3 1-15,17 8-1 16,14 2 4-16,11-3 1 16,10-4 1-16,12-11-1 0,8-11 0 15,5-12 2-15,7-9-3 16,-2-5 3-16,3-16-2 15,-7-13 0-15,-10-11 9 16,-10-3 13-16,-13-9 13 16,-12-2-17-16,-6-2 5 15,-12 4-21-15,-8 7-1 16,-7 11-2-16,0 7-5 16,-10 12 5-16,-2 4-14 15,0 4-19-15,5 4-31 16,2 0-55-16,2 0-179 0</inkml:trace>
  <inkml:trace contextRef="#ctx0" brushRef="#br0" timeOffset="79842.86">8645 6080 828 0,'0'0'43'0,"0"0"-43"0,0 0 32 0,0 0 2 0,0 0-17 0,0 0-8 15,-17-92 8-15,15 63-16 0,-1-8 3 0,0-7-3 0,3-3 4 0,-3-3 7 0,3-4-1 0,-3-2-4 16,1-1 7-1,-1 0-9-15,-1 3-3 16,1 9-1-16,2 5 1 16,-2 8-1-16,0 6 0 0,0 9-1 15,1 5 0-15,-1 6-1 16,3 4-21-16,-1 2-32 16,-1 0-77-16,1 0-108 15,-4 9-130-15</inkml:trace>
  <inkml:trace contextRef="#ctx0" brushRef="#br0" timeOffset="80094.3">8754 5296 551 0,'0'0'2'16,"0"0"-1"0,0 0 6-16,0 0 17 0,0 0 2 15,0 0-16-15,0 0-6 16,18-68-4-16,-18 68-39 16,0 11-46-16,0 3-24 15,-1-1-129-15</inkml:trace>
  <inkml:trace contextRef="#ctx0" brushRef="#br0" timeOffset="80443.56">8914 5180 245 0,'0'0'301'0,"0"0"-291"16,0 0-8-16,0 0 7 15,0 0 13-15,0 0 5 16,0-2-26-16,0 7-1 16,0 12-1-16,0 11 1 0,6 11 8 15,3 11 30-15,3 6-22 16,3 7 9-16,3 5-18 15,1 2 4-15,2-1-7 16,-5 0-4-16,1-3 1 16,-5-2 3-16,-5-2-4 15,-5-9-20-15,-2-10-45 16,0-15-69-16,0-15-186 16</inkml:trace>
  <inkml:trace contextRef="#ctx0" brushRef="#br0" timeOffset="80942.89">9069 5284 710 0,'0'0'5'0,"0"0"-1"15,0 0 21-15,0 0-9 16,-100-50-16-16,67 59-4 0,-7 19 0 16,-9 12 4-1,-2 7-2-15,2 2 2 0,7 0-1 16,5-6 2-16,13-8-1 16,3-11 0-16,10-10 0 15,6-7 0-15,3-5-6 16,2-2-14-16,0 0-9 15,4-14 12-15,7-13-33 16,7-7 25-16,0-7 25 16,-2-4 7-16,1-7 8 15,-1-3-1-15,2-4-3 16,1 5 18-16,-2 7-9 16,-5 9 11-16,-3 15 6 15,-5 12-7-15,-2 7-11 16,4 4-19-16,4 0-8 0,10 8-2 15,5 15 6 1,12 8-1-16,5 4 4 0,-2 4 1 16,-1-4 0-16,-6-4-1 15,-3-7-24-15,-6-6-41 16,-5-10-61-16,-9-8-191 16</inkml:trace>
  <inkml:trace contextRef="#ctx0" brushRef="#br0" timeOffset="82341.16">9189 4998 590 0,'0'0'3'0,"0"0"19"0,0 0 6 0,0 0-6 0,-81-42-7 0,65 37-9 0,0 1 5 0,0 1-1 0,-6 1-8 0,-5 2-1 0,-12 0-1 0,-9 0 0 0,-7 5 1 0,-6 7-1 16,-2 3 5-16,-1 3-5 16,-2 2 1-1,4 4 4-15,2 4-4 0,5 3-1 16,10 2 2-16,7 3-2 16,5 1-1-16,4 0 0 15,3 1 1-15,0 3 0 16,-1 0 0-16,0 3-1 15,-4 2 1-15,-3 2 4 16,-1 0-4-16,0 0 0 16,5-3 1-16,12-1-3 15,5-3 0-15,7 0 2 16,1 0 0-16,5 1-1 16,0 2 1-16,0-5 0 15,0-2 0-15,6-3 0 0,6-6-3 16,4 0 3-16,11-1 0 15,6-1 3-15,13-7-2 16,12-4 2-16,6-6 3 16,11-8 0-16,4-1-6 15,-3 0 1-15,-1 0 2 16,-13-1-3-16,-9-3 4 16,-1 1-3-16,-7-1 5 15,7-5-5-15,0-2 2 0,3-6-2 16,1-7 3-1,2-7 2-15,-3-7-2 16,3-9-3-16,-3 1 2 16,-2-1 5-16,-3 5 6 15,-9 9-4-15,-8 7 1 0,-11 5-5 16,-6-1-2-16,-2-5 7 16,-3-3-8-16,0-10 2 15,-3-6 0-15,-5-6 8 16,-3-4-7-16,0-4-4 15,-3-3 13-15,-13 0-15 16,-4-2 3-16,-4 3-1 16,-3 4 0-16,-6 5-1 15,-3 6 1-15,-1 6 1 0,-2 4-3 16,1 9 4-16,3 6-4 16,5 5 1-16,5 5-1 15,7 4-1-15,5 3 0 16,7 3 1-1,1 2 0-15,4 0 0 0,-4 0-2 16,-2 0-1-16,-5 0-3 16,-2 0 0-16,-3 0-8 15,0 2-4-15,-4 6-10 16,2-1-14-16,1 0-20 16,0-1-26-16,3-1-54 15,-3 1-5-15</inkml:trace>
  <inkml:trace contextRef="#ctx0" brushRef="#br0" timeOffset="83242.69">10393 8777 724 0,'0'0'6'0,"0"0"-6"0,0 0-18 0,0 0 9 0,0 0 8 0,0 0 1 0,8 96 1 0,7-64 2 0,3 1 6 0,2-4 1 0,1 3 1 0,2-3-1 16,1 1-7-16,-1-2 0 16,-2 0-3-16,-5-3 0 15,-6-2-16-15,-5-2-35 16,-5-5-54-16,0-7-149 15</inkml:trace>
  <inkml:trace contextRef="#ctx0" brushRef="#br0" timeOffset="83507.62">10709 8784 679 0,'0'0'79'0,"0"0"-79"0,0 0-11 16,0 0 11-16,26 74 8 15,-15-35-5-15,6 4 8 16,-3 4 3-16,0-2-9 16,4 1 3-16,-3-6-6 15,1-3 0-15,-2-4-2 0,-1-4-14 16,-7-3-35-16,-5-8-82 15,-1-5-117 1</inkml:trace>
  <inkml:trace contextRef="#ctx0" brushRef="#br0" timeOffset="83991.27">10449 8696 630 0,'0'0'9'0,"0"0"-7"15,-85-35-2-15,63 35 14 16,2 0 5-16,2 18-16 16,-6 12-3-16,2 7 9 0,-3 5 2 15,7 2-6-15,2 2-3 16,3 0-2-16,3-1 0 15,7-3-1-15,0-1-20 16,3-5-24-16,0-11-13 16,0-9 6-16,6-13-43 15,9-3 9-15,6-18 8 16,3-16 43-16,7-11 13 16,-1-7 22-16,-2-6 15 15,1-1 7-15,-4 0-1 16,3 8 5-16,2 13-1 0,-3 11 44 15,1 12 1 1,4 10-27-16,0 5-32 0,6 0 14 16,2 14 17-16,2 10 9 15,-3 5-29-15,-5 0-5 16,-3 2-10-16,-4-1-3 16,-2-4-3-16,-2-2-1 15,-2-4-1-15,-3-5-29 16,-9-9-49-16,-6-6-159 15</inkml:trace>
  <inkml:trace contextRef="#ctx0" brushRef="#br0" timeOffset="85407.32">12601 7401 338 0,'0'0'312'0,"0"0"-302"0,0 0 16 0,-102-48 5 0,59 35 0 0,-11-2-26 0,-10-2-3 0,-11-2 0 0,-1 1-1 0,-3-1 1 0,-2 2-1 0,-8 4 0 15,-9 0-1-15,-5 4-2 16,-2 4 2-16,4-1 1 15,7 5 3-15,3 1 14 16,10 0-4-16,4 0-8 16,5 8 1-16,3 5-4 15,4 0 1-15,2 4-3 16,-1 0-1-16,-3 1 1 16,-2 0-2-16,-6-1 3 15,-5-4-3-15,5-2 3 16,1-1 1-16,2 1-3 0,-2 2 0 15,-4 0-2 1,2 1 2-16,0 5 0 0,-6 0 2 16,-6 2-1-16,-9 0-1 15,-5-2 2-15,-2-2-2 16,-8-5 0-16,6-3 2 16,2-1-1-16,5-1-2 15,13 0 1-15,9 3 0 16,8 3 0-16,6 3 0 15,9 0-1-15,0 3 1 16,-2-1 0-16,-4 2 3 16,-3 0-3-16,-5-1 2 15,-1 1-2-15,-1-2-2 16,1 0 2-16,-1 0 4 16,-3-1-4-16,3-1 0 0,0 0 0 15,3 1 0-15,4 2-4 16,-1 0 3-16,-3 4 1 15,4 1-1-15,-2 0 1 16,-1-2-1-16,0 4 2 16,-1-2-1-16,1 2 1 15,-2 4 0-15,9 3-2 16,7 0 0-16,12 3 1 16,10 1 0-16,14-1-2 15,4 4 1-15,3 0 1 16,5 5-1-16,2-2 1 0,2 4-5 15,0 2 5-15,0 3 0 16,5 2-1 0,6 1 0-16,4 0 2 0,8 1-1 15,3 1 0 1,6 1-2-16,2 1-1 0,2-3 2 16,6-3 1-16,7-6 0 15,3 0 0-15,11-3-1 16,7 1 1-16,12 0 0 15,10 1 4-15,10-3-4 16,14-3 2-16,8-5-2 16,6-6 0-16,6-4-1 15,1-8 0-15,2-6 1 0,1-6 0 16,3-3-2-16,11-2 2 16,10 0 2-16,10-5-1 15,14-11 0-15,2-8-2 16,4-9 0-16,-3-10 1 15,1-13 1-15,1-13 0 16,-7-16-1-16,-7-12 2 16,-16-9-1-16,-21 1 3 15,-24 2-3-15,-27 8 0 16,-27 6 3-16,-24 6 16 16,-22 1 27-16,-18-2-16 15,-1-5-20-15,-35-2-11 16,-19 1-4-16,-17 5 3 15,-18 11-14-15,-16 7-8 16,-10 8-30-16,-5 11-37 0,5 7-15 16,11 7-231-16</inkml:trace>
  <inkml:trace contextRef="#ctx0" brushRef="#br0" timeOffset="85974.05">10803 7446 512 0,'0'0'33'16,"0"0"-33"-16,0 0-3 0,0 0 2 0,0 0 1 0,0 0 0 0,25 1 7 0,-5-1 24 0,6 0 28 0,9 0 0 0,2-4-19 0,8-10-15 0,0-5-6 15,4-7-4-15,0-5 14 16,-4-6-7 0,-3-1-9-16,-4-4-4 0,-7-2 10 15,-6-5-13 1,-8-5 16-16,-9-1-19 0,-8-2 16 16,0-2-6-16,-20 3-13 15,-15 3 1-15,-13-2-3 16,-16 4 2-16,-20 2-3 15,-10 4 3-15,-9 4 0 16,-1 8 2-16,13 6-3 0,12 5 1 16,13 8 0-1,14 6 0-15,10 4-6 16,8 4-26-16,7 0-10 0,3 0-12 16,6 6-3-16,2 5-63 15,-1-2-133-15</inkml:trace>
  <inkml:trace contextRef="#ctx0" brushRef="#br0" timeOffset="86306.79">10885 6361 730 0,'0'0'0'16,"0"0"-3"-16,0 0-5 0,0 0 1 16,0 0-1-16,-100 14 8 15,67 6 0-15,2-2 0 16,2-2 2-16,7-1-2 16,1 2-2-16,-4-1 0 15,-4 0 2-15,1-1 0 16,4-2-1-16,9 1 2 15,8 0-2-15,7 5-1 16,6 10-3-16,34 13 5 16,26 16 1-16,20 11-1 15,17 17 1-15,6 11-1 16,-6 4-29-16,-15-2-155 16</inkml:trace>
  <inkml:trace contextRef="#ctx0" brushRef="#br0" timeOffset="89323.97">2353 6886 752 0,'0'0'0'0,"-105"-3"-8"0,51 9 8 0,-1 14-2 0,1 8 1 0,2 3 0 0,7 7 1 0,5 6 0 0,7 5-2 0,8 8 1 0,5 5 1 15,9 2 0-15,9 7 2 0,2 5-2 16,9 6 3-16,21 3-3 16,7 2 0-16,8 4 5 15,7 2-5 1,-4 11 0-16,-2 20 1 0,-7 21-1 16,-6 23 0-16,-5 19 7 15,-4-1-5-15,-5-4 1 16,-5-13-1-16,-8-16-2 15,-6-19 0-15,0-18 2 16,-17-16-2-16,-13-11 0 16,-11-12 1-16,-7-9 9 15,-4-12-9-15,-3-12 3 0,-1-14 0 16,-2-18-3-16,-6-12 7 16,-1-12-4-16,-4-27-1 15,8-14 0-15,11-10-3 16,12-5-3-16,21 9 1 15,11 12 0-15,6 20 0 16,0 15-3-16,17 9 3 16,2 3 0-16,6 7 1 15,8 21-5-15,9 15 5 16,10 11 1-16,-1 14 6 16,1 8-3-16,-4 9-3 15,-3 5 1-15,5 6-1 16,5 10 1-16,4 13-1 0,8 12 0 15,0 6 0 1,3-1 5-16,-1-5-4 0,-3-13 1 16,-1-9 2-16,-4-11-1 15,0-9 4-15,-7-11-7 16,-5-11 1-16,-10-10-1 16,-9-9 3-16,-2-8-1 15,-10-11-2-15,-3-6 0 16,-6-10-2-16,-3-9 4 15,-5-4-2-15,-1 0 2 16,0 0-2-16,0-2 0 16,0-9-14-16,-1-5-15 0,-8 1-8 15,2 1 5 1,-4-1-43-16,-2 0-42 0,1 1-336 16</inkml:trace>
  <inkml:trace contextRef="#ctx0" brushRef="#br0" timeOffset="91355.14">3313 9881 402 0,'0'0'7'0,"0"0"-3"0,0 0 6 0,0 0 13 0,0 0-8 0,-57 73 5 0,57-51 12 0,0 2-17 0,0 3 9 0,5 3-9 0,7 0 3 0,9 3-2 0,1 7-9 16,6 3 1-16,1 7-2 16,-2 5 1-16,4 5 2 15,-7 8-1-15,-5 0-4 16,-8 0 3-16,-8-5-7 16,-3-5 1-16,-9-8 0 15,-18-6 2-15,-3-4-1 16,-4-6-2-16,-4-7 7 15,1-10-4-15,6-7 3 16,-3-9-4-16,5-1 6 0,4-4-5 16,1-17-3-16,6-2-1 15,8 4-2 1,5 4 3-16,5 10 12 0,0 3-5 16,0 2-7-16,0 0 0 15,5 0-8-15,14 10 8 16,5 13 10-16,6 9 26 15,1 6 2-15,2 4-24 16,-3 3-11-16,1 2 4 16,-1 6-1-16,0-1-6 15,-2 0 4-15,-1-3-4 16,-3-8 1-16,-5-3 0 16,-2-7 0-16,-4-7-1 15,-7-7-7-15,-3-4-31 16,-3-7-54-16,0-5-140 15</inkml:trace>
  <inkml:trace contextRef="#ctx0" brushRef="#br0" timeOffset="106888.58">1368 12293 918 0,'0'0'3'0,"0"0"-3"0,0 0 17 0,0 0 23 0,0 0 2 0,0 0-15 0,0 0-16 0,-30-4-8 0,30 4-3 0,0 0-5 0,0 0 3 0,0 4-8 15,0 18 4-15,0 7 6 16,3 10 5-16,0 7-2 16,-2 0 2-1,2 2 1-15,0-3-5 16,2-4-1-16,4-3-13 0,1-3-30 15,4-6-41-15,-4-4-29 16,-1-6-62-16,-9-11-204 16</inkml:trace>
  <inkml:trace contextRef="#ctx0" brushRef="#br0" timeOffset="107318.24">1326 12282 839 0,'0'0'7'16,"-12"-99"-3"-16,12 53-2 16,27 2-4-16,10 5 2 15,2 6-3-15,0 13-1 16,-6 9 3-16,-8 11-7 16,-6 0-5-16,-5 14 1 15,-4 14 5-15,-7 11 7 16,-3 4 0-16,0 5 1 15,-15 3 2-15,-10 1 0 16,-6-1-3-16,-5-2 2 16,-3-3-1-16,3-9-1 15,6-8-7-15,8-11 6 16,11-9 1-16,8-8 2 0,3-1 0 16,0 0-1-16,0 0-1 15,0 0-11-15,2 4 4 16,10 6-7-16,10 3 14 15,2 5 2-15,3 2 6 16,0 6 1-16,3-1-4 16,0 3-4-16,-2 2 3 15,3 2-4-15,-4-2-1 16,0-3-109-16,-3-12-150 16</inkml:trace>
  <inkml:trace contextRef="#ctx0" brushRef="#br0" timeOffset="107753.39">1909 12439 850 0,'0'0'13'0,"0"0"-7"0,0 0 47 0,0 0-38 0,0 0-15 0,0 0-15 0,0 28 10 0,6-5 4 0,2-4 0 0,5-3 2 0,-2-5 0 0,2-4-1 0,-1-6-2 0,7-1-4 16,-1-1-10-16,3-14-5 15,-4-4 9-15,-4-3 4 16,-10-1 8 0,-3-1 0-16,0-1 2 0,-14 2-2 15,-3 3 1-15,-4 6-1 16,4 6 11-16,-2 6 16 15,1 2-5-15,-6 2-16 16,0 16-6-16,-1 9 7 16,3 6-3-16,7 1-3 15,7 4-1-15,8-5-2 16,0-3 1-16,12-2-1 16,9-3-8-16,12-5 9 0,7-7-14 15,12-9-40 1,11-4-7-16,7-7-42 0,-1-17 2 15,-1-4-60-15,-14-5-81 16</inkml:trace>
  <inkml:trace contextRef="#ctx0" brushRef="#br0" timeOffset="108368.21">2433 12413 274 0,'0'0'240'0,"0"0"-150"0,0 0 17 16,0 0-12-16,0 0-38 15,0 0-19-15,-94-30-17 16,78 53-19-16,-4 7 0 15,1 8-2-15,5 2 0 16,4-3-2-16,7-1-1 16,3-4-1-16,5-5 3 0,15-7-25 15,6-6-10-15,2-8-9 16,-1-6 19-16,-2 0-11 16,-4-14 18-16,-3-8-26 15,-3-2 45-15,-5-2 3 16,-5-1 0-16,-2 5-2 15,-3 8 21-15,0 6 16 16,0 7 26-16,0-1 9 16,0 2-32-16,0 0-38 15,0 0-3-15,0 13-13 16,0 5 11-16,0 3 2 0,12 2-4 16,4-5 0-16,8-4 4 15,0-5 0 1,3-9-1-16,1 0-6 15,2-21 6-15,3-12-7 0,3-8-42 16,-3-8 6-16,-2-6 16 16,-4-7-1-16,-8-3 11 15,-7-3-9-15,-7-1 19 16,-5 5 6-16,-5 10 4 16,-12 12 14-16,-3 17 37 15,-1 11 8-15,7 9 11 16,4 5-19-16,3 0-41 15,-4 28-12-15,5 18-13 16,3 16 13-16,3 10 0 0,0 3-2 16,20-1 0-16,5-3-1 15,6-4 3-15,7-5-1 16,9-10 1-16,7-10-2 16,5-11-1-16,4-12-3 15,3-16-26-15,-2-3-72 16,3-30 44-16,-3-15-64 15,-4-11-156-15</inkml:trace>
  <inkml:trace contextRef="#ctx0" brushRef="#br0" timeOffset="108652.1">3529 11907 600 0,'0'0'62'0,"0"0"26"0,0 0-2 0,0 0-10 0,-83-43-32 0,83 43-10 0,0 0-34 0,0 2-10 0,0 16-17 0,0 9 26 0,0 4 1 16,0 2 0-16,6-3 0 15,0 1 0-15,-1-1 0 16,0-5 2-16,-2-4 0 16,-1-6-1-16,-2-7 1 15,0-3 2 1,0-5-1-16,0 0 4 0,0 0 0 15,0 0-7-15,0 0-16 0,0-12-12 16,0-1-113 0,0 1-10-16,-6 5-67 15</inkml:trace>
  <inkml:trace contextRef="#ctx0" brushRef="#br0" timeOffset="109184.43">3255 12705 498 0,'0'0'3'16,"0"0"1"-16,0 0 51 15,0 0-15-15,0 0-17 16,0 0 14-16,64 0 40 16,-28-35-9-16,4-9-48 15,-2-5-1-15,-7-7-11 16,-7-8 2-16,-2-8-2 16,-8-7-4-16,-4 3-4 15,-10 4 1-15,0 7-1 16,-16 11-2-16,-11 9 2 15,-6 7 2-15,-4 10 4 16,-1 5-3-16,-1 8 6 0,1 6 4 16,5 7-11-16,10 2-3 15,4 7 2-15,3 23-2 16,5 16-1-16,5 16-2 16,6 12 2-16,0 11 0 15,12 5 2 1,9 3 1-16,3-2-1 0,-1-4 1 15,5-5 0-15,2-10-1 16,4-9-1-16,3-12 1 16,2-15-13-16,1-11-81 15,3-15 55-15,1-10-120 16,-1-11-309-16</inkml:trace>
  <inkml:trace contextRef="#ctx0" brushRef="#br0" timeOffset="109517.82">3955 12378 826 0,'0'0'27'0,"0"0"-27"0,0 0 52 0,0 0 4 0,0 0-13 0,0 0-43 0,-39-16-1 0,39 16-9 0,0 0 4 0,0 0 1 0,0 0 3 15,0 0-1-15,0 0 3 0,0 0 0 16,0 0 1 0,0 0 2-16,0 0-3 0,-3 0 0 15,3 0 0-15,0 0-17 16,0 0-5-16,0 0-3 16,0 0-11-16,0 0-9 15,0 0 17-15,0 0-15 16,0 0-4-16,0 3-13 15,0-2-85-15,0-1-206 16</inkml:trace>
  <inkml:trace contextRef="#ctx0" brushRef="#br0" timeOffset="110233.76">3955 12197 521 0,'0'0'82'0,"0"0"-79"0,0 0 1 0,0 0 32 0,0 0-34 0,0 0-1 0,0-8-2 0,0 8 2 0,0 0 0 0,0 0 22 0,0 0 44 0,0 0 10 16,0 0-10-16,0 0-21 15,0 0-6-15,0 0-19 16,0 0-8-16,0 0-13 15,0 0-3-15,0 1-12 0,0 19-5 16,10 8 17 0,4 7 3-16,-1 5 3 15,-1 1-2-15,4 0-1 16,-5 0 1-16,-2-3-1 0,-3-5-17 16,-3-11-79-16,1-10-102 15,-4-12-271-15</inkml:trace>
  <inkml:trace contextRef="#ctx0" brushRef="#br0" timeOffset="110383.88">3940 11898 217 0,'0'0'591'0,"0"0"-591"0,0 0-32 16,0 0-28-16,0 0 14 15,-15 100-68-15,15-49-225 16</inkml:trace>
  <inkml:trace contextRef="#ctx0" brushRef="#br0" timeOffset="110834.43">4308 12558 738 0,'0'0'0'0,"0"0"-5"0,0 0 5 16,55-86 5-16,-35 49 1 15,1-6-4-15,-5-6 6 16,-5-7-2-16,-5 0-1 16,-6-4-3-16,0 3 6 15,0 4-8-15,-11 4 3 16,-2 10-3-16,-1 9 14 15,1 12 28-15,4 7-1 16,3 5-4-16,3 6 7 16,1 0-28-16,-1 0-6 15,-1 3-10-15,-5 25-24 16,-3 20 15-16,-4 17 9 16,2 10-1-16,8 2 1 15,6 2 1-15,0-1 1 16,20-2 0-16,7-1 1 0,1 4-2 15,6 6 1-15,4 7-2 16,0 1 0-16,-2 3 1 16,-6-3 2-16,-13-4-6 15,-9-3 1-15,-8-11-21 16,0-11-9-16,-4-10-35 16,-14-12 19-16,-9-11-30 15,-3-14-112-15</inkml:trace>
  <inkml:trace contextRef="#ctx0" brushRef="#br0" timeOffset="111036.98">4153 13126 761 0,'0'0'0'0,"25"-73"-19"0,11 37 19 0,11 3 3 0,6 4-1 0,4 2-4 0,-2 3 2 0,5 2-5 0,-5-3-89 0,2-3-46 0</inkml:trace>
  <inkml:trace contextRef="#ctx0" brushRef="#br0" timeOffset="111400.68">4738 12656 748 0,'0'0'23'16,"0"0"-13"-16,0 0 39 0,0 0-11 15,0 0-26-15,0 0-11 16,100-75-2-16,-58 58-1 16,1 3 2-16,-6-1 2 15,-5 1-1-15,-7 1 0 16,-10 0-1-16,-5 2 2 15,-8 1-2-15,-2-3-4 16,0 0 4-16,-18-2 0 0,-7 1-3 16,-8 3 3-16,2 5 1 15,-2 6 7-15,0 1 21 16,0 22-1-16,5 9-8 16,4 10 0-16,10 5-12 15,11 4-3-15,3 4 3 16,17-1-8-1,18-5 1-15,10-5 6 0,12-9-7 16,10-8-3-16,5-10-2 16,7-13-77-16,-12-4-108 15</inkml:trace>
  <inkml:trace contextRef="#ctx0" brushRef="#br0" timeOffset="112483.03">5424 12335 672 0,'0'0'1'0,"0"0"1"0,0 0 2 0,0 0 46 0,0 0-17 0,0 0-26 0,0 0 3 0,-23-20-8 0,54-2 2 0,18-6-6 0,12 1 2 15,6 2 0-15,-7 5-2 16,-11 7 4-16,-16 9-1 16,-13 4-1-16,-7 0-16 15,-4 0 9-15,0 14 7 16,7 7 0-16,-1 4 0 0,6 4 2 15,6 5-2 1,1 7 2-16,2 4 1 0,4 6 1 16,-1 3 1-16,0 3 5 15,1 8-2-15,1 9-7 16,-1 2 11-16,-4-1-8 16,0-5 3-16,-11-6-6 15,-3-6 0-15,-11-11 5 16,-5-4-5-16,0-12 23 15,-18-4 22-15,-7-2-1 16,-13 1-19-16,-12 0-11 16,-19 3-6-16,-12 3-6 15,-17 5-3-15,-16 2-1 16,-11 2-10-16,-4 0-9 0,5-6-2 16,19-7-20-16,30-12-44 15,29-16-1-15,36-10-43 16,11-34-354-16</inkml:trace>
  <inkml:trace contextRef="#ctx0" brushRef="#br0" timeOffset="113016.42">7192 11480 618 0,'0'0'246'0,"0"0"-239"0,0 0 39 0,0 0-10 0,0 0-36 0,0 0-22 0,8 120 22 0,-2-39 9 0,1 3 2 0,6 0-11 0,1-1 2 0,-2-3-4 0,1-6-33 16,-5-12-55-16,-5-13-57 15,-3-15-29-15,0-18-316 16</inkml:trace>
  <inkml:trace contextRef="#ctx0" brushRef="#br0" timeOffset="113416.62">7140 11496 734 0,'0'0'18'15,"-28"-125"-17"-15,28 81 19 16,4 15-17-16,23 16 6 16,13 11-9-16,6 2-6 0,1 25 2 15,2 19-6-15,-10 9 10 16,-11 13 0-16,-12 4 0 16,-13 1 0-16,-3-2 0 15,-17-7-4-15,-15-10-4 16,1-8-26-1,9-14 12-15,8-12 7 0,14-9 6 16,0-8-26-16,25-1 14 16,10 0 18-16,5 0 3 15,2 0 2-15,3 10 5 16,-5 12 6-16,0 6 1 16,-4 5-2-16,-5 1-8 0,-11 0 1 15,-7-5-4 1,-13-1 0-16,-1 1 7 15,-29-2 33-15,-15 1-6 0,-9-3-28 16,-7-2-7 0,9-6-16-16,16-12-63 0,23-5-72 15,13-14-268-15</inkml:trace>
  <inkml:trace contextRef="#ctx0" brushRef="#br0" timeOffset="113849.31">8022 11856 777 0,'0'0'29'0,"0"0"-23"0,-118-9 12 0,69 29 35 0,2 11-38 0,4 10-1 0,12 6-9 0,16-1-5 0,15-2-2 0,0-3 2 0,16-7-6 0,13-7 7 15,2-6-2-15,3-9-2 16,2-7-7-16,1-5-30 16,-2-3 15-16,-3-17-10 15,-2-7 17-15,-7-2 5 16,-2-5 13-16,-10-1 6 16,-5-4-4-16,-4 6 9 0,-2 4 6 15,0 11 15 1,0 8 9-16,0 7 1 0,0 3-29 15,0 0-13-15,0 0-2 16,3 21-14-16,8 9 1 16,3 9 15-16,3 3 2 15,1-2-1-15,-3-4 2 16,1-8-2-16,-4-6-1 16,1-6-50-16,-1-8-53 15,3-8-34-15,3 0-105 16</inkml:trace>
  <inkml:trace contextRef="#ctx0" brushRef="#br0" timeOffset="114449.11">8317 12036 257 0,'0'0'278'0,"0"0"-218"0,8-73 44 15,-7 66-16-15,1 4-36 16,-2 3-28-16,4 0-24 16,0 10-9-16,4 13 2 15,3 5 7-15,2 3 3 16,-1 2 8-16,1-3-7 15,-2-1-1-15,-2-4 3 16,-2-4-6-16,2-5 3 16,-6-5 2-16,3-5-5 15,-3-5-39-15,2-1-9 16,2-6 11-16,5-16 33 0,1-12 4 16,5-6 0-1,-4-3 2-15,0 3-2 0,-3 9 4 16,-3 12 8-1,-1 9 5-15,-4 7 13 0,1 3-19 16,7 1-11-16,7 19 0 16,3 8 8-1,4 3 4-15,2 3-6 0,0-2-5 16,1 0 6-16,5-4-2 16,-3-4-3-16,-2-3 1 15,-3-5-3-15,-8-11-23 16,2-5-22-16,-2-4-11 15,-1-23-13-15,-1-11-8 16,-2-13 28-16,-5-11 20 16,-4-11 27-16,-4-9 2 0,0-5 0 15,0-1 1-15,-3 5 40 16,-6 8 42-16,-1 15 26 16,1 21-38-16,0 15 18 15,6 13-28-15,1 8-6 16,2 3-31-16,0 3-24 15,0 29-31-15,8 22 26 16,10 19 2-16,1 9 3 16,1 1 0-16,-5 0 6 15,-2-4-6-15,-7-2-9 16,-3-5-55-16,-3-13-67 16,2-18-97-16</inkml:trace>
  <inkml:trace contextRef="#ctx0" brushRef="#br0" timeOffset="114687.52">9258 11557 544 0,'0'0'306'0,"0"0"-306"0,-86 22-2 0,50 14 2 0,2 4 2 0,5 3 7 0,9-5-8 0,12-4-2 0,8-3-3 0,5-7 3 0,23-3-1 0,8-7-7 0,14-5-20 15,13-5-32 1,10-4-47-16,8 0 3 16,-8 0-90-16</inkml:trace>
  <inkml:trace contextRef="#ctx0" brushRef="#br0" timeOffset="115134.06">9712 11701 649 0,'0'0'26'0,"0"0"59"16,0 0 39-16,0 0-71 15,0 0 14-15,0 0-38 16,0-64-29-16,0 84-13 0,0 18-3 16,2 15 15-1,2 10 1-15,0 0 0 16,1-1 1-16,-2-5-1 15,-3-9 2-15,0-10 2 0,0-14-2 16,0-10-1 0,0-9 0-16,0-5-1 0,0 0 0 15,6-24 0-15,3-13-2 16,4-19-17-16,4-12 15 16,4-9 0-16,1-16-3 15,5-12-7-15,-3-6 9 16,3 1-7-16,-2 11 5 15,-6 26 5-15,-4 21 2 16,-6 21 2-16,-1 17 6 16,-5 6 7-16,-2 8-10 0,5 0-5 15,3 22-16-15,6 18 7 16,4 21 9-16,1 16 8 16,-1 14-6-16,-1 8 4 15,-3 2-3-15,-4-1-3 16,-5-6 0-16,-6-11-10 15,0-12-58-15,0-16-71 16,-11-16-60-16</inkml:trace>
  <inkml:trace contextRef="#ctx0" brushRef="#br0" timeOffset="115332.58">9782 11916 837 0,'0'0'9'0,"0"0"2"0,0 0 23 0,81-87-17 0,-21 66-17 0,12 1 2 0,9 2-5 0,6 2-3 0,-4-1-84 0,-13-1-136 0</inkml:trace>
  <inkml:trace contextRef="#ctx0" brushRef="#br0" timeOffset="115550.08">10488 11430 596 0,'0'0'254'16,"0"0"-252"-16,0 0 9 16,0 0 9-16,-93 45-4 15,71-6 2-15,1 5-4 16,8 6-4-16,4-3-4 15,6-1-4-15,3-4-2 16,9-5 1-16,10-5-1 16,10-8-8-16,5-9-28 15,10-7-66-15,6-8-79 16,8-5-118-16</inkml:trace>
  <inkml:trace contextRef="#ctx0" brushRef="#br0" timeOffset="115783.53">10854 11455 653 0,'0'0'27'16,"0"0"60"-16,0 0 10 15,0 0-48-15,0 0-29 16,0 0-13-16,-84 16-1 16,65 20-4-16,6 7 2 15,9 2-4-15,4-1 2 16,0-2-3-16,3-4 2 15,12-4-1-15,7-6 0 16,7-5-6-16,3-9-27 0,9-10-63 16,3-4-30-1,3-5-45-15</inkml:trace>
  <inkml:trace contextRef="#ctx0" brushRef="#br0" timeOffset="116101.29">11176 11476 516 0,'0'0'87'15,"0"0"40"-15,0 0-44 16,0 0-24-16,0 0-15 16,0 0-33-16,0 0-11 15,-51 7 0-15,34 36 3 16,1 2-3-16,10-3 2 16,6-2-2-16,0-7 0 0,8-4-3 15,14-7 1 1,8-8 2-16,1-8 0 0,2-6 0 15,-2-2 2-15,-1-17 1 16,-3-6 2-16,-6-7-3 16,-11-5 7-16,-10-5-6 15,0-3 4-15,-14 0-3 16,-16 6-3-16,0 8-1 16,3 11-9-16,6 8-18 15,10 9-21-15,7 3-63 16,4 0-256-16</inkml:trace>
  <inkml:trace contextRef="#ctx0" brushRef="#br0" timeOffset="116450.53">11368 11420 744 0,'0'0'152'16,"0"0"-152"-16,0 0-6 15,0 0-22-15,18 74 27 16,-3-22 1-16,7-2 5 16,8-2-5-16,3-7 6 15,4-8-4-15,-1-11 1 16,-1-11-2-16,-1-8 1 0,-3-3 0 16,2-7 7-1,-2-17-4-15,-1-8-4 0,-6-6 9 16,-8-9-4-1,-7-2 0-15,-9-1 1 0,0 3-5 16,0 2 6 0,-10 15-8-16,-1 11-1 15,3 11-5-15,2 8-45 0,1 8-96 16,-1 16 22-16,1 9-12 16,4 1-168-16</inkml:trace>
  <inkml:trace contextRef="#ctx0" brushRef="#br0" timeOffset="117131.93">11964 11433 769 0,'0'0'28'0,"0"0"15"16,0 0 3-16,0 0-21 15,0 0-5-15,0 0-20 16,34-61-6-16,-19 78 1 15,4 7 0-15,-1 7 5 16,3 3 0-16,-6 4 0 16,4-3 1-16,-1 0-1 15,-3-3 3-15,3-8-3 16,-2-8 2-16,2-7-5 16,4-8-6-16,1-1-18 0,5-4 2 15,2-13 8 1,-3-5 8-16,-3-8 6 0,-2-5 3 15,-1-6 2-15,6-6 3 16,1 0-4-16,2 4 1 16,2 3-2-16,0 6 0 15,0 9 0-15,1 7 1 16,-4 6-2-16,-2 7 2 16,0 5 0-16,-2 0 5 15,4 12-5-15,-1 7-1 0,3 3 1 16,1-2-1-1,-5-3 3-15,-2-7-3 16,-4-7 1-16,0-3 2 16,-3-3 8-16,1-17-3 0,-2-8-3 15,-3-9-3 1,-5-7 0-16,-6-6-2 0,-3-7 1 16,0-4 1-16,0-5-2 15,0-4 0-15,-3-3 2 16,-6 3-2-16,-2 9 1 15,0 12 1-15,0 12 22 16,1 15 2-16,4 9-8 16,3 10 19-16,0 3-28 15,0 12-9-15,-1 23-23 16,-1 20 23-16,4 17 0 16,1 11 3-16,0 6 1 15,15 2-2-15,5 0 4 0,0-2-6 16,2-6 0-16,-2-9-4 15,-2-14-100-15,-2-17-118 16</inkml:trace>
  <inkml:trace contextRef="#ctx0" brushRef="#br0" timeOffset="117317.51">12644 11174 884 0,'0'0'47'0,"0"0"-46"0,61-84 20 0,-4 64 3 0,10 8-17 0,7 8-7 0,3 4-3 0,-8 0-63 0,-16 11-174 0,-18 4-235 0</inkml:trace>
  <inkml:trace contextRef="#ctx0" brushRef="#br0" timeOffset="117815.03">10188 12100 701 0,'-112'34'6'0,"20"-3"-6"0,23-6 4 16,29-8 40-16,19-7-24 15,18-6-20-15,3-2-3 16,18-2 3-16,36 0 1 16,29 0 64-16,39-13 7 15,24-3-50-15,22 1-12 16,12 1 1-16,8 0 3 15,11 1-9-15,4-1 8 16,5-5-6-16,4-6-6 16,-7-9 7-16,-15-7-6 15,-21-4-1-15,-29-1 0 16,-25 5 8-16,-22 5 22 0,-16 9 0 16,-17 5-19-16,-17 8 6 15,-14 4-18-15,-15 6 3 16,-8 2-6-16,-6 2 2 15,0 0-2-15,0 0-3 16,2 0 1-16,1 3 2 16,2 6-7-16,-2 1-24 15,1 0-7-15,-1 0-6 16,-3 2-27-16,0-1-67 16,-7-1-97-16</inkml:trace>
  <inkml:trace contextRef="#ctx0" brushRef="#br0" timeOffset="126130.8">8586 12896 863 0,'0'0'11'0,"0"0"1"0,0 0 35 0,0 0-38 0,0 0-9 0,0 0-5 0,0 0-5 0,0 0 10 0,42 24 3 0,-17 4 9 0,5 10 3 0,1 5-2 0,2 4-12 16,-6 6 8-16,-9-4-9 16,-8-2 4-16,-4-5 2 15,-6-9-4-15,0-10 0 16,0-9-2-16,0-7 0 16,0-7-13-16,0 0 7 15,0-2-1-15,5-19-9 16,8-7-16-16,8-2 12 0,9 1 2 15,1 6 9 1,0 4 9-16,-4 6-2 0,-3 6 2 16,-3 7-5-16,-5 0 2 15,2 10-6-15,-3 13 6 16,-2 6 2-16,-7 2 1 16,-6 2 1-16,-4 1 1 15,-23 3 2-15,-9-2 2 16,-4-3-6-16,7-6-53 15,8-12-90-15,16-14-102 16</inkml:trace>
  <inkml:trace contextRef="#ctx0" brushRef="#br0" timeOffset="127146.64">9559 13174 744 0,'0'0'34'0,"0"0"-12"15,0 0 52-15,-108-26-46 16,47 26-15-16,0 5 4 16,10 10 10-16,15 5-9 15,14 4-18-15,13 4-2 16,7 3-5-16,2 2 6 16,8-3-3-16,17-2 4 15,10-6-1-15,9-6-2 0,6-11 1 16,2-5-5-16,-2 0-27 15,-6-14-5-15,-13-4-11 16,-6-3 3-16,-13 1 25 16,-10 0 13-16,-2 3 8 15,0 3 1-15,-9 3 0 16,-3 4 12-16,-1 5 13 16,2 2 12-16,2 0-19 15,2 6-2-15,4 8 0 16,3 3-16-16,0 1 3 15,7-2-6-15,16-2 2 16,11-4 1-16,7-6 6 16,9-4-4-16,2 0 2 15,-7-13 1-15,-2-9-5 0,-7-5 0 16,-9-6 0-16,-8-3-13 16,-7-5-7-16,-6-3 13 15,-6-2 2-15,-3-4 1 16,-19 1 1-16,-5 4-3 15,4 7 6-15,1 12 3 16,7 12 19-16,8 9 23 16,2 5-5-16,4 0-35 15,-2 2-5-15,1 19-4 16,1 11 2-16,1 7 4 16,0 9-4-16,13 5 6 15,14 3-5-15,12-3 1 16,7-6 0-16,9-8-1 15,6-9 5-15,8-13-8 16,4-14-4-16,3-3-22 0,-1-17-11 16,-1-16-24-16,-7-7-2 15,-7-6 30-15,-16 1 7 16,-21 0 29-16,-17 4 1 16,-6 4 0-16,-22 6 11 15,-12 9 28-15,-4 6 27 16,1 12-20-16,-3 4 7 15,4 0-25-15,2 14-13 16,5 11 6-16,4 9-16 16,10 6-3-16,6 2-2 15,9 1 0-15,0-4 0 0,12-6 2 16,16-8-2 0,10-8-1-16,6-9-1 0,4-8 2 15,0 0-9-15,-5-14-2 16,-7-8-19-16,-9-4 1 15,-9-4 17-15,-11 1 12 16,-7-1 0-16,0 0 5 16,-1 10-4-16,-8 3 14 15,0 10 34-15,6 4-22 16,0 3 2-16,3 0-29 16,-2 10-4-16,2 13-1 15,0 8 3-15,0 4 0 0,11-2 4 16,8 0-4-16,2-3-28 15,-1-8-61-15,-3-7-53 16,-3-8-26-16</inkml:trace>
  <inkml:trace contextRef="#ctx0" brushRef="#br0" timeOffset="127546.76">10741 13090 187 0,'0'0'450'0,"0"0"-422"0,2-73 67 0,1 65-5 0,2 5-63 0,-4 3-16 0,4 0-10 0,5 0-1 0,0 4 4 0,8 13 6 0,5 4-3 0,-1 4 1 0,3 2 2 16,-5-1-8-16,-1-4 0 0,-4-5 1 16,-6-4-2-16,-1-6-1 15,-4-4 0-15,-1-3 0 16,3 0-4-16,6-16-1 15,7-10-3-15,5-10 7 16,5-1 0-16,0 0 1 16,-2 3 0-16,-3 7 0 15,-3 6-1-15,-8 8 2 16,-4 6 2-16,-4 4 1 16,-5 3-2-16,0 0 2 15,7 0-4-15,4 6-3 16,6 14 3-16,5 5 1 15,1 2 3-15,1 3 1 16,0-1-3-16,-1-2 1 0,-1-4-3 16,2-9-4-16,-3-10-79 15,4-4-61-15,2-8-80 16</inkml:trace>
  <inkml:trace contextRef="#ctx0" brushRef="#br0" timeOffset="127979.29">11577 12855 404 0,'0'0'61'15,"0"-94"14"-15,0 59-4 16,0 14 41-16,0 13-33 16,0 8-7-16,0 0-36 15,-3 0-34-15,1 8-1 0,1 10-1 16,-1 10 16 0,2 4 8-16,0 3-13 0,3-1-1 15,17 3-9-15,8-3 3 16,8-2-1-16,9-3-3 15,8-4 1-15,12-11 0 16,6-11 0-16,10-3-1 16,0-10 0-16,-1-19-4 15,-11-4 2-15,-13-8-2 16,-15-3-13-16,-17 0 11 16,-14-2 6-16,-10 2 5 15,0 0-2-15,-18 5-2 0,-7 12 0 16,-1 9 3-16,1 14 1 15,2 4 31-15,1 5-31 16,1 19-3-16,8 6-2 16,8 6 1-16,5 5-3 15,3-1-3-15,17-4 5 16,15-3-3-16,4-6 3 16,8-6-14-16,2-7-52 15,-1-11-127-15,-5-3-533 16</inkml:trace>
  <inkml:trace contextRef="#ctx0" brushRef="#br0" timeOffset="128628.87">12955 12586 760 0,'0'0'105'0,"80"-57"-104"0,-7 25 1 0,12-4 5 0,22-2-5 0,12-3 1 0,7 0-1 0,2 3 9 0,-9 7-7 0,-15 7 5 0,-21 9 1 0,-17 6-5 0,-20 5 3 16,-16 1-7-16,-15 2-1 16,-11 1 1-16,-4 0-1 15,0-2 2-15,0 1-2 16,0 1 2-16,0 0-4 0,0 0 2 15,2 0 0 1,-2 0-1-16,1 0 1 0,-1 0-1 16,0 0 1-16,0 0-1 15,0 0 0-15,2 0 1 16,-2 0 0-16,1 0 1 16,1 0-1-16,-1 0 0 15,2 0 0-15,-3 1 3 16,0-1-1-16,0 2-2 15,0-2 0-15,0 1 1 16,0-1-1-16,0 0 0 0,0 0 0 16,0 0 0-16,0 0 3 15,0 0 7-15,0 0 10 16,0 0-9-16,0 0-2 16,0 0-5-1,0 0-4-15,0 0 1 16,0 0 6-16,0 0-6 0,1 0-1 15,-1 0 0-15,0 0 0 16,0 0 2-16,0 0 3 16,0 0-4-16,0 0 13 15,0 0 1-15,0 0-4 16,0 0-3-16,0 0-8 16,0 0 3-16,0 0-3 15,0 0 0-15,0 0-3 0,0 0-3 16,0 3-60-16,-11 7-78 15,-22 3-66-15</inkml:trace>
  <inkml:trace contextRef="#ctx0" brushRef="#br0" timeOffset="130628.9">9163 14482 136 0,'0'0'284'0,"0"0"-244"15,0 0 83-15,24-81-17 0,-24 59-11 0,0 0-29 0,-12-1-5 0,-9 1-37 0,-4 1 5 0,-5 5-15 0,-4 2 0 0,-5 6 3 0,-5 8-10 16,0 0-6-16,0 8 6 16,7 11-5-16,4 6-2 15,9 5-1-15,7 4-3 16,9 0 3-16,8-1-3 15,0-4 0-15,15-4-3 16,17-5-1-16,8-4 2 16,0-10 5-16,11-6-6 15,-8 0 1-15,-4-16-14 16,1-7-4-16,-9-5-3 16,-8-6-26-16,1-6 27 0,-7-6 16 15,-6-6-9 1,-6-2 8-16,-5-2 4 0,0 3 6 15,-5 9 0-15,-7 7 2 16,-3 10 14-16,5 9 8 16,2 8 23-16,1 6-10 15,4 4 1-15,3 0-30 16,-3 1-7-16,0 22-10 16,0 9 9-16,1 12 0 15,2 5 2-15,0 5 0 0,3 1-1 16,18-1 0-16,6-2-1 15,6-6 4-15,7-8-1 16,5-7-2-16,9-8-2 16,4-12 2-16,0-11 0 15,5 0-3-15,-5-14 1 16,0-14-13-16,-3-5-26 16,-13-1 10-16,-6-2 9 15,-18 0 21-15,-11 5-1 16,-7 2 2-16,0 5 3 15,-16 4-2-15,-5 4 8 16,-3 5 4-16,0 3-3 16,6 4 19-16,3 2 4 15,8 2-9-15,1 0-22 16,-3 12-2-16,2 8 0 0,2 7 0 16,5 3 1-16,0-1-5 15,0-2 3-15,19-2 1 16,2-4 0-16,9-6 0 15,5-4 0-15,5-7-2 16,0-4-2-16,2-5-9 16,4-20-61-16,-3-11-11 15,-1-7-2-15,-8-7 21 16,-11-5 48-16,-8-3 17 16,-12-2 0-16,-3-1 1 0,-2 0 0 15,-17 8 5 1,-2 6 21-16,0 13 30 0,3 12 20 15,9 10 4 1,5 9-26-16,4 3-29 0,0 0-25 16,0 23-11-16,1 20 1 15,18 14 10-15,4 14 1 16,7 5-1-16,4 2 1 16,2 1-1-16,-2-3 1 15,-1-2 6-15,-5-10-7 16,-1-3 0-16,-4-11-63 15,-4-14-121-15,-1-16-261 16,-8-18 321-16</inkml:trace>
  <inkml:trace contextRef="#ctx0" brushRef="#br0" timeOffset="130879.93">10279 14119 625 0,'0'0'24'0,"51"-73"-22"0,-16 53 7 0,-2 10 3 0,-1 9-5 0,-4 1 8 0,-5 7-12 0,-4 14 3 0,-7 2-2 0,-9 1-1 0,-3 1 6 0,-6 0-6 0,-25 4 9 15,-7-3-5-15,-2-2-2 0,1-7-5 16,12-8-17-16,8-9-35 15,13 0-23-15,6-13-148 16</inkml:trace>
  <inkml:trace contextRef="#ctx0" brushRef="#br0" timeOffset="131194.81">10561 14001 513 0,'0'0'32'0,"0"0"48"16,0 0-1-16,0 0-50 15,0 0-22-15,0 0 13 16,-30 82 28-16,29-46-23 16,1 2-24-16,23-2 0 15,16-7 0-15,12-3 2 16,1-12-3-16,-1-8 0 0,-2-6 1 16,-7-2 2-16,-5-16-3 15,-8-5 0-15,-12-2-1 16,-15-3-2-16,-2-2 3 15,-25 0 3-15,-13 7 0 16,-3 3-3-16,0 5-3 16,7 10 3-16,12-1 0 15,13 4 0-15,9-2-18 16,9-4-161-16,22-6-83 16</inkml:trace>
  <inkml:trace contextRef="#ctx0" brushRef="#br0" timeOffset="131679.31">11100 13659 642 0,'0'0'147'15,"0"0"-144"-15,0 0-3 16,0 0 9-16,-87 44-9 16,83-3 0-16,4 7 1 15,22 1-2-15,21-2 1 16,11-3-1-16,9-5 2 15,-2-3-1-15,-1-3 2 16,-11-3-1-16,-13-3 1 0,-13-5-2 16,-14-5 2-16,-9-4-2 15,-3 0 0-15,-23-3 4 16,-7-3 8 0,-2-3-7-16,7-4-4 0,4 0-2 15,11-14-19 1,5-6-21-16,8-3-2 0,0-3-45 15,0-3 23-15,11 2-22 16,-1 2 42-16,3 1 45 16,1 0 1-16,5 0 16 15,1 0 4-15,8 0 13 16,-1 3 13-16,-3 4 7 16,-2 7 6-16,-7 5 14 15,-3 3-19-15,-3 2-24 0,5 0-12 16,5 17 16-16,2 7 6 15,0 7-29-15,-2 3-1 16,5 0 3-16,-6 0-13 16,-2-8 2-1,-5-1-3-15,-4-10-16 0,-5-8-102 16,-2-7-124-16</inkml:trace>
  <inkml:trace contextRef="#ctx0" brushRef="#br0" timeOffset="131852.41">11516 13684 811 0,'0'0'7'0,"0"0"-6"0,0 0-2 0,0 0 0 0,0 0-41 0,0 0-34 0,0 0-54 0,33 104-61 0,-17-45-30 0</inkml:trace>
  <inkml:trace contextRef="#ctx0" brushRef="#br0" timeOffset="132161.26">11868 14119 271 0,'0'0'103'0,"0"0"-5"16,82-48-15-16,-51 10-56 16,-5-11-3-16,-6-10-21 15,-6-8 5-15,-9-3-7 0,-5-2-1 16,-2 4 9-1,-19 7 0-15,-4 5 17 0,-4 11-6 16,1 11 6-16,4 11 6 16,8 10-22-16,7 8 19 15,6 5-13-15,3 0-16 16,0 19-9 0,0 17 9-16,18 10 9 0,10 10-3 15,9 3 9-15,5 3-4 16,0 0-1-16,1 2-7 15,-4-4 1-15,-5-6-1 16,-2-11-3-16,-7-13-49 16,-7-16-125-16,-8-14-222 15</inkml:trace>
  <inkml:trace contextRef="#ctx0" brushRef="#br0" timeOffset="132328.9">11932 13822 597 0,'0'0'233'0,"0"0"-226"16,0 0-7-16,0 0 1 16,139-85 4-16,-73 62-5 15,-4 2-1-15,-5 7 1 16,-14 6 2-16,-11 3-2 16,-13 5-65-16,-19 0-198 15</inkml:trace>
  <inkml:trace contextRef="#ctx0" brushRef="#br0" timeOffset="133410.91">9352 14958 788 0,'0'0'17'0,"0"0"-16"16,0 0-1-16,0 0 7 0,0 0-7 0,0 0-3 0,0-7 3 0,0 7-21 0,0 0-5 0,0 2-45 0,0 13 6 0,0-3-73 16,0 6-306-16</inkml:trace>
  <inkml:trace contextRef="#ctx0" brushRef="#br0" timeOffset="134210.1">9390 15068 723 0,'0'0'34'0,"0"0"-30"16,0 0 13-16,0 0 49 15,0 0-60-15,0 0-6 16,0-3-12-16,0 34 7 16,0 8 5-16,4 2 5 15,16-5-3-15,8-5-2 16,6-8 2-16,2-7-2 15,0-8 1-15,3-8-1 16,2 0 2-16,0-5-2 0,-1-15 1 16,-1-2-3-1,-8-5-2-15,-8 1 0 0,-7 1 4 16,-13 1 0-16,-3 4 2 16,0 5 2-16,0 5-1 15,0 4 7-15,-3 6-2 16,1 0-6-16,2 7-2 15,-1 16-5-15,1 8 5 16,0 1-3-16,12-3 6 16,12-5-8-16,6-6 2 15,1-9 3-15,5-6 0 16,-3-3 1-16,-5 0 6 16,3-14-6-16,-4-4-1 15,-5-4 0-15,-6-1 2 0,-7-3 0 16,-8 1 1-16,-1-5 1 15,0-1 1-15,-10-1-5 16,0 6 5-16,3 9-1 16,3 10 0-16,4 7-4 15,0 0-4 1,0 10-20-16,13 12 24 0,12 3-1 16,5 2 3-16,6-3-4 15,3-4 2-15,0-3 0 16,2-6 1-16,-3-5-1 15,-4-6-7-15,2 0-51 16,-3-2 3-16,0-13 8 16,-2-7-13-16,-6-8 41 15,-6-6 18-15,-5-9 1 16,-6-1 3-16,-3 4 17 0,0 10 26 16,-4 15 39-16,2 9-36 15,-3 5-6-15,0 3-12 16,0 0-24-16,3 0-7 15,5 8-17-15,7 12 13 16,4 6 4-16,4 10 0 16,0 2 0-16,3 3 3 15,-1 0-1-15,-1-4 4 16,0-5-6-16,-6-5 0 16,-8-9-18-16,-5-7-142 15,-5-11-151-15</inkml:trace>
  <inkml:trace contextRef="#ctx0" brushRef="#br0" timeOffset="134494.97">10382 14615 671 0,'0'0'19'0,"0"0"-17"0,0 0 1 0,0 0-3 0,0 0 0 0,0 0 0 0,-9-9 0 0,9 9-1 0,0 0 0 0,0 0-98 0,0 6-118 0</inkml:trace>
  <inkml:trace contextRef="#ctx0" brushRef="#br0" timeOffset="134728.44">10931 14586 861 0,'0'0'33'16,"0"0"-33"-16,0 0-3 16,0 0-17-16,0 0 9 15,61 95 11-15,-31-42 3 16,3 4-3-16,3 6 1 16,-2 5 3-16,-1 3-4 15,-8-5-95-15,-9-11-160 16</inkml:trace>
  <inkml:trace contextRef="#ctx0" brushRef="#br0" timeOffset="135276.76">10816 14942 828 0,'0'0'6'0,"0"0"-6"16,0 0-5-16,42-76-2 15,9 52 2-15,13-3-23 16,13-2-3-16,-3 0 5 16,-9-1 10-16,-13 5-1 15,-16 7 8-15,-15 4 9 16,-9 8-1-16,-12 2 1 16,0 2 18-16,0 1 0 15,0-1 19-15,0 2 12 16,0-1-14-16,0 1 2 0,0 0-10 15,0 0-16 1,0 0-11-16,0 4-2 0,2 20-8 16,6 10 10-1,4 11 6-15,2 3-4 0,7 2 0 16,-2-1-1-16,1-2 1 16,-3-8-2-16,-3-8-1 15,-2-12 1-15,-5-8 6 16,-4-7-6-16,0-4-6 15,0 0 2-15,6-10-1 16,0-18 4-16,6-13-3 16,3-6 2-16,-3 1-3 0,4 5 4 15,0 9 1 1,3 11 1-16,3 6-1 0,3 10-3 16,4 3 0-16,0 2-2 15,1 6 0-15,-1 15-2 16,-1 7 5-1,5 5 2-15,2 1-58 0,9-1-47 16,3-4-38-16,10-11-223 16</inkml:trace>
  <inkml:trace contextRef="#ctx0" brushRef="#br0" timeOffset="135727.29">12471 14727 609 0,'0'0'15'0,"-26"-72"-2"0,-3 44 49 0,-9 6-22 0,-11 8-6 0,-3 6 4 0,-7 8-3 0,4 0 3 0,3 18-6 0,7 8-19 0,8 9-7 0,4 8-6 0,9 3 0 16,10 3-2-16,9-5 0 15,5-1 0-15,8-4-5 16,15-7 7-16,7-10-4 15,2-9 3-15,0-13 1 16,4 0 0-16,3-20 2 16,1-14-2-16,1-4-10 15,-1-6-10-15,-9-5 3 0,-8-6 8 16,-7-9 9-16,-7-5 0 16,-3-4 3-16,-3-1 1 15,-3 8-3-15,0 10-1 16,0 12 1-16,-9 14 10 15,0 14 0-15,3 8 21 16,0 7 8-16,6 1-35 16,-1 10-5-16,1 22-20 15,0 18 20-15,5 12 0 16,15 4 0-16,8 5 0 16,4-2 0-16,2-1 0 0,-1-7-27 15,-3-5-109 1,-4-16-78-16</inkml:trace>
  <inkml:trace contextRef="#ctx0" brushRef="#br0" timeOffset="136093.87">12598 14499 753 0,'0'0'11'0,"0"0"12"16,0 0-7-16,0 0-16 0,0 0-12 0,0 0 7 0,22 53 5 0,-6-20 0 0,5 0 0 0,0-3 0 0,2-1 0 0,0-5 1 0,0-7 3 0,-4-6-4 16,-7-10 0-16,0-1 0 15,0-4 0-15,-3-15 1 16,-2-7-1-16,-2-3 1 15,-5 0 2-15,0 4-2 16,0 3-1-16,0 8 3 16,0 7-3-16,0 6 0 15,0 1 0-15,0 0-6 16,0 0 4-16,0 0-12 16,-3 0-39-16,-3 1-3 15,-2 6-30-15,2 2-94 0</inkml:trace>
  <inkml:trace contextRef="#ctx0" brushRef="#br0" timeOffset="136527.63">12533 14599 772 0,'0'0'4'0,"0"0"-1"16,0 0-3-16,0 0 0 15,0 0 0-15,82-60 6 16,-59 60-3-16,7 16 1 0,0 12 0 16,-1 9-3-16,0 5 2 15,-7 4-3-15,-3 0 2 16,-10-3 4-16,-6-6-5 15,-3-4 0-15,0-9 3 16,-7-10-1-16,-2-8 0 16,5-6 3-16,1 0 4 15,0-17 4-15,-2-13-13 16,2-7-1-16,3-7 0 16,0-7 3-16,0-3-3 0,9 2 0 31,6 5-1-31,1 12-1 0,4 11-9 0,-2 11-28 15,3 12-55-15,1 1-20 16,3 1-33-16,6 11-104 16</inkml:trace>
  <inkml:trace contextRef="#ctx0" brushRef="#br0" timeOffset="136927.31">13248 14486 406 0,'0'0'139'0,"0"0"-108"16,0 0 112-16,-6-80-82 15,-13 67-15-15,-8 9-17 16,-6 4-2-16,-4 4-6 0,-2 19-2 16,6 6-6-1,8 11-7-15,11 2-2 0,7 3-8 16,7-2 5-16,0-6-2 16,16-2 2-1,5-8-1-15,2-11 0 0,-1-6-1 16,-1-10 1-16,-3 0-1 15,1-13-1 1,2-15-27-16,-2-6-9 0,-2-4 28 16,-8-1 9-16,-5-1 0 15,-4 2 1-15,0 7 4 16,0 9-3-16,0 9 8 16,0 7 26-16,-1 6 0 15,1 0-35-15,0 0-4 16,0 10-5-16,0 11 7 0,3 5 3 15,8 1-1-15,3-1 0 16,5 1-1-16,1-3-20 16,5-5-108-16,1-10-49 15,-4-9-57-15</inkml:trace>
  <inkml:trace contextRef="#ctx0" brushRef="#br0" timeOffset="137260.03">13458 14389 553 0,'0'0'39'0,"0"0"44"0,0 0 38 0,0 0-47 0,0 0-39 0,0 0-35 0,-28-62-17 0,28 86 2 0,0 5 15 0,2 7 0 0,12 0 1 0,7-2 4 0,9-3-1 15,9-7-3-15,6-7-1 16,0-10 2-16,2-7 0 15,-6-1-1-15,-5-20 3 16,-7-6 1-16,-6-3-4 16,-10 1 1-16,-10-2 4 15,-3-1-1-15,-2 4 2 16,-15 2-4-16,-3 7 5 16,1 6-6-16,1 9 1 0,3 4-5 15,2 0 2 1,2 1-3-16,3 12 1 0,4 0-38 15,4-3-63 1,0-4-81-16,3-6-173 0</inkml:trace>
  <inkml:trace contextRef="#ctx0" brushRef="#br0" timeOffset="137927.07">13142 13192 719 0,'0'0'3'16,"0"0"5"-16,-83-45 29 0,83 30-24 15,0-7-13-15,25-6-3 16,14-8 2-16,10-6-6 15,7-1 6-15,-2 0 1 16,3 4-1-16,-3 5 1 16,-6 6-3-16,1 7 3 15,-6 4 0-15,2 6 0 16,0 4-2-16,-2 5 1 16,0 2-6-16,-2 0 7 15,-2 19-1-15,0 4-3 0,-1 14 1 16,-2 11-3-1,-1 17 6-15,-2 16 20 0,1 12-8 16,4 8 7-16,4 6-10 16,5 9 1-16,7 3-7 15,8 10-2-15,4 3 6 16,0-6-7-16,-7-2 4 16,-15-19-3-16,-13-12-2 15,-13-13 3-15,-10-17-2 16,-5-13 0-16,-3-8 3 15,1-11 0-15,1-6 1 16,1-7-4-16,2-6 0 16,-3-5-4-16,1-4 8 0,-3-2-3 15,1 1 1 1,-1-2-2-16,0 1 11 16,0 0 4-16,0 2-2 0,0 0-9 15,0 3-4-15,0 1 0 16,-1 5 26-16,-17 5 6 15,-12 3-10-15,-22 7-5 16,-26 4-5-16,-25 7-12 16,-26 10-1-16,-16 7-21 15,-9 8-77-15,-1-1-160 16</inkml:trace>
  <inkml:trace contextRef="#ctx0" brushRef="#br0" timeOffset="143593.5">21528 2598 594 0,'0'0'66'0,"0"0"-33"0,0 0 3 0,0 0 23 0,0 0-27 0,0 0 14 0,0 0 14 0,-33-14-27 0,29 9 1 0,2 3-2 0,2-1-14 0,0 1-18 15,0-2-4-15,9-7-3 16,21-7 6-16,14-2 2 15,8-3-1-15,0 6 0 16,-6 3 0-16,-13 5-2 16,-12 5 5-16,-10 3-5 15,-7 1 2-15,-4 0 0 16,0 0-2-16,0 0 2 16,-4 0-28-16,-5 0-24 15,-5 12-1-15,-4 8-70 16,0 0-89-16</inkml:trace>
  <inkml:trace contextRef="#ctx0" brushRef="#br0" timeOffset="146057.56">21577 2485 458 0,'0'0'89'0,"0"0"-83"0,0 0 0 0,0 0-5 0,0 0-1 0,0 0 0 0,102-59 2 0,-56 45-2 0,7-1 6 0,2 1 11 0,1 3 2 0,1-2 2 0,0 3-3 16,10 0-11-16,7 3 0 15,11 2-6-15,6 1 1 16,-1 4 1-16,-5 0-3 16,2 0 0-16,-5 16 2 15,-5 9 3-15,1 5-4 16,-2 8-1-16,4 9 0 0,7 6 1 16,1 16 0-16,-6 5-1 15,-7 7-1 1,-17 3 0-16,-13 4 1 0,-11 5 0 15,-10 2 2-15,-12-1 4 16,-5-1-5-16,-7-1 3 16,0-3-4-16,-16 2 3 15,-15 9 4-15,-11 6-2 16,-18 5 7-16,-16 2-1 16,-13-2-8-16,-10-5 3 15,-6 0-4-15,-6-7 6 16,-6-5-8-16,-11-5 0 0,-12-10 0 15,-11-4 3 1,-10-4-2-16,-11-4 2 16,-2-6-3-16,-3-11 0 0,0-9 1 15,4-7-1-15,3-7 1 16,0-6-1-16,1-5 0 16,2-7 7-16,0-3-7 15,-4-5-2-15,2-1 2 16,-7 0 0-16,0-11 1 15,1-7-1-15,1 0 0 16,11-4 0-16,14 1 2 16,16-1-2-16,21-1 0 15,18-1 0-15,17 4 0 0,11 2 0 16,7 7 0 0,3 4 0-16,-2 5 2 0,-5 2-4 15,-7 2 2-15,-4 15-1 16,-7 2-4-16,-4 5-7 15,0 1 12-15,8 0 0 16,9 1-1-16,12 3-2 16,8 2 3-16,3 4 0 15,5 1 0-15,-1 3-5 16,3 2 5-16,0-2 0 16,4 1-1-16,6-1 0 15,4 1 1-15,9 0-2 16,7 0-1-16,8 3-5 0,0 5 2 15,8 2-1 1,9 4-51-16,-3 2 58 0,0 4 0 16,4 6 0-16,-2 0 0 15,5-4 0-15,0-5-2 16,-2-9 2-16,-2-7-4 16,-4-8 3-16,-4-3 2 15,-3-1-1-15,-2-1 2 16,-1 1 0-16,0 3 0 15,1 0-2-15,-4 0 1 16,0-2 4-16,0-5-5 16,0-3 0-16,0-5 0 15,0-6 7-15,0-5 6 16,-5-4 20-16,3-2 0 0,2 0-12 16,0 0-12-1,0 0 3-15,0 0 2 0,0 0-6 16,0 0 4-16,0 0 4 15,-1 0-2-15,-2 0 6 16,0 0-18-16,-3 5-2 16,3-1 0-16,-3 0-4 15,5 0 4-15,1-1-6 16,0-3 3-16,0 1 2 16,0 1-2-16,0 0-1 15,0 7 3-15,0 5-2 16,0 9 1-16,7 5 2 15,5 3 0-15,-1 0 0 16,0-4 1-16,-3-3 0 16,-5-7-1-16,-2-1 0 15,-1-5-2-15,0-4-34 0,-16-6-179 16</inkml:trace>
  <inkml:trace contextRef="#ctx0" brushRef="#br0" timeOffset="146374.31">17272 6564 781 0,'0'0'56'0,"0"0"-55"0,0 0-2 0,0 0-6 0,0 0-12 0,0 0 18 0,0 0 1 0,61 96 0 0,-28-65 0 0,3-2 0 0,1-6 0 0,3-4 1 0,-4-9-1 0,0-8 0 15,-2-2 0-15,0-4 1 16,2-16 3-16,3-6-3 16,-5-5 2-16,-4-6-3 15,-7-5 2-15,-9-5-2 16,-11-2-2-16,-3 2 2 15,-10 8-109-15,-24 11-176 0</inkml:trace>
  <inkml:trace contextRef="#ctx0" brushRef="#br0" timeOffset="151240.81">16669 7345 852 0,'0'0'27'0,"0"0"11"0,0 0-25 0,0 0-11 0,0 0-2 0,9 84 0 0,15-23 1 0,10 4-1 0,9 2 0 0,4-1 4 0,-3-4-2 0,-8-5-4 0,-6-6 1 15,-13-9-22-15,-7-10-89 16,-10-18-117-16</inkml:trace>
  <inkml:trace contextRef="#ctx0" brushRef="#br0" timeOffset="151589.54">16784 7734 769 0,'0'0'44'16,"0"0"-44"-16,0 0 0 15,70-82-1-15,-28 65 1 16,0 0-1-16,-4 1 0 15,0 0 1-15,-3-1-1 16,-5 0-25-16,-7 0-27 16,-5 0-10-16,-11-2 11 15,-7-3 17-15,0-2 29 16,-6-2 6-16,-12-3 6 0,2 4 20 16,1 5 53-16,6 9 16 15,4 5-3-15,2 6-14 16,3 0-31-16,0 0-47 15,0 10-2-15,2 19-13 16,15 14 15-16,8 6 4 16,5 5-4-16,1 1 7 15,0-2-5-15,-2-1 0 16,-4-6-2-16,-3-6 0 16,-2-10-13-16,1-13-95 15,2-12-118-15,1-5-378 16</inkml:trace>
  <inkml:trace contextRef="#ctx0" brushRef="#br0" timeOffset="151806.1">17519 7491 874 0,'0'0'46'0,"0"0"-38"16,0 0 36-16,0 0-44 15,0 0-1-15,0 0-6 16,14 42 7-16,5-8 0 15,5 3 3-15,-3-2-2 16,1-2 0-16,-4-2-1 16,-9-4-8-16,-7-6-37 15,-2-4-109-15,-12-10-194 16</inkml:trace>
  <inkml:trace contextRef="#ctx0" brushRef="#br0" timeOffset="151921.4">17543 7350 689 0,'0'0'20'16,"0"0"-20"-16,0 0-93 15,0 0-81-15,0 0 12 16</inkml:trace>
  <inkml:trace contextRef="#ctx0" brushRef="#br0" timeOffset="152623.4">18129 7569 388 0,'0'0'92'15,"0"0"-57"-15,-4-80 84 16,-27 50-35 0,-12 2-48-16,-8 2 13 0,2 11 2 15,1 6-23-15,8 9-2 16,4 4-1-16,4 21-9 15,4 11-14-15,4 8-2 16,6 5 1-16,6 2-3 0,11-3 2 16,1-4-1-1,1-5 1-15,20-6 0 16,4-8-2-16,7-9 1 0,4-14 1 16,3-2-5-16,5-18-1 15,0-16-18-15,-4-8-34 16,-4-9 14-16,-8-5 26 15,-9-9 0-15,-2-7 8 16,-8-2 10-16,-8 1-1 16,-1 8 1-16,0 16 1 15,-9 12 4-15,-4 15 25 16,-1 12 28-16,10 5-6 16,-2 5-18-16,6 0-34 15,0 6-2-15,0 23-11 16,0 10 13-16,15 15 0 15,9 2 0-15,11 0 0 16,6-2-1-16,6-6 1 0,5-7-2 16,3-10 2-1,6-10 2-15,0-11-2 0,-1-10-6 16,1 0-50-16,-5-24-90 16,-5-7-17-16,-8-6 66 15,-14-2 97-15,-16-4 8 16,-13 2 120-16,0 3 16 15,-6 8-29-15,-6 11-36 16,1 6-9-16,4 8 6 16,6 2-26-16,1 3-41 15,0 0-9-15,0 22-20 16,11 14 20-16,8 6 0 0,3 5 0 16,-1-2 0-1,-2-3 2-15,-2-5-4 0,-7-6-4 16,-2-10-75-16,-4-11-111 15,-1-10 104-15,-3-10-495 16</inkml:trace>
  <inkml:trace contextRef="#ctx0" brushRef="#br0" timeOffset="152816.01">18838 7189 764 0,'0'0'34'0,"0"0"19"0,0 0-53 0,0 0-8 0,0 0-2 0,0 0-11 0,35 9-14 0,-22 26-75 0,-3 3-129 0</inkml:trace>
  <inkml:trace contextRef="#ctx0" brushRef="#br0" timeOffset="153455.29">19064 7333 638 0,'0'0'111'0,"0"0"-51"15,0 0 4-15,0 0-48 16,0 0-16-16,0 0 2 16,17-34-3-16,-5 43 1 15,6 12 0-15,6 7 10 16,2 5-2-16,-1 1 1 0,-3-2-8 16,-5-4 0-16,-6-4 0 15,-3-7 0-15,-2-6-1 16,-1-7 3-16,5-4-3 15,6 0-3-15,10-15 0 16,10-11 1-16,0-9 1 16,-2-4-2-16,-4-2-1 15,-5-3 3-15,-1 5 1 16,-4 6 0-16,-4 10 1 16,0 10-1-16,-1 6 0 15,-3 7-3-15,1 0-5 16,-1 3 7-16,6 15-4 15,4 8 3-15,8 4 2 16,6-1 3-16,6-4-3 0,7-8 0 16,-2-7-1-1,-2-9-2-15,-7-1 3 0,-10-4-2 16,-14-15-1-16,-11-2 3 16,-3-1 8-16,-11 2 3 15,-6 6 9-15,3 7 49 16,6 7-8-16,4 0-61 15,4 24-2-15,0 17-6 16,6 17 7-16,22 9 2 16,11 8 1-16,10 8-1 15,5 9-1-15,6 4 1 16,0 6-1-16,-13-2 1 0,-22-17-1 16,-25-18 0-1,-23-22 1-15,-31-27 3 0,-12-16-2 16,-4-11 1-16,3-33-3 15,13-13 0-15,13-13 4 16,19-7-4-16,21-3-1 16,2 4 0-16,35 9-4 15,9 12-8-15,4 14 9 16,-2 14-12-16,-6 9-15 16,-8 9-34-16,-13 8-95 15,-15 1-291-15</inkml:trace>
  <inkml:trace contextRef="#ctx0" brushRef="#br0" timeOffset="153956.84">17499 8546 901 0,'0'0'1'0,"0"0"-1"0,0 0-18 0,0 0 17 0,169 0 2 0,-42-39 4 0,36-10-2 0,21-3-3 0,15-6 5 0,3 0-3 0,-8 4-2 0,-12 4 1 0,-21 10 1 0,-27 11-2 15,-28 9 0-15,-30 8 3 16,-25 4-7-16,-24 3 5 16,-15 3-2-16,-11 0 2 15,-1 2 7-15,0 0 42 16,0 0 3-16,-3 0-36 16,-7 0-10-16,-1 0-7 15,1 0 0-15,-2 3 0 16,5 0 1-16,2 1-2 15,4-2-1-15,-1-2 2 16,2 0-1-16,-2 0 1 0,2 0 0 16,0 1 0-16,0 0 1 15,0-1-4-15,-4 5-9 16,-5 0-73-16,-4 3-26 16,-8-3-157-16</inkml:trace>
  <inkml:trace contextRef="#ctx0" brushRef="#br0" timeOffset="164035.76">11137 8565 456 0,'0'0'281'0,"0"0"-281"0,0 0 0 0,0 0-3 0,0 0-1 0,0 0 1 0,0 0 3 0,0 0 0 0,7 3 3 0,-7-3 5 0,0 0 14 0,0 0 3 16,0 0-13-16,0 0 9 15,0 2-11-15,0-2-9 16,0 0 4-16,0 1-5 16,0-1 1-16,2 0-1 15,2 0 0-15,7 0-2 16,19 0 2-16,19 0 1 16,21-14 0-16,20-6 4 15,11-3-2-15,9-2-2 0,1 3 0 16,-8 2 0-1,-9 3 1-15,-15 4 1 16,-17 2-3-16,-12 2-3 0,-6 4 3 16,-8-1 3-16,-6 5-3 15,-10-2 0-15,-9 2-1 16,-5-1 2-16,-6 1-1 16,2-1 9-16,-2 1 13 15,1 1-3-15,-1 0-14 16,0 0-2-16,0 0-1 15,0 0-1-15,0 0-2 16,0 0 0-16,0 0-10 0,0 0-25 16,0 0-81-16,0 6-49 15</inkml:trace>
  <inkml:trace contextRef="#ctx0" brushRef="#br0" timeOffset="164502.37">12189 8160 502 0,'0'0'70'0,"0"0"-65"0,0 0 54 0,0 0 14 0,0 0-33 0,0 0 3 0,-27-6-8 0,27 6-20 0,0 0-3 0,0 0-10 0,0 0-2 0,0 0-3 15,0 0-5-15,1 0 5 16,19 9-4-16,7 12 7 15,10 8-1-15,2 1 2 16,-2 7 1-16,-6 0-2 16,-4-3-2-16,-9-2 2 0,-9-1 2 15,-6-6-1-15,-3 3-1 16,0-5 1-16,-3 1 0 16,-8 2-1-16,1-2 0 15,1 1 2 1,-1 0-2-16,-2 1 0 0,0-3-24 15,-6-7-169-15</inkml:trace>
  <inkml:trace contextRef="#ctx0" brushRef="#br0" timeOffset="174149.37">11234 8617 396 0,'0'0'128'0,"0"0"-108"0,0 0-4 0,0 0 25 0,0 0 3 0,0 0-15 0,0 0-2 0,0 0 5 0,0 0-2 0,0 0-2 0,0 0-7 0,0 0 1 16,0 0 4-16,0 0-12 15,0 0-4-15,0 0 2 16,0 0 0-16,0 0-9 0,0 0-3 16,0 0 0-1,0 0 4-15,0 0-4 0,0 0 0 16,6 7-6-16,9 3 5 16,20 6 1-16,15-1 1 15,14-2-1-15,12-6 2 16,0-3 4-16,2-2-5 15,-4-1 1-15,-5 0-2 16,-4 4 0-16,-9-1-2 16,-1 2 2-16,-6 1 0 15,-4-1 0-15,-6 1 0 16,-8 0 0-16,-5-3 1 16,-7 0-3-16,-7-1 1 0,0-2 1 15,-3 2 2 1,0 0-2-16,1-2 0 0,-3 2-1 15,1 0 2-15,-2 0-3 16,3-1 2-16,-2 3 0 16,2 0 0-16,-1 1 0 15,2-2 1-15,1 2-1 16,-2 0 0-16,-1-2-1 16,-2-1 2-16,-4-2-1 15,1-1 0-15,-3 0 0 16,0 2 0-16,0-2 0 15,0 0-2-15,0 4-4 0,0 0-106 16,0-1-64 0,0-2-310-16</inkml:trace>
  <inkml:trace contextRef="#ctx0" brushRef="#br0" timeOffset="174518.7">12038 8524 708 0,'0'0'2'0,"0"0"-2"0,0 0 12 0,0 0 30 0,0 0-18 0,0 0-6 0,-36-20-5 0,36 20-13 0,0 0-2 0,2 6-6 0,16 14 1 0,6 7 7 16,5 2 3-16,1 5-3 16,0 0 0-16,-5 0 3 15,-4-1-3-15,-6-4 0 16,-1-1 0-16,-4-4 0 16,-4-4 3-16,-1-2-2 15,-4 0-1-15,-1 2 1 16,0 6 2-16,-12 5 2 15,-15 4-2-15,-9 6-3 16,-10-2-6-16,-6-6-230 16</inkml:trace>
  <inkml:trace contextRef="#ctx0" brushRef="#br0" timeOffset="211822.84">16993 9657 663 0,'0'0'3'0,"0"0"8"0,0 0-4 0,3-87 34 0,-2 73 15 0,-1 0-24 0,0 1 11 0,0 2-1 0,0 1-13 0,0 1-2 0,0 5-1 0,0 4 13 0,0 0-16 16,0 0-19-16,0 0-4 15,0 0-3-15,0 4-10 16,0 13 13-16,0 11-1 15,0 12 1-15,6 8 2 16,-1 6 1-16,-5 3-3 16,0 6 0-16,-2-1 1 15,-8 0-3-15,2-3-3 16,3-5-94-16,0-7-65 16,0-14-271-16</inkml:trace>
  <inkml:trace contextRef="#ctx0" brushRef="#br0" timeOffset="212322.23">17021 9908 866 0,'0'0'5'16,"0"0"3"-16,0 0 4 15,0 0 4-15,0 0-16 16,0 0-4-16,45-44 2 15,-24 62 1-15,2 6 0 16,-1 2 0-16,-5 4 1 16,-5-3 0-16,-3 0-2 15,-4-6 3-15,-5-4-1 16,0-7 0-16,0-5 1 0,0-2 2 16,0-3-3-16,1 0 1 15,1 0 10-15,2-14-2 16,2-13-2-16,7-10-6 15,7-6 0-15,7 0 0 16,4 9-1-16,-2 9 0 16,-7 12 0-16,-6 6 3 15,-2 7-3-15,-1 0 0 16,6 0-2-16,4 17 2 16,10 9 0-16,1 3 0 15,0 7-1-15,-2 1 2 0,-7-4-1 16,-8 0 3-16,-8-6-2 15,-4-7-1-15,-5-7-13 16,2-8-50-16,1-5-30 16,4-10 49-1,4-17-77-15,4-5-50 0,1-7 48 16,2-4-39-16,1-8 43 16</inkml:trace>
  <inkml:trace contextRef="#ctx0" brushRef="#br0" timeOffset="212469.37">17754 9583 164 0,'0'0'175'0,"-9"-82"-27"0,-11 59-53 0,-4 10-33 0,2 8-40 0,1 5-13 0,5 0-9 0,3 18 0 0,3 6-8 0,7 6 7 0,3 1-58 0,0 3-81 0,0-3-141 0</inkml:trace>
  <inkml:trace contextRef="#ctx0" brushRef="#br0" timeOffset="213079.5">17976 9866 513 0,'0'0'166'0,"0"0"-149"15,0 0 28-15,0 0-45 16,0 0-10 0,0 0 6-16,-7 40 4 15,20-19 4-15,4-1-4 0,-1-5 3 16,-1-3-1-16,0-7 1 15,-3-5 5-15,5 0 6 16,7-17 16-16,3-14 22 16,4-11-42-16,-5-9-7 15,-4-11-3-15,-7-10 5 16,-11-7-5-16,-4-3 0 16,-3 0 1-16,-20 2-4 0,-6 5 5 15,-2 12-2 1,3 16 0-16,7 19 3 0,7 15 4 15,8 13-5 1,3 3-2-16,-1 35-12 0,1 24-1 16,3 21 13-16,0 15-3 15,9 6 8-15,15 3-5 16,1-2 0-16,-1-11-10 16,-13-18-145-16,-11-19-263 15</inkml:trace>
  <inkml:trace contextRef="#ctx0" brushRef="#br0" timeOffset="213938.52">17897 9911 459 0,'0'0'318'0,"0"0"-318"0,0 0-1 0,0 0-2 0,115-35 6 0,-53 24-2 0,4-2-1 0,-2-3 0 0,-7-2 0 0,-7-3 0 0,-8-4-1 0,-6-4 0 0,-12-2 2 15,-12-1 1-15,-10-1-2 16,-2 4 1-16,-11 6 9 16,-11 6-4-16,-6 10 27 15,-1 6-22-15,5 1-10 0,0 4 5 16,8 19-6-1,7 8-4-15,3 10 0 0,6 5 6 16,0 4-2-16,14-1 0 16,12-2 0-16,4-5-3 15,1-5 3-15,1-9 0 16,-4-9 0-16,-3-9 0 16,-4-10-8-16,-6 0-36 15,-3-21-79-15,-5-10-65 16,-7-7-62-16,0-4 69 15,-17-5 181-15,-5 2 164 16,6 5-13-16,9 10-24 16,7 8-27-16,0 7-42 15,16 5-44-15,13 5-8 0,7 5 4 16,7 0 1 0,2 16 2-16,4 11 8 15,-3 4-16-15,-1 7 2 0,-2 2-7 16,-7-1 0-16,-9-6 1 15,-14-11 1-15,-13-9-2 16,-9-9 6-16,-19-4 4 16,-5 0-1-16,8-18-3 15,13-7 3-15,12-8 3 16,6-8-5-16,28-7-4 16,15-11-3-16,11-6-2 0,4-4 0 15,0-2-22 1,-4-1-40-16,-6-1-25 0,-5-6 6 15,-1-3 8-15,-6 3 36 16,-4 5 25-16,-12 12 14 16,-12 9 3-16,-11 10 32 15,-3 13 107-15,-4 10-104 16,-14 9 12-16,-6 9-28 16,-4 2-22-16,-11 21 0 15,-1 21 0-15,5 21 0 16,9 24 10-16,9 22 1 15,10 17 4-15,7 7 2 16,0 0-9-16,14-3-1 16,11-3-7-16,5-3 0 15,2-5 2-15,1-6-2 0,-12-12-40 16,-8-17-230 0</inkml:trace>
  <inkml:trace contextRef="#ctx0" brushRef="#br0" timeOffset="214456.87">19083 10100 884 0,'0'0'4'0,"21"-84"-1"0,17 40-2 0,7 0-1 0,7-2 0 0,11-2 1 0,7 0-1 0,5-3-11 0,3 2-42 0,-4-2-21 0,-4 4 7 0,-10 5 14 0,-17 4 26 16,-13 6 27-16,-19 6 0 15,-11 5 1-15,0 5 34 16,-6 3-6-16,-8 6 12 16,-4 4-25-16,-5 3-14 15,-7 8-2-15,-9 22 2 16,-3 14-2-16,0 13 3 15,7 5 6-15,8 3 0 16,12-4-9-16,8-3 0 16,7-9 0-16,0-7 1 15,13-11-1-15,6-11 0 16,-1-13 0-16,3-7-1 0,1-7 1 16,-1-18 0-16,0-9 1 15,-5-5-1-15,-4 0 0 16,-3 6 6-16,-3 12-3 15,0 10 25-15,-5 8 17 16,-1 3-22-16,0 0-23 16,0 9-7-16,0 16 4 15,8 9 2-15,3 5 2 16,6 1 0-16,0-2-1 16,1-1-4-16,-3-6-10 0,0-14-188 15</inkml:trace>
  <inkml:trace contextRef="#ctx0" brushRef="#br0" timeOffset="-214607.81">20156 9326 740 0,'0'0'52'0,"0"0"20"0,0 0-40 0,0 0-32 0,0 0-5 0,0 0-5 0,-21 77 10 0,6-11 2 0,6 5-1 0,7 3-1 0,2-7 5 0,14-10-6 0,13-15 1 16,6-14 0-16,5-15-2 16,9-13 6-16,6-4-2 15,5-24 3-15,0-11-4 16,-6-5-1-16,-10-9 0 15,-10-5 0-15,-15-4-2 16,-14 1 0-16,-3 11 2 16,-13 13 7-16,-12 16-3 15,-3 17 22-15,-3 4-22 16,-2 32 0-16,3 20-7 16,8 16 3-16,17 8 0 15,5 5 0-15,19-1 3 16,16-5-5-16,1-6 2 0,-4-11-25 15,-14-13-126-15,-18-12-346 16</inkml:trace>
  <inkml:trace contextRef="#ctx0" brushRef="#br0" timeOffset="-214141.35">17130 10414 824 0,'-109'26'1'15,"35"7"-1"-15,24-3 4 16,19-5-4 0,12-1-4-16,19-7 4 15,19-6-20-15,53-9 20 0,50-2 29 16,52-23-3-16,40-17-8 15,25-10-14-15,17-11 0 16,-2-3 2-16,-11 5-4 16,-22 10-2-16,-32 15 0 15,-35 13 0-15,-33 9 15 16,-27 8-12-16,-24 3 4 16,-19 1-5-16,-17 0 1 0,-16 0-5 15,-11 0 2 1,-7 0 0-16,0 0 3 0,0 0-2 15,0 0 0-15,0 0 3 16,0 0-4-16,0 0 8 16,0 0-8-16,0 0-7 15,0 0 7-15,0 0-5 16,0 0 4-16,0 0-3 16,0 0-1-16,0 0 5 15,0 1-10-15,0 3 2 16,-4-1-41-16,-19-3-153 15</inkml:trace>
  <inkml:trace contextRef="#ctx0" brushRef="#br0" timeOffset="-212741.52">21100 9598 295 0,'0'0'61'0,"107"-44"5"0,-50 22-7 0,3-4-15 0,-2 1-34 0,-3 0-9 0,-7-1 8 0,-14 2 0 0,-11 0 22 0,-11-1 47 0,-12-3 0 16,0-7-44-16,-18-6-15 0,-13-8-13 15,-13-7 0-15,-11-6-6 16,-9-2 0 0,-8 2-1-16,-10 5 5 15,-9 0-1-15,-4 5-3 0,-5 4 0 16,-12 3-2-16,-1 8 5 15,-4 6-4-15,-7 7 1 16,0 4-1-16,-5 5 1 16,-4 1 0-16,-2 4 0 15,3 4-1-15,3 6 2 16,3 0-1-16,5 9 0 16,3 14 1-16,1 8-7 0,-2 8 6 15,-6 4 0-15,-9 1 0 16,-5 0 3-16,-3-2-3 15,-1-1 0-15,1 2 3 16,9-3-5-16,7 3 2 16,14 2 0-16,11 4-1 15,5 3 1-15,2 1 0 16,1-1 0-16,-2-3 2 16,1-1 1-16,0 1-3 15,-5 1 0-15,-2 2-1 16,-5 3 4-16,6-1-1 15,12-1-2-15,15 0 0 16,13 0-4-16,6 0 4 16,5-1 0-16,6-2 0 15,-2 0 0-15,-3-1 0 16,-1-2-1-16,-2-2 1 0,2-1 0 16,3-4 0-16,7 0 0 15,11-1 0-15,8 0 0 16,10 2-1-16,6 1 0 15,4-2-4-15,0-1 2 16,14-3 3-16,13-3 0 16,11 0-2-16,9-2 2 15,9-2 0-15,12 0-1 16,7-1 3-16,8-3-2 16,8 1 0-16,3-5 0 15,5-4 6-15,7-8-6 16,3-7 2-16,7-2 0 0,5-2 3 15,5-10 12-15,12-5-14 16,8-1 3-16,6-5 7 16,14-4-8-16,10-4 6 15,12-9-6-15,16-7-3 16,5-7 2-16,9-2 4 16,1 2-6-16,-4 4 12 15,-9 7-4-15,-8 6-3 16,-16 3-6-16,-10 0 1 15,-11 2 0-15,2-3-2 16,2-6 0-16,5-7 6 16,4-9-5-16,-6-6-1 15,-14-9 0-15,-18-3 0 16,-25-1 2-16,-28 4-2 0,-27 3 0 16,-26 7 7-1,-24 4-7-15,-6 7 3 0,-27 5 16 16,-19 0-16-1,-17 1 0-15,-16-2-3 0,-15-2-1 16,-12-3 1-16,-10-3 3 16,-6 2-1-16,-4-2-2 15,2 4 0-15,11 1 4 16,15 8-4-16,20 11 0 16,21 12-3-16,18 11 3 15,9 8-1-15,4 0-2 0,-10 21-14 16,-18 12-10-16,-18-1-101 15,-12-3-336-15</inkml:trace>
  <inkml:trace contextRef="#ctx0" brushRef="#br0" timeOffset="-211475.73">21102 9825 531 0,'0'0'23'0,"0"0"-1"0,0 0 9 0,0 0 35 0,0 0-20 0,0-76 4 0,0 73 19 0,0 2-28 0,0 1-30 0,0 0-7 0,0 0-4 0,0 7-13 15,0 17 12-15,0 8-4 16,0 9 5-16,0 4 3 15,0 1-1-15,10-1-2 16,6-3-1-16,11-4 1 0,9-4 0 16,13-4 1-16,17-3-1 15,10-8 0-15,11-8 1 16,-4-6 1-16,-14-5-2 16,-14 0 5-16,-21-9-5 15,-13 1 2-15,-12 3 2 16,-7 4 2-16,-2 0-5 15,0-1 7-15,0-1-8 16,-2-2-25-16,-14-2-87 16,-4-1-152-16</inkml:trace>
  <inkml:trace contextRef="#ctx0" brushRef="#br0" timeOffset="-211242.29">21663 9871 458 0,'0'0'303'16,"0"0"-281"-16,0 0-22 16,0 0-11-16,0 0 8 15,0 0 2-15,58 90 1 16,-18-47 0-16,0 4 1 16,-2 2-1-16,-13 2 0 15,-17 7 0-15,-13 5 4 16,-49 2-4-16,-30-4 0 0,-24-13-114 15,-13-10-185-15</inkml:trace>
  <inkml:trace contextRef="#ctx0" brushRef="#br0" timeOffset="-209609.59">17697 10486 749 0,'0'0'19'0,"0"0"29"0,0 0 8 0,0 0-22 0,0 0-24 0,0 0-4 0,0-41 3 0,-2 41-9 0,2 2 0 0,0 17-9 0,0 12 9 0,0 13-1 0,0 8 2 15,0 12 2-15,0 3-3 16,0 5 2-16,0 1-2 16,0-2 0-16,0-6 0 15,0 7 0-15,0-3 1 16,0-1-2-16,0-4 0 15,0-17-12-15,2-6-120 16,-2-14 20-16,0-13-93 16</inkml:trace>
  <inkml:trace contextRef="#ctx0" brushRef="#br0" timeOffset="-209342.69">17607 10519 762 0,'0'0'7'0,"0"0"-5"16,0 0-4-16,0 0 1 0,-104 81-2 16,64-30 3-1,1 4 4-15,4-6-4 0,10-4 0 16,12-5-2-1,7-13-4-15,6-9-33 0,0-12-67 16,3-6-12-16,15-8-23 16,4-20-180-16</inkml:trace>
  <inkml:trace contextRef="#ctx0" brushRef="#br0" timeOffset="-209190.99">17588 10542 256 0,'0'0'119'15,"0"0"12"-15,76-76-36 16,-64 76-18-16,0 6-39 15,9 26-25-15,9 16 13 0,10 12 13 16,9 7-32 0,5 4 0-16,4-1-7 0,-2-5-3 15,-4-11-110 1,-13-16-316-16</inkml:trace>
  <inkml:trace contextRef="#ctx0" brushRef="#br0" timeOffset="-201211.77">20832 3646 711 0,'0'0'21'0,"0"0"-9"0,0 0-2 0,0 0-6 0,0 0 0 0,0 0 1 0,0 0 20 0,8 0 19 0,18 3 3 0,8 4-25 0,11 4-7 0,15 6 4 0,11 7-18 15,13 5 8-15,8 8-7 16,5 6 0-16,3 5 4 15,0 3-5-15,-3 1-1 16,-1 4 2-16,-2 5-2 16,-5 1 0-16,-10 6 0 0,-3-2 0 15,-4-1-1 1,-1-2 1-16,1-1 2 16,-3-3-2-16,-2-2-1 0,-3 1 1 15,-1-1 0-15,-3 5 1 16,1 5-2-16,0 8 2 15,-3 3 0-15,-1-3-1 16,-5-8 0-16,-3-3 0 16,2-6 2-16,-4-7-2 15,-2-4 0-15,-1-6 3 16,-1-4-3-16,-4-5-5 16,-6-6 5-16,-5-8 0 15,-6-7 0-15,-5-4-1 16,-4-2 0-16,-2-1 0 0,-1 0 1 15,3 2 0-15,1 4-12 16,-1 0-32-16,-2-2-109 16,-11-3 5-16,0-5-322 15</inkml:trace>
  <inkml:trace contextRef="#ctx0" brushRef="#br0" timeOffset="-200905.93">22795 5513 123 0,'0'0'579'0,"0"0"-579"0,0 0 0 0,34 76 0 0,-4-54 4 0,5-3-3 16,8-5 8-16,6-5 2 0,5-9 7 0,5 0 14 0,2-12 11 0,1-12-19 0,-3-7-6 0,-7-3-6 0,-11-4 10 0,-8 0-18 15,-13 0-2-15,-11 2-2 16,-9 3-2-16,0 7-6 16,-9 10-73-16,-13 9-4 15,-3 7-71-15,-5 0-222 16</inkml:trace>
  <inkml:trace contextRef="#ctx0" brushRef="#br0" timeOffset="-200312.19">24183 5513 593 0,'0'0'48'0,"0"0"26"0,0 0-2 0,0 0-15 0,0 0-13 0,0 0-10 0,-68-68 1 0,68 68-12 0,0 0-23 0,0 9-11 0,6 16 11 0,12 12 3 0,4 11 6 16,3 11 1-16,3 10 1 15,2 5-7-15,0 9-2 16,-1 0-2-16,-5 1 0 16,-7-10-2-16,-4-11-50 15,-4-10 0-15,-4-17-108 16,-5-10-149-16</inkml:trace>
  <inkml:trace contextRef="#ctx0" brushRef="#br0" timeOffset="-199644.03">24403 5907 907 0,'0'0'25'16,"0"0"6"-16,0 0-31 16,0 0-3-16,0 0-5 15,0 0 8-15,59 84 8 16,-36-41-6-16,1 0-1 0,-4-2 2 15,-4-10-2 1,-4-7 1-16,-5-9-2 0,-5-10 0 16,-1-2 0-1,-1-3-5-15,0 0-2 0,3-17 6 16,-1-11-15-16,2-10 13 16,2-2 1-16,2-2 2 15,1 4 4-15,0 8-2 16,-2 9 8-16,-1 13 11 15,0 8-3-15,3 0-18 16,10 25 0-16,13 12 11 16,5 10 18-16,5 5-13 15,-3-2-9-15,-4-3-3 16,-9-7-4-16,-5-5 0 0,-11-13-13 16,-3-9-35-16,-4-11-6 15,-1-2-36 1,1-13 21-16,3-20-68 0,2-15 4 15,2-13 101-15,0-15 26 16,2-13 4-16,0-5-52 16,0 0-13-16,-3 11 67 15,1 14 70-15,0 13 57 16,-4 15-12-16,-3 14-19 16,-2 7-42-16,-1 8 21 15,0 5-22-15,0 2-5 0,0 5 5 16,0 0-45-1,0 0-8-15,0 0-4 16,0 0-8-16,0 2 11 0,0 5 0 16,0 1-1-16,0-1 0 15,0-1-1-15,0-2-22 16,0 0-13-16,0 0-10 16,0 1-16-16,-1 2-41 15,-4-2-65-15,1 0-158 16</inkml:trace>
  <inkml:trace contextRef="#ctx0" brushRef="#br0" timeOffset="-199363.11">25112 5603 733 0,'0'0'36'16,"0"0"12"-16,0 0 41 0,0 0-28 0,0 0-34 0,0 0-27 0,0 0-11 0,-4 38 7 0,4 17 4 0,0 10 0 0,8 5 2 0,13 4-4 0,0 2-2 0,-4-2-53 15,-7-8-58-15,-9-16-112 16</inkml:trace>
  <inkml:trace contextRef="#ctx0" brushRef="#br0" timeOffset="-198928.93">25225 6129 730 0,'0'0'54'16,"0"0"-25"-1,0 0-2-15,0 0-11 0,0 0-15 16,0 0 1-16,51-86-4 15,-20 57 4-15,-1-4-2 16,0-1 0-16,-6 2 1 16,0 4 0-16,-3 5 0 15,-5 6 0-15,-1 6 10 16,-6 6-4-16,-1 2-5 16,-3 3 4-16,4 0-6 15,6 0 4-15,6 7 2 16,6 11 4-16,1 10 6 15,2 11-5-15,-2 4-7 0,-4 4 15 16,-3-1-14 0,-3-3 1-16,-6-6-6 0,-4-4 0 15,-6-7-8-15,-2-8-47 16,0-9-79-16,0-9-101 16</inkml:trace>
  <inkml:trace contextRef="#ctx0" brushRef="#br0" timeOffset="-198545.75">25922 6043 531 0,'0'0'341'0,"0"0"-300"0,0 0 20 16,0 0-7-16,0 0-12 16,0 0-23-16,0-12-19 15,0 12-1-15,11 0-6 16,11 0 4-16,11 0 1 15,9-2-4-15,2-7-24 16,-7-5-4-16,-10-1 10 16,-13 1 16-16,-11-2 8 15,-3 1 0-15,-8-2 4 16,-17 3 1 0,-8 3-5-16,-9 8 2 0,-5 3 5 15,2 0-2-15,3 11 12 16,11 11 3-16,11 8-10 15,6 6-8-15,8 2-1 16,6 3 0-16,0-3-1 16,13-3 3-16,18-2-6 0,11-8-10 15,10-8-60-15,2-10 2 16,1-7-45-16,-4-2-48 16,-11-19-111-16</inkml:trace>
  <inkml:trace contextRef="#ctx0" brushRef="#br0" timeOffset="-198161.56">26243 6004 508 0,'0'0'100'16,"0"0"31"-16,0-80-50 16,6 70-23-16,12 7-30 15,10 3-25-15,9 0 9 16,12 10-3-16,2 11-2 0,0 7 4 16,-9 5-11-16,-14 2 1 15,-15-1-1-15,-13-2 1 16,-7-7-3-16,-26-5 1 15,-12-8-4-15,-2-10 3 16,5-2-9 0,11-5 11-16,16-17-2 0,13-5 2 15,2-7-2-15,17-9 2 16,12-5 0-16,9 0 0 16,6 3 1-16,4 8-1 15,1 8 2-15,-2 9-1 16,-3 7 10-16,-5 5 7 0,-4 8-1 15,-5 0 4-15,-7 10-14 16,-5 19-2-16,-1 14-3 16,-7 15-2-16,-5 4 0 15,-5-3 2-15,0-8-2 16,-6-16-21-16,-5-14-22 16,2-14-7-16,3-7-64 15,6-13-74-15</inkml:trace>
  <inkml:trace contextRef="#ctx0" brushRef="#br0" timeOffset="-197955.99">27035 5488 733 0,'0'0'52'0,"0"0"-52"0,0 0-4 0,0 0-203 0,0 0-33 0</inkml:trace>
  <inkml:trace contextRef="#ctx0" brushRef="#br0" timeOffset="-197744.46">27195 6103 288 0,'0'0'532'16,"0"0"-498"-16,0 0-6 15,75-123-21-15,-40 58 0 16,2-8 13-16,5-9-6 0,1-5-3 15,-1-2-5 1,-6 5-4-16,-8 13-2 0,-11 15 1 16,-13 15 1-16,-4 12 17 15,0 6-10-15,-10 10-7 16,-8 13-2-16,-7 0-2 16,-7 32-7-16,-5 17 1 15,-3 16 5-15,7 13-11 16,10 9 6-16,9 2-34 15,9 0-43-15,5-6-116 16</inkml:trace>
  <inkml:trace contextRef="#ctx0" brushRef="#br0" timeOffset="-196911.29">27320 5924 901 0,'0'0'26'16,"0"0"-2"-16,24-75-24 16,15 51-22-16,16 3 0 15,8 2-23-15,7 4 16 16,-3 2 20-16,-4 3-3 16,-7 0-2-16,-7 2 2 15,-10-1 9-15,-9 1 0 16,-14 1 3-16,-8 1 4 15,-8 0 10-15,0 2 32 16,-19-1-15-16,-13 0-17 0,-8 5-2 16,-6 0 4-16,2 6 4 15,7 16-4-15,7 7-9 16,9 3-4-16,8 5-3 16,10-1-1-1,3-2 1-15,1-2 0 0,20-11 1 16,6-8-2-16,6-13 1 15,3 0-4-15,2-19 2 16,0-3 0-16,-4-6 2 16,-2-1 5-16,-9 0-4 15,-3-4 2-15,-4 1 0 16,-7 5 0-16,-2 5 1 16,-5 10 9-16,-1 8 16 0,-1 4-10 15,0 0-19-15,0 11-12 16,2 13 6-16,1 9 6 15,5 3-2-15,2 1-62 16,5-6-70-16,3-9-44 16,3-10 61-16,-1-10 55 15,0-2 55-15,2-7 7 16,4-12 27-16,2-5 32 16,3-7-22-16,2-1 31 15,2 0-10-15,-1 0-7 16,0 5-1-16,-2 3-23 0,-3 4 6 15,-2 6-23 1,2 5-8-16,-4 5-2 16,0 4 1-16,0 0 2 15,-3 0-3-15,0 2 1 0,-1 8-2 16,-3 0 3-16,-2-3-2 16,-4-3 0-16,1-1 1 15,1-3-1-15,8 0 1 16,9 0-1-16,5-12 7 15,5-2 5-15,0 1 24 16,-5 1 0-16,-3-1 6 16,-6 2-12-16,-3 1-22 0,-2 2-5 15,-4-1 0-15,-6 5-1 16,-4-1-4-16,-4 3-1 16,-3-1-56-1,-1-2-44-15,-13 0-270 0</inkml:trace>
  <inkml:trace contextRef="#ctx0" brushRef="#br0" timeOffset="-196113.11">24506 6782 695 0,'0'0'9'0,"-104"7"-4"0,60 0-5 0,10 0 18 0,13 0-6 0,15 0-11 0,6-2-1 0,2 2-1 0,28 2 1 0,19-2 24 0,29-3 35 0,32-4-20 0,35 0-16 0,31 0-4 16,29-9-13-1,31-2-2-15,30-7-4 0,29-7 5 16,25-8 1-16,17-5-6 16,3-4 0-16,-12 0 1 15,-28 2-1-15,-42 5 0 16,-48 4 4-16,-49 5 0 15,-44 6-2-15,-42 5-2 16,-33 4 3-16,-25 2 5 16,-12 2 43-16,-5-1 37 0,0-1-35 15,0-1-46-15,-8 2-1 16,4 3-6-16,2 3 1 16,2 2-1-1,0-2-4-15,0 2-14 0,0 0-22 16,0 0-25-16,0 0-28 15,0 3 13-15,-3 5-63 16,-2-3-73-16</inkml:trace>
  <inkml:trace contextRef="#ctx0" brushRef="#br0" timeOffset="-192514.18">29070 5195 522 0,'0'0'179'0,"0"0"-157"0,0 0 22 0,0 0 3 0,0 0-4 0,0 0-12 0,-15-17 10 0,12 13-8 0,2 1-3 0,1 2 2 0,0-1-16 0,0 2-8 16,0 0-4-16,0 0-3 16,0 0 1-16,0 0-1 15,0 0-1-15,0 0 4 16,0 0-4-16,0 0-1 16,0 0 0-16,14 3-17 0,21 10 18 15,11 4 2-15,9 6-1 16,2 2-1-16,-5 3 0 15,-5 4-2-15,-6-3-2 16,-7 2 2-16,-5-1 1 16,-10-2 1-16,-5-1-5 15,-7-2 5-15,-5 2-2 16,-2-1 2-16,0 3 1 16,0-2-1-16,0-1 1 15,-5-1-1-15,5-5 0 16,-1-6-1-16,-1-6 1 15,2-4 0-15,0-3 0 16,0-1 2-16,0 0-2 16,0 2 0-16,0 3-1 15,0 7 0-15,0 6 1 0,0 8 0 16,-1 6 2-16,-14 9 0 16,-13 9 4-16,-26 16-2 15,-30 2-4-15,-37-4-58 16,-29-12-498-16</inkml:trace>
  <inkml:trace contextRef="#ctx0" brushRef="#br0" timeOffset="-186932.22">29876 3965 805 0,'0'0'24'0,"0"0"-23"0,0 0-1 0,0 0 12 0,0 0 5 0,0 0-8 0,0 0 16 0,-14 0-11 0,13 23-11 0,1 12 13 0,0 9 9 0,7 7 4 0,15 5-12 16,8 2 1-16,5-1-8 15,0 4-8-15,0 0 1 16,-5-2 0-16,-5-4-1 15,-10 0 1-15,-5 3-3 16,-10-3 3-16,0 3-6 16,-22-4-1-16,-15-12-22 15,-9-7-19-15,-5-11-27 16,3-10-42-16,1-10-86 16</inkml:trace>
  <inkml:trace contextRef="#ctx0" brushRef="#br0" timeOffset="-186426.85">29583 4639 763 0,'0'0'23'0,"0"0"9"16,44-84-17-16,-13 54-10 16,5 2-5-16,7 5-2 15,0 6 1-15,1 6-1 16,0 3-25-16,-5 5-32 15,-5 2-37-15,-1-2 21 16,-6-1 48-16,-3-4 17 16,-7-2 10-16,-4-1 2 0,-6-2 38 15,-4 2 35-15,-1 1 9 16,-2 3-8-16,0 5-6 16,0 0-14-16,0 2-12 15,0 0-21-15,0 0-23 16,0 11-2-16,4 10-1 15,6 5 3-15,3 4 2 16,6 3 9-16,2 0-10 16,3-4 0-16,0-3 2 15,-1-8 1-15,0-8-4 16,-4-6-2-16,5-4-9 16,1 0 1-16,2-14 2 15,0-9 6-15,-3-4 2 0,-5-3-2 16,-6-4 5-16,-6 2-2 15,-6 3 1 1,-1 8 3-16,0 8 11 0,0 8-16 16,0 2-2-16,0 3 0 15,0 0-53-15,0 12-103 16,0 12 43-16,0 4-29 16,6 0-297-16</inkml:trace>
  <inkml:trace contextRef="#ctx0" brushRef="#br0" timeOffset="-186031.75">30461 4501 630 0,'0'0'81'0,"0"0"-15"0,0 0 19 0,0 0-49 0,12-74-12 0,-7 71 2 0,0 3 9 0,2 0-28 0,4 0-7 0,7 10-4 0,4 12 4 0,1 8 6 0,-1 4-5 0,-4-2 0 16,-8-4 1-16,-4-8-1 16,-6-9-2-16,0-4 0 15,0-5-1-15,0-2 2 16,0 0 9-16,5-11 3 16,3-12-12-16,9-6-1 15,7-4 0-15,4-3 1 16,5 3 0-16,-5 3-2 15,-4 7 2-15,-6 10 0 0,-5 9-2 16,-3 4-5 0,0 9-5-16,5 19-3 0,-2 7 9 15,2 2-30-15,-4-3-21 16,-5-9-40-16,2-6-44 16,0-14 11-16,3-5-33 15,5 0 20-15</inkml:trace>
  <inkml:trace contextRef="#ctx0" brushRef="#br0" timeOffset="-185616.6">31101 4427 318 0,'0'0'123'16,"0"0"-18"-16,37-105-52 0,-37 74 21 15,0 6-18-15,-3 6-8 16,-12 8-6-16,2 7 22 16,-3 4-20-16,-7 5-34 15,-6 21-8-15,-2 9 1 16,3 8-3-16,10 5 3 15,10 1-1-15,8-1-2 16,8-3 4-16,19-9-4 16,6-9 1-16,3-11-1 15,3-10 2-15,5-6 4 16,7-9-6-16,5-16-10 16,2-9-14-16,-2-4-8 15,-3-6 1-15,0-5 19 16,-5-5 11-16,-1-10 1 0,-5-6 0 15,-9-2 2-15,-8 2 9 16,-10 8 20-16,-9 20 7 16,-6 15 12-16,0 17 18 15,0 9-17-15,0 1-51 16,0 21-1-16,0 22-8 16,0 18 8-16,3 9 1 15,11 6 1-15,2 3 2 16,-6-3-3-16,-7-2-41 15,-3-13-101-15,-16-18-209 16</inkml:trace>
  <inkml:trace contextRef="#ctx0" brushRef="#br0" timeOffset="-185298.8">31558 4380 789 0,'0'0'0'0,"0"0"-2"0,110-79-28 0,-63 63-67 0,-2 5 31 0,0 7 60 0,-3 2 6 0,-3 2 8 0,-8 0 35 0,-6 0 12 0,-9 0-13 0,-10 5 0 0,-1 3-6 0,-1 7 11 0,1 10 14 0,5 6 1 15,-4 4-18-15,0 3-6 16,0-3-26 0,-3-4-12-16,0-2 2 0,0-8-3 15,-3-7 1-15,0-5-20 16,-9-6-46-16,-7-3-48 16,1-5-173-16</inkml:trace>
  <inkml:trace contextRef="#ctx0" brushRef="#br0" timeOffset="-185135.69">32090 4121 684 0,'0'0'91'0,"0"0"14"15,0 0-68-15,0 0-27 16,0 0-10 0,0 0-18-16,-8-57-89 0,5 75-5 15,3 6-106-15</inkml:trace>
  <inkml:trace contextRef="#ctx0" brushRef="#br0" timeOffset="-184095.18">32215 4319 609 0,'0'0'108'0,"0"0"-79"0,0 0-22 15,0 0 28-15,-19 85 27 16,14-57-15-16,5 1-33 15,0-3 6-15,0-5-14 16,10-5-4-16,1-9-2 16,0-4 4-16,8-3 12 15,8 0-11-15,4-14 4 16,2-8-9-16,-3-3 0 16,-11-5-2-16,-4-4-7 15,-9-1 7-15,-6-3 2 16,-1-3 0-16,-22 3 2 15,-2 5-1-15,-5 9 21 16,3 11 10-16,3 7-4 0,2 6-20 16,4 0-8-1,0 21-3-15,4 4 0 16,9 8 2-16,5-1 0 16,4-1 0-16,20-2-2 15,8-8 1-15,4-9-6 16,2-6 5-16,-2-6-1 0,-2 0 1 15,-1-9-5-15,-5-6 5 16,-4-4 3-16,-4-1 0 16,-4-5 3-16,2 2 0 15,-2-1-2-15,0 5 7 16,0 5-4-16,0 7 1 16,-1 7-5-16,3 0 0 15,3 3-1-15,4 15-5 0,0 5 6 16,1 1 0-16,-7-3 0 15,1-3 3-15,-6-5-3 16,-3-4 2-16,0-6-1 16,3-3-1-16,6 0 0 15,2 0 0-15,3-12-1 16,1-1-1-16,-5-1 2 16,1 0 1-16,-1-1 2 15,-4 2 4-15,-4 2 7 16,-3 2 12-16,-4 5-2 15,1 1-18-15,0 0-4 16,-1 2-1-16,3-1-2 16,4 0 3-16,4-1-2 0,0 1 3 15,-3 1-1-15,-3 1 0 16,-4 0-2-16,-4 0 0 16,1 0-1-16,-1 0 0 15,-1 0 0-15,-2 0-5 16,0 0 5-16,0 0 0 15,0 0 1-15,0 0 5 16,0 0 12-16,0 0-8 16,0 0 0-16,0 0 0 15,0 0-5-15,0 0 2 16,0 0-2-16,0 0-1 16,0 0 1-16,0 0-4 15,0 0 3-15,0 0 2 16,0 0-5-16,0 0 2 0,0 0-1 15,0 0 1-15,0 0 4 16,0 0-6-16,0 0 7 16,0 0-3-16,0 0 4 15,0 0-2-15,0 0 2 16,0 0-3-16,0 0 0 16,0 0-4-16,0 0 1 15,0 0 2-15,0 0-3 16,0 0 2-16,0 0 2 15,0 0-3-15,0 0-2 16,0 0-10-16,-14-2-34 16,-19-2-61-16,-19-7-166 15</inkml:trace>
  <inkml:trace contextRef="#ctx0" brushRef="#br0" timeOffset="-182950.11">31060 5294 679 0,'0'0'52'0,"0"0"-16"0,0 0-1 0,0 0 8 0,0 0-11 0,0 0-16 0,0 0-4 0,0-23-12 0,-4 46-6 0,-5 12 5 0,-2 11 2 16,0 8 0-16,2 8 14 16,0 2-13-16,1 5 9 15,-2 0-8-15,4 1 4 16,0 2 0-16,4 8-5 15,2-4-2-15,0-7 0 16,0-9-17-16,9-21 17 16,6-7-39-16,-4-12-22 15,1-7-30-15,-4-9-73 0,-3-4-229 16</inkml:trace>
  <inkml:trace contextRef="#ctx0" brushRef="#br0" timeOffset="-182600.8">30595 5935 727 0,'0'0'15'0,"0"0"-15"16,0 0-2-16,0 0-7 0,-15 75 9 15,15-25 0 1,0 4 13-16,21 3 31 0,10 0-15 15,11-3-13 1,8-8-6-16,5-7-3 0,6-14-1 16,1-10 11-16,7-10 4 15,1-5-6-15,0-8-6 16,-6-11-3-16,-12-3-5 16,-16 0 2-16,-12 1-3 15,-13 1 9-15,-10 2-6 16,-1 0-3-16,-4 4-1 15,-17 2-18-15,-5 6-24 16,-7 5-72-16,2 1-125 0</inkml:trace>
  <inkml:trace contextRef="#ctx0" brushRef="#br0" timeOffset="-178851.14">29867 6890 670 0,'0'0'83'0,"0"0"-80"0,0 0-3 0,0 0 0 0,0 0-1 0,0 0-4 0,0 0 2 0,-6-4-4 0,6 4-1 0,-2 0-17 0,-3 0-32 0,-3 3-31 0,-4-3-238 16</inkml:trace>
  <inkml:trace contextRef="#ctx0" brushRef="#br0" timeOffset="-177916.66">29970 6693 596 0,'0'0'119'0,"0"0"-119"0,0 0-8 0,0 0-9 0,0 0 17 0,0 0 0 0,-47 80 0 0,44-46 2 0,3 4 12 0,0 3 2 0,0 2 6 0,6 10-10 16,9 6-3-16,5 4 4 15,2 3-4-15,-1-3-5 16,1-4-3-16,-1-4 0 15,-7 1-2-15,-4-5-3 16,-1-1 4-16,-6-4 0 16,-3-3 0-16,0-5-1 15,0-7-11-15,-2-7-9 16,-2-7-31-16,-2-9-7 16,2-5-8-16,1-3-103 15</inkml:trace>
  <inkml:trace contextRef="#ctx0" brushRef="#br0" timeOffset="-177594.29">30061 7634 289 0,'0'0'159'0,"0"0"-81"15,0 0-34-15,0-72 1 16,0 46 15-16,0-3-8 16,0-4-16-16,0 1-11 15,-2 1 3-15,1 5 9 16,1 8-6-16,0 3-7 15,0 3-12-15,13 1-12 16,17 1-2-16,10 2 1 16,10 1 1-16,2 2 0 15,-2 5 0-15,-8 0-1 0,-10 6 1 16,-10 13-6 0,-9 4 6-16,-1 8 1 0,-6 6-1 15,-6 1 6-15,0 2-5 16,-1-4 0-16,-22-3-1 15,-8 0 1-15,-11-3-1 16,-15 0-4-16,-8-4-48 16,-13-5-74-16,4-6-217 15</inkml:trace>
  <inkml:trace contextRef="#ctx0" brushRef="#br0" timeOffset="-177118.37">30536 7453 596 0,'0'0'288'0,"0"0"-275"0,0 0-13 0,0 0-1 0,0 0-4 0,0 0 5 0,-25 47 0 0,17-22 3 0,5 0-1 0,3 0-4 0,0-5 4 0,0-4-2 0,13-3 0 16,2-5 1-16,4-1-4 15,6-7 3-15,4 0-1 16,-4 0-9-16,4-7-10 16,-9-7 8-16,0-4 12 15,-7-6 0-15,-8-3 0 16,-5-4 6-16,0-3 12 15,-8 2 6-15,-12 0-14 16,0-1 3-16,-1 3-5 16,3 1-6-16,8 0-1 15,4 0-1-15,6-2-13 16,0-3-25-16,19 0-53 16,10 4 7-16,5 8 32 15,0 7 36-15,-3 6 14 0,-5 6 1 16,-8 3 0-16,-2 0-39 15,-4 1-122-15,-3 10-78 16</inkml:trace>
  <inkml:trace contextRef="#ctx0" brushRef="#br0" timeOffset="-176667.88">30951 7226 279 0,'0'0'131'0,"0"0"-114"15,0 0 39 1,0 0 31-16,0 0-6 0,0 0 22 16,0 2-13-16,0-2-18 15,0 0-36-15,2 7-16 16,2 7-18-16,7 11 1 16,1 10 15-16,0 5 0 15,-1 5-11-15,-3 0-2 16,-3-3-3-16,-4-2-1 15,-1-9 0-15,0-8-1 16,0-8 0-16,0-8 0 16,0-5-10-16,0-2-24 15,0 0 11-15,0-16 11 16,0-9-8-16,3-9 10 16,6-6 10-16,-2-4 0 15,1 1 1-15,0 2 6 16,-2 6 2-16,4 9 15 15,-4 8 2-15,0 4 2 16,5 5-25-16,2 1-3 0,0 5-2 16,3 2-2-16,-2 1-12 15,-2 3-19-15,-5 16-7 16,1 9-7-16,-7 5-44 16,-1-2-29-16,0-4-110 15</inkml:trace>
  <inkml:trace contextRef="#ctx0" brushRef="#br0" timeOffset="-176348.17">31136 7316 636 0,'0'0'167'0,"0"0"-131"0,41-77-10 0,-20 63 6 0,-4 4-19 0,0 5-3 0,1 5-1 0,0 2-8 0,7 21 0 0,2 7 0 0,3 10 0 0,-5 1 3 0,-7 0-4 0,-6-4 0 16,-8-8-5-16,-4-6 1 15,0-10-7-15,0-8 1 16,-7-5 2-16,-6 0 7 0,2-10 0 16,2-13 0-1,2-3 1-15,7-5 3 0,0-2-2 16,0 1 8-16,15 1-9 15,1 7 0-15,3 5-2 16,4 8-43-16,-1 7-70 16,2 4-139-16</inkml:trace>
  <inkml:trace contextRef="#ctx0" brushRef="#br0" timeOffset="-175984.98">31594 7296 741 0,'0'0'40'0,"0"0"1"0,0 0 0 16,0 0-8-1,0 0-19-15,0 0 0 0,-67-39-6 16,57 60-8-16,1 9 0 16,3 1 0-16,6 0 6 15,0 0-5-15,4-5 0 16,16-4 0-16,2-10 1 15,4-6-2-15,2-6 6 16,2-3 4-16,0-15-10 16,-4-4-1-16,-5-2 1 15,-12-2 4-15,-7-2-3 16,-2-3 4-16,-5-3 1 16,-14 2 0-16,-1 3-6 15,0 8 5-15,3 8-5 16,10 8-5-16,4 5-25 15,3 0-76-15,0 1-44 16,13 6 18-16,10 0-73 0</inkml:trace>
  <inkml:trace contextRef="#ctx0" brushRef="#br0" timeOffset="-175468.66">31800 7196 509 0,'0'0'119'15,"0"0"-28"-15,0 0-24 16,0 0-22-16,0 0-23 15,0 0-13-15,6 29 3 0,-6 3 22 16,3 3-18-16,8 2-7 16,7-5-1-16,8 0-4 15,9-4-2-15,1-4 0 16,1-8 0-16,-6-7 0 16,-2-9-3-16,-9 0 1 15,-4-9-3-15,-6-10 3 16,-6-5 1-16,-2-1 0 15,-2-4 1-15,0 1 2 16,0-3-3-16,0 3 0 16,0 8-1-16,0 8 3 15,0 6-3-15,0 5 2 16,0 1-2-16,0 0-3 16,4 12-13-16,4 10 16 15,6 5 0-15,3-1 0 0,1-5 0 16,-3-6 1-1,-3-6-6-15,1-9 6 0,5 0-1 16,6-3 6-16,6-15-4 16,0-5 4-16,-5-4-4 15,-9-2 0-15,-5-3 0 16,-6 2 3-16,-4 3 2 16,-1 7-2-16,0 9-3 15,0 5 2-15,0 6-4 16,0 0-8-16,0 2-30 15,0 12-8-15,3 5 17 16,7-2-43-16,4-5-60 16,3-5-33-16,5-7-202 0</inkml:trace>
  <inkml:trace contextRef="#ctx0" brushRef="#br0" timeOffset="-175201.8">32737 6839 551 0,'0'0'48'0,"0"0"33"0,-7-72-13 0,-2 64-5 0,0 8-15 0,-5 0-38 0,-2 14-10 0,-4 16-4 0,4 5 3 0,6 7 0 0,5 6 0 0,5 2 1 0,0 6-1 16,6 6 2-16,6 5 0 15,4 0-1-15,-2 1 0 16,4-2-2-16,-3 3 2 16,0-2-18-16,-8-4-92 15,-7-9-91-15</inkml:trace>
  <inkml:trace contextRef="#ctx0" brushRef="#br0" timeOffset="-174735.85">32458 7566 696 0,'0'0'67'0,"0"0"-35"0,64-103 2 16,-29 67-12-16,2-1-17 15,0 7-5-15,-6 8-1 16,-3 9 0-16,-4 7-2 15,-7 5-2-15,0 1 5 16,-2-2-1-16,-6 1 1 16,-2 1-1-16,-4 0 2 15,-3 0-1-15,0 0 11 16,0 0 22-16,0 0 6 16,0 0-1-16,0 0-2 15,0 0-3-15,0 0-10 0,0 0 6 16,0 0 2-1,0-1 3-15,0 1-6 0,0-2-5 16,0 2-2-16,0 0-3 16,0 0-9-16,0 0-7 15,0 0-1-15,0 0 0 16,0 0-2-16,0 0-1 16,0 0 2-16,0 0 0 15,0 0-2-15,0 0-2 16,0 0-8-16,0 0-28 15,0 0-40-15,0 3-64 16,0 3-77-16,-18-2-260 0</inkml:trace>
  <inkml:trace contextRef="#ctx0" brushRef="#br0" timeOffset="-174064.79">32902 7292 512 0,'0'0'123'0,"32"-97"-34"0,-30 42-20 0,-2 1-26 0,-15 2-15 0,-24 6 2 0,-16 6-4 0,-17 6-5 0,-16 9-9 0,-19 6-7 0,-19 11-4 0,-16 6-1 15,-26 2 1-15,-15 10 0 16,-18 12 1-16,-13 6-2 16,-13 9-2-16,-12 6 2 0,-7 15 2 15,1 10-2-15,16 11 0 16,23 8-1-16,28 6 1 16,31 3 0-16,33-4 0 15,41-9-2-15,43-11 2 16,30-12-6-16,66-14-28 15,52-15-5-15,46-14 28 16,39-13 9-16,34-4 0 16,29-16 4-16,20-14 23 15,15-8-12-15,-2-9 1 16,-13-12-2-16,-30-12-5 0,-45-12-4 16,-52-7 6-1,-57-4 11-15,-52-6 24 16,-42-2 20-16,-22-6-26 15,-55-1-18-15,-40 9-17 0,-42 14-3 16,-44 20-1-16,-33 18-8 16,-26 17-6-16,-13 14-31 15,-6 5-42-15,5 3-47 16,17 2-330-16</inkml:trace>
  <inkml:trace contextRef="#ctx0" brushRef="#br0" timeOffset="-172136.4">29435 5314 667 0,'0'0'59'0,"0"0"-23"0,0 0-13 0,0 0-3 0,-3-91-20 0,-14 69-4 0,-10 1 3 0,-12 0 1 0,-15 3 0 0,-14 1 8 0,-19 2-3 0,-8 0 2 0,-8 2-2 15,-1-1 4 1,2 3 1-16,3 1 1 16,5 4-6-16,-1 5 0 15,-5 1 3-15,-7 0-7 0,-8 0-1 16,-11 0-1-16,-5 6 1 16,-11 1 0-16,-4-2 1 15,-6 1-2-15,0-1 2 16,-5 2 3-16,-1 2-4 15,6 1 0-15,-2 0 3 0,2-3-3 16,-3-2 0 0,-6 3 1-16,-2 0-1 0,-3 8 0 15,-2 2 1-15,1 6 2 16,-3 1-3-16,5 3 0 16,6-1-4-16,7 0 4 15,13 1 0-15,14-1 7 16,13 4-3-16,7 2-3 15,10 3-2-15,4 4 0 16,0 3-2-16,-2 1 2 16,-1 3 1-16,0 0-2 15,5-1 4-15,5-2-2 16,13-3 1-16,8 0-1 16,11-1-1-16,10 4-3 15,8 4 4-15,4 4-2 16,1 2 2-16,4 1 0 0,0 0 0 15,5-1-5-15,7 1 2 16,10 0 1-16,3 0-4 16,12 0 5-16,17-1 1 15,9-3 1-15,7 4 2 16,8-4-3-16,9 2-1 16,6-4 1-16,11 0 1 15,11-3-1-15,14-4 3 16,17-2-2-16,17-7 1 15,18-2-2-15,7-1 5 16,10 0-4-16,3 1 1 16,1 1-2-16,2 1 6 15,-4-2-6-15,1-7 2 0,-3-9-1 16,3-6-1-16,3-9 2 16,2 0-2-16,5-13 0 15,4-12 0-15,2-4 0 16,-3-1 4-16,-2-5-4 15,-8 1 2-15,-7-3-2 16,-5-5 1-16,-6-2 0 16,-6-9-2-16,-6-9 3 15,-11-7 0-15,-12-10-1 16,-15-8 0-16,-16-11 4 16,-16-7-5-16,-20-5 0 15,-16 1 13-15,-20-4-5 16,-13-3 5-16,-10 3-2 0,-10 0-7 15,-21 6 2 1,-15 4 0-16,-17 5-1 16,-14 12-5-16,-18 17 0 0,-24 16 5 15,-21 20-3-15,-18 17-2 16,-15 15 2-16,3 1-4 16,5 11 1-16,11 12-9 15,13 3-40-15,6 1-78 16,5-1-99-16</inkml:trace>
  <inkml:trace contextRef="#ctx0" brushRef="#br0" timeOffset="-163638.68">27369 8280 682 0,'0'0'35'0,"0"0"8"0,0 0 6 0,0 0 17 0,0 0-42 0,0 0 16 0,0 0-15 0,0 0-20 0,0-24-5 0,0 43-8 0,0 9 8 0,2 4 1 15,5 4 5-15,-1 0-5 16,-1 4-1-16,-4 2 0 16,-1 3 0-16,-1 2-37 15,-16-2-53-15,-7-3-88 16,1-7-116-16</inkml:trace>
  <inkml:trace contextRef="#ctx0" brushRef="#br0" timeOffset="-163406.22">27074 8732 848 0,'0'0'0'16,"0"0"-9"-16,21 76 8 15,5-44-1-15,9-6-6 16,8-8 6-16,6-11 2 16,6-7 5-16,3-3 20 15,3-18-9-15,-3-4-14 16,-6-3 1-16,-13 1-3 16,-15 3-59-16,-21 3-110 15,-3 2-349-15</inkml:trace>
  <inkml:trace contextRef="#ctx0" brushRef="#br0" timeOffset="-162920.8">25879 9759 726 0,'0'0'26'0,"-42"-82"-24"15,15 52 16-15,0 11 32 0,1 8-6 0,-3 8-18 0,2 3 2 0,-3 4-7 0,0 20 2 0,2 8-15 0,3 12 4 0,6 5 8 0,6 5-10 16,9 1 1 0,4-1-10-16,0-3 4 0,17-5-6 15,9-6 1-15,9-2-22 16,9-8-48-16,10-7-103 16,9-10 73-16,8-13-309 15</inkml:trace>
  <inkml:trace contextRef="#ctx0" brushRef="#br0" timeOffset="-162505.72">26329 9851 889 0,'0'0'9'0,"0"0"-1"0,0 0 4 15,-101-26 5-15,69 36-17 16,-3 17 0-16,-1 5 8 15,3 6 12-15,8 2-8 16,11-1-5-16,10-2-7 16,4-3-1-16,6-4-6 15,18-6 0-15,10-7 0 16,3-8-12-16,2-6-11 16,-3-3 13-16,-7-5 5 15,-6-15 7-15,-7-7-7 16,-5-4 6-16,-8-1 6 15,-3 1 1-15,0 5 1 0,0 8 18 16,0 10 18-16,0 3 16 16,-1 5-3-16,-1 0-31 15,2 2-20-15,0 16-14 16,0 9 14-16,0 2 2 16,9 2-1-16,9-3-2 15,3-2-38-15,-3-5-35 16,2-5-40-16,-4-8-89 15,-6-8-92-15</inkml:trace>
  <inkml:trace contextRef="#ctx0" brushRef="#br0" timeOffset="-162205.81">26431 9962 696 0,'0'0'61'0,"0"0"-33"15,86-35-1-15,-44 35-3 16,4 5 3-16,-4 21 1 15,-6 9-10-15,-6 9-1 16,-6 1-10-16,-8-1-3 16,-13-5-2-16,-3-11 2 15,-8-5 4-15,-14-11 1 16,-5-9 8-16,2-3-9 16,7-8 2-16,6-19-10 0,12-8-4 15,0-9-1 1,16-6 3-16,13-6 1 15,7 3 1-15,-2 7-3 16,-6 13-7-16,-4 13-17 16,-10 15-8-16,-4 5-53 15,-3 5-128-15,-7 18-94 0</inkml:trace>
  <inkml:trace contextRef="#ctx0" brushRef="#br0" timeOffset="-161822.66">25572 10717 768 0,'0'0'13'16,"0"0"-13"-16,0 0 0 0,0 0-27 15,0 0 27-15,102-6 13 16,4-23 18-16,27-5 0 16,16 0 4-16,8 0 9 15,0 3-24-15,-13 8-3 16,-17 5-2-16,-18 4-7 16,-23 3-6-16,-20 1 6 15,-24 2-7-15,-20 0 0 16,-14 3 3-16,-8-4 5 0,0-2-9 15,0-9-22-15,0-4-39 16,0-4-10-16,0-3-5 16,6 0 32-16,15 1-43 15,4 5-32-15,-1 3-188 16</inkml:trace>
  <inkml:trace contextRef="#ctx0" brushRef="#br0" timeOffset="-161106.59">27328 10213 599 0,'0'0'57'15,"0"0"21"-15,0 0-51 16,0 0-24-16,0 0 10 16,69-88-1-16,-47 59 7 15,0-2 13-15,-3-4-9 16,-4-6-11-16,-2-6 12 16,-8-6-10-16,-5-4-8 0,0-5-5 15,-16-1 0 1,-16-7 2-16,-10-3-1 15,-14-6-2-15,-13-6 11 0,-10 6-9 16,-9 9-4-16,-10 12 2 16,-7 16 0-16,-11 8 1 15,-8 10-1 1,0 9 0-16,3 10 0 0,4 5 4 16,0 15 3-16,2 19-6 15,-6 22 0-15,-6 21-1 16,-4 18 0-16,5 9-1 15,6 9-2-15,16-4 3 16,20 2 0-16,23-1 0 16,28 2-5-16,30 1 2 15,9 4 0-15,43 5-6 0,15-4 8 16,17-11 0-16,14-14 1 16,18-19 3-16,10-17-2 15,19-13-2-15,7-22-1 16,3-22 2-16,3-5 0 15,-11-30-2-15,-16-11-10 16,-23-6 10-16,-24-3 1 16,-22 0 1-16,-25 2-1 15,-17 6 1-15,-16 8 0 16,-1 10-6-16,-4 6 3 16,-9 10 3-16,0 3-1 15,3 4-14-15,1 2-30 0,-5 4-12 16,2 0-14-1,-4 0-42-15,2 1-18 0,0 6-7 16,2-1 8-16</inkml:trace>
  <inkml:trace contextRef="#ctx0" brushRef="#br0" timeOffset="-159722.95">28656 9433 520 0,'0'0'46'0,"0"0"-11"0,-81 21 20 0,69-17 20 0,7-1-41 0,5-3-13 0,0 2-7 0,8-1 3 0,26-1 12 0,24 0 35 0,29 0-34 0,25 0-11 0,10 0-12 16,2 0-5-16,-11 0-2 15,-17 0-27-15,-23 7-33 16,-21 1-66-16,-22-2-89 16</inkml:trace>
  <inkml:trace contextRef="#ctx0" brushRef="#br0" timeOffset="-159522.42">29282 9351 531 0,'0'0'359'16,"0"0"-341"-16,0 0-16 16,0 0-2-16,104 58 0 15,-51-13-1-15,-3 7 0 16,-8 5 1-16,-15 4-3 16,-21-2-5-16,-6-3-84 15,-38-3-1-15,-11-13-57 16,0-6-392-16</inkml:trace>
  <inkml:trace contextRef="#ctx0" brushRef="#br0" timeOffset="-159040.97">30249 9197 479 0,'0'0'285'0,"0"0"-277"15,0 0-7-15,-80 60-1 16,61-14 6 0,3 7 3-16,8 0 6 0,8-1-5 15,4-1-10-15,24-3-3 16,9-3 2-16,8-1-3 15,-2-2 8-15,2 0-3 0,-6-2-1 16,-13-2 0-16,-9-3-4 16,-17 1-4-1,-1-3-19-15,-34-1-2 0,-11-7-77 16,-8-8 77-16,4-7-62 16,9-9-38-16,13-1-63 15</inkml:trace>
  <inkml:trace contextRef="#ctx0" brushRef="#br0" timeOffset="-158806.48">30423 9848 670 0,'0'0'159'16,"0"0"-159"-16,0 0 7 15,0 0 2-15,0 121 35 0,3-66-21 16,0 3-16-1,2 2-2-15,1-1-3 0,1-2 1 16,-3-3-6-16,0-5-40 16,-4-5-22-16,0-7-132 15,0-12-154-15</inkml:trace>
  <inkml:trace contextRef="#ctx0" brushRef="#br0" timeOffset="-158572.03">30349 10103 566 0,'0'0'202'0,"-3"-110"-181"0,14 49-8 15,19-2 13-15,5 5-20 16,-1 10-5-16,-4 17-1 16,-5 14 0-16,-2 12 0 15,-1 5-2-15,5 0 0 16,-2 11 2-16,-3 11-2 15,-6 8 2-15,-12 5-2 16,-4 5-4-16,-9 2-4 16,-21 0-1-16,-7 0-50 15,-5-7-76-15,6-7-164 16</inkml:trace>
  <inkml:trace contextRef="#ctx0" brushRef="#br0" timeOffset="-158223.81">30908 9858 757 0,'0'0'139'16,"0"0"-106"-16,0 0-31 16,0 0-2-16,0 0 0 15,0 0 0-15,-82 89 0 16,73-57 0-16,9 3-1 15,0-3 0-15,14-4-2 0,6-6 3 16,-1-8 0 0,1-7 2-16,2-7 5 15,1 0-4-15,3-5-2 0,-4-15 7 16,-6-4-8-16,-12-6 3 16,-4-7-1-16,-8-2 4 15,-22-2-6-15,-3 3-2 16,-1 10-24-1,4 8 9-15,10 10-7 0,10 9-35 16,7 1-62-16,3 0-118 16,5 8-39-16</inkml:trace>
  <inkml:trace contextRef="#ctx0" brushRef="#br0" timeOffset="-157723.43">31007 9961 360 0,'22'21'102'0,"7"6"-4"15,10 4-7-15,0 1-38 16,-3 2-38-16,-6-1-5 16,-8-4-1-16,-8-5 6 15,-7-5-3-15,-5-5 9 16,-2-4-15-16,0-5 0 16,-4-3 0-16,-9-2 7 15,0 0 3-15,0-17 3 16,2-10 17-16,5-7-19 15,6-3-13-15,0-3 7 16,11-1-10-16,15-2 4 16,9-2-3-16,4-3-2 15,7-4 0-15,-3-3-15 16,5-2-23-16,-5 2-18 16,-2 4 6-16,-3 5 5 15,-7 6-2-15,-8 1 26 0,-11 2 0 16,-12-1 8-16,0-2-21 15,-24 1 26-15,-4 4 7 16,-2 8 2-16,5 10 33 16,8 11 26-16,4 6 10 15,1 9-59-15,1 23-5 16,-1 14-4-16,5 11 16 16,5 9 15-16,2 4 21 15,0 3-14-15,12 1-22 0,0-1-14 16,-4-3-4-16,-5-4 6 15,-3 0-6-15,0-1-11 16,-20-5-51-16,-9-5-177 16,-4-14 7-1</inkml:trace>
  <inkml:trace contextRef="#ctx0" brushRef="#br0" timeOffset="-157543.83">31339 10068 353 0,'0'0'512'0,"0"0"-451"0,56-90-45 0,-21 62-5 0,4-1-11 0,3 5-2 0,5-1-22 0,3-1-57 0,1 1-61 0,-5-3-63 0,2 0-249 0</inkml:trace>
  <inkml:trace contextRef="#ctx0" brushRef="#br0" timeOffset="-157322.35">31881 9649 94 0,'0'0'321'15,"0"0"-184"-15,10-72-5 16,-12 60-40-16,-14 8-26 16,-1 3-31-16,-1 1-13 15,-3 0-14-15,4 18-3 16,4 14-1-16,7 12 0 16,6 14 7-16,0 9 1 15,15 3 4-15,4-1-11 16,-3-2 2-16,-5-6-5 0,-11-5-2 15,0-5 4-15,-8-9-2 16,-15-5 2-16,-9-13 0 16,-7-10-4-16,-3-10-41 15,1-4-60-15,7-7-179 16</inkml:trace>
  <inkml:trace contextRef="#ctx0" brushRef="#br0" timeOffset="-156589.4">32223 9357 824 0,'0'0'24'0,"0"0"-19"0,0 0 16 16,0 0 6-16,-99-55-26 0,66 76 2 0,-4 14 1 0,-5 15 6 0,3 9 1 0,13 9 6 0,15 8-3 0,10 0-7 15,1 0-6-15,20-7-1 16,6-9 0-16,8-11-29 15,-1-7-22-15,0-12-26 0,-2-9-3 16,-1-11-28-16,1-10-1 16,2 0-18-16,1-10-29 15</inkml:trace>
  <inkml:trace contextRef="#ctx0" brushRef="#br0" timeOffset="-156190.6">32480 9818 384 0,'0'0'107'16,"0"0"-15"-16,0 0-6 15,47-89 9-15,-47 68-3 16,0 0-28-16,-6 4-14 0,-6 6-11 16,2 6-20-16,-1 5-3 15,-5 12-16-15,-5 23 1 16,-5 13-1-16,4 7 0 16,12 0-1-16,10-4 0 15,0-4-3 1,13-10 0-16,6-10-3 0,-2-10-32 15,-2-9 22-15,-6-8 7 16,2 0 6-16,0-16-3 16,1-10-12-16,-2-3 8 15,-1-5 6-15,-1-1 5 16,1-3 5-16,3 5 15 16,-2 8 2-16,-4 9 5 0,-3 11 7 15,-3 3-4 1,0 2-16-16,3 0-14 0,0 17 0 15,6 8 1-15,3 8 4 16,1 1 1 0,1 0-6-16,-2 1-8 15,-2-3-51-15,-2 1-26 0,-7-6-65 16,-1-8-183-16</inkml:trace>
  <inkml:trace contextRef="#ctx0" brushRef="#br0" timeOffset="-155885.12">32594 9889 372 0,'0'0'330'16,"0"0"-269"-16,0 0-29 0,81-60 2 0,-52 60-23 0,3 0-7 0,-1 19 7 0,-3 8-11 0,-1 8 6 0,-6 6-5 0,-6 2 0 0,-9 1 0 0,-6-6-1 0,0-7 0 0,-6-9 2 0,-10-11 0 0,1-8 5 16,3-3 7-16,1-8 9 15,7-15 3 1,4-8-26-16,0-3-2 0,24-6-3 0,10-5 3 16,5-5 1-1,-2 4-15-15,-4 8-79 16,-9 13-12-16,-12 12-30 15,-12 8-216-15</inkml:trace>
  <inkml:trace contextRef="#ctx0" brushRef="#br0" timeOffset="-154657.09">29828 10716 601 0,'0'0'68'0,"0"0"-68"0,0 0-19 0,0 0 19 0,79 46 14 0,-21-33 8 0,19-3-9 0,19-5 4 0,15-2 9 0,16-3 11 0,19 0-2 0,13 0-3 0,11 3 0 16,11 5-14-16,-3 2-12 16,-5-2 0-16,-8-6-4 15,-8-2-2-15,-11-2 1 16,-12-23 4-16,-14-8-5 15,-7-15 0-15,-6-11 0 16,1-16 1-16,5-13 1 16,-7-2-2-16,-9-3-1 0,-15 3-2 15,-18 6-4-15,-18 1 7 16,-17 5 4-16,-16 1-1 16,-10-3 2-16,-3-1 2 15,-12-10-5-15,-21-9 0 16,-14-11-2-16,-10-8 0 15,-10-2-3-15,-2 1 3 16,1 7-1-16,-2 11-4 16,4 13-6-16,2 15 10 15,-6 12-3-15,-8 11 1 16,-17 10 0-16,-21 14 2 16,-19 11-5-16,-25 11 5 15,-19 5 0-15,-12 4 0 16,-11 16 1-16,-2 6 0 15,12 3 2-15,27 6-1 0,17 6 0 16,27 7-1-16,18 10-1 16,9 11-1-16,12 15-1 15,9 6 3-15,7 11 1 16,8 5-1-16,4-3 0 16,12-4 1-16,10-9 1 15,11-5-3-15,15-2 1 16,6-3-5-16,15 2 2 15,26-3-6-15,12-1 7 16,10-2-22-16,-1-8 5 0,-3-9 8 16,-6-9 1-1,-8-9 2-15,-10-13 8 0,-8-7-3 16,-6-7 1-16,-4-6 2 16,-5-3 0-16,-1-3-3 15,-1-2 5-15,-1 0-2 16,-5 0 4-16,1 0-2 15,-3 0 4-15,-2 0 9 16,0 0-9-16,0 0-2 16,0 0-4-16,0 0 0 15,0 0-2-15,0 0 3 16,2 0-1-16,-1 0 0 16,1 2 1-16,1 2 8 15,0-1-5-15,1 1-4 0,-1 1 8 16,0-1-5-16,2 2 2 15,1 1-1-15,0-2-2 16,-2 4 4-16,2 1-6 16,-1-2 0-16,-1 0 1 15,-1-1-1-15,1 0-3 16,-2-1-57-16,1 6-35 16,2 5-17-16,4 5-21 15,4 6-81-15</inkml:trace>
  <inkml:trace contextRef="#ctx0" brushRef="#br0" timeOffset="-153990.09">30613 10926 114 0,'0'0'452'0,"0"0"-416"0,0 0-17 0,0 0 30 0,0 0 11 0,0 0-25 0,0 0-7 0,0 6-13 0,0-6-6 0,0 0-1 0,0 0 2 0,0 0 6 0,0 0-7 16,1 0-4-16,-1 0 2 15,2 0 0-15,-2 0 6 16,0 0-2 0,0 0-2-16,0 0 4 15,0 0-8-15,0 0 2 0,0 0-6 16,0 0 3-16,0 0 0 15,0 0-4-15,0 0 0 16,0 0 6-16,0 0-1 16,0 0 4-16,0 0 5 15,0 0 4-15,0 0-4 16,0 0-8-16,0 0-3 16,0 0 4-16,0 0-3 0,0 0-1 15,0 0-3 1,-5 0-4-16,-12-3-46 0,-9-3-49 15,-11-7-160-15</inkml:trace>
  <inkml:trace contextRef="#ctx0" brushRef="#br0" timeOffset="-153124.53">25804 10659 151 0,'0'0'561'0,"0"0"-532"0,0 0-9 0,0 0 19 0,0 0-27 0,0 0-3 0,0-1-8 0,0 1 5 0,0 1-6 0,0 15 0 0,5 5 1 0,1 7 13 16,5 6 3-16,0 5-13 16,4 6 3-16,3 4 8 15,0 2-12-15,-2 1 1 16,-3 3-1-16,-2-1-3 16,-5-1 1-16,-1-2-1 15,-5-2-13-15,1-4-23 16,-1-5-23-16,2-8-40 15,2-11-71-15,3-10-191 0</inkml:trace>
  <inkml:trace contextRef="#ctx0" brushRef="#br0" timeOffset="-152841.15">25991 10812 830 0,'0'0'1'0,"0"0"-1"16,0 0-5-16,-112 45 3 16,72-11-1-16,-5 4 3 15,0-2 0-15,11-4 0 0,5-4-17 16,13-10-48-1,7-7-40-15,9-7 32 0,0-4-19 16,10-5-6-16,13-18-50 16</inkml:trace>
  <inkml:trace contextRef="#ctx0" brushRef="#br0" timeOffset="-152656.09">25879 10820 446 0,'0'0'124'15,"0"0"-70"-15,0 0-27 16,0 0 19-16,112 47 9 15,-60-6-19-15,-1 6-7 16,-1 2-20-16,-8-2-2 0,-6-1-5 16,-8-8-2-16,-7-4 5 15,-10-6-5-15,-7-6-1 16,-4-6-27-16,0-6-44 16,-16-6-8-16,2-4-76 15,-2 0-243-15</inkml:trace>
  <inkml:trace contextRef="#ctx0" brushRef="#br0" timeOffset="-151160.15">27596 10634 199 0,'0'0'11'0,"0"0"-10"0,115-42-1 0,-67 25-36 0</inkml:trace>
  <inkml:trace contextRef="#ctx0" brushRef="#br0" timeOffset="-151042.4">27944 10521 44 0,'86'-20'70'0,"18"1"-70"0,13-4-52 0,9-7 14 0</inkml:trace>
  <inkml:trace contextRef="#ctx0" brushRef="#br0" timeOffset="-144876.65">31423 10883 470 0,'0'0'133'0,"0"0"-88"0,0 0 14 0,0 0-17 0,0 0-14 0,0 0 12 0,0 0-5 0,10-2-8 0,-10 2-10 0,0 0-4 0,0 0-13 0,0 0 4 16,0 0-4-16,0 0-2 15,0 0 0-15,0 4-7 16,0 10 9-16,0 5-1 16,0 6 1-16,0 3 2 15,0 6 3-15,0 3-3 16,0 6 0-16,0 5-2 16,8 2 0-16,4 0-5 15,1-1 1-15,-4-9-24 16,-4-3-57-16,-5-4 14 15,0-7-44-15,-6-6-147 16</inkml:trace>
  <inkml:trace contextRef="#ctx0" brushRef="#br0" timeOffset="-143978.28">31123 11190 666 0,'0'0'14'16,"0"0"-7"-16,0 0-7 16,0 0-1-16,0 0-14 15,0 0 15-15,-7 76 13 16,17-39 6-16,11-2-3 15,4-2 6-15,4-7 0 16,3-2-12-16,1-2-3 16,5-5-2-16,0-1-4 15,3-3-1-15,-2-6 1 16,-4-4-3-16,-6-3 2 0,-9 0 0 16,-6-7 2-16,-2-7-1 15,-5-4 9-15,-1 1 9 16,-1-1-11-16,-4 8 7 15,-1 5-13-15,0 2 2 16,3 3 3-16,-3 0-6 16,0 0-2-16,1 0 1 15,-1 0 0-15,0 0 0 16,0 0 0-16,0 0-1 16,0 0 0-16,0 0 2 15,0 0 0-15,0 0 0 16,0 0-1-16,0 0 0 15,0 0 0-15,0 0 1 16,0 0-1-16,0 0 0 16,0 0 0-16,0 0 0 15,0 0 6-15,0 0 3 0,0 0 0 16,0 0-7-16,0 0 0 16,0 0-2-16,0 0 0 15,0 0 0-15,0 0 0 16,0 0 0-16,0 0 0 15,0 0 0-15,0 0 3 16,0 0-1-16,0 0 3 16,0 0-1-16,0 0-4 15,0 0 1-15,0 0 0 0,0 0-1 16,0 0 0 0,0 0 0-16,0 0 0 0,0 0 0 15,0 0 0 1,0 0 0-16,0 0 0 0,0 0 0 15,0 0-1 1,0 0 1-16,0 0 0 0,0 0 0 16,0 0 2-16,0 0-4 15,0 0 4-15,0 0-2 16,0 0 0-16,0 0 0 16,0 0 0-16,0 0 1 15,0 0-1-15,0-2-1 16,0 2-1-16,0 0-4 15,0-1-30-15,0-2-49 0,-1-2-84 16,-14-2-353-16</inkml:trace>
  <inkml:trace contextRef="#ctx0" brushRef="#br0" timeOffset="-141061.28">27457 9854 155 0,'0'0'89'0,"0"0"-34"0,0 0 25 0,0 0 27 0,0 0-39 0,0 0-22 0,0 0 27 0,-15-10-14 16,15 10-31-16,0 0-13 0,0 0-3 0,0 0-11 0,0 0 0 16,0 0-1-16,0 0 7 15,0 0 7-15,0 0-2 16,0 0 3-16,0 0-9 15,0 0-6-15,0 0-5 16,0 0-5-16,2 0-6 16,16 11 15-16,4 5-1 0,8 0 2 15,6 1 4-15,-2-1-3 16,3-2-2-16,2-3 2 16,4-1-1-1,4-1 2-15,3-5 0 16,-5 0-1-16,-2 0-2 15,-10-1 3-15,-12 0-3 16,-8-2 1-16,-8 1 0 0,-5-2 0 16,0 0 1-16,0 0-2 15,0 0-7-15,0 0-62 16,0 0-33-16,-15-7-144 16</inkml:trace>
  <inkml:trace contextRef="#ctx0" brushRef="#br0" timeOffset="-136596.52">17885 13508 460 0,'0'0'98'0,"0"0"-96"0,0 0 10 0,0 0 31 0,0 0-21 0,0 0 26 0,0 0 9 0,0 0-10 0,25-18-17 0,-23 18-27 0,-2 0-3 0,3 0 5 16,3 0-5-16,7 11 0 16,5 9 0-16,6 4 0 0,0 10 8 15,1 1-7-15,-2 3 0 16,-3 4 4-1,-3 3-5-15,-1-1 0 16,-4 0-39-16,-3-9-47 0,-5-12-150 16</inkml:trace>
  <inkml:trace contextRef="#ctx0" brushRef="#br0" timeOffset="-134080.41">21506 4820 203 0,'0'0'324'0,"0"0"-317"0,0 0 10 0,0 0-10 0,0 0 0 0,0 0 22 0,-1 0-9 0,1 0-5 0,0 0-13 0,0 0 2 15,0 0 3-15,0 0-1 0,0 0 11 0,0 0 6 0,0 0-17 16,0 0-3-16,0 0-3 15,0 0 4-15,0 0-3 16,0 0 0-16,0 0 2 16,0 0-1-16,0 0-2 15,0 0 1-15,0 0-1 16,0 0 0-16,0 0-3 16,0 0 4-16,0 0-1 15,0 0 0-15,0 0 1 16,0 0-1-16,0 0 1 15,0 0 4-15,0 0-1 0,0 0 4 16,0 0 10-16,0 0 2 16,0 0-9-16,0 0-5 15,0 0-6-15,0 0 0 16,0 7-3-16,8 4 5 16,6 2-2-16,5 4 0 15,2 3 3-15,3 2-6 16,3 5 3-16,1 3 0 15,2 3 0-15,-2 3 0 16,2-1 0-16,1 3 3 16,-1 5 0-16,2 2-3 15,-4 1 0-15,-4 4 0 16,0 2-1-16,0 2 0 16,-2 1 1-16,-1 2 5 15,1 3-3-15,2 2-2 0,0 1-6 16,-1 2 6-16,2 5 6 15,2 4-6-15,-1 5 0 16,-3 4-2-16,-5 2 4 16,-6 0-2-16,-5-1 0 15,-4 1 1-15,0 2 1 16,-3-1-2-16,2 1 1 16,1 0-1-16,0-1 2 15,1 2-4-15,2 8 2 16,-2-2 0-16,-1 5 3 0,-3 1-3 15,0-1 2 1,-1 4-6-16,-14 4 8 0,-1 9-6 16,-2 6 2-16,1 11 0 15,3 13-2-15,1-2 4 16,6 1-2-16,0-6 0 16,2-7 2-16,2 1-4 15,-3-4 2-15,0 7 0 16,0-6-1-16,-3-6 1 15,0-6 0-15,3-10 0 16,-4-2 4-16,3-2-5 16,-1 0 1-16,-1 1 0 15,-1-2-3-15,-2 3 6 0,-2 3-5 16,-2-4 2 0,-3 4 0-16,-1-2 0 0,-4-1 0 15,0 1 0-15,-1 3-2 16,2 2 6-16,1-1-4 15,0 3 0 1,4 3 0-16,-3-1-2 0,-3-5 2 16,-1-5 0-16,-5-7-1 15,-1-1 1-15,-1-4 0 16,0-5 1-16,2-4 3 16,0-1-3-16,-1-2-1 15,1 0 0-15,-2 1 0 16,3 1 2-16,-3-7-2 15,1-3 0-15,1-11 1 0,0-8-3 16,2-4 2-16,5-3 0 16,2-1 1-16,4-2 0 15,3-4-1-15,2-1 2 16,-1-2-2-16,4-8 1 16,1-6-1-16,3-7 0 15,3-7-3-15,1-4 5 16,1-5-2-16,0-1 2 15,0 0-1-15,0-11 6 16,0-12-7-16,0-2-4 16,0 0 1-16,0-1-115 15,0 5-96-15</inkml:trace>
  <inkml:trace contextRef="#ctx0" brushRef="#br0" timeOffset="-133580.02">20902 12958 636 0,'0'0'26'0,"0"0"-26"0,0 0 0 0,0 0 0 0,0 0-6 0,0 0 6 0,9-15-1 0,-5 15-1 0,-1 0 2 0,3 5-7 0,1 9 7 0,-1 4 7 0,2 6-2 0,0 4 16 16,-1 1-1-16,-1 0-15 16,0 3 0-16,3 0 0 15,2 1-3-15,3-2 5 16,5-3-7-16,3-4 6 15,6-4-6-15,6-7 0 16,8-7 7-16,7-6-5 16,11 0 6-16,4-18 2 15,4-9 6-15,-3-5-3 0,-7-3 4 16,-13-1 2-16,-11 1 14 16,-10 5 1-16,-11 6-13 15,-4 6-6-15,-7 7-8 16,-2 4 3-16,0 4-9 15,0 2 0 1,0 1-1-16,0 0-15 0,0 0-48 16,-11 1-47-16,-1 12-45 15,-4 0-89-15</inkml:trace>
  <inkml:trace contextRef="#ctx0" brushRef="#br0" timeOffset="-132922.41">19197 13650 324 0,'0'0'22'0,"0"0"-10"0,0 0-12 0,0 0-91 0</inkml:trace>
  <inkml:trace contextRef="#ctx0" brushRef="#br0" timeOffset="-132430.05">19241 13773 588 0,'0'0'6'0,"0"0"-6"15,0 0 8-15,0 0 4 16,0 0-9-16,0 0 9 16,2-16-12-16,-2 16 0 15,0 0-1-15,0 0-4 16,0 0-80-16,0 2-127 16</inkml:trace>
  <inkml:trace contextRef="#ctx0" brushRef="#br0" timeOffset="-131996.03">19538 13679 491 0,'0'0'180'0,"0"0"-165"0,0 0 5 0,0 0-2 0,0 0-16 0,0 0-1 0,-91 35 3 0,58-9-4 0,9 2 0 0,9 2-4 0,12 1 4 0,3-1 0 0,13-3-9 0,15-4 9 0,6-5-2 16,6-4 2-16,1 0-4 15,-4-2 9 1,-6-2-5-16,-8 0 0 16,-11-5 0-16,-8 0-1 0,-4-1 3 15,-4 0 7-15,-28 2 12 16,-16 2-21-16,-16-1 5 16,-6-1-3-16,10-4 3 15,19-2-8-15,21 0 3 16,20 0-7-16,12 0-156 15,30 0-37-15</inkml:trace>
  <inkml:trace contextRef="#ctx0" brushRef="#br0" timeOffset="-131580.39">20005 13809 618 0,'0'0'23'16,"0"0"14"-16,-88-31 6 15,52 31-14-15,-4 0-15 16,1 10 2-16,3 12 5 16,6 5-12-16,10 1-2 15,9 1-7-15,11-5-9 16,0-3 7-16,3-3-7 16,14-5 7-16,8-5 4 15,8-6-2-15,7-2 0 0,0-5-9 16,-2-13-24-16,-9-3 12 15,-9-3 13-15,-11-3 8 16,-6-3 4-16,-3-2-3 16,0 2 5-16,-2 9 7 15,-4 8 14-15,3 9 58 16,2 4-30-16,1 0-41 16,0 0-14-16,0 0-2 15,0 9-6-15,0 12 3 16,4 7 5-16,8 3 0 0,3-1 0 15,-1-5 0 1,-1-5 0-16,-3-7-62 0,-2-9-60 16,-2-4-65-1,-2 0-358-15</inkml:trace>
  <inkml:trace contextRef="#ctx0" brushRef="#br0" timeOffset="-130982.55">20145 13730 638 0,'0'0'88'0,"0"0"-84"16,0 0-2-16,0 0 11 16,0 0-12-16,81-19 6 15,-66 38-4-15,0 5 1 0,-2 2-3 16,-4 2 6 0,-2 0-7-16,-4-6 9 0,-3-5-9 15,0-6 0-15,0-6 3 16,0-2-2-16,0-3 1 15,0 0 7-15,0 0 0 16,2-15-6-16,4-10-3 16,3-4 0-16,6-1 1 15,1 6-1-15,2 5 0 16,-3 8-1-16,0 6 2 16,-8 5-4-16,3 0 1 15,-3 0-5-15,-1 8 6 16,3 9-3-16,-2 5 4 15,4 8 1-15,-2-2 2 16,-2 0-2-16,2-3-1 16,-3-8 1-16,0-5-4 0,0-6 0 15,0-6-33-15,6 0 2 16,1-3 6-16,5-14 18 16,-1-6 5-16,0-2 5 15,2-4 0-15,1 0 2 16,1 4 0-16,-4 5 5 15,-1 6 11-15,-4 7 0 16,-3 4-10-16,-2 3-7 16,-2 0-1-16,2 10-4 15,5 11 4-15,0 7 2 16,3 4 6-16,1-5-5 16,-3-3-3-16,1-4 1 15,-5-8-2-15,-3-6 1 0,4-6 0 16,1 0 5-16,7-18 4 15,3-6-5-15,1-2-4 16,-4-1-51-16,-10 6-338 16</inkml:trace>
  <inkml:trace contextRef="#ctx0" brushRef="#br0" timeOffset="-130564.49">20992 13717 769 0,'0'0'55'0,"0"0"-51"0,0 0 24 0,0 0-28 0,0 0-11 0,0 0-1 0,4 14 10 0,8 3-1 0,2 0 3 0,0-3 0 0,1-1 0 0,-5-7 2 0,1-2-1 15,-4-4 1-15,4 0-2 16,-1-3 6-16,-1-11-5 16,0 0 1-16,-5-2 0 15,-4 1-2-15,0 1 3 16,0 2 4-16,-14 2-6 16,-1 5 5-16,-6 5-5 0,-3 0-1 15,0 7 0-15,-3 14-6 16,5 7 6-16,8 6 5 15,9 3-3-15,5-1-2 16,11 0-7-16,21-8 7 16,13-4 0-1,10-10 1-15,6-8-2 0,1-6-79 16,-6-3-174-16</inkml:trace>
  <inkml:trace contextRef="#ctx0" brushRef="#br0" timeOffset="-129581.46">21833 13730 744 0,'0'0'37'16,"0"0"-37"-16,0 0 0 0,97-37 10 0,-72 37-9 0,-4 0 3 0,-3 6-4 0,-2 14 4 0,-1 7-4 0,3 7 1 0,-4 5 1 0,-1-3 5 0,-4 0-7 16,-3-8 6-16,-2-6-6 15,-4-2 2-15,0-7-3 16,0-2 2-16,0-5 1 16,0-5 12-16,0-1-11 0,0 0 3 15,0 0 4 1,9-18-8-16,8-10 5 0,8-9-7 15,8-4-2-15,3 3 2 16,-2 7 0 0,-3 7 1-16,-8 8 0 15,-11 9-1-15,-7 5 26 0,-3 2-26 16,-1 0 0 0,4 2 0-16,6 21-4 0,5 11 4 15,2 5 6-15,3 1-2 16,2-3-1-16,4-7-3 15,0-4-3-15,6-9 1 16,1-7-39-16,2-10-14 16,5 0-15-16,0-8 1 15,2-12 15-15,-5-5 31 16,-5-3 20-16,-11-5 3 16,-7-4 0-16,-8-3 3 15,-7 2-2-15,0 3 3 0,-7 4 15 16,-10 7 4-16,-2 6 5 15,-1 9 32 1,0 8-13-16,-1 1-13 0,-3 8-19 16,0 16-13-16,0 9 2 15,5 5-4-15,8 1-1 16,8-2-1-16,3-3-1 16,0-4 1-16,8-8 2 15,4-5 0-15,4-5-3 16,-1-7 5-16,2-4-2 15,0-1 0-15,2-4-20 0,-2-13-18 16,-2-5 6-16,-3-8 23 16,-6-7 9-16,-3-4 3 15,0 3 0-15,0 6 15 16,0 11 32-16,0 9-2 16,-1 6-4-16,-2 5 10 15,0 1-51-15,1 0-3 16,5 11-8-16,0 12 8 15,3 5 0-15,-1 5 4 16,-1 2-4-16,-1-3-2 16,-2-2-15-16,-2-6-103 15,-2-10-68-15,0-8-201 16</inkml:trace>
  <inkml:trace contextRef="#ctx0" brushRef="#br0" timeOffset="-128848.58">22947 13733 513 0,'0'0'108'0,"0"0"-67"0,0 0 44 0,0 0-47 0,0 0-25 0,0 0-2 0,0 0-11 0,54-6 1 0,-44 29-1 0,2 2 7 0,-1 6-3 0,-1-1-4 0,0-4 4 0,-1-3 1 0,1-7-5 0,-6-8 1 0,2-3-1 0,-3-5-1 16,4 0-4-16,5-10-1 16,6-12 6-16,-1-6 1 15,2 1 0-15,-1 0 2 16,-2 5-3 0,4 5 3-16,-4 3-2 0,2 4 0 15,-7 6 1-15,-4 2 4 16,-3 2-6-16,-1 0 0 15,5 6-6-15,4 12 5 16,4 9 1-16,-1 3 3 16,3 2-1-16,-3-1 1 15,1-5-1-15,-4-8 0 16,0-5 0-16,-4-8 0 0,-4-3-1 16,1-2-1-16,1 0 0 15,4-17 8-15,2-7-8 16,3-6 1-16,-2-4 3 15,2-2-2-15,-1-1-1 16,3 6-1-16,-3 8 1 16,-5 9-1-16,-2 8 0 15,-5 3 0-15,1 3-2 16,1 0-8-16,4 15 6 16,8 10 0-16,2 8 4 15,3 6 1-15,3-1 1 16,-2-4 2-16,1-8-4 15,-4-9-1-15,-2-12 1 0,-3-5 0 16,0 0 0 0,1-20 6-16,0-12-1 0,1-10-2 15,-6-7-1-15,-3 0 0 16,-4 4 2-16,-3 9 2 16,0 11-3-16,0 12 66 15,0 11-12-15,-5 2-50 16,-1 14-7-16,-3 20-10 15,-3 14 10-15,3 10 0 16,3 4-17-16,-4-5-124 16,-4-4-156-16</inkml:trace>
  <inkml:trace contextRef="#ctx0" brushRef="#br0" timeOffset="-127899.25">20177 15262 353 0,'0'0'87'0,"0"0"0"0,0 0 16 0,4-80-19 0,-14 64-31 0,-7 4 4 0,-2 2-12 0,-7 6-28 0,-3 4-3 0,-9 0-13 0,-6 8-1 0,-3 14 0 15,-2 5 0 1,6 3 6-16,8 2-6 0,13-2-2 15,16 0 2-15,6-5-11 16,5-5 1-16,15-6 8 16,5-8 2-16,3-6 1 15,3-3-1-15,2-21 1 16,4-7-5-16,-1-7-2 16,-5-5-8-16,-6 0-3 15,-8-4 8-15,-5-5 4 16,-6-9 5-16,-5-1 0 15,1 4 1-15,-1 16 0 0,-1 16-1 16,0 16 13-16,2 8 31 16,-2 2-17-16,0 0-27 15,1 0-10-15,5 22 2 16,8 18 8-16,1 17 1 16,2 6 9-16,0 3-3 15,-1-4-5-15,1-5 1 16,1-8-1-16,0-9 0 15,3-8 0-15,2-10-4 16,4-15-3-16,1-7-28 16,8-11 2-16,2-19-5 15,-2-8 26-15,-2-4 5 16,-7-2 5-16,-8 0 0 16,-5 0 0-16,-8 7 1 15,-2 9 0-15,-4 11 10 16,0 8 16-16,0 5 34 15,0 4-25-15,0 0-17 0,0 0-19 16,0 16-8-16,7 6 4 16,2 9 4-16,2 3 0 15,2 2 6-15,-4-6-6 16,-3-1 0-16,0-6-2 16,-6-8-11-16,0-7-73 15,0-8-101-15,0 0-235 16</inkml:trace>
  <inkml:trace contextRef="#ctx0" brushRef="#br0" timeOffset="-127682.25">20772 14807 70 0,'0'0'568'0,"0"0"-568"0,0 0 0 0,0 0-31 0,0 0-48 0,0 0-135 0</inkml:trace>
  <inkml:trace contextRef="#ctx0" brushRef="#br0" timeOffset="-127414.88">20854 15086 674 0,'0'0'109'0,"0"0"-109"0,0 0-4 16,0 0-11-16,0 0 15 15,9 94 5-15,-2-52 3 16,-2-2-4-16,1-2-2 16,0-5 0-16,-2-8-1 15,-2-8 0-15,-1-10 0 16,-1-2 6-16,0-5-2 16,0 0 9-16,0-22 11 15,0-10 38-15,-3-13-58 16,-1-11-4-16,2-11-1 15,2-11 1-15,0-11-1 0,15 0 0 16,5 9-4-16,-3 18-3 16,-1 24-9-16,-6 18 8 15,-6 18 7-15,-2 2-42 16,-1 22-90-16,2 16 71 16,0 10-37-16,0 1-296 15</inkml:trace>
  <inkml:trace contextRef="#ctx0" brushRef="#br0" timeOffset="-127031.74">21109 14918 583 0,'0'0'68'0,"0"0"-54"0,0 0-5 0,0 0-9 0,0 0 0 0,0 0 0 0,98 82 3 0,-73-27 10 0,-3 3-3 0,-4-5 2 0,-9-6-9 0,-6-6-1 0,-3-7 5 15,0-9-4-15,-12-8 3 16,-2-9 3-16,5-8-3 16,-1-11 22-16,0-23-27 15,2-15 1-15,2-12-2 16,6-16 0-16,0-15 5 15,0-9-4-15,7-3 2 16,11 6-6-16,0 14 3 16,3 16 0-16,0 19 1 0,-1 15 0 15,0 15-2-15,-1 10 0 16,0 9-23-16,-3 4-49 16,-9 21-40-16,-7 14-174 15</inkml:trace>
  <inkml:trace contextRef="#ctx0" brushRef="#br0" timeOffset="-126648.54">21066 15243 394 0,'0'0'307'0,"0"0"-307"15,0 0-9-15,0 0 5 16,0 0 4-16,128-19 5 15,-67-8-2-15,4-5 1 16,-3-5-3-16,-4-3 1 16,-4 0 3-16,-11 0-1 15,-13 7-4-15,-9 6 2 16,-15 5 1-16,-6 8 5 16,0 6 3-16,-18 1-5 15,-6 7-6-15,-3 0 3 16,0 0 16-16,1 12-8 15,0 10 2-15,8 6-7 16,4 6 0-16,7 2-3 0,7 4-3 16,0-1-1-16,14 0 0 15,11-4 2-15,8-7-1 16,6-5 0-16,-3-8 0 16,-2-5 0-16,-6-10 0 15,-2 0-101-15,-7-8-79 16</inkml:trace>
  <inkml:trace contextRef="#ctx0" brushRef="#br0" timeOffset="-125383">21774 14958 498 0,'0'0'148'16,"0"0"-87"-16,0 0-32 0,0 0-24 16,0 0-5-16,0 0 3 15,102 3-5-15,-71 22 4 16,2 3-2-16,-1 5 0 15,-9-3 0-15,-5 1 3 16,-13-4 0-16,-5-5 2 16,-2-9-2-16,-13-7 0 15,-1-6 7-15,1 0-1 16,6-8-5-16,4-15-3 16,5-5 2-16,0-3-3 15,14-3 0-15,11 1 0 16,5 4-1-16,3 4-3 0,3 5-2 15,2 3-7-15,-3 2-39 16,-4 3 19-16,-6 1-25 16,-10 1 20-1,-5 0 37-15,-6-1 0 0,-3 1 1 16,-1 3 19-16,0 1 29 16,0 4 43-16,0 2-32 15,0 0-23-15,0 0-22 16,0 2-14-16,-8 14-1 15,1 5 1-15,1 3 0 16,6 1 4-16,0-2-4 16,0-3-6-16,10-5 0 15,6-7 7-15,-1-5-1 16,4-3 4-16,-2-4-4 16,-1-13 3-16,-4-4 1 0,-3 0-3 15,-9-3-1-15,0 0 0 16,0 3 1-16,-13 1 2 15,-3 7-2-15,-3 6 4 16,-2 6 5-16,-1 1-8 16,-4 0 4-1,-2 14-6-15,3 11 1 0,4 8 7 16,7 8-8-16,10 1 0 16,4 0-3-16,0-2-4 15,17-8 2-15,8-5-1 16,9-6 4-16,5-6-1 15,-2-7-47-15,0-8-1 0,-4 0-30 16,-4-7 2 0,-1-13 35-16,-1-4 18 0,-2-4 26 15,-1-4 7-15,-2-6 24 16,-2 4 52-16,-7 8-30 16,-4 8 28-16,-3 10-29 15,-4 6 14-15,-2 2-22 16,0 0-21-16,0 0-23 15,0 10-11-15,0 14 8 16,0 11 3-16,0 2 3 16,1-2-3-16,2-3 0 15,0-5 5-15,0-7-5 16,0-6 2-16,-1-8-2 0,1-4 0 16,1-2-2-1,8 0 0-15,6-15-1 0,9-9 3 16,3-6 2-1,3-6-1-15,-1-4-1 0,4-5 0 16,6 0-2-16,-2 8 4 16,-1 8-2-16,-5 13 0 15,-8 9 0-15,-6 7 0 16,-2 0-2-16,2 7-3 16,5 11 2-16,5 4-1 15,6 4 4-15,1 0 1 16,0-2 1-16,-2-3-2 0,-3-6 0 15,-2-5 1-15,-3-7-2 16,-6-3 1 0,0-11 0-16,3-19 5 15,1-11-3-15,2-6-1 0,6-9-1 16,-6-2 1 0,-2-6-3-16,-6-1-1 0,-9-2 3 15,-7 2 1-15,-3 5 0 16,0 4 1-16,0 16-2 15,-3 13 2-15,-1 14 2 16,1 10 3-16,-1 3-7 16,-2 16-2-16,-3 21-14 15,2 18 16-15,4 16 3 0,3 8-3 16,4 7 0 0,14 3 0-16,0 0 0 0,-3-7 0 15,-9-7 0 1,-6-15-23-16,-2-19-138 0,-20-19-205 15</inkml:trace>
  <inkml:trace contextRef="#ctx0" brushRef="#br0" timeOffset="-125177.45">23365 14786 918 0,'0'0'36'0,"0"0"18"0,0 0-25 0,0 0-29 0,0 0-5 0,112-71-5 0,-48 53-10 0,7-4-85 0,-8 2-144 0</inkml:trace>
  <inkml:trace contextRef="#ctx0" brushRef="#br0" timeOffset="-123882.71">23741 14712 854 0,'0'0'51'15,"0"0"-50"-15,0 0 5 16,0 0-6-16,0 0-4 16,0 0 3-16,78 24-7 15,-56 11 7-15,-1 8 2 16,-2 5-1-16,-3 1 6 16,-2-4-3-16,-2-7-4 15,-6-8 1-15,-5-12 0 16,-1-8 1-16,2-7-1 0,-1-3 1 15,1 0 8-15,2-11-6 16,3-14-3-16,4-7 0 16,4-4 1-16,4-4-1 15,4 1 0 1,-2 3 0-16,1 8-1 0,0 7 4 16,-3 10-2-16,-2 3-1 15,-5 6-5-15,2 2 4 16,-4 0-1-16,0 10-2 15,1 9 1-15,-2 6 2 16,0 4 1-16,1 1 1 16,-1 2 1-16,-1-4-2 15,1-5 0-15,-5-9 0 0,-1-7-3 16,-1-7 0-16,2 0-21 16,5-8 19-16,6-15-1 15,3-8-1 1,6-6 5-16,0-1 2 0,4-1-1 15,0 2 2-15,2 8-1 16,-2 8 0-16,-2 9 0 16,-5 6-3-16,-3 6-1 15,-3 0-7-15,1 10 6 16,1 11-1-16,2 6 6 16,0 3 0-16,-2 0 1 15,0-1-1-15,-4-2 0 16,-3-5 0-16,-1-7 2 15,-5-2-2-15,-1-8 0 0,0-5-1 16,2 0-1 0,5-9-11-16,5-18 11 0,9-8 2 15,1-6 0-15,1-1 0 16,-4 2 0-16,-7 8 6 16,-9 7-2-16,-5 7 23 15,-1 8 15-15,0 6 8 16,0 1-33-16,-4 3-12 15,-2 0-5-15,-4 3-1 16,-1 16-14-16,-2 5 15 16,2 4-3-16,5 4 3 0,5 4-4 15,1 2 1 1,0 1 2-16,12-2 0 16,9-3-52-16,5-10-14 15,3-10 6-15,4-10-19 0,-1-4-7 16,6-7-36-1,-1-15-80-15,-1-5-5 0,-5-7 208 16,-5-3 135-16,-9-1-3 16,-9-3-8-16,-5 3-23 15,-3 4-45-15,0 6 30 16,0 8-12-16,-4 9-2 16,-3 7-4-16,3 4-53 15,-2 0-15-15,-7 14-12 16,-4 14 7-16,-2 10 5 0,3 4-3 15,4 4 3-15,5-1-3 16,4 1 3 0,3-3 0-16,0-9-2 0,0-11 1 15,0-11 1-15,2-8-2 16,2-4-4 0,4 0 2-16,4-18 3 0,0-9-4 15,3-8 5-15,0-3 0 16,0-2 0-16,-1 1 0 15,-1 5 5-15,-3 8-6 16,-3 11 1-16,-4 8 0 16,-1 4 25-16,-1 3-13 15,-1 0-12-15,2 3-2 0,2 15-7 16,4 9 9 0,2 7 0-16,-4 4 0 0,-3 2 3 15,-3-3-3-15,0-1-60 16,-3-10-159-16</inkml:trace>
  <inkml:trace contextRef="#ctx0" brushRef="#br0" timeOffset="-123414.22">25236 14757 595 0,'0'0'40'0,"0"0"20"0,0 0 6 0,0 0-39 0,0 0-13 0,0 0-11 0,0 0-2 0,43-18 1 0,-34 33-2 0,2 7 1 0,2 2 2 0,-4 1-2 0,-2 0 6 0,2-1-6 15,-3-3 2-15,-1-5-3 16,-4-8 0-16,1-5 2 15,-1-3 0-15,2 0 3 16,2-9 13-16,2-13-17 16,-1-5-1-16,2-4 2 15,1-1-2-15,1-1 2 16,2 4-4-16,0 5 4 0,-2 10-3 16,-1 5 1-1,-1 5 0-15,2 4-1 0,-1 0-2 16,5 0 3-16,2 13-5 15,5 5 5-15,-2 4 6 16,4 4-6-16,-4 2 2 16,-4-1 7-16,-3 1-9 15,-6-2 9-15,-6-5-9 16,0-3 2-16,-2-7-2 16,-16-9-63-16,5-2-163 15</inkml:trace>
  <inkml:trace contextRef="#ctx0" brushRef="#br0" timeOffset="-123249.59">25609 14457 645 0,'0'0'64'0,"0"0"5"16,0 0-17-16,0 0-52 15,0 0-17-15,0 0 1 16,6 16 5-16,-6 11-180 15,-3 0-186-15</inkml:trace>
  <inkml:trace contextRef="#ctx0" brushRef="#br0" timeOffset="-122616.95">25798 14737 614 0,'0'0'140'0,"0"0"-98"0,0 0 32 15,0 0-29-15,0 0-25 16,0 0-19-16,14-70-1 16,-13 70-6-16,5 7-2 15,4 14 2-15,1 6 6 16,1 2 1-16,1 3 0 16,-2-3 1-16,-1-2-2 15,-2-4 0-15,-4-9-1 16,-1-6 2-16,-1-6-1 15,4-2 0-15,7-7-1 0,8-16-3 16,6-6 0 0,3-3 4-16,1-3-2 0,-1-6 4 15,-2-4-4-15,2-4 2 16,-3 2 0-16,-3 9 0 16,-12 11 3-16,-8 11 2 15,-4 8 19-15,0 5 6 16,0 3-19-16,-9 0-11 15,-13 13-11-15,-3 11 8 16,3 7 3-16,9 3 0 16,12 3-6-16,1-1-3 15,10 4 7-15,11 2 0 16,6 3 2-16,1 3 1 16,-1 3 0-16,-2 1-1 15,-5 2 0-15,-2-3 0 0,-11-1 6 16,-7-3-6-1,0-4 0-15,-9-4 2 0,-15-8-1 16,-5-5 2-16,-4-7-3 16,4-10 1-16,10-8 6 15,7-1-4-15,11-21 1 16,1-15-4-16,7-9 0 16,18-5 0-16,7-7 0 15,5 1-3-15,6 3 2 16,-1 10-26-16,-3 10-24 0,-9 9-103 15,-14 7-564-15</inkml:trace>
  <inkml:trace contextRef="#ctx0" brushRef="#br0" timeOffset="-122032.24">25237 12930 141 0,'0'0'589'0,"-71"-92"-571"0,71 48-14 0,10-4-1 0,38-5-3 0,19-4 0 0,18 2 1 0,21 9-1 0,22 9 0 16,5 14 1-16,8 13-1 0,-3 10-8 0,-14 2 8 15,-9 31-2-15,-18 14 2 16,-20 17-3-16,-10 9-3 15,-14 11 6-15,-10 9 0 0,-13 12 1 16,-9 14 1-16,-11 14 1 16,-6 12 3-16,-4 17-6 15,0 19 2-15,3 9 4 16,1 10-6-16,0-9 2 16,2-9 1-16,1-12-3 15,-5-12 0-15,-2-13 0 16,-9-12 5-16,-19-11 0 15,-13-6-3-15,-5-3 2 16,-11-6 33-16,1-7-23 16,-1-11-11-16,0-11 0 15,-4-17-1-15,-12-19-1 16,-24-16 2-16,-24-19-3 16,-30-7-4-16,-11-27-53 15,-4-21-88-15,17-20-296 16</inkml:trace>
  <inkml:trace contextRef="#ctx0" brushRef="#br0" timeOffset="-121267.48">27632 13099 911 0,'0'0'5'0,"0"0"-3"0,0 0-2 0,0 0 1 0,0 0-2 0,0 0-7 0,79-41 3 0,-79 61-1 0,1 10 5 0,-1 8 1 0,3 5 7 0,-1 5-5 16,2 5-2-16,-1 0 0 16,-3 1 0-16,0-6 1 0,0-10 2 15,0-13-3-15,-3-11 2 16,0-7 1-16,3-7 0 15,-1 0-1-15,-1-12 12 16,-1-21-9-16,2-13-4 16,1-12 1-16,0-10-2 15,0-10-8-15,15-10 6 16,12-8-2-16,9-11-4 16,11-5 6-16,8-1-1 15,-1 16 3-15,-2 20 0 16,-4 27 2-16,-11 18-2 15,-5 16 0-15,-9 9 0 16,-4 7-2-16,-3 0-5 0,-3 1 4 16,1 19 2-1,-10 10-5-15,-4 9 4 0,-4 12-1 16,-26 11 3-16,-12 4-6 16,-7-1 14-16,-2-9-8 15,5-12 1-15,6-13 0 16,15-8-2-16,12-9 0 15,9-4-2-15,4 0 3 16,0 0-22-16,9 5 16 16,12 5 5-16,4 8 1 15,8 7 1-15,4 8-1 16,2 3 0-16,1 5 1 0,-3 1-1 16,-2-2 0-1,-4-2 0-15,-6-7-78 16,-8-12-124-16,-7-12-142 0</inkml:trace>
  <inkml:trace contextRef="#ctx0" brushRef="#br0" timeOffset="-120284.43">28473 13085 520 0,'0'0'155'0,"0"0"-96"0,0 0-25 0,0 0-2 0,0 0-31 0,0 0-2 0,63-51-4 0,-48 65 2 0,3 4 3 0,0 1 0 0,1-2 0 0,-5-4 1 0,-6-8 0 0,-5-5-1 16,-3 0 2-16,0 0 8 16,0-2-6-16,-11-11-4 15,-6-3-17-15,-5-2 10 16,1 2 7-16,3 4 2 15,5 5-1-15,5 4 8 16,4 3 18-16,-3 0-19 16,1 10-8-16,-4 13-11 0,3 9 10 15,5 7 1 1,2 2-1-16,2 0 1 16,18 0-1-16,6-4 1 0,7-4-3 15,-2-7 3-15,0-8-5 16,-1-9 5-16,-3-9-75 15,2 0-38-15,-1-10-61 16,0-13-7-16,-2-6 181 16,-4-5 92-16,-2-6 4 15,-3-3 21-15,1 0-68 16,-1 2-16-16,-1 10 13 16,-4 8 5-16,-5 11 16 15,-2 5-23-15,-3 6 0 16,3 1-35-16,0 4-9 15,5 17-5-15,2 7 4 0,2 7 1 16,-4 2 1 0,0 1-1-16,-2-1 0 0,-5-5 4 15,-2-3-2-15,-1-10-2 16,0-5 2-16,0-7-2 16,0-4 1-16,0-3-1 15,0-4 0-15,9-16-2 16,9-8-8-16,0-3 9 15,6-3 1-15,3-2 0 16,1 3 0-16,-1 8-2 16,-3 5 2-16,-5 9 2 15,-2 5 1-15,-4 3-3 16,-1 3 0-16,0 0 1 16,2 11-5-16,-1 8 4 15,-1 3 0-15,1 5-5 0,-5 3 10 16,-2-1-5-16,-2-1 1 15,-4-2-1-15,0-8 1 16,0-5-1-16,0-6 0 16,0-7 6-16,2 0-5 15,6-3 0-15,8-16-1 16,4-10 1-16,6-6 1 16,-1-3-2-16,4-3 0 15,-3-3 1-15,0 0-1 16,-4 5 1-16,-4 5 1 0,-3 13-1 15,-6 8-2-15,-1 10-5 16,-3 3 0-16,3 0 4 16,1 5-5-16,0 11 7 15,1 7 0-15,-2 4-4 16,-2 1 4-16,1 0-70 16,3-2-29-16,1-8-124 15</inkml:trace>
  <inkml:trace contextRef="#ctx0" brushRef="#br0" timeOffset="-119826.78">29977 12999 421 0,'0'0'156'0,"0"0"-52"16,0 0 1-16,0 0-27 0,0 0-68 0,0 0-10 0,-46-24-4 0,28 55 4 0,3 7-6 0,5 6 5 0,10 1-11 0,0 1 11 0,18-2-9 0,10-7 10 0,3-7 0 15,-1-11 2-15,-6-9-1 16,-4-8 2-16,-3-2-2 16,1-6 15-16,-1-15-13 15,-3-10 9-15,-3-6-9 16,-5-4-2-16,-6-7 7 15,0-3-4-15,3-5-2 16,3-8 5-16,10-1-7 0,8-4 0 16,6 2-4-16,7 0 1 15,5 1 1-15,9 8-4 16,-2 12 6-16,0 15 1 16,-8 16-1-16,-11 15-1 15,-8 0-3-15,-3 19-8 16,-5 19 6-16,-1 16-1 15,-6 15 7-15,-4 11 1 16,-3 6 2-16,0 6-1 16,-4 2-1-16,-14-2 1 15,1-11-4-15,4-20-249 16</inkml:trace>
  <inkml:trace contextRef="#ctx0" brushRef="#br0" timeOffset="-119451.56">30395 13154 639 0,'0'0'23'0,"0"0"-23"0,88-10-6 0,-45 10 6 0,6-3 1 0,2-4 0 0,6-5-2 0,0-7-10 0,-4-8 0 0,-6-5 6 0,-10-6 5 16,-16-2 0-16,-11 2 2 0,-10 6 3 16,0 5 22-16,0 7-1 15,-10 10 36-15,2 5-17 16,-2 5-18-16,-5 0-26 16,-3 14-2-16,-1 16 3 15,5 10 0-15,11 10-2 16,3 4 0-16,24-1 0 15,14 0 1-15,6-6-1 16,3-6 0-16,-1-4 4 16,-6-7-4-16,-9-10 0 15,-13-11-93-15,-18-6-169 16</inkml:trace>
  <inkml:trace contextRef="#ctx0" brushRef="#br0" timeOffset="-118984.52">27317 13822 176 0,'0'0'625'0,"-80"12"-617"16,64 0-8-16,16-3-8 16,2 2-8-16,34 1 0 0,27-6 16 15,31-5 8-15,36-1 8 16,33 0-16-16,31-1 13 16,24-11 2-16,21-2-6 15,15-3 3-15,1-1 0 16,-3 4-5-16,-22 4-2 15,-28 4-3-15,-30 5-2 16,-32-1 1 0,-28 2-1-16,-21 0 4 0,-18 0-7 15,-16 0 6-15,-17 0-3 0,-16 0 1 16,-13 0 0 0,-8 0 7-16,-3 0-1 0,0 0 8 15,0 0-7 1,0 0-8-16,0 0 0 15,0 0-29-15,-3 3-80 0,-7 2-77 16,-3-4-212-16</inkml:trace>
  <inkml:trace contextRef="#ctx0" brushRef="#br0" timeOffset="-117200.89">31530 11857 610 0,'0'0'0'0,"-82"-46"0"0,26 26-1 0,-12-1 5 0,-9-2-4 0,-13 1 0 0,-4-1 2 0,-7-4-4 0,-4 2 4 0,-5 0-2 0,4-2 1 0,7 4 3 15,7 1 6-15,6 0-5 16,-8 8-4-16,-8 1 12 15,-10 5-5-15,-7 1-3 16,-3 7 6-16,-5 0 9 16,-5 0-7-16,0 12-4 15,0 1-9-15,1 2 12 16,4-3-12-16,0 4 2 0,-1 2-2 16,5 2 0-16,0 5 0 15,2 3 1-15,-3 3 0 16,2 5 7-16,1 3-8 15,3 2 0-15,5 4 1 16,5 2 1-16,6-1-4 16,14 4 2-16,14 2 0 15,15 2-6-15,11 2 6 16,11 5-1-16,9 1-2 16,9 3 3-16,5 7-4 15,6 4 3-15,4 1-2 16,0 1 2-16,1-3 1 15,0-4 1-15,2 1-1 16,-1 1-5-16,2 3 5 0,0 4 0 16,0 1 6-16,0 1-8 15,2-3 2-15,7-3-2 16,2-2 2-16,3-3 0 16,3 3-3-16,4-3 2 15,9 2 2-15,5-5-3 16,13-6-4-16,8-3 5 15,10-3 0-15,9-1 2 16,8-3 1-16,7-5 3 0,2-5-3 16,1-6-4-1,5-5 4-15,4-6 1 0,7-1-1 16,3-5 3-16,7-4-5 16,8-5 0-1,10-5 1-15,12-5 1 0,9 0-2 16,11 0 8-16,10-2 5 15,8-11-8-15,7-4 9 16,2-6-7-16,-1-5-7 16,-6-6 0-16,1-7 1 15,-10-4 7-15,-8-3-8 16,-13 3 2-16,-19 3-4 16,-16 1 4-16,-19 1 7 15,-14-2 4-15,-16-5 5 16,-13-9-12-16,-10-9 4 15,-6-8-10-15,-10-8 4 0,0-5 3 16,-3-8-5-16,-2-10 2 16,1-5-4-16,-9-6 2 15,-7 4-2-15,-12 1 0 16,-4 1 4-16,0 5 1 16,-12 5-1-16,0 6 2 15,-4 6-1-15,-1 6-2 16,-5 0-3-16,-7 4-5 15,-8 8 4-15,-7 5 0 16,-8 10-26-16,-14 11 16 16,-17 7-57-16,-19 4-95 15,-17 4-114-15</inkml:trace>
  <inkml:trace contextRef="#ctx0" brushRef="#br0" timeOffset="-116219.14">31238 14417 547 0,'0'0'205'0,"0"0"-160"0,0 0-33 0,0 0-9 0,0 0-3 0,0 0-1 0,5 13-5 0,-3 2 3 0,3 8-2 0,-4 8 9 0,2 3-4 0,0 5 13 16,-3 4-10-16,0 0 5 15,0 4-6-15,-4 5-1 16,-8-5 1-16,1-1 1 15,-2-6-2-15,1-12-1 16,2-8-78-16,-1-12-98 0,2-8-148 16</inkml:trace>
  <inkml:trace contextRef="#ctx0" brushRef="#br0" timeOffset="-115968.74">30975 14500 700 0,'0'0'49'16,"0"0"-46"-16,87-80-3 0,-30 58 1 16,8 8-1-16,2 6 0 15,-3 4 1-15,-4 1-1 16,-9 2 0-16,-8-2-1 15,-10 0 1 1,-9 0-1-16,-12-1-59 0,-9 0-124 16</inkml:trace>
  <inkml:trace contextRef="#ctx0" brushRef="#br0" timeOffset="-115568.59">31538 14332 575 0,'0'0'166'15,"0"0"-127"-15,0 0-2 16,0 0 7-16,0 0-44 16,0 0-10-16,20-34 10 15,-18 50-16-15,3 11 14 16,2 12-3-16,6 8 10 15,1 6-4-15,7 4-1 16,1-2 2-16,7-2 2 16,-1-9-4-16,-1-14 0 15,-6-12-2-15,-3-12 4 0,-1-6 3 16,7-6 3-16,4-17-4 16,7-11 3-16,4-7-3 15,0-5-4-15,-5-2 2 16,-4-1 0-16,-8 4 8 15,-9 8-6-15,-4 13-2 16,-7 11 0-16,-2 11-2 16,0 2-11-16,0 2-74 15,-8 15-92-15,-5 3-39 16</inkml:trace>
  <inkml:trace contextRef="#ctx0" brushRef="#br0" timeOffset="-108921.18">31157 15556 136 0,'0'0'56'0,"0"0"-16"0,0 0 4 0,0 0-26 0,0 0-4 15,0 0-10-15,0 0-4 0,-16-20 0 0,16 18 2 0,0 2 3 0,0 0 1 0,0 0-1 0,0 0-2 16,0-1 11-16,0 1-4 15,0-1-4 1,0-1-6-16,0 2-4 0,0-1 4 16,0 1 3-16,0 0 3 15,0 0-2-15,0 0-4 16,0 0-6-16,0 0-56 16,-2 0-30-16</inkml:trace>
  <inkml:trace contextRef="#ctx0" brushRef="#br0" timeOffset="-108726.55">31157 15556 551 0</inkml:trace>
  <inkml:trace contextRef="#ctx0" brushRef="#br0" timeOffset="-108134.23">31157 15556 551 0,'5'-65'77'0,"-4"64"-30"0,-1 1-19 0,0 0-17 0,0 0-8 0,0 0-3 16,0 0 0-16,0 0 5 15,0 0-4-15,0 0-1 0,0 5 0 16,0 12 0-16,3 4 29 15,2 7-1-15,-1 4-7 16,-1 3-12-16,3 0-9 16,-5 2 6-16,2-2-6 15,-1-1 0-15,0-2 2 16,-2-3-2-16,0-3 2 16,0-2-2-16,0-4 2 15,0-3 1-15,0-3-3 16,0-2 1-16,0-4 1 15,0-1-2-15,0-2-2 16,0-2 2-16,0-1 2 16,0-2-2-16,0 0 1 0,0 0-1 15,0 0 2 1,0 0 1-16,0 0-2 0,0 0 12 16,0 0-2-16,0-9 1 15,0-6 0-15,4-5-11 16,1-7 13-16,2-8-14 15,2-4 1-15,-2-7 0 16,-1 0 0-16,1 1-1 16,1 4 0-16,-2 5 2 15,0 7-2-15,3 5 0 16,-1 2 0-16,2 6-2 16,-2 2 3-16,-2 4-1 0,-2 3 0 15,0 3 0 1,-1 1-1-16,-3 3 1 15,0 0-3-15,0 0 1 0,2 4-11 16,2 14 1-16,5 9 9 16,2 4 6-16,4 4-3 15,0 2 0-15,3 3 0 16,1 2-5-16,-1-1 5 16,1-2 0-16,-2 1 2 15,-4-2-2-15,-4 0-2 16,-3-3 2-16,-6-5-90 15,0-12-137-15</inkml:trace>
  <inkml:trace contextRef="#ctx0" brushRef="#br0" timeOffset="-107863.3">31104 15858 649 0,'0'0'98'0,"0"0"-76"0,0 0-22 0,0 0 3 0,131-11-6 0,-70 11 6 0,0 0-7 0,-6 0 1 0,-7 0-38 0,-12-2-108 0,-8 0-170 0</inkml:trace>
  <inkml:trace contextRef="#ctx0" brushRef="#br0" timeOffset="-107625.23">31793 15622 643 0,'0'0'86'0,"0"0"-69"15,0 0 14-15,0 0-5 16,0 0-26-16,0 0-7 15,-61 4 0-15,43 26 7 16,5 1-5-16,10 3 5 0,3 0-4 16,3-1 8-16,20 2-2 15,9 0 1-15,8-4 4 16,9-3-2-16,3-7 0 16,-1-7-5-16,-6-5 4 15,-12-7-3-15,-11-2-1 16,-12 0 0-16,-10 0-39 15,0 0-141-15</inkml:trace>
  <inkml:trace contextRef="#ctx0" brushRef="#br0" timeOffset="-84510.6">19086 6082 712 0,'0'0'28'0,"0"0"-20"0,0 0 13 0,0 0 1 0,0 0-20 0,0 0 13 0,73-76 1 0,-28 57 0 0,1 5-12 0,2 1-4 0,-2 5 8 0,-5 2-16 0,-2 2-40 16,-3 0-112-16,-7 2-132 15</inkml:trace>
  <inkml:trace contextRef="#ctx0" brushRef="#br0" timeOffset="-84315.05">19323 6162 821 0,'0'0'31'0,"0"0"-8"15,0 0 2-15,0 0 5 0,0 0-29 16,0 0 3-16,131-73-8 16,-70 49 0-16,4 2-68 15,-4 1-87-15,-15 0-281 16</inkml:trace>
  <inkml:trace contextRef="#ctx0" brushRef="#br0" timeOffset="-82975.33">20069 5733 581 0,'0'0'5'0,"0"0"-5"0,0 0 0 0,-80-40 9 0,53 33-1 0,-5-2 17 15,-5 0-9-15,-9 1-11 0,-2-1 12 0,-9 4-12 0,-1 0 12 0,-6 3-5 0,-5 2-12 0,-8 0 4 0,-5 0-2 0,-6 4-1 16,1 6 2-16,5 1-3 16,3 2 1-16,2 2 0 15,5 3 3-15,5 2-2 16,5 0-1-16,9 2 3 15,1 2 0-15,-2 3-4 16,-3 3 0-16,-2 1 2 16,-4 6-1-16,3-1 1 0,5 4-2 15,10 2 2-15,8 2 0 16,10 5 0-16,9 1-2 16,8 3 0-16,10 4 0 15,0-2 0-15,1 1 0 16,19 0 3-16,5-6-2 15,9 0-1-15,11-4 0 16,9-4 10-16,14-3-10 16,16-5 10-16,16-5 3 15,15-6-12-15,12-9 17 16,10-8-11-16,12-6 0 16,3-6 13-16,9-17-10 15,1-6 5-15,-7-11-4 16,-9-8-11-16,-13-10 18 15,-15-12-18-15,-15-8 0 0,-12-1 7 16,-15 0-3-16,-18 3-3 16,-19 1 5-16,-22 0-6 15,-17 3 8-15,-19 5 1 16,-27 9-6-16,-17 4 4 16,-13 8-7-16,-12 6 0 15,-10 6 0-15,-7 9 2 16,1 6-2-16,1 9 0 15,9 6-1-15,10 4 0 16,19 0 2-16,16 0 0 0,20 6-1 16,14-2-1-1,10-1-3-15,5-3-3 0,0 0-12 16,0 1 17-16,0 1-6 16,0-2 8-1,0 0-5-15,0 0 4 0,0 0 1 16,0 0 0-16,0 0 0 15,0 0 8-15,0 0-8 16,0 0 6-16,0 0-4 16,0 0 0-16,0 0 0 15,0 0-2-15,0 0 3 16,0 0-6-16,0 0 4 0,0 0-1 16,0 0 0-16,0 0 2 15,0 1-4 1,0-1 2-16,0 0-4 0,0 0-1 15,0 2 3-15,0 3-7 16,0 7-60-16,-7 2-11 16,-2-3-89-16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618C-4E0D-455F-A828-251E5A708AC4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3E9D9-C537-4C2F-A4C1-38931222D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4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9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4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792615"/>
            <a:ext cx="11534775" cy="263638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#1 How to 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traverse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sz="5400" dirty="0">
                <a:solidFill>
                  <a:srgbClr val="FF0000"/>
                </a:solidFill>
                <a:latin typeface="Algerian" panose="04020705040A02060702" pitchFamily="82" charset="0"/>
              </a:rPr>
              <a:t>files &amp; subfolders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of given directory??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6" y="4066989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-146691" y="4540709"/>
            <a:ext cx="3009521" cy="2330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6501513"/>
            <a:ext cx="1372477" cy="2002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76C1D0-B4F6-CFA8-70E7-910E593F250A}"/>
              </a:ext>
            </a:extLst>
          </p:cNvPr>
          <p:cNvGrpSpPr/>
          <p:nvPr/>
        </p:nvGrpSpPr>
        <p:grpSpPr>
          <a:xfrm>
            <a:off x="-266704" y="-193724"/>
            <a:ext cx="12458699" cy="1297712"/>
            <a:chOff x="-266704" y="-193724"/>
            <a:chExt cx="12458699" cy="1297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5918A0-DE3B-BE01-9224-D6590EA6FBB2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C1B80E9E-B7A3-5699-B8C9-9E8CB5079D51}"/>
                </a:ext>
              </a:extLst>
            </p:cNvPr>
            <p:cNvSpPr/>
            <p:nvPr/>
          </p:nvSpPr>
          <p:spPr>
            <a:xfrm>
              <a:off x="-266704" y="-193724"/>
              <a:ext cx="1530417" cy="129771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94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01A5-1874-6D59-023F-B420881C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39E216-1DA2-A980-F9CC-D359DFFA90A8}"/>
                  </a:ext>
                </a:extLst>
              </p14:cNvPr>
              <p14:cNvContentPartPr/>
              <p14:nvPr/>
            </p14:nvContentPartPr>
            <p14:xfrm>
              <a:off x="427320" y="1059120"/>
              <a:ext cx="11378880" cy="543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39E216-1DA2-A980-F9CC-D359DFFA90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60" y="1049760"/>
                <a:ext cx="11397600" cy="54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4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2BD7-9AF4-4B99-831B-6080D83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Follow-Up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ACBC-EC71-4FF1-9475-CDFBD419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the contract of equals() and </a:t>
            </a:r>
            <a:r>
              <a:rPr lang="en-US" dirty="0" err="1"/>
              <a:t>hashCode</a:t>
            </a:r>
            <a:r>
              <a:rPr lang="en-US" dirty="0"/>
              <a:t>()? Why is it important to override both methods?</a:t>
            </a:r>
          </a:p>
          <a:p>
            <a:r>
              <a:rPr lang="en-US" dirty="0"/>
              <a:t>Can you explain the difference between == and equals() in the context of String pooling?</a:t>
            </a:r>
          </a:p>
          <a:p>
            <a:r>
              <a:rPr lang="en-US" dirty="0"/>
              <a:t>What issues might arise if you do not override equals() and </a:t>
            </a:r>
            <a:r>
              <a:rPr lang="en-US" dirty="0" err="1"/>
              <a:t>hashCode</a:t>
            </a:r>
            <a:r>
              <a:rPr lang="en-US" dirty="0"/>
              <a:t>() in your classes?</a:t>
            </a:r>
          </a:p>
          <a:p>
            <a:r>
              <a:rPr lang="en-US" dirty="0"/>
              <a:t>What is the </a:t>
            </a:r>
            <a:r>
              <a:rPr lang="en-US" dirty="0" err="1"/>
              <a:t>compareTo</a:t>
            </a:r>
            <a:r>
              <a:rPr lang="en-US" dirty="0"/>
              <a:t>() method and how does it relate to equals()?</a:t>
            </a:r>
          </a:p>
          <a:p>
            <a:r>
              <a:rPr lang="en-US" dirty="0"/>
              <a:t>How would you implement equals() and </a:t>
            </a:r>
            <a:r>
              <a:rPr lang="en-US" dirty="0" err="1"/>
              <a:t>hashCode</a:t>
            </a:r>
            <a:r>
              <a:rPr lang="en-US" dirty="0"/>
              <a:t>() in a class with multiple fields?</a:t>
            </a:r>
          </a:p>
          <a:p>
            <a:r>
              <a:rPr lang="en-US" dirty="0"/>
              <a:t>How would you store a custom object in a HashMap and ensure that it can be retrieved correctly?</a:t>
            </a:r>
          </a:p>
          <a:p>
            <a:endParaRPr lang="en-IN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0C29839-860B-401E-A1A7-F1CA5EAD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2425" y="6540500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©</a:t>
            </a:r>
            <a:r>
              <a:rPr lang="en-US" dirty="0" err="1"/>
              <a:t>codefarm</a:t>
            </a:r>
            <a:r>
              <a:rPr lang="en-US" dirty="0"/>
              <a:t>- https://youtube.com/@codefarm0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4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7892-70DC-E28F-2AD8-AA4C03F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C3EF-4902-14E0-91BE-6BCFE545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String Interning</a:t>
            </a:r>
            <a:r>
              <a:rPr lang="en-US" dirty="0"/>
              <a:t>: Understanding how String interning works and how it affects the == operator with strings.</a:t>
            </a:r>
          </a:p>
          <a:p>
            <a:r>
              <a:rPr lang="en-US" b="1" dirty="0"/>
              <a:t>Immutability</a:t>
            </a:r>
            <a:r>
              <a:rPr lang="en-US" dirty="0"/>
              <a:t>: Discussing immutable objects and how equals() and </a:t>
            </a:r>
            <a:r>
              <a:rPr lang="en-US" dirty="0" err="1"/>
              <a:t>hashCode</a:t>
            </a:r>
            <a:r>
              <a:rPr lang="en-US" dirty="0"/>
              <a:t>() are typically implemented for them.</a:t>
            </a:r>
          </a:p>
          <a:p>
            <a:r>
              <a:rPr lang="en-US" b="1" dirty="0"/>
              <a:t>Comparable vs Comparator</a:t>
            </a:r>
            <a:r>
              <a:rPr lang="en-US" dirty="0"/>
              <a:t>: The difference between the Comparable interface (which includes </a:t>
            </a:r>
            <a:r>
              <a:rPr lang="en-US" dirty="0" err="1"/>
              <a:t>compareTo</a:t>
            </a:r>
            <a:r>
              <a:rPr lang="en-US" dirty="0"/>
              <a:t>()) and the Comparator interface (which includes compare()) and their roles in sorting and ordering objects.</a:t>
            </a:r>
          </a:p>
          <a:p>
            <a:r>
              <a:rPr lang="en-US" b="1" dirty="0"/>
              <a:t>Identity HashMap</a:t>
            </a:r>
            <a:r>
              <a:rPr lang="en-US" dirty="0"/>
              <a:t>: A specialized Map implementation that uses == instead of equals() for key comparison.</a:t>
            </a:r>
          </a:p>
          <a:p>
            <a:r>
              <a:rPr lang="en-US" b="1" dirty="0"/>
              <a:t>Deep vs Shallow Comparison</a:t>
            </a:r>
            <a:r>
              <a:rPr lang="en-US" dirty="0"/>
              <a:t>: Understanding the difference between deep comparison (comparing the contents of the objects recursively) and shallow comparison (comparing references).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27236E-184D-F80B-CE6B-387211823071}"/>
                  </a:ext>
                </a:extLst>
              </p14:cNvPr>
              <p14:cNvContentPartPr/>
              <p14:nvPr/>
            </p14:nvContentPartPr>
            <p14:xfrm>
              <a:off x="1707840" y="2520"/>
              <a:ext cx="9673920" cy="583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27236E-184D-F80B-CE6B-387211823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480" y="-6840"/>
                <a:ext cx="9692640" cy="58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2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2714324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  <a:t>What are the main </a:t>
            </a:r>
            <a:r>
              <a:rPr lang="en-US" sz="4800" spc="0" dirty="0">
                <a:solidFill>
                  <a:srgbClr val="FF0000"/>
                </a:solidFill>
                <a:latin typeface="Algerian" panose="04020705040A02060702" pitchFamily="82" charset="0"/>
              </a:rPr>
              <a:t>principles</a:t>
            </a:r>
            <a: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  <a:t> of </a:t>
            </a:r>
            <a:r>
              <a:rPr lang="en-US" sz="4800" spc="0" dirty="0">
                <a:solidFill>
                  <a:srgbClr val="FF0000"/>
                </a:solidFill>
                <a:latin typeface="Algerian" panose="04020705040A02060702" pitchFamily="82" charset="0"/>
              </a:rPr>
              <a:t>Object-Oriented Programming (OOP)</a:t>
            </a:r>
            <a: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  <a:t>?</a:t>
            </a:r>
            <a:b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5" y="5348581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A4150B-54DF-0068-12EA-216146519412}"/>
                  </a:ext>
                </a:extLst>
              </p14:cNvPr>
              <p14:cNvContentPartPr/>
              <p14:nvPr/>
            </p14:nvContentPartPr>
            <p14:xfrm>
              <a:off x="355320" y="477720"/>
              <a:ext cx="11309040" cy="5743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A4150B-54DF-0068-12EA-2161465194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960" y="468360"/>
                <a:ext cx="11327760" cy="57618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9E19791-CC30-A4EF-FDA5-6FBAF1DCB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20" y="2714323"/>
            <a:ext cx="11664359" cy="300099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8756E72-04FE-1543-1BE0-DC1367C31485}"/>
              </a:ext>
            </a:extLst>
          </p:cNvPr>
          <p:cNvGrpSpPr/>
          <p:nvPr/>
        </p:nvGrpSpPr>
        <p:grpSpPr>
          <a:xfrm>
            <a:off x="-266704" y="-193724"/>
            <a:ext cx="12458699" cy="1297712"/>
            <a:chOff x="-266704" y="-193724"/>
            <a:chExt cx="12458699" cy="12977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C6E02A-8284-D8B9-301D-1424B3649CD4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F8C3EED-896B-0B08-7D9B-6A2911935B1F}"/>
                </a:ext>
              </a:extLst>
            </p:cNvPr>
            <p:cNvSpPr/>
            <p:nvPr/>
          </p:nvSpPr>
          <p:spPr>
            <a:xfrm>
              <a:off x="-266704" y="-193724"/>
              <a:ext cx="1530417" cy="129771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25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2624-3BC3-935E-0931-CC2B69B1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9E80-D24C-2373-A479-A079237F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D74B0E-E96E-0371-CFAB-775B4B2909E6}"/>
                  </a:ext>
                </a:extLst>
              </p14:cNvPr>
              <p14:cNvContentPartPr/>
              <p14:nvPr/>
            </p14:nvContentPartPr>
            <p14:xfrm>
              <a:off x="472320" y="252720"/>
              <a:ext cx="11460240" cy="550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D74B0E-E96E-0371-CFAB-775B4B2909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43360"/>
                <a:ext cx="11478960" cy="55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0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700C-0545-E74E-9552-1F1938AA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EBBF-1DF2-B0DC-CE4E-21DE3E79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3528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6410-11DA-4539-D53A-B17F325C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8153-65F0-F5F2-0EBB-864EDFDF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Explain the concept of Encapsulation with a real-world example.</a:t>
            </a:r>
          </a:p>
          <a:p>
            <a:r>
              <a:rPr lang="en-US" dirty="0"/>
              <a:t>How does Abstraction differ from Encapsulation? </a:t>
            </a:r>
          </a:p>
          <a:p>
            <a:r>
              <a:rPr lang="en-US" dirty="0"/>
              <a:t>Can you provide an example to illustrate the difference?</a:t>
            </a:r>
          </a:p>
          <a:p>
            <a:r>
              <a:rPr lang="en-US" dirty="0"/>
              <a:t>What is Inheritance in OOP? How is it different from Composition?</a:t>
            </a:r>
          </a:p>
          <a:p>
            <a:r>
              <a:rPr lang="en-US" dirty="0"/>
              <a:t>Can you explain Polymorphism in OOP with a code example?</a:t>
            </a:r>
          </a:p>
          <a:p>
            <a:r>
              <a:rPr lang="en-US" dirty="0"/>
              <a:t>What is the difference between method overriding and method overloading?</a:t>
            </a:r>
          </a:p>
          <a:p>
            <a:r>
              <a:rPr lang="en-US" dirty="0"/>
              <a:t>Why do we use Interfaces in Java? How are they different from Abstract Classes?</a:t>
            </a:r>
          </a:p>
          <a:p>
            <a:r>
              <a:rPr lang="en-US" dirty="0"/>
              <a:t>What are access modifiers and how do they impact encapsulation?</a:t>
            </a:r>
          </a:p>
          <a:p>
            <a:r>
              <a:rPr lang="en-US" dirty="0"/>
              <a:t>Describe a scenario where you would use an Abstract Class instead of an Interface.</a:t>
            </a:r>
          </a:p>
          <a:p>
            <a:r>
              <a:rPr lang="en-US" dirty="0"/>
              <a:t>How can you implement multiple inheritance in Java?</a:t>
            </a:r>
          </a:p>
          <a:p>
            <a:r>
              <a:rPr lang="en-US" dirty="0"/>
              <a:t>What are design patterns and how do they relate to OOP principles?</a:t>
            </a:r>
          </a:p>
        </p:txBody>
      </p:sp>
    </p:spTree>
    <p:extLst>
      <p:ext uri="{BB962C8B-B14F-4D97-AF65-F5344CB8AC3E}">
        <p14:creationId xmlns:p14="http://schemas.microsoft.com/office/powerpoint/2010/main" val="25366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2714324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b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  <a:t>how </a:t>
            </a:r>
            <a:r>
              <a:rPr lang="en-US" sz="6600" spc="0" dirty="0" err="1">
                <a:solidFill>
                  <a:srgbClr val="FF0000"/>
                </a:solidFill>
                <a:latin typeface="Algerian" panose="04020705040A02060702" pitchFamily="82" charset="0"/>
              </a:rPr>
              <a:t>Hashmap</a:t>
            </a:r>
            <a: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  <a:t> works internally in </a:t>
            </a:r>
            <a:r>
              <a:rPr lang="en-US" sz="8800" spc="0" dirty="0">
                <a:solidFill>
                  <a:srgbClr val="FF0000"/>
                </a:solidFill>
                <a:latin typeface="Algerian" panose="04020705040A02060702" pitchFamily="82" charset="0"/>
              </a:rPr>
              <a:t>Java</a:t>
            </a:r>
            <a:r>
              <a:rPr lang="en-US" sz="4800" spc="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b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878" y="5174180"/>
            <a:ext cx="8851911" cy="58901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52DD4-2859-2292-5CD9-EDC9162DB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14324"/>
            <a:ext cx="12272211" cy="263425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3C9907-64C3-5528-1360-AA5CEFA1FE57}"/>
              </a:ext>
            </a:extLst>
          </p:cNvPr>
          <p:cNvGrpSpPr/>
          <p:nvPr/>
        </p:nvGrpSpPr>
        <p:grpSpPr>
          <a:xfrm>
            <a:off x="-266704" y="-193724"/>
            <a:ext cx="12458699" cy="809741"/>
            <a:chOff x="-266704" y="-193724"/>
            <a:chExt cx="12458699" cy="8097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8F645F-E417-F14A-104D-0F44D98837BE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053125C9-2491-D01F-426F-5CFDD590CEA1}"/>
                </a:ext>
              </a:extLst>
            </p:cNvPr>
            <p:cNvSpPr/>
            <p:nvPr/>
          </p:nvSpPr>
          <p:spPr>
            <a:xfrm>
              <a:off x="-266704" y="-193724"/>
              <a:ext cx="1530417" cy="809741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69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6909-EBCC-BB76-CDF9-4FC7F1A6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77" y="952901"/>
            <a:ext cx="10472286" cy="3349592"/>
          </a:xfrm>
        </p:spPr>
        <p:txBody>
          <a:bodyPr>
            <a:normAutofit/>
          </a:bodyPr>
          <a:lstStyle/>
          <a:p>
            <a:pPr algn="ctr"/>
            <a:r>
              <a:rPr lang="de-DE" sz="6600" dirty="0"/>
              <a:t>Understanding HashMap Internals in Java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8886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5AE9-8A7E-EE57-5E69-22C3EBD4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566"/>
            <a:ext cx="10240903" cy="1233488"/>
          </a:xfrm>
        </p:spPr>
        <p:txBody>
          <a:bodyPr/>
          <a:lstStyle/>
          <a:p>
            <a:pPr algn="ctr"/>
            <a:r>
              <a:rPr lang="en-US" dirty="0"/>
              <a:t>Related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C48-228D-E3FF-EEC8-749C3672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difference between HashMap and </a:t>
            </a:r>
            <a:r>
              <a:rPr lang="en-US" sz="2800" dirty="0" err="1"/>
              <a:t>Hashtable</a:t>
            </a:r>
            <a:r>
              <a:rPr lang="en-US" sz="2800" dirty="0"/>
              <a:t>?</a:t>
            </a:r>
          </a:p>
          <a:p>
            <a:r>
              <a:rPr lang="en-US" sz="2800" dirty="0"/>
              <a:t>How does the </a:t>
            </a:r>
            <a:r>
              <a:rPr lang="en-US" sz="2800" dirty="0" err="1"/>
              <a:t>ConcurrentHashMap</a:t>
            </a:r>
            <a:r>
              <a:rPr lang="en-US" sz="2800" dirty="0"/>
              <a:t> work?</a:t>
            </a:r>
          </a:p>
          <a:p>
            <a:r>
              <a:rPr lang="en-US" sz="2800" dirty="0"/>
              <a:t>What are the implications of a poor </a:t>
            </a:r>
            <a:r>
              <a:rPr lang="en-US" sz="2800" dirty="0" err="1"/>
              <a:t>hashCode</a:t>
            </a:r>
            <a:r>
              <a:rPr lang="en-US" sz="2800" dirty="0"/>
              <a:t>() implementation?</a:t>
            </a:r>
          </a:p>
          <a:p>
            <a:r>
              <a:rPr lang="en-US" sz="2800" dirty="0"/>
              <a:t>Explain the differences between HashMap and </a:t>
            </a:r>
            <a:r>
              <a:rPr lang="en-US" sz="2800" dirty="0" err="1"/>
              <a:t>TreeMap</a:t>
            </a:r>
            <a:r>
              <a:rPr lang="en-US" sz="2800" dirty="0"/>
              <a:t>.</a:t>
            </a:r>
          </a:p>
          <a:p>
            <a:r>
              <a:rPr lang="en-US" sz="2800" dirty="0"/>
              <a:t>What are the factors affecting performance of HashMap</a:t>
            </a:r>
          </a:p>
        </p:txBody>
      </p:sp>
    </p:spTree>
    <p:extLst>
      <p:ext uri="{BB962C8B-B14F-4D97-AF65-F5344CB8AC3E}">
        <p14:creationId xmlns:p14="http://schemas.microsoft.com/office/powerpoint/2010/main" val="33104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68613"/>
            <a:ext cx="11193778" cy="263638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How to 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traverse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sz="5400" dirty="0">
                <a:solidFill>
                  <a:srgbClr val="FF0000"/>
                </a:solidFill>
                <a:latin typeface="Algerian" panose="04020705040A02060702" pitchFamily="82" charset="0"/>
              </a:rPr>
              <a:t>files &amp; subfolders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 of given directory??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1294" y="3663540"/>
            <a:ext cx="3983573" cy="462583"/>
          </a:xfrm>
        </p:spPr>
        <p:txBody>
          <a:bodyPr>
            <a:normAutofit/>
          </a:bodyPr>
          <a:lstStyle/>
          <a:p>
            <a:r>
              <a:rPr lang="en-IN" sz="12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4738705" y="4659686"/>
            <a:ext cx="3009521" cy="2330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7229" y="6557258"/>
            <a:ext cx="1372477" cy="20021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3BAC4A1-4DF6-4825-912A-628160E8D465}"/>
              </a:ext>
            </a:extLst>
          </p:cNvPr>
          <p:cNvSpPr txBox="1">
            <a:spLocks/>
          </p:cNvSpPr>
          <p:nvPr/>
        </p:nvSpPr>
        <p:spPr>
          <a:xfrm>
            <a:off x="4166125" y="3930320"/>
            <a:ext cx="3983573" cy="462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rgbClr val="002060"/>
                </a:solidFill>
              </a:rPr>
              <a:t>#javarefreshed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F77373-4E3C-7D83-3B61-BE35CD0E4928}"/>
              </a:ext>
            </a:extLst>
          </p:cNvPr>
          <p:cNvGrpSpPr/>
          <p:nvPr/>
        </p:nvGrpSpPr>
        <p:grpSpPr>
          <a:xfrm>
            <a:off x="-266704" y="-193724"/>
            <a:ext cx="12458699" cy="1297712"/>
            <a:chOff x="-266704" y="-193724"/>
            <a:chExt cx="12458699" cy="12977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C81573-3C8B-7E57-6950-4249A4CDB868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FA77F02E-4D6C-393E-0F86-13E06FB36917}"/>
                </a:ext>
              </a:extLst>
            </p:cNvPr>
            <p:cNvSpPr/>
            <p:nvPr/>
          </p:nvSpPr>
          <p:spPr>
            <a:xfrm>
              <a:off x="-266704" y="-193724"/>
              <a:ext cx="1530417" cy="129771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82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5AE9-8A7E-EE57-5E69-22C3EBD4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566"/>
            <a:ext cx="10240903" cy="1233488"/>
          </a:xfrm>
        </p:spPr>
        <p:txBody>
          <a:bodyPr/>
          <a:lstStyle/>
          <a:p>
            <a:pPr algn="ctr"/>
            <a:r>
              <a:rPr lang="en-US" dirty="0"/>
              <a:t>Usage of </a:t>
            </a:r>
            <a:r>
              <a:rPr lang="en-US" dirty="0" err="1"/>
              <a:t>hashmap</a:t>
            </a:r>
            <a:r>
              <a:rPr lang="en-US" dirty="0"/>
              <a:t>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C48-228D-E3FF-EEC8-749C3672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Caching</a:t>
            </a:r>
            <a:r>
              <a:rPr lang="en-US" sz="2800" dirty="0"/>
              <a:t>: HashMap is widely used in caching where fast access to data is required. </a:t>
            </a:r>
          </a:p>
          <a:p>
            <a:r>
              <a:rPr lang="en-US" sz="2800" b="1" dirty="0"/>
              <a:t>Database</a:t>
            </a:r>
            <a:r>
              <a:rPr lang="en-US" sz="2800" dirty="0"/>
              <a:t> </a:t>
            </a:r>
            <a:r>
              <a:rPr lang="en-US" sz="2800" b="1" dirty="0"/>
              <a:t>Indexing</a:t>
            </a:r>
            <a:r>
              <a:rPr lang="en-US" sz="2800" dirty="0"/>
              <a:t>: Used for indexing databases for quick data retrieval.</a:t>
            </a:r>
          </a:p>
          <a:p>
            <a:r>
              <a:rPr lang="en-US" sz="2800" b="1" dirty="0"/>
              <a:t>Configuration Storage</a:t>
            </a:r>
            <a:r>
              <a:rPr lang="en-US" sz="2800" dirty="0"/>
              <a:t>: Storing configuration settings in applications where quick lookups are needed.</a:t>
            </a:r>
          </a:p>
        </p:txBody>
      </p:sp>
    </p:spTree>
    <p:extLst>
      <p:ext uri="{BB962C8B-B14F-4D97-AF65-F5344CB8AC3E}">
        <p14:creationId xmlns:p14="http://schemas.microsoft.com/office/powerpoint/2010/main" val="39811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2714324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br>
              <a:rPr lang="de-DE" sz="3600" spc="0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de-DE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What is the difference between </a:t>
            </a:r>
            <a:r>
              <a:rPr lang="de-DE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ArrayList</a:t>
            </a:r>
            <a:r>
              <a:rPr lang="de-DE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r>
              <a:rPr lang="de-DE" sz="1400" spc="0" dirty="0">
                <a:solidFill>
                  <a:schemeClr val="bg1"/>
                </a:solidFill>
                <a:latin typeface="Algerian" panose="04020705040A02060702" pitchFamily="82" charset="0"/>
              </a:rPr>
              <a:t>and</a:t>
            </a:r>
            <a:r>
              <a:rPr lang="de-DE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r>
              <a:rPr lang="de-DE" sz="6000" spc="0" dirty="0">
                <a:solidFill>
                  <a:srgbClr val="FF0000"/>
                </a:solidFill>
                <a:latin typeface="Algerian" panose="04020705040A02060702" pitchFamily="82" charset="0"/>
              </a:rPr>
              <a:t>LinkedList</a:t>
            </a:r>
            <a:r>
              <a:rPr lang="de-DE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 in </a:t>
            </a:r>
            <a:r>
              <a:rPr lang="de-DE" sz="7200" spc="0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b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878" y="5174180"/>
            <a:ext cx="8851911" cy="58901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F3520BE-B665-AA86-7A3B-E6D82E1DD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71" y="2714324"/>
            <a:ext cx="11164858" cy="2510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7A215CF-F5B1-57E2-D3F6-1B2A1ECBE12D}"/>
              </a:ext>
            </a:extLst>
          </p:cNvPr>
          <p:cNvGrpSpPr/>
          <p:nvPr/>
        </p:nvGrpSpPr>
        <p:grpSpPr>
          <a:xfrm>
            <a:off x="-266704" y="-193724"/>
            <a:ext cx="12458699" cy="934869"/>
            <a:chOff x="-266704" y="-193724"/>
            <a:chExt cx="12458699" cy="9348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D40D4E-CD9B-0B54-6C1F-94AADEFB557F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F6C3BDA1-207F-0A10-2A76-B17F309027AE}"/>
                </a:ext>
              </a:extLst>
            </p:cNvPr>
            <p:cNvSpPr/>
            <p:nvPr/>
          </p:nvSpPr>
          <p:spPr>
            <a:xfrm>
              <a:off x="-266704" y="-193724"/>
              <a:ext cx="1530417" cy="934869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4CF-596C-C26A-BD0F-117416B1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</a:t>
            </a:r>
            <a:r>
              <a:rPr lang="en-US" dirty="0" err="1"/>
              <a:t>arraylist</a:t>
            </a:r>
            <a:r>
              <a:rPr lang="en-US" dirty="0"/>
              <a:t> works internally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8B74-C705-FE2F-04E0-C702F23D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8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4CF-596C-C26A-BD0F-117416B1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Difference between </a:t>
            </a:r>
            <a:r>
              <a:rPr lang="en-US" dirty="0" err="1"/>
              <a:t>arraylist</a:t>
            </a:r>
            <a:r>
              <a:rPr lang="en-US" dirty="0"/>
              <a:t> &amp;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8B74-C705-FE2F-04E0-C702F23D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Underlying Data Structure</a:t>
            </a:r>
          </a:p>
          <a:p>
            <a:r>
              <a:rPr lang="en-US" dirty="0"/>
              <a:t>Access Time</a:t>
            </a:r>
          </a:p>
          <a:p>
            <a:r>
              <a:rPr lang="en-US" dirty="0"/>
              <a:t>Insertion and Deletion</a:t>
            </a:r>
          </a:p>
          <a:p>
            <a:r>
              <a:rPr lang="en-US" dirty="0"/>
              <a:t>Memory Overhead</a:t>
            </a:r>
          </a:p>
          <a:p>
            <a:r>
              <a:rPr lang="en-US" dirty="0"/>
              <a:t>Capacity and Resizing</a:t>
            </a:r>
          </a:p>
          <a:p>
            <a:r>
              <a:rPr lang="en-US" dirty="0"/>
              <a:t>Iteration Performance</a:t>
            </a:r>
          </a:p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089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629D-10E8-E28E-1543-673D2EAD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A497-C65D-0581-6BC1-7746A90E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default initial capacity of an </a:t>
            </a:r>
            <a:r>
              <a:rPr lang="en-US" dirty="0" err="1"/>
              <a:t>ArrayList</a:t>
            </a:r>
            <a:r>
              <a:rPr lang="en-US" dirty="0"/>
              <a:t> in Java?</a:t>
            </a:r>
          </a:p>
          <a:p>
            <a:r>
              <a:rPr lang="en-US" dirty="0"/>
              <a:t>How does </a:t>
            </a:r>
            <a:r>
              <a:rPr lang="en-US" dirty="0" err="1"/>
              <a:t>ArrayList</a:t>
            </a:r>
            <a:r>
              <a:rPr lang="en-US" dirty="0"/>
              <a:t> increase its size dynamically?</a:t>
            </a:r>
          </a:p>
          <a:p>
            <a:r>
              <a:rPr lang="en-US" dirty="0"/>
              <a:t>What is the time complexity of inserting an element at a specific position in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  <a:p>
            <a:r>
              <a:rPr lang="en-US" dirty="0"/>
              <a:t>How do you ensure thread safety while using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  <a:p>
            <a:r>
              <a:rPr lang="en-US" dirty="0"/>
              <a:t>Explain the difference between size() and capacity() in an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How would you implement a stack using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916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3172946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Describe how </a:t>
            </a:r>
            <a:r>
              <a:rPr lang="en-US" sz="4400" spc="0" dirty="0">
                <a:solidFill>
                  <a:srgbClr val="FF0000"/>
                </a:solidFill>
                <a:latin typeface="Algerian" panose="04020705040A02060702" pitchFamily="82" charset="0"/>
              </a:rPr>
              <a:t>Java</a:t>
            </a:r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 handles </a:t>
            </a:r>
            <a:r>
              <a:rPr lang="en-US" sz="4800" spc="0" dirty="0">
                <a:solidFill>
                  <a:srgbClr val="FF0000"/>
                </a:solidFill>
                <a:latin typeface="Algerian" panose="04020705040A02060702" pitchFamily="82" charset="0"/>
              </a:rPr>
              <a:t>memory management </a:t>
            </a:r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and </a:t>
            </a:r>
            <a:r>
              <a:rPr lang="en-US" sz="4400" spc="0" dirty="0">
                <a:solidFill>
                  <a:srgbClr val="FF0000"/>
                </a:solidFill>
                <a:latin typeface="Algerian" panose="04020705040A02060702" pitchFamily="82" charset="0"/>
              </a:rPr>
              <a:t>garbage collection</a:t>
            </a:r>
            <a:b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878" y="5174180"/>
            <a:ext cx="8851911" cy="58901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72A1DB-B6CA-AED2-23A3-CE1A5A53243C}"/>
              </a:ext>
            </a:extLst>
          </p:cNvPr>
          <p:cNvGrpSpPr/>
          <p:nvPr/>
        </p:nvGrpSpPr>
        <p:grpSpPr>
          <a:xfrm>
            <a:off x="-266705" y="-193724"/>
            <a:ext cx="12458700" cy="665362"/>
            <a:chOff x="-266705" y="-193724"/>
            <a:chExt cx="12458700" cy="6653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F3E578-5D57-FFC2-472B-C692FB70E665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ABB9545A-74DE-AE0F-B379-771A3CC92B80}"/>
                </a:ext>
              </a:extLst>
            </p:cNvPr>
            <p:cNvSpPr/>
            <p:nvPr/>
          </p:nvSpPr>
          <p:spPr>
            <a:xfrm>
              <a:off x="-266705" y="-193724"/>
              <a:ext cx="2384263" cy="66536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10</a:t>
              </a:r>
              <a:endParaRPr lang="en-US" sz="4800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76C1A6D-FB86-BDDF-E149-FA3660AB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651" y="3284928"/>
            <a:ext cx="9840698" cy="1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9ACB-D5BA-8F63-53B1-A8F3F86F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CD22-B042-5C36-68ED-C50793E1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E85B-F545-894B-D2ED-805F6CDA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84F0-5304-FFED-E7C2-85A66BB1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629D-10E8-E28E-1543-673D2EAD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307" y="138562"/>
            <a:ext cx="10240903" cy="727712"/>
          </a:xfrm>
        </p:spPr>
        <p:txBody>
          <a:bodyPr/>
          <a:lstStyle/>
          <a:p>
            <a:r>
              <a:rPr lang="en-US" dirty="0"/>
              <a:t>related 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A497-C65D-0581-6BC1-7746A90E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307" y="1046534"/>
            <a:ext cx="10240903" cy="513288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purpose of garbage collection in Java?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the different generations in the Java heap.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main types of garbage collectors in Java?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does the G1 garbage collector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a stop-the-world event?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minor and major garbage collection?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does the JVM determine that an object is no longer in use?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some ways to tune garbage collection performance?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the concept of </a:t>
            </a:r>
            <a:r>
              <a:rPr lang="en-US" dirty="0" err="1"/>
              <a:t>Metaspace</a:t>
            </a:r>
            <a:r>
              <a:rPr lang="en-US" dirty="0"/>
              <a:t> in Java 8 and later.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b="1" dirty="0"/>
              <a:t>memory fragmentation </a:t>
            </a:r>
            <a:r>
              <a:rPr lang="en-US" dirty="0"/>
              <a:t>and how does Java handle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you explain how ZGC achieves low pause times?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might an application choose ZGC over G1 GC?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Whats</a:t>
            </a:r>
            <a:r>
              <a:rPr lang="en-US" dirty="0"/>
              <a:t> the default enabled garbage collector in java</a:t>
            </a:r>
          </a:p>
        </p:txBody>
      </p:sp>
    </p:spTree>
    <p:extLst>
      <p:ext uri="{BB962C8B-B14F-4D97-AF65-F5344CB8AC3E}">
        <p14:creationId xmlns:p14="http://schemas.microsoft.com/office/powerpoint/2010/main" val="8781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3172946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Explain the process of </a:t>
            </a:r>
            <a:r>
              <a:rPr lang="en-US" sz="4800" spc="0" dirty="0">
                <a:solidFill>
                  <a:srgbClr val="FF0000"/>
                </a:solidFill>
                <a:latin typeface="Algerian" panose="04020705040A02060702" pitchFamily="82" charset="0"/>
              </a:rPr>
              <a:t>garbage collection </a:t>
            </a:r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in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java</a:t>
            </a:r>
            <a:b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878" y="5174180"/>
            <a:ext cx="8851911" cy="58901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72A1DB-B6CA-AED2-23A3-CE1A5A53243C}"/>
              </a:ext>
            </a:extLst>
          </p:cNvPr>
          <p:cNvGrpSpPr/>
          <p:nvPr/>
        </p:nvGrpSpPr>
        <p:grpSpPr>
          <a:xfrm>
            <a:off x="-266705" y="-193724"/>
            <a:ext cx="12458700" cy="665362"/>
            <a:chOff x="-266705" y="-193724"/>
            <a:chExt cx="12458700" cy="6653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F3E578-5D57-FFC2-472B-C692FB70E665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ABB9545A-74DE-AE0F-B379-771A3CC92B80}"/>
                </a:ext>
              </a:extLst>
            </p:cNvPr>
            <p:cNvSpPr/>
            <p:nvPr/>
          </p:nvSpPr>
          <p:spPr>
            <a:xfrm>
              <a:off x="-266705" y="-193724"/>
              <a:ext cx="2384263" cy="66536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11</a:t>
              </a:r>
              <a:endParaRPr lang="en-US" sz="4800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76C1A6D-FB86-BDDF-E149-FA3660AB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651" y="3284928"/>
            <a:ext cx="9840698" cy="1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73B4E2-662A-43ED-81F4-E1FDC710D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048087"/>
              </p:ext>
            </p:extLst>
          </p:nvPr>
        </p:nvGraphicFramePr>
        <p:xfrm>
          <a:off x="1371600" y="793080"/>
          <a:ext cx="10240903" cy="123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725-7FFF-48CB-8718-D36000F9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Solving real time programming problems</a:t>
            </a:r>
          </a:p>
          <a:p>
            <a:pPr algn="ctr"/>
            <a:r>
              <a:rPr lang="en-IN" dirty="0"/>
              <a:t>Using Java API only, no 3</a:t>
            </a:r>
            <a:r>
              <a:rPr lang="en-IN" baseline="30000" dirty="0"/>
              <a:t>rd</a:t>
            </a:r>
            <a:r>
              <a:rPr lang="en-IN" dirty="0"/>
              <a:t> party library</a:t>
            </a:r>
          </a:p>
          <a:p>
            <a:pPr algn="ctr"/>
            <a:r>
              <a:rPr lang="en-IN" dirty="0"/>
              <a:t>Using and exploring latest java features</a:t>
            </a:r>
          </a:p>
          <a:p>
            <a:pPr algn="ctr"/>
            <a:r>
              <a:rPr lang="en-IN" dirty="0"/>
              <a:t>Focusing on interview type questions</a:t>
            </a:r>
          </a:p>
          <a:p>
            <a:pPr algn="ctr"/>
            <a:r>
              <a:rPr lang="en-IN" dirty="0"/>
              <a:t>By the time we will have good java interview question bank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E95BC6-517F-4677-8534-AD6EC2CB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2425" y="6540500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©Green Learner - https://youtube.com/greenlearner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D36B-0628-23A0-3978-45DA396B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C062-F1DA-D4E0-04D0-9560C567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Marking</a:t>
            </a:r>
          </a:p>
          <a:p>
            <a:r>
              <a:rPr lang="en-US" dirty="0"/>
              <a:t>Deletion</a:t>
            </a:r>
          </a:p>
          <a:p>
            <a:r>
              <a:rPr lang="en-US" dirty="0"/>
              <a:t>Compaction</a:t>
            </a:r>
          </a:p>
        </p:txBody>
      </p:sp>
    </p:spTree>
    <p:extLst>
      <p:ext uri="{BB962C8B-B14F-4D97-AF65-F5344CB8AC3E}">
        <p14:creationId xmlns:p14="http://schemas.microsoft.com/office/powerpoint/2010/main" val="6931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F2D3-155F-054B-FFAD-B5AC1F80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3E49-31CA-0CEB-6520-EF6312F9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Garbage Collector</a:t>
            </a:r>
          </a:p>
          <a:p>
            <a:r>
              <a:rPr lang="en-US" dirty="0"/>
              <a:t>Parallel Garbage Collector - Throughput Collector</a:t>
            </a:r>
          </a:p>
          <a:p>
            <a:r>
              <a:rPr lang="en-US" dirty="0"/>
              <a:t>CMS - Concurrent Mark-Sweep Garbage Collector</a:t>
            </a:r>
          </a:p>
          <a:p>
            <a:r>
              <a:rPr lang="en-US" dirty="0"/>
              <a:t>G1 (Garbage First)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12940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93CE-A479-1C0F-B08C-E31B4E07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 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37E0-EC61-4179-9149-F2B83E1F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Region-based garbage collector</a:t>
            </a:r>
          </a:p>
          <a:p>
            <a:r>
              <a:rPr lang="en-US" dirty="0"/>
              <a:t>Divides the heap into multiple equal-sized regions</a:t>
            </a:r>
          </a:p>
          <a:p>
            <a:r>
              <a:rPr lang="en-US" dirty="0"/>
              <a:t>Performs garbage collection in a manner that prioritizes regions with the most garbage.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Predictable Pause Times</a:t>
            </a:r>
          </a:p>
          <a:p>
            <a:pPr lvl="1"/>
            <a:r>
              <a:rPr lang="en-US" dirty="0"/>
              <a:t>Concurrent Execution</a:t>
            </a:r>
          </a:p>
          <a:p>
            <a:pPr lvl="1"/>
            <a:r>
              <a:rPr lang="en-US" dirty="0"/>
              <a:t>Region-based Compaction</a:t>
            </a:r>
          </a:p>
          <a:p>
            <a:pPr lvl="1"/>
            <a:r>
              <a:rPr lang="en-US" dirty="0"/>
              <a:t>Adaptive	</a:t>
            </a:r>
          </a:p>
        </p:txBody>
      </p:sp>
    </p:spTree>
    <p:extLst>
      <p:ext uri="{BB962C8B-B14F-4D97-AF65-F5344CB8AC3E}">
        <p14:creationId xmlns:p14="http://schemas.microsoft.com/office/powerpoint/2010/main" val="42705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93CE-A479-1C0F-B08C-E31B4E07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 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37E0-EC61-4179-9149-F2B83E1F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Heap Size</a:t>
            </a:r>
          </a:p>
          <a:p>
            <a:pPr lvl="2"/>
            <a:r>
              <a:rPr lang="en-US" dirty="0"/>
              <a:t>-</a:t>
            </a:r>
            <a:r>
              <a:rPr lang="en-US" b="1" dirty="0" err="1"/>
              <a:t>Xms</a:t>
            </a:r>
            <a:r>
              <a:rPr lang="en-US" dirty="0"/>
              <a:t> to set the initial heap size.</a:t>
            </a:r>
          </a:p>
          <a:p>
            <a:pPr lvl="2"/>
            <a:r>
              <a:rPr lang="en-US" dirty="0"/>
              <a:t>-</a:t>
            </a:r>
            <a:r>
              <a:rPr lang="en-US" b="1" dirty="0" err="1"/>
              <a:t>Xmx</a:t>
            </a:r>
            <a:r>
              <a:rPr lang="en-US" dirty="0"/>
              <a:t> to set the maximum heap size.</a:t>
            </a:r>
          </a:p>
          <a:p>
            <a:pPr lvl="1"/>
            <a:r>
              <a:rPr lang="en-US" dirty="0"/>
              <a:t>Pause Time Goals</a:t>
            </a:r>
          </a:p>
          <a:p>
            <a:pPr lvl="2"/>
            <a:r>
              <a:rPr lang="en-US" dirty="0"/>
              <a:t>-</a:t>
            </a:r>
            <a:r>
              <a:rPr lang="en-US" b="1" dirty="0" err="1"/>
              <a:t>XX:MaxGCPauseMillis</a:t>
            </a:r>
            <a:r>
              <a:rPr lang="en-US" b="1" dirty="0"/>
              <a:t>=&lt;N&gt; </a:t>
            </a:r>
            <a:r>
              <a:rPr lang="en-US" dirty="0"/>
              <a:t>to set the maximum pause time goal (in milliseconds).</a:t>
            </a:r>
          </a:p>
          <a:p>
            <a:pPr lvl="1"/>
            <a:r>
              <a:rPr lang="en-US" dirty="0"/>
              <a:t>Region Size</a:t>
            </a:r>
          </a:p>
          <a:p>
            <a:pPr lvl="2"/>
            <a:r>
              <a:rPr lang="en-US" dirty="0"/>
              <a:t>-</a:t>
            </a:r>
            <a:r>
              <a:rPr lang="en-US" b="1" dirty="0"/>
              <a:t>XX:G1HeapRegionSize=&lt;size&gt; </a:t>
            </a:r>
            <a:r>
              <a:rPr lang="en-US" dirty="0"/>
              <a:t>to set the size of each region (default is dynamically calculated).</a:t>
            </a:r>
          </a:p>
        </p:txBody>
      </p:sp>
    </p:spTree>
    <p:extLst>
      <p:ext uri="{BB962C8B-B14F-4D97-AF65-F5344CB8AC3E}">
        <p14:creationId xmlns:p14="http://schemas.microsoft.com/office/powerpoint/2010/main" val="393106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F233-CF08-2E1D-23FA-7112D85B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in GC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FE65-C618-5508-60A7-06826235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Z Garbage Collector (ZGC)</a:t>
            </a:r>
          </a:p>
          <a:p>
            <a:pPr lvl="1"/>
            <a:r>
              <a:rPr lang="en-US" dirty="0" err="1"/>
              <a:t>Jdk</a:t>
            </a:r>
            <a:r>
              <a:rPr lang="en-US" dirty="0"/>
              <a:t> 11 to 15</a:t>
            </a:r>
          </a:p>
          <a:p>
            <a:pPr lvl="1"/>
            <a:r>
              <a:rPr lang="en-US" dirty="0"/>
              <a:t>Low pause time</a:t>
            </a:r>
          </a:p>
          <a:p>
            <a:pPr lvl="1"/>
            <a:r>
              <a:rPr lang="en-US" dirty="0"/>
              <a:t>Concurrent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compaction</a:t>
            </a:r>
          </a:p>
          <a:p>
            <a:r>
              <a:rPr lang="en-US" dirty="0"/>
              <a:t>Shenandoah Garbage Collector</a:t>
            </a:r>
          </a:p>
          <a:p>
            <a:pPr lvl="1"/>
            <a:r>
              <a:rPr lang="en-US" dirty="0" err="1"/>
              <a:t>Jdk</a:t>
            </a:r>
            <a:r>
              <a:rPr lang="en-US" dirty="0"/>
              <a:t> 12 to 15</a:t>
            </a:r>
          </a:p>
          <a:p>
            <a:pPr lvl="1"/>
            <a:r>
              <a:rPr lang="en-US" dirty="0"/>
              <a:t>Low pause time</a:t>
            </a:r>
          </a:p>
          <a:p>
            <a:pPr lvl="1"/>
            <a:r>
              <a:rPr lang="en-US" dirty="0"/>
              <a:t>Predictable</a:t>
            </a:r>
          </a:p>
          <a:p>
            <a:pPr lvl="1"/>
            <a:r>
              <a:rPr lang="en-US" dirty="0"/>
              <a:t>Concurrent Compaction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46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F233-CF08-2E1D-23FA-7112D85B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in GC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FE65-C618-5508-60A7-06826235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G1 Garbage Collector Improvements</a:t>
            </a:r>
          </a:p>
          <a:p>
            <a:pPr lvl="1"/>
            <a:r>
              <a:rPr lang="en-US" dirty="0" err="1"/>
              <a:t>Jdk</a:t>
            </a:r>
            <a:r>
              <a:rPr lang="en-US" dirty="0"/>
              <a:t> 9 and later</a:t>
            </a:r>
          </a:p>
          <a:p>
            <a:pPr lvl="1"/>
            <a:r>
              <a:rPr lang="en-US" dirty="0"/>
              <a:t>Predictability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/>
              <a:t>Mixed collections</a:t>
            </a:r>
          </a:p>
          <a:p>
            <a:r>
              <a:rPr lang="en-US" dirty="0"/>
              <a:t>Epsilon Garbage Collector</a:t>
            </a:r>
          </a:p>
          <a:p>
            <a:pPr lvl="1"/>
            <a:r>
              <a:rPr lang="en-US" dirty="0"/>
              <a:t>No GC Overhead</a:t>
            </a:r>
          </a:p>
          <a:p>
            <a:pPr lvl="1"/>
            <a:r>
              <a:rPr lang="en-US" dirty="0"/>
              <a:t>Simple</a:t>
            </a:r>
          </a:p>
          <a:p>
            <a:r>
              <a:rPr lang="en-US" dirty="0"/>
              <a:t>Parallel GC Improvements</a:t>
            </a:r>
          </a:p>
          <a:p>
            <a:pPr lvl="1"/>
            <a:r>
              <a:rPr lang="en-US" dirty="0"/>
              <a:t>Improved Startup</a:t>
            </a:r>
          </a:p>
          <a:p>
            <a:pPr lvl="1"/>
            <a:r>
              <a:rPr lang="en-US" dirty="0"/>
              <a:t>Adaptive sizing</a:t>
            </a:r>
          </a:p>
        </p:txBody>
      </p:sp>
    </p:spTree>
    <p:extLst>
      <p:ext uri="{BB962C8B-B14F-4D97-AF65-F5344CB8AC3E}">
        <p14:creationId xmlns:p14="http://schemas.microsoft.com/office/powerpoint/2010/main" val="3359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003-BC76-6526-8D33-66558E01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garbage collector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1A19-C625-4721-60B1-0F0D6E4C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8</a:t>
            </a:r>
          </a:p>
          <a:p>
            <a:pPr lvl="1"/>
            <a:r>
              <a:rPr lang="en-US" dirty="0"/>
              <a:t>Parallel Garbage Collector </a:t>
            </a:r>
          </a:p>
          <a:p>
            <a:r>
              <a:rPr lang="en-US" dirty="0"/>
              <a:t>JDK 9 and Later</a:t>
            </a:r>
          </a:p>
          <a:p>
            <a:pPr lvl="1"/>
            <a:r>
              <a:rPr lang="en-US" dirty="0"/>
              <a:t>G1 Garbage Collector (Garbage-First)</a:t>
            </a:r>
          </a:p>
          <a:p>
            <a:r>
              <a:rPr lang="en-US" dirty="0"/>
              <a:t>Check the Default GC</a:t>
            </a:r>
          </a:p>
          <a:p>
            <a:pPr lvl="1"/>
            <a:r>
              <a:rPr lang="en-US" b="1" i="1" dirty="0"/>
              <a:t>java -XX:+</a:t>
            </a:r>
            <a:r>
              <a:rPr lang="en-US" b="1" i="1" dirty="0" err="1"/>
              <a:t>PrintCommandLineFlags</a:t>
            </a:r>
            <a:r>
              <a:rPr lang="en-US" b="1" i="1" dirty="0"/>
              <a:t> –version</a:t>
            </a:r>
          </a:p>
          <a:p>
            <a:r>
              <a:rPr lang="en-US" dirty="0"/>
              <a:t>Change the GC</a:t>
            </a:r>
          </a:p>
          <a:p>
            <a:pPr lvl="1"/>
            <a:r>
              <a:rPr lang="en-US" b="1" i="1" dirty="0"/>
              <a:t>java -XX:+</a:t>
            </a:r>
            <a:r>
              <a:rPr lang="en-US" b="1" i="1" dirty="0" err="1"/>
              <a:t>UseParallelGC</a:t>
            </a:r>
            <a:r>
              <a:rPr lang="en-US" b="1" i="1" dirty="0"/>
              <a:t> -jar your-application.jar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3172946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explain the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final</a:t>
            </a:r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,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finally</a:t>
            </a:r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, and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finalize</a:t>
            </a:r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 keywords in </a:t>
            </a:r>
            <a:r>
              <a:rPr lang="en-US" sz="5400" spc="0" dirty="0">
                <a:solidFill>
                  <a:schemeClr val="bg1"/>
                </a:solidFill>
                <a:latin typeface="Algerian" panose="04020705040A02060702" pitchFamily="82" charset="0"/>
              </a:rPr>
              <a:t>Java</a:t>
            </a:r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?</a:t>
            </a:r>
            <a:b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878" y="5174180"/>
            <a:ext cx="8851911" cy="58901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72A1DB-B6CA-AED2-23A3-CE1A5A53243C}"/>
              </a:ext>
            </a:extLst>
          </p:cNvPr>
          <p:cNvGrpSpPr/>
          <p:nvPr/>
        </p:nvGrpSpPr>
        <p:grpSpPr>
          <a:xfrm>
            <a:off x="-266705" y="-193724"/>
            <a:ext cx="12458700" cy="665362"/>
            <a:chOff x="-266705" y="-193724"/>
            <a:chExt cx="12458700" cy="6653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F3E578-5D57-FFC2-472B-C692FB70E665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ABB9545A-74DE-AE0F-B379-771A3CC92B80}"/>
                </a:ext>
              </a:extLst>
            </p:cNvPr>
            <p:cNvSpPr/>
            <p:nvPr/>
          </p:nvSpPr>
          <p:spPr>
            <a:xfrm>
              <a:off x="-266705" y="-193724"/>
              <a:ext cx="2384263" cy="66536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12</a:t>
              </a:r>
              <a:endParaRPr lang="en-US" sz="4800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7952D-F327-4386-D4DF-8F53A359D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834" y="2760179"/>
            <a:ext cx="9964541" cy="2368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9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807-B1E1-E9C7-78C1-0368F4BB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D3B7-55FE-3AFC-9AE3-62C46EFB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Can’t be changed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dirty="0"/>
              <a:t>Can’t be inherited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Can’t be </a:t>
            </a:r>
            <a:r>
              <a:rPr lang="en-US" dirty="0" err="1"/>
              <a:t>overriden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3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807-B1E1-E9C7-78C1-0368F4BB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D3B7-55FE-3AFC-9AE3-62C46EFB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Try-catch</a:t>
            </a:r>
          </a:p>
          <a:p>
            <a:r>
              <a:rPr lang="en-US" dirty="0"/>
              <a:t>Always gets executed</a:t>
            </a:r>
          </a:p>
        </p:txBody>
      </p:sp>
    </p:spTree>
    <p:extLst>
      <p:ext uri="{BB962C8B-B14F-4D97-AF65-F5344CB8AC3E}">
        <p14:creationId xmlns:p14="http://schemas.microsoft.com/office/powerpoint/2010/main" val="351907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456345"/>
            <a:ext cx="11534775" cy="297265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How to 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filter </a:t>
            </a:r>
            <a:r>
              <a:rPr lang="en-IN" sz="5400" dirty="0">
                <a:solidFill>
                  <a:srgbClr val="0070C0"/>
                </a:solidFill>
                <a:latin typeface="Algerian" panose="04020705040A02060702" pitchFamily="82" charset="0"/>
              </a:rPr>
              <a:t>specific files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 while </a:t>
            </a:r>
            <a:r>
              <a:rPr lang="en-IN" sz="5400" dirty="0">
                <a:solidFill>
                  <a:srgbClr val="FF0000"/>
                </a:solidFill>
                <a:latin typeface="Algerian" panose="04020705040A02060702" pitchFamily="82" charset="0"/>
              </a:rPr>
              <a:t>reading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 from </a:t>
            </a:r>
            <a:r>
              <a:rPr lang="en-IN" sz="5400" dirty="0">
                <a:solidFill>
                  <a:schemeClr val="bg1"/>
                </a:solidFill>
                <a:latin typeface="Algerian" panose="04020705040A02060702" pitchFamily="82" charset="0"/>
              </a:rPr>
              <a:t>given directory</a:t>
            </a:r>
            <a:r>
              <a:rPr lang="en-IN" sz="5400" dirty="0">
                <a:solidFill>
                  <a:srgbClr val="00B050"/>
                </a:solidFill>
                <a:latin typeface="Algerian" panose="04020705040A02060702" pitchFamily="82" charset="0"/>
              </a:rPr>
              <a:t>??</a:t>
            </a:r>
            <a:endParaRPr lang="en-IN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6" y="4066989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-146691" y="4540709"/>
            <a:ext cx="3009521" cy="2330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6501513"/>
            <a:ext cx="1372477" cy="2002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B6C9CD9-24C4-D376-932D-BBDE6A330960}"/>
              </a:ext>
            </a:extLst>
          </p:cNvPr>
          <p:cNvGrpSpPr/>
          <p:nvPr/>
        </p:nvGrpSpPr>
        <p:grpSpPr>
          <a:xfrm>
            <a:off x="-266704" y="-193724"/>
            <a:ext cx="12458699" cy="1297712"/>
            <a:chOff x="-266704" y="-193724"/>
            <a:chExt cx="12458699" cy="12977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D36968-BEF5-B9E4-855C-4D45B99F98EE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D2196E80-7D8F-FBA3-8A20-19B7973D6A20}"/>
                </a:ext>
              </a:extLst>
            </p:cNvPr>
            <p:cNvSpPr/>
            <p:nvPr/>
          </p:nvSpPr>
          <p:spPr>
            <a:xfrm>
              <a:off x="-266704" y="-193724"/>
              <a:ext cx="1530417" cy="129771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8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807-B1E1-E9C7-78C1-0368F4BB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D3B7-55FE-3AFC-9AE3-62C46EFB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Object class</a:t>
            </a:r>
          </a:p>
          <a:p>
            <a:r>
              <a:rPr lang="en-US" dirty="0"/>
              <a:t>Called by Garbage Collection before object gets destroyed</a:t>
            </a:r>
          </a:p>
        </p:txBody>
      </p:sp>
    </p:spTree>
    <p:extLst>
      <p:ext uri="{BB962C8B-B14F-4D97-AF65-F5344CB8AC3E}">
        <p14:creationId xmlns:p14="http://schemas.microsoft.com/office/powerpoint/2010/main" val="1114573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807-B1E1-E9C7-78C1-0368F4BB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D3B7-55FE-3AFC-9AE3-62C46EFB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purpose of the final keyword in Java?</a:t>
            </a:r>
          </a:p>
          <a:p>
            <a:r>
              <a:rPr lang="en-US" dirty="0"/>
              <a:t>Can you change the value of a final variable?</a:t>
            </a:r>
          </a:p>
          <a:p>
            <a:r>
              <a:rPr lang="en-US" dirty="0"/>
              <a:t>Can a finally block exist without a try block?</a:t>
            </a:r>
          </a:p>
          <a:p>
            <a:r>
              <a:rPr lang="en-US" dirty="0"/>
              <a:t>Can a class be both final and abstract?</a:t>
            </a:r>
          </a:p>
          <a:p>
            <a:r>
              <a:rPr lang="en-US" dirty="0"/>
              <a:t>What happens if an exception is thrown in the finally block?</a:t>
            </a:r>
          </a:p>
          <a:p>
            <a:r>
              <a:rPr lang="en-US" dirty="0"/>
              <a:t>Is it good practice to use the finalize method?</a:t>
            </a:r>
          </a:p>
          <a:p>
            <a:r>
              <a:rPr lang="en-US" dirty="0"/>
              <a:t>Can a finally block contain a return statement?</a:t>
            </a:r>
          </a:p>
        </p:txBody>
      </p:sp>
    </p:spTree>
    <p:extLst>
      <p:ext uri="{BB962C8B-B14F-4D97-AF65-F5344CB8AC3E}">
        <p14:creationId xmlns:p14="http://schemas.microsoft.com/office/powerpoint/2010/main" val="87403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3172946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Write a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Java method</a:t>
            </a:r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 to check if a given string is a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palindrome</a:t>
            </a:r>
            <a:r>
              <a:rPr lang="en-US" sz="3600" spc="0" dirty="0">
                <a:solidFill>
                  <a:srgbClr val="00B050"/>
                </a:solidFill>
                <a:latin typeface="Algerian" panose="04020705040A02060702" pitchFamily="82" charset="0"/>
              </a:rPr>
              <a:t>.</a:t>
            </a:r>
            <a:b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878" y="5174180"/>
            <a:ext cx="8851911" cy="58901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72A1DB-B6CA-AED2-23A3-CE1A5A53243C}"/>
              </a:ext>
            </a:extLst>
          </p:cNvPr>
          <p:cNvGrpSpPr/>
          <p:nvPr/>
        </p:nvGrpSpPr>
        <p:grpSpPr>
          <a:xfrm>
            <a:off x="-266705" y="-193724"/>
            <a:ext cx="12458700" cy="665362"/>
            <a:chOff x="-266705" y="-193724"/>
            <a:chExt cx="12458700" cy="6653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F3E578-5D57-FFC2-472B-C692FB70E665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ABB9545A-74DE-AE0F-B379-771A3CC92B80}"/>
                </a:ext>
              </a:extLst>
            </p:cNvPr>
            <p:cNvSpPr/>
            <p:nvPr/>
          </p:nvSpPr>
          <p:spPr>
            <a:xfrm>
              <a:off x="-266705" y="-193724"/>
              <a:ext cx="2384263" cy="66536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13</a:t>
              </a:r>
              <a:endParaRPr lang="en-US" sz="4800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D4B2466-65AB-38B1-BFA1-739298D51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545" y="2704699"/>
            <a:ext cx="9916909" cy="26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01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5E76-8182-9197-74C6-ABC3AE87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79FC-11AC-FCE4-87C2-4309635D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pointer</a:t>
            </a:r>
          </a:p>
          <a:p>
            <a:r>
              <a:rPr lang="en-US" dirty="0"/>
              <a:t>Reverse string</a:t>
            </a:r>
          </a:p>
          <a:p>
            <a:r>
              <a:rPr lang="en-US" dirty="0"/>
              <a:t>Recursion </a:t>
            </a:r>
          </a:p>
        </p:txBody>
      </p:sp>
    </p:spTree>
    <p:extLst>
      <p:ext uri="{BB962C8B-B14F-4D97-AF65-F5344CB8AC3E}">
        <p14:creationId xmlns:p14="http://schemas.microsoft.com/office/powerpoint/2010/main" val="25902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7C90-4558-F54F-72E3-BECF1B37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30" y="170138"/>
            <a:ext cx="10240903" cy="686510"/>
          </a:xfrm>
        </p:spPr>
        <p:txBody>
          <a:bodyPr/>
          <a:lstStyle/>
          <a:p>
            <a:r>
              <a:rPr lang="en-US" dirty="0"/>
              <a:t>Related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2B6A-22BF-64BF-E606-A236D49F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975" y="856648"/>
            <a:ext cx="10240903" cy="395617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a string, find the longest palindromic substring.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 string, check if any permutation of it is a palindrome.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 string, count how many palindromic substrings are present in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 string, find the minimum number of insertions needed to make the string a palindrome.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method to check if two strings are anagrams of each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 string, find the length of the longest substring without repeating characters.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one string is a rotation of another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a method to perform basic string compression using the counts of repeated characters. For example, the string "</a:t>
            </a:r>
            <a:r>
              <a:rPr lang="en-US" dirty="0" err="1"/>
              <a:t>aabcccccaaa</a:t>
            </a:r>
            <a:r>
              <a:rPr lang="en-US" dirty="0"/>
              <a:t>" would become "a2b1c5a3".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an input string, reverse the string word by 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an array of strings, group the anagrams together.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 string containing just the characters '(', ')', '{', '}', '[' and ']', determine if the input string is valid.</a:t>
            </a:r>
          </a:p>
        </p:txBody>
      </p:sp>
    </p:spTree>
    <p:extLst>
      <p:ext uri="{BB962C8B-B14F-4D97-AF65-F5344CB8AC3E}">
        <p14:creationId xmlns:p14="http://schemas.microsoft.com/office/powerpoint/2010/main" val="167910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3172946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How would you </a:t>
            </a:r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reverse a linked list in Java</a:t>
            </a:r>
            <a:b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878" y="5174180"/>
            <a:ext cx="8851911" cy="58901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72A1DB-B6CA-AED2-23A3-CE1A5A53243C}"/>
              </a:ext>
            </a:extLst>
          </p:cNvPr>
          <p:cNvGrpSpPr/>
          <p:nvPr/>
        </p:nvGrpSpPr>
        <p:grpSpPr>
          <a:xfrm>
            <a:off x="-266705" y="-193724"/>
            <a:ext cx="12458700" cy="665362"/>
            <a:chOff x="-266705" y="-193724"/>
            <a:chExt cx="12458700" cy="6653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F3E578-5D57-FFC2-472B-C692FB70E665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ABB9545A-74DE-AE0F-B379-771A3CC92B80}"/>
                </a:ext>
              </a:extLst>
            </p:cNvPr>
            <p:cNvSpPr/>
            <p:nvPr/>
          </p:nvSpPr>
          <p:spPr>
            <a:xfrm>
              <a:off x="-266705" y="-193724"/>
              <a:ext cx="2384263" cy="66536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14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ABDA8-E528-7FB9-7513-EA247F0E3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11" y="2680167"/>
            <a:ext cx="10595127" cy="2687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7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5E76-8182-9197-74C6-ABC3AE87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79FC-11AC-FCE4-87C2-4309635D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Approach</a:t>
            </a:r>
          </a:p>
          <a:p>
            <a:r>
              <a:rPr lang="en-US" dirty="0"/>
              <a:t>Recursive Approach</a:t>
            </a:r>
          </a:p>
          <a:p>
            <a:r>
              <a:rPr lang="en-US" dirty="0"/>
              <a:t>Using a Stack </a:t>
            </a:r>
          </a:p>
        </p:txBody>
      </p:sp>
    </p:spTree>
    <p:extLst>
      <p:ext uri="{BB962C8B-B14F-4D97-AF65-F5344CB8AC3E}">
        <p14:creationId xmlns:p14="http://schemas.microsoft.com/office/powerpoint/2010/main" val="50843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4A8-646D-46C6-FD51-28803DC7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75" y="157813"/>
            <a:ext cx="10240903" cy="650709"/>
          </a:xfrm>
        </p:spPr>
        <p:txBody>
          <a:bodyPr/>
          <a:lstStyle/>
          <a:p>
            <a:r>
              <a:rPr lang="en-US" dirty="0"/>
              <a:t>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0F96-1D46-8262-82AA-E2DBD31F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283"/>
            <a:ext cx="5659655" cy="5363892"/>
          </a:xfrm>
        </p:spPr>
        <p:txBody>
          <a:bodyPr>
            <a:normAutofit/>
          </a:bodyPr>
          <a:lstStyle/>
          <a:p>
            <a:r>
              <a:rPr lang="en-US" sz="1800" dirty="0"/>
              <a:t>Initialize three pointers: </a:t>
            </a:r>
            <a:r>
              <a:rPr lang="en-US" sz="1800" b="1" dirty="0" err="1"/>
              <a:t>prev</a:t>
            </a:r>
            <a:r>
              <a:rPr lang="en-US" sz="1800" dirty="0"/>
              <a:t> as null, </a:t>
            </a:r>
            <a:r>
              <a:rPr lang="en-US" sz="1800" b="1" dirty="0"/>
              <a:t>current</a:t>
            </a:r>
            <a:r>
              <a:rPr lang="en-US" sz="1800" dirty="0"/>
              <a:t> as the head of the list, and </a:t>
            </a:r>
            <a:r>
              <a:rPr lang="en-US" sz="1800" b="1" dirty="0"/>
              <a:t>next</a:t>
            </a:r>
            <a:r>
              <a:rPr lang="en-US" sz="1800" dirty="0"/>
              <a:t> as null.</a:t>
            </a:r>
          </a:p>
          <a:p>
            <a:r>
              <a:rPr lang="en-US" sz="1800" dirty="0"/>
              <a:t>Traverse the linked list. In each iteration:</a:t>
            </a:r>
          </a:p>
          <a:p>
            <a:pPr lvl="1"/>
            <a:r>
              <a:rPr lang="en-US" sz="1800" dirty="0"/>
              <a:t>Save the </a:t>
            </a:r>
            <a:r>
              <a:rPr lang="en-US" sz="1800" b="1" dirty="0"/>
              <a:t>next</a:t>
            </a:r>
            <a:r>
              <a:rPr lang="en-US" sz="1800" dirty="0"/>
              <a:t> node using </a:t>
            </a:r>
            <a:r>
              <a:rPr lang="en-US" sz="1800" b="1" dirty="0"/>
              <a:t>next = </a:t>
            </a:r>
            <a:r>
              <a:rPr lang="en-US" sz="1800" b="1" dirty="0" err="1"/>
              <a:t>current.next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Reverse the link by setting </a:t>
            </a:r>
            <a:r>
              <a:rPr lang="en-US" sz="1800" b="1" dirty="0" err="1"/>
              <a:t>current.next</a:t>
            </a:r>
            <a:r>
              <a:rPr lang="en-US" sz="1800" b="1" dirty="0"/>
              <a:t> = prev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Move </a:t>
            </a:r>
            <a:r>
              <a:rPr lang="en-US" sz="1800" b="1" dirty="0" err="1"/>
              <a:t>prev</a:t>
            </a:r>
            <a:r>
              <a:rPr lang="en-US" sz="1800" dirty="0"/>
              <a:t> to </a:t>
            </a:r>
            <a:r>
              <a:rPr lang="en-US" sz="1800" b="1" dirty="0"/>
              <a:t>current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Move </a:t>
            </a:r>
            <a:r>
              <a:rPr lang="en-US" sz="1800" b="1" dirty="0"/>
              <a:t>current</a:t>
            </a:r>
            <a:r>
              <a:rPr lang="en-US" sz="1800" dirty="0"/>
              <a:t> to </a:t>
            </a:r>
            <a:r>
              <a:rPr lang="en-US" sz="1800" b="1" dirty="0"/>
              <a:t>next</a:t>
            </a:r>
            <a:r>
              <a:rPr lang="en-US" sz="1800" dirty="0"/>
              <a:t>.</a:t>
            </a:r>
          </a:p>
          <a:p>
            <a:r>
              <a:rPr lang="en-US" sz="1800" dirty="0"/>
              <a:t>After the loop, </a:t>
            </a:r>
            <a:r>
              <a:rPr lang="en-US" sz="1800" b="1" dirty="0" err="1"/>
              <a:t>prev</a:t>
            </a:r>
            <a:r>
              <a:rPr lang="en-US" sz="1800" dirty="0"/>
              <a:t> will be the new head of the </a:t>
            </a:r>
            <a:r>
              <a:rPr lang="en-US" sz="1800" b="1" dirty="0"/>
              <a:t>reversed list</a:t>
            </a:r>
            <a:r>
              <a:rPr lang="en-US" sz="1800" dirty="0"/>
              <a:t>.</a:t>
            </a:r>
          </a:p>
          <a:p>
            <a:r>
              <a:rPr lang="en-US" sz="1800" dirty="0"/>
              <a:t>Complexity</a:t>
            </a:r>
          </a:p>
          <a:p>
            <a:pPr lvl="1"/>
            <a:r>
              <a:rPr lang="en-US" sz="1800" dirty="0"/>
              <a:t>Time – O(n)</a:t>
            </a:r>
          </a:p>
          <a:p>
            <a:pPr lvl="1"/>
            <a:r>
              <a:rPr lang="en-US" sz="1800" dirty="0"/>
              <a:t>Space – O(1)</a:t>
            </a:r>
          </a:p>
        </p:txBody>
      </p:sp>
    </p:spTree>
    <p:extLst>
      <p:ext uri="{BB962C8B-B14F-4D97-AF65-F5344CB8AC3E}">
        <p14:creationId xmlns:p14="http://schemas.microsoft.com/office/powerpoint/2010/main" val="16763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4A8-646D-46C6-FD51-28803DC7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75" y="157813"/>
            <a:ext cx="10240903" cy="650709"/>
          </a:xfrm>
        </p:spPr>
        <p:txBody>
          <a:bodyPr/>
          <a:lstStyle/>
          <a:p>
            <a:r>
              <a:rPr lang="en-US" dirty="0"/>
              <a:t>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0F96-1D46-8262-82AA-E2DBD31F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283"/>
            <a:ext cx="5659655" cy="5363892"/>
          </a:xfrm>
        </p:spPr>
        <p:txBody>
          <a:bodyPr>
            <a:normAutofit/>
          </a:bodyPr>
          <a:lstStyle/>
          <a:p>
            <a:r>
              <a:rPr lang="en-US" sz="1800" dirty="0"/>
              <a:t>Define a recursive function that takes the </a:t>
            </a:r>
            <a:r>
              <a:rPr lang="en-US" sz="1800" b="1" dirty="0"/>
              <a:t>current</a:t>
            </a:r>
            <a:r>
              <a:rPr lang="en-US" sz="1800" dirty="0"/>
              <a:t> node and the </a:t>
            </a:r>
            <a:r>
              <a:rPr lang="en-US" sz="1800" b="1" dirty="0"/>
              <a:t>previous</a:t>
            </a:r>
            <a:r>
              <a:rPr lang="en-US" sz="1800" dirty="0"/>
              <a:t> node as parameters.</a:t>
            </a:r>
          </a:p>
          <a:p>
            <a:r>
              <a:rPr lang="en-US" sz="1800" dirty="0"/>
              <a:t>If the </a:t>
            </a:r>
            <a:r>
              <a:rPr lang="en-US" sz="1800" b="1" dirty="0"/>
              <a:t>current</a:t>
            </a:r>
            <a:r>
              <a:rPr lang="en-US" sz="1800" dirty="0"/>
              <a:t> node is null, return the </a:t>
            </a:r>
            <a:r>
              <a:rPr lang="en-US" sz="1800" b="1" dirty="0"/>
              <a:t>previous</a:t>
            </a:r>
            <a:r>
              <a:rPr lang="en-US" sz="1800" dirty="0"/>
              <a:t> node (new head of the reversed list).</a:t>
            </a:r>
          </a:p>
          <a:p>
            <a:r>
              <a:rPr lang="en-US" sz="1800" dirty="0"/>
              <a:t>Save the next node using </a:t>
            </a:r>
            <a:r>
              <a:rPr lang="en-US" sz="1800" b="1" dirty="0"/>
              <a:t>next = </a:t>
            </a:r>
            <a:r>
              <a:rPr lang="en-US" sz="1800" b="1" dirty="0" err="1"/>
              <a:t>current.next</a:t>
            </a:r>
            <a:r>
              <a:rPr lang="en-US" sz="1800" dirty="0"/>
              <a:t>.</a:t>
            </a:r>
          </a:p>
          <a:p>
            <a:r>
              <a:rPr lang="en-US" sz="1800" dirty="0"/>
              <a:t>Reverse the link by setting </a:t>
            </a:r>
            <a:r>
              <a:rPr lang="en-US" sz="1800" b="1" dirty="0" err="1"/>
              <a:t>current.next</a:t>
            </a:r>
            <a:r>
              <a:rPr lang="en-US" sz="1800" b="1" dirty="0"/>
              <a:t> = prev</a:t>
            </a:r>
            <a:r>
              <a:rPr lang="en-US" sz="1800" dirty="0"/>
              <a:t>.</a:t>
            </a:r>
          </a:p>
          <a:p>
            <a:r>
              <a:rPr lang="en-US" sz="1800" dirty="0"/>
              <a:t>Recursively call the function with </a:t>
            </a:r>
            <a:r>
              <a:rPr lang="en-US" sz="1800" b="1" dirty="0"/>
              <a:t>next</a:t>
            </a:r>
            <a:r>
              <a:rPr lang="en-US" sz="1800" dirty="0"/>
              <a:t> and </a:t>
            </a:r>
            <a:r>
              <a:rPr lang="en-US" sz="1800" b="1" dirty="0"/>
              <a:t>current</a:t>
            </a:r>
            <a:r>
              <a:rPr lang="en-US" sz="1800" dirty="0"/>
              <a:t>.</a:t>
            </a:r>
          </a:p>
          <a:p>
            <a:r>
              <a:rPr lang="en-US" sz="1800" dirty="0"/>
              <a:t>Complexity</a:t>
            </a:r>
          </a:p>
          <a:p>
            <a:pPr lvl="1"/>
            <a:r>
              <a:rPr lang="en-US" sz="1800" dirty="0"/>
              <a:t>Time – O(n)</a:t>
            </a:r>
          </a:p>
          <a:p>
            <a:pPr lvl="1"/>
            <a:r>
              <a:rPr lang="en-US" sz="1800" dirty="0"/>
              <a:t>Space – O(n)</a:t>
            </a:r>
          </a:p>
        </p:txBody>
      </p:sp>
    </p:spTree>
    <p:extLst>
      <p:ext uri="{BB962C8B-B14F-4D97-AF65-F5344CB8AC3E}">
        <p14:creationId xmlns:p14="http://schemas.microsoft.com/office/powerpoint/2010/main" val="2458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4A8-646D-46C6-FD51-28803DC7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75" y="157813"/>
            <a:ext cx="10240903" cy="650709"/>
          </a:xfrm>
        </p:spPr>
        <p:txBody>
          <a:bodyPr/>
          <a:lstStyle/>
          <a:p>
            <a:r>
              <a:rPr lang="en-US" dirty="0"/>
              <a:t>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0F96-1D46-8262-82AA-E2DBD31F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283"/>
            <a:ext cx="5659655" cy="5363892"/>
          </a:xfrm>
        </p:spPr>
        <p:txBody>
          <a:bodyPr>
            <a:normAutofit/>
          </a:bodyPr>
          <a:lstStyle/>
          <a:p>
            <a:r>
              <a:rPr lang="en-US" sz="1800" dirty="0"/>
              <a:t>Traverse the linked list and </a:t>
            </a:r>
            <a:r>
              <a:rPr lang="en-US" sz="1800" b="1" dirty="0"/>
              <a:t>push</a:t>
            </a:r>
            <a:r>
              <a:rPr lang="en-US" sz="1800" dirty="0"/>
              <a:t> all nodes onto a </a:t>
            </a:r>
            <a:r>
              <a:rPr lang="en-US" sz="1800" b="1" dirty="0"/>
              <a:t>stack</a:t>
            </a:r>
            <a:r>
              <a:rPr lang="en-US" sz="1800" dirty="0"/>
              <a:t>.</a:t>
            </a:r>
          </a:p>
          <a:p>
            <a:r>
              <a:rPr lang="en-US" sz="1800" b="1" dirty="0"/>
              <a:t>Pop</a:t>
            </a:r>
            <a:r>
              <a:rPr lang="en-US" sz="1800" dirty="0"/>
              <a:t> nodes from the </a:t>
            </a:r>
            <a:r>
              <a:rPr lang="en-US" sz="1800" b="1" dirty="0"/>
              <a:t>stack</a:t>
            </a:r>
            <a:r>
              <a:rPr lang="en-US" sz="1800" dirty="0"/>
              <a:t> and re-link them.</a:t>
            </a:r>
          </a:p>
          <a:p>
            <a:r>
              <a:rPr lang="en-US" sz="1800" dirty="0"/>
              <a:t>Initialize a new </a:t>
            </a:r>
            <a:r>
              <a:rPr lang="en-US" sz="1800" b="1" dirty="0"/>
              <a:t>head</a:t>
            </a:r>
            <a:r>
              <a:rPr lang="en-US" sz="1800" dirty="0"/>
              <a:t> using the node popped first.</a:t>
            </a:r>
          </a:p>
          <a:p>
            <a:r>
              <a:rPr lang="en-US" sz="1800" dirty="0"/>
              <a:t>Continue popping nodes and updating the links until the </a:t>
            </a:r>
            <a:r>
              <a:rPr lang="en-US" sz="1800" b="1" dirty="0"/>
              <a:t>stack</a:t>
            </a:r>
            <a:r>
              <a:rPr lang="en-US" sz="1800" dirty="0"/>
              <a:t> is empty.</a:t>
            </a:r>
          </a:p>
          <a:p>
            <a:r>
              <a:rPr lang="en-US" sz="1800" dirty="0"/>
              <a:t>Complexity</a:t>
            </a:r>
          </a:p>
          <a:p>
            <a:pPr lvl="1"/>
            <a:r>
              <a:rPr lang="en-US" sz="1800" dirty="0"/>
              <a:t>Time – O(n)</a:t>
            </a:r>
          </a:p>
          <a:p>
            <a:pPr lvl="1"/>
            <a:r>
              <a:rPr lang="en-US" sz="1800" dirty="0"/>
              <a:t>Space – O(n)</a:t>
            </a:r>
          </a:p>
        </p:txBody>
      </p:sp>
    </p:spTree>
    <p:extLst>
      <p:ext uri="{BB962C8B-B14F-4D97-AF65-F5344CB8AC3E}">
        <p14:creationId xmlns:p14="http://schemas.microsoft.com/office/powerpoint/2010/main" val="24508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456345"/>
            <a:ext cx="11534775" cy="297265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 fontScale="90000"/>
          </a:bodyPr>
          <a:lstStyle/>
          <a:p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How to </a:t>
            </a:r>
            <a:r>
              <a:rPr lang="en-IN" sz="7200" dirty="0">
                <a:solidFill>
                  <a:srgbClr val="00B050"/>
                </a:solidFill>
                <a:latin typeface="Algerian" panose="04020705040A02060702" pitchFamily="82" charset="0"/>
              </a:rPr>
              <a:t>read</a:t>
            </a:r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IN" sz="7200" dirty="0">
                <a:solidFill>
                  <a:srgbClr val="FF0000"/>
                </a:solidFill>
                <a:latin typeface="Algerian" panose="04020705040A02060702" pitchFamily="82" charset="0"/>
              </a:rPr>
              <a:t>big size files</a:t>
            </a:r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 efficiently?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6" y="4066989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-146691" y="4540709"/>
            <a:ext cx="3009521" cy="23306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6501513"/>
            <a:ext cx="1372477" cy="2002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E4ECB6-28E9-E3D4-BE59-497C27D3009C}"/>
              </a:ext>
            </a:extLst>
          </p:cNvPr>
          <p:cNvGrpSpPr/>
          <p:nvPr/>
        </p:nvGrpSpPr>
        <p:grpSpPr>
          <a:xfrm>
            <a:off x="-266704" y="-193724"/>
            <a:ext cx="12458699" cy="1297712"/>
            <a:chOff x="-266704" y="-193724"/>
            <a:chExt cx="12458699" cy="12977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152523-C208-5FBE-6339-1C005A76A907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D390DD8C-B09E-1927-8822-8DD76DDF4CF5}"/>
                </a:ext>
              </a:extLst>
            </p:cNvPr>
            <p:cNvSpPr/>
            <p:nvPr/>
          </p:nvSpPr>
          <p:spPr>
            <a:xfrm>
              <a:off x="-266704" y="-193724"/>
              <a:ext cx="1530417" cy="129771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044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5D88-694D-6CF3-87EA-8D7A8548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31DE-E482-488D-12AD-E6E1C8DC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explain the space complexity of reversing a linked list using recursion</a:t>
            </a:r>
          </a:p>
          <a:p>
            <a:r>
              <a:rPr lang="en-US" dirty="0"/>
              <a:t>Why might the iterative approach be preferred over the recursive approach for reversing a linked list?</a:t>
            </a:r>
          </a:p>
          <a:p>
            <a:r>
              <a:rPr lang="en-US" dirty="0"/>
              <a:t>What is the space complexity of reversing a linked list using a stack?</a:t>
            </a:r>
          </a:p>
          <a:p>
            <a:r>
              <a:rPr lang="en-US" dirty="0"/>
              <a:t>Can you reverse a doubly linked list? How would the approach differ?</a:t>
            </a:r>
          </a:p>
          <a:p>
            <a:r>
              <a:rPr lang="en-US" b="1" dirty="0"/>
              <a:t>How would you reverse a portion of a linked list between two given positions?</a:t>
            </a:r>
          </a:p>
          <a:p>
            <a:r>
              <a:rPr lang="en-US" b="1" dirty="0"/>
              <a:t>Can you reverse a linked list in groups of k nodes? How would you approach this problem?</a:t>
            </a:r>
          </a:p>
        </p:txBody>
      </p:sp>
    </p:spTree>
    <p:extLst>
      <p:ext uri="{BB962C8B-B14F-4D97-AF65-F5344CB8AC3E}">
        <p14:creationId xmlns:p14="http://schemas.microsoft.com/office/powerpoint/2010/main" val="1413979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3172946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How would you </a:t>
            </a:r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reverse a linked list in Java</a:t>
            </a:r>
            <a:b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878" y="5174180"/>
            <a:ext cx="8851911" cy="58901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72A1DB-B6CA-AED2-23A3-CE1A5A53243C}"/>
              </a:ext>
            </a:extLst>
          </p:cNvPr>
          <p:cNvGrpSpPr/>
          <p:nvPr/>
        </p:nvGrpSpPr>
        <p:grpSpPr>
          <a:xfrm>
            <a:off x="-266705" y="-193725"/>
            <a:ext cx="12458700" cy="872657"/>
            <a:chOff x="-266705" y="-193725"/>
            <a:chExt cx="12458700" cy="8726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F3E578-5D57-FFC2-472B-C692FB70E665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ABB9545A-74DE-AE0F-B379-771A3CC92B80}"/>
                </a:ext>
              </a:extLst>
            </p:cNvPr>
            <p:cNvSpPr/>
            <p:nvPr/>
          </p:nvSpPr>
          <p:spPr>
            <a:xfrm>
              <a:off x="-266705" y="-193725"/>
              <a:ext cx="2384263" cy="872657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>
                  <a:solidFill>
                    <a:srgbClr val="FF0000"/>
                  </a:solidFill>
                  <a:latin typeface="Algerian" panose="04020705040A02060702" pitchFamily="82" charset="0"/>
                </a:rPr>
                <a:t>15</a:t>
              </a:r>
              <a:endParaRPr lang="en-US" sz="4400" dirty="0">
                <a:solidFill>
                  <a:srgbClr val="FF0000"/>
                </a:solidFill>
                <a:latin typeface="Algerian" panose="04020705040A02060702" pitchFamily="8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ABDA8-E528-7FB9-7513-EA247F0E3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11" y="2680167"/>
            <a:ext cx="10595127" cy="2687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9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5E76-8182-9197-74C6-ABC3AE87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79FC-11AC-FCE4-87C2-4309635D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Approach</a:t>
            </a:r>
          </a:p>
          <a:p>
            <a:r>
              <a:rPr lang="en-US" dirty="0"/>
              <a:t>Recursive Approach</a:t>
            </a:r>
          </a:p>
          <a:p>
            <a:r>
              <a:rPr lang="en-US" dirty="0"/>
              <a:t>Using a Stack </a:t>
            </a:r>
          </a:p>
        </p:txBody>
      </p:sp>
    </p:spTree>
    <p:extLst>
      <p:ext uri="{BB962C8B-B14F-4D97-AF65-F5344CB8AC3E}">
        <p14:creationId xmlns:p14="http://schemas.microsoft.com/office/powerpoint/2010/main" val="9197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4A8-646D-46C6-FD51-28803DC7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75" y="157813"/>
            <a:ext cx="10240903" cy="650709"/>
          </a:xfrm>
        </p:spPr>
        <p:txBody>
          <a:bodyPr/>
          <a:lstStyle/>
          <a:p>
            <a:r>
              <a:rPr lang="en-US" dirty="0"/>
              <a:t>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0F96-1D46-8262-82AA-E2DBD31F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283"/>
            <a:ext cx="5659655" cy="5363892"/>
          </a:xfrm>
        </p:spPr>
        <p:txBody>
          <a:bodyPr>
            <a:normAutofit/>
          </a:bodyPr>
          <a:lstStyle/>
          <a:p>
            <a:r>
              <a:rPr lang="en-US" sz="1800" dirty="0"/>
              <a:t>Initialize three pointers: </a:t>
            </a:r>
            <a:r>
              <a:rPr lang="en-US" sz="1800" b="1" dirty="0" err="1"/>
              <a:t>prev</a:t>
            </a:r>
            <a:r>
              <a:rPr lang="en-US" sz="1800" dirty="0"/>
              <a:t> as null, </a:t>
            </a:r>
            <a:r>
              <a:rPr lang="en-US" sz="1800" b="1" dirty="0"/>
              <a:t>current</a:t>
            </a:r>
            <a:r>
              <a:rPr lang="en-US" sz="1800" dirty="0"/>
              <a:t> as the head of the list, and </a:t>
            </a:r>
            <a:r>
              <a:rPr lang="en-US" sz="1800" b="1" dirty="0"/>
              <a:t>next</a:t>
            </a:r>
            <a:r>
              <a:rPr lang="en-US" sz="1800" dirty="0"/>
              <a:t> as null.</a:t>
            </a:r>
          </a:p>
          <a:p>
            <a:r>
              <a:rPr lang="en-US" sz="1800" dirty="0"/>
              <a:t>Traverse the linked list. In each iteration:</a:t>
            </a:r>
          </a:p>
          <a:p>
            <a:pPr lvl="1"/>
            <a:r>
              <a:rPr lang="en-US" sz="1800" dirty="0"/>
              <a:t>Save the </a:t>
            </a:r>
            <a:r>
              <a:rPr lang="en-US" sz="1800" b="1" dirty="0"/>
              <a:t>next</a:t>
            </a:r>
            <a:r>
              <a:rPr lang="en-US" sz="1800" dirty="0"/>
              <a:t> node using </a:t>
            </a:r>
            <a:r>
              <a:rPr lang="en-US" sz="1800" b="1" dirty="0"/>
              <a:t>next = </a:t>
            </a:r>
            <a:r>
              <a:rPr lang="en-US" sz="1800" b="1" dirty="0" err="1"/>
              <a:t>current.next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Reverse the link by setting </a:t>
            </a:r>
            <a:r>
              <a:rPr lang="en-US" sz="1800" b="1" dirty="0" err="1"/>
              <a:t>current.next</a:t>
            </a:r>
            <a:r>
              <a:rPr lang="en-US" sz="1800" b="1" dirty="0"/>
              <a:t> = prev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Move </a:t>
            </a:r>
            <a:r>
              <a:rPr lang="en-US" sz="1800" b="1" dirty="0" err="1"/>
              <a:t>prev</a:t>
            </a:r>
            <a:r>
              <a:rPr lang="en-US" sz="1800" dirty="0"/>
              <a:t> to </a:t>
            </a:r>
            <a:r>
              <a:rPr lang="en-US" sz="1800" b="1" dirty="0"/>
              <a:t>current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Move </a:t>
            </a:r>
            <a:r>
              <a:rPr lang="en-US" sz="1800" b="1" dirty="0"/>
              <a:t>current</a:t>
            </a:r>
            <a:r>
              <a:rPr lang="en-US" sz="1800" dirty="0"/>
              <a:t> to </a:t>
            </a:r>
            <a:r>
              <a:rPr lang="en-US" sz="1800" b="1" dirty="0"/>
              <a:t>next</a:t>
            </a:r>
            <a:r>
              <a:rPr lang="en-US" sz="1800" dirty="0"/>
              <a:t>.</a:t>
            </a:r>
          </a:p>
          <a:p>
            <a:r>
              <a:rPr lang="en-US" sz="1800" dirty="0"/>
              <a:t>After the loop, </a:t>
            </a:r>
            <a:r>
              <a:rPr lang="en-US" sz="1800" b="1" dirty="0" err="1"/>
              <a:t>prev</a:t>
            </a:r>
            <a:r>
              <a:rPr lang="en-US" sz="1800" dirty="0"/>
              <a:t> will be the new head of the </a:t>
            </a:r>
            <a:r>
              <a:rPr lang="en-US" sz="1800" b="1" dirty="0"/>
              <a:t>reversed list</a:t>
            </a:r>
            <a:r>
              <a:rPr lang="en-US" sz="1800" dirty="0"/>
              <a:t>.</a:t>
            </a:r>
          </a:p>
          <a:p>
            <a:r>
              <a:rPr lang="en-US" sz="1800" dirty="0"/>
              <a:t>Complexity</a:t>
            </a:r>
          </a:p>
          <a:p>
            <a:pPr lvl="1"/>
            <a:r>
              <a:rPr lang="en-US" sz="1800" dirty="0"/>
              <a:t>Time – O(n)</a:t>
            </a:r>
          </a:p>
          <a:p>
            <a:pPr lvl="1"/>
            <a:r>
              <a:rPr lang="en-US" sz="1800" dirty="0"/>
              <a:t>Space – O(1)</a:t>
            </a:r>
          </a:p>
        </p:txBody>
      </p:sp>
    </p:spTree>
    <p:extLst>
      <p:ext uri="{BB962C8B-B14F-4D97-AF65-F5344CB8AC3E}">
        <p14:creationId xmlns:p14="http://schemas.microsoft.com/office/powerpoint/2010/main" val="3220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4A8-646D-46C6-FD51-28803DC7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75" y="157813"/>
            <a:ext cx="10240903" cy="650709"/>
          </a:xfrm>
        </p:spPr>
        <p:txBody>
          <a:bodyPr/>
          <a:lstStyle/>
          <a:p>
            <a:r>
              <a:rPr lang="en-US" dirty="0"/>
              <a:t>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0F96-1D46-8262-82AA-E2DBD31F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283"/>
            <a:ext cx="5659655" cy="5363892"/>
          </a:xfrm>
        </p:spPr>
        <p:txBody>
          <a:bodyPr>
            <a:normAutofit/>
          </a:bodyPr>
          <a:lstStyle/>
          <a:p>
            <a:r>
              <a:rPr lang="en-US" sz="1800" dirty="0"/>
              <a:t>Define a recursive function that takes the </a:t>
            </a:r>
            <a:r>
              <a:rPr lang="en-US" sz="1800" b="1" dirty="0"/>
              <a:t>current</a:t>
            </a:r>
            <a:r>
              <a:rPr lang="en-US" sz="1800" dirty="0"/>
              <a:t> node and the </a:t>
            </a:r>
            <a:r>
              <a:rPr lang="en-US" sz="1800" b="1" dirty="0"/>
              <a:t>previous</a:t>
            </a:r>
            <a:r>
              <a:rPr lang="en-US" sz="1800" dirty="0"/>
              <a:t> node as parameters.</a:t>
            </a:r>
          </a:p>
          <a:p>
            <a:r>
              <a:rPr lang="en-US" sz="1800" dirty="0"/>
              <a:t>If the </a:t>
            </a:r>
            <a:r>
              <a:rPr lang="en-US" sz="1800" b="1" dirty="0"/>
              <a:t>current</a:t>
            </a:r>
            <a:r>
              <a:rPr lang="en-US" sz="1800" dirty="0"/>
              <a:t> node is null, return the </a:t>
            </a:r>
            <a:r>
              <a:rPr lang="en-US" sz="1800" b="1" dirty="0"/>
              <a:t>previous</a:t>
            </a:r>
            <a:r>
              <a:rPr lang="en-US" sz="1800" dirty="0"/>
              <a:t> node (new head of the reversed list).</a:t>
            </a:r>
          </a:p>
          <a:p>
            <a:r>
              <a:rPr lang="en-US" sz="1800" dirty="0"/>
              <a:t>Save the next node using </a:t>
            </a:r>
            <a:r>
              <a:rPr lang="en-US" sz="1800" b="1" dirty="0"/>
              <a:t>next = </a:t>
            </a:r>
            <a:r>
              <a:rPr lang="en-US" sz="1800" b="1" dirty="0" err="1"/>
              <a:t>current.next</a:t>
            </a:r>
            <a:r>
              <a:rPr lang="en-US" sz="1800" dirty="0"/>
              <a:t>.</a:t>
            </a:r>
          </a:p>
          <a:p>
            <a:r>
              <a:rPr lang="en-US" sz="1800" dirty="0"/>
              <a:t>Reverse the link by setting </a:t>
            </a:r>
            <a:r>
              <a:rPr lang="en-US" sz="1800" b="1" dirty="0" err="1"/>
              <a:t>current.next</a:t>
            </a:r>
            <a:r>
              <a:rPr lang="en-US" sz="1800" b="1" dirty="0"/>
              <a:t> = prev</a:t>
            </a:r>
            <a:r>
              <a:rPr lang="en-US" sz="1800" dirty="0"/>
              <a:t>.</a:t>
            </a:r>
          </a:p>
          <a:p>
            <a:r>
              <a:rPr lang="en-US" sz="1800" dirty="0"/>
              <a:t>Recursively call the function with </a:t>
            </a:r>
            <a:r>
              <a:rPr lang="en-US" sz="1800" b="1" dirty="0"/>
              <a:t>next</a:t>
            </a:r>
            <a:r>
              <a:rPr lang="en-US" sz="1800" dirty="0"/>
              <a:t> and </a:t>
            </a:r>
            <a:r>
              <a:rPr lang="en-US" sz="1800" b="1" dirty="0"/>
              <a:t>current</a:t>
            </a:r>
            <a:r>
              <a:rPr lang="en-US" sz="1800" dirty="0"/>
              <a:t>.</a:t>
            </a:r>
          </a:p>
          <a:p>
            <a:r>
              <a:rPr lang="en-US" sz="1800" dirty="0"/>
              <a:t>Complexity</a:t>
            </a:r>
          </a:p>
          <a:p>
            <a:pPr lvl="1"/>
            <a:r>
              <a:rPr lang="en-US" sz="1800" dirty="0"/>
              <a:t>Time – O(n)</a:t>
            </a:r>
          </a:p>
          <a:p>
            <a:pPr lvl="1"/>
            <a:r>
              <a:rPr lang="en-US" sz="1800" dirty="0"/>
              <a:t>Space – O(n)</a:t>
            </a:r>
          </a:p>
        </p:txBody>
      </p:sp>
    </p:spTree>
    <p:extLst>
      <p:ext uri="{BB962C8B-B14F-4D97-AF65-F5344CB8AC3E}">
        <p14:creationId xmlns:p14="http://schemas.microsoft.com/office/powerpoint/2010/main" val="27764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4A8-646D-46C6-FD51-28803DC7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75" y="157813"/>
            <a:ext cx="10240903" cy="650709"/>
          </a:xfrm>
        </p:spPr>
        <p:txBody>
          <a:bodyPr/>
          <a:lstStyle/>
          <a:p>
            <a:r>
              <a:rPr lang="en-US" dirty="0"/>
              <a:t>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0F96-1D46-8262-82AA-E2DBD31F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283"/>
            <a:ext cx="5659655" cy="5363892"/>
          </a:xfrm>
        </p:spPr>
        <p:txBody>
          <a:bodyPr>
            <a:normAutofit/>
          </a:bodyPr>
          <a:lstStyle/>
          <a:p>
            <a:r>
              <a:rPr lang="en-US" sz="1800" dirty="0"/>
              <a:t>Traverse the linked list and </a:t>
            </a:r>
            <a:r>
              <a:rPr lang="en-US" sz="1800" b="1" dirty="0"/>
              <a:t>push</a:t>
            </a:r>
            <a:r>
              <a:rPr lang="en-US" sz="1800" dirty="0"/>
              <a:t> all nodes onto a </a:t>
            </a:r>
            <a:r>
              <a:rPr lang="en-US" sz="1800" b="1" dirty="0"/>
              <a:t>stack</a:t>
            </a:r>
            <a:r>
              <a:rPr lang="en-US" sz="1800" dirty="0"/>
              <a:t>.</a:t>
            </a:r>
          </a:p>
          <a:p>
            <a:r>
              <a:rPr lang="en-US" sz="1800" b="1" dirty="0"/>
              <a:t>Pop</a:t>
            </a:r>
            <a:r>
              <a:rPr lang="en-US" sz="1800" dirty="0"/>
              <a:t> nodes from the </a:t>
            </a:r>
            <a:r>
              <a:rPr lang="en-US" sz="1800" b="1" dirty="0"/>
              <a:t>stack</a:t>
            </a:r>
            <a:r>
              <a:rPr lang="en-US" sz="1800" dirty="0"/>
              <a:t> and re-link them.</a:t>
            </a:r>
          </a:p>
          <a:p>
            <a:r>
              <a:rPr lang="en-US" sz="1800" dirty="0"/>
              <a:t>Initialize a new </a:t>
            </a:r>
            <a:r>
              <a:rPr lang="en-US" sz="1800" b="1" dirty="0"/>
              <a:t>head</a:t>
            </a:r>
            <a:r>
              <a:rPr lang="en-US" sz="1800" dirty="0"/>
              <a:t> using the node popped first.</a:t>
            </a:r>
          </a:p>
          <a:p>
            <a:r>
              <a:rPr lang="en-US" sz="1800" dirty="0"/>
              <a:t>Continue popping nodes and updating the links until the </a:t>
            </a:r>
            <a:r>
              <a:rPr lang="en-US" sz="1800" b="1" dirty="0"/>
              <a:t>stack</a:t>
            </a:r>
            <a:r>
              <a:rPr lang="en-US" sz="1800" dirty="0"/>
              <a:t> is empty.</a:t>
            </a:r>
          </a:p>
          <a:p>
            <a:r>
              <a:rPr lang="en-US" sz="1800" dirty="0"/>
              <a:t>Complexity</a:t>
            </a:r>
          </a:p>
          <a:p>
            <a:pPr lvl="1"/>
            <a:r>
              <a:rPr lang="en-US" sz="1800" dirty="0"/>
              <a:t>Time – O(n)</a:t>
            </a:r>
          </a:p>
          <a:p>
            <a:pPr lvl="1"/>
            <a:r>
              <a:rPr lang="en-US" sz="1800" dirty="0"/>
              <a:t>Space – O(n)</a:t>
            </a:r>
          </a:p>
        </p:txBody>
      </p:sp>
    </p:spTree>
    <p:extLst>
      <p:ext uri="{BB962C8B-B14F-4D97-AF65-F5344CB8AC3E}">
        <p14:creationId xmlns:p14="http://schemas.microsoft.com/office/powerpoint/2010/main" val="31667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5D88-694D-6CF3-87EA-8D7A8548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31DE-E482-488D-12AD-E6E1C8DC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explain the space complexity of reversing a linked list using recursion</a:t>
            </a:r>
          </a:p>
          <a:p>
            <a:r>
              <a:rPr lang="en-US" dirty="0"/>
              <a:t>Why might the iterative approach be preferred over the recursive approach for reversing a linked list?</a:t>
            </a:r>
          </a:p>
          <a:p>
            <a:r>
              <a:rPr lang="en-US" dirty="0"/>
              <a:t>What is the space complexity of reversing a linked list using a stack?</a:t>
            </a:r>
          </a:p>
          <a:p>
            <a:r>
              <a:rPr lang="en-US" dirty="0"/>
              <a:t>Can you reverse a doubly linked list? How would the approach differ?</a:t>
            </a:r>
          </a:p>
          <a:p>
            <a:r>
              <a:rPr lang="en-US" b="1" dirty="0"/>
              <a:t>How would you reverse a portion of a linked list between two given positions?</a:t>
            </a:r>
          </a:p>
          <a:p>
            <a:r>
              <a:rPr lang="en-US" b="1" dirty="0"/>
              <a:t>Can you reverse a linked list in groups of k nodes? How would you approach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42082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456345"/>
            <a:ext cx="11534775" cy="2972655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rmAutofit/>
          </a:bodyPr>
          <a:lstStyle/>
          <a:p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What is the </a:t>
            </a:r>
            <a:r>
              <a:rPr lang="en-IN" sz="7200" dirty="0">
                <a:solidFill>
                  <a:srgbClr val="00B050"/>
                </a:solidFill>
                <a:latin typeface="Algerian" panose="04020705040A02060702" pitchFamily="82" charset="0"/>
              </a:rPr>
              <a:t>Role</a:t>
            </a:r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 of </a:t>
            </a:r>
            <a:r>
              <a:rPr lang="en-IN" sz="7200" dirty="0">
                <a:solidFill>
                  <a:srgbClr val="FF0000"/>
                </a:solidFill>
                <a:latin typeface="Algerian" panose="04020705040A02060702" pitchFamily="82" charset="0"/>
              </a:rPr>
              <a:t>Class loader</a:t>
            </a:r>
            <a:endParaRPr lang="en-IN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6" y="4066989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#javainterview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EB6DE-94F0-4256-8E90-139FC5DB0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469" b="8689"/>
          <a:stretch/>
        </p:blipFill>
        <p:spPr>
          <a:xfrm>
            <a:off x="5524697" y="4333839"/>
            <a:ext cx="1266430" cy="980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7B1225-2C51-4C84-BEB1-D2269C13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6501513"/>
            <a:ext cx="1372477" cy="2002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DA2B1A-8967-F35D-37B8-F8C338EA9DA1}"/>
              </a:ext>
            </a:extLst>
          </p:cNvPr>
          <p:cNvGrpSpPr/>
          <p:nvPr/>
        </p:nvGrpSpPr>
        <p:grpSpPr>
          <a:xfrm>
            <a:off x="-266704" y="-193724"/>
            <a:ext cx="12458699" cy="1297712"/>
            <a:chOff x="-266704" y="-193724"/>
            <a:chExt cx="12458699" cy="12977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6FCB7-649D-FC24-69D1-BDFD6F1C19C0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BE29B9D2-EB59-D677-0A15-CF78514E2102}"/>
                </a:ext>
              </a:extLst>
            </p:cNvPr>
            <p:cNvSpPr/>
            <p:nvPr/>
          </p:nvSpPr>
          <p:spPr>
            <a:xfrm>
              <a:off x="-266704" y="-193724"/>
              <a:ext cx="1530417" cy="1297712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3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C22AF-454D-404E-86BD-7DEEE4BC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2" r="1" b="16323"/>
          <a:stretch/>
        </p:blipFill>
        <p:spPr>
          <a:xfrm>
            <a:off x="2343302" y="3456520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4EA62-F33D-45E2-BA4D-A4FFC5D6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2211" cy="2714324"/>
          </a:xfrm>
          <a:solidFill>
            <a:schemeClr val="tx1"/>
          </a:solidFill>
          <a:scene3d>
            <a:camera prst="perspectiveFront"/>
            <a:lightRig rig="threePt" dir="t"/>
          </a:scene3d>
        </p:spPr>
        <p:txBody>
          <a:bodyPr anchor="ctr">
            <a:noAutofit/>
          </a:bodyPr>
          <a:lstStyle/>
          <a:p>
            <a:r>
              <a:rPr lang="en-US" sz="5400" spc="0" dirty="0">
                <a:solidFill>
                  <a:srgbClr val="00B050"/>
                </a:solidFill>
                <a:latin typeface="Algerian" panose="04020705040A02060702" pitchFamily="82" charset="0"/>
              </a:rPr>
              <a:t>Explain the difference </a:t>
            </a:r>
            <a:r>
              <a:rPr lang="en-US" sz="5400" spc="0" dirty="0">
                <a:solidFill>
                  <a:schemeClr val="bg1"/>
                </a:solidFill>
                <a:latin typeface="Algerian" panose="04020705040A02060702" pitchFamily="82" charset="0"/>
              </a:rPr>
              <a:t>between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==</a:t>
            </a:r>
            <a:r>
              <a:rPr lang="en-US" sz="5400" spc="0" dirty="0">
                <a:solidFill>
                  <a:schemeClr val="bg1"/>
                </a:solidFill>
                <a:latin typeface="Algerian" panose="04020705040A02060702" pitchFamily="82" charset="0"/>
              </a:rPr>
              <a:t> and </a:t>
            </a:r>
            <a:r>
              <a:rPr lang="en-US" sz="5400" spc="0" dirty="0">
                <a:solidFill>
                  <a:srgbClr val="FF0000"/>
                </a:solidFill>
                <a:latin typeface="Algerian" panose="04020705040A02060702" pitchFamily="82" charset="0"/>
              </a:rPr>
              <a:t>equals() </a:t>
            </a:r>
            <a:r>
              <a:rPr lang="en-US" sz="5400" spc="0" dirty="0">
                <a:solidFill>
                  <a:schemeClr val="bg1"/>
                </a:solidFill>
                <a:latin typeface="Algerian" panose="04020705040A02060702" pitchFamily="82" charset="0"/>
              </a:rPr>
              <a:t>in </a:t>
            </a:r>
            <a:r>
              <a:rPr lang="en-US" sz="5400" spc="0" dirty="0">
                <a:solidFill>
                  <a:srgbClr val="00B050"/>
                </a:solidFill>
                <a:latin typeface="Algerian" panose="04020705040A02060702" pitchFamily="82" charset="0"/>
              </a:rPr>
              <a:t>Java</a:t>
            </a:r>
            <a:r>
              <a:rPr lang="en-US" sz="5400" spc="0" dirty="0">
                <a:solidFill>
                  <a:schemeClr val="bg1"/>
                </a:solidFill>
                <a:latin typeface="Algerian" panose="04020705040A02060702" pitchFamily="82" charset="0"/>
              </a:rPr>
              <a:t>.</a:t>
            </a:r>
            <a:b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**</a:t>
            </a:r>
            <a:r>
              <a:rPr lang="en-US" sz="3600" i="1" u="sng" cap="none" spc="0" dirty="0">
                <a:solidFill>
                  <a:srgbClr val="FFFF00"/>
                </a:solidFill>
                <a:latin typeface="Algerian" panose="04020705040A02060702" pitchFamily="82" charset="0"/>
              </a:rPr>
              <a:t>all related questions covered</a:t>
            </a:r>
            <a:endParaRPr lang="en-IN" sz="5400" i="1" u="sng" spc="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9BE3-A34C-481E-A5E5-CC1A56C7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65" y="5348581"/>
            <a:ext cx="9144000" cy="6096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#javainterview#codefarm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547D-15D9-EFC9-E816-264F0929312C}"/>
              </a:ext>
            </a:extLst>
          </p:cNvPr>
          <p:cNvGrpSpPr/>
          <p:nvPr/>
        </p:nvGrpSpPr>
        <p:grpSpPr>
          <a:xfrm>
            <a:off x="5409761" y="5653381"/>
            <a:ext cx="1372477" cy="880632"/>
            <a:chOff x="5557227" y="4534051"/>
            <a:chExt cx="1372477" cy="880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7EB6DE-94F0-4256-8E90-139FC5DB0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2469" b="8689"/>
            <a:stretch/>
          </p:blipFill>
          <p:spPr>
            <a:xfrm>
              <a:off x="5715700" y="453405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7B1225-2C51-4C84-BEB1-D2269C130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227" y="5214472"/>
              <a:ext cx="1372477" cy="20021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F41D9C3-21B6-D55A-60EA-828D714D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0" y="2592655"/>
            <a:ext cx="12192000" cy="28008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5C232C7-5326-B50E-AAE0-0DE6CDAB89CE}"/>
              </a:ext>
            </a:extLst>
          </p:cNvPr>
          <p:cNvGrpSpPr/>
          <p:nvPr/>
        </p:nvGrpSpPr>
        <p:grpSpPr>
          <a:xfrm>
            <a:off x="-266704" y="-193724"/>
            <a:ext cx="12458699" cy="713488"/>
            <a:chOff x="-266704" y="-193724"/>
            <a:chExt cx="12458699" cy="7134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97A40A-46FA-2D92-4D30-8A97B9F93850}"/>
                </a:ext>
              </a:extLst>
            </p:cNvPr>
            <p:cNvSpPr/>
            <p:nvPr/>
          </p:nvSpPr>
          <p:spPr>
            <a:xfrm>
              <a:off x="9987810" y="-3280"/>
              <a:ext cx="2204185" cy="362936"/>
            </a:xfrm>
            <a:prstGeom prst="rect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lgerian" panose="04020705040A02060702" pitchFamily="82" charset="0"/>
                </a:rPr>
                <a:t>Java Interview</a:t>
              </a: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6C02B961-F19C-F5B8-EF57-89C030A8C9E3}"/>
                </a:ext>
              </a:extLst>
            </p:cNvPr>
            <p:cNvSpPr/>
            <p:nvPr/>
          </p:nvSpPr>
          <p:spPr>
            <a:xfrm>
              <a:off x="-266704" y="-193724"/>
              <a:ext cx="1530417" cy="713488"/>
            </a:xfrm>
            <a:prstGeom prst="star5">
              <a:avLst/>
            </a:prstGeom>
            <a:solidFill>
              <a:srgbClr val="FFFF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Algerian" panose="04020705040A02060702" pitchFamily="82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7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3B61-AE70-00C5-09B8-6DC50BF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D51A-4C8A-E735-C156-D069F0BA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765D8A-DCBA-6175-C330-7B3891B3DDE3}"/>
                  </a:ext>
                </a:extLst>
              </p14:cNvPr>
              <p14:cNvContentPartPr/>
              <p14:nvPr/>
            </p14:nvContentPartPr>
            <p14:xfrm>
              <a:off x="1341000" y="651600"/>
              <a:ext cx="10850760" cy="565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765D8A-DCBA-6175-C330-7B3891B3D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640" y="642240"/>
                <a:ext cx="10869480" cy="56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58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3B61-AE70-00C5-09B8-6DC50BF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D51A-4C8A-E735-C156-D069F0BA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EB021-CDD9-5875-E94D-895E5271763C}"/>
                  </a:ext>
                </a:extLst>
              </p14:cNvPr>
              <p14:cNvContentPartPr/>
              <p14:nvPr/>
            </p14:nvContentPartPr>
            <p14:xfrm>
              <a:off x="687960" y="132840"/>
              <a:ext cx="9936720" cy="532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EB021-CDD9-5875-E94D-895E52717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" y="123480"/>
                <a:ext cx="9955440" cy="53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23141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2242</Words>
  <Application>Microsoft Office PowerPoint</Application>
  <PresentationFormat>Widescreen</PresentationFormat>
  <Paragraphs>321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Algerian</vt:lpstr>
      <vt:lpstr>Arial</vt:lpstr>
      <vt:lpstr>Avenir Next LT Pro</vt:lpstr>
      <vt:lpstr>Calibri</vt:lpstr>
      <vt:lpstr>Times New Roman</vt:lpstr>
      <vt:lpstr>GradientRiseVTI</vt:lpstr>
      <vt:lpstr>#1 How to traverse files &amp; subfolders of given directory??</vt:lpstr>
      <vt:lpstr> How to traverse files &amp; subfolders of given directory??</vt:lpstr>
      <vt:lpstr>PowerPoint Presentation</vt:lpstr>
      <vt:lpstr>How to filter specific files while reading from given directory??</vt:lpstr>
      <vt:lpstr>How to read big size files efficiently?</vt:lpstr>
      <vt:lpstr>What is the Role of Class loader</vt:lpstr>
      <vt:lpstr>Explain the difference between == and equals() in Java. **all related questions covered</vt:lpstr>
      <vt:lpstr>PowerPoint Presentation</vt:lpstr>
      <vt:lpstr>PowerPoint Presentation</vt:lpstr>
      <vt:lpstr>Best Practices</vt:lpstr>
      <vt:lpstr>Follow-Up Questions</vt:lpstr>
      <vt:lpstr>Related Concepts</vt:lpstr>
      <vt:lpstr>What are the main principles of Object-Oriented Programming (OOP)? **all related questions covered</vt:lpstr>
      <vt:lpstr>PowerPoint Presentation</vt:lpstr>
      <vt:lpstr>Related concepts</vt:lpstr>
      <vt:lpstr>Related questions</vt:lpstr>
      <vt:lpstr> how Hashmap works internally in Java  **all related questions covered</vt:lpstr>
      <vt:lpstr>Understanding HashMap Internals in Java</vt:lpstr>
      <vt:lpstr>Related Questions</vt:lpstr>
      <vt:lpstr>Usage of hashmap in applications</vt:lpstr>
      <vt:lpstr> What is the difference between ArrayList and LinkedList in Java **all related questions covered</vt:lpstr>
      <vt:lpstr>How arraylist works internally</vt:lpstr>
      <vt:lpstr>Difference between arraylist &amp; linkedlist</vt:lpstr>
      <vt:lpstr>related interview questions</vt:lpstr>
      <vt:lpstr>Describe how Java handles memory management and garbage collection **all related questions covered</vt:lpstr>
      <vt:lpstr>Java memory management</vt:lpstr>
      <vt:lpstr>Garbage collection</vt:lpstr>
      <vt:lpstr>related interview questions</vt:lpstr>
      <vt:lpstr>Explain the process of garbage collection in java **all related questions covered</vt:lpstr>
      <vt:lpstr>process</vt:lpstr>
      <vt:lpstr>types</vt:lpstr>
      <vt:lpstr>G1 Garbage Collector</vt:lpstr>
      <vt:lpstr>G1 Garbage Collector</vt:lpstr>
      <vt:lpstr>Latest in GC algorithms</vt:lpstr>
      <vt:lpstr>Latest in GC algorithms</vt:lpstr>
      <vt:lpstr>The default garbage collector in Java</vt:lpstr>
      <vt:lpstr>explain the final, finally, and finalize keywords in Java? **all related questions covered</vt:lpstr>
      <vt:lpstr>Final</vt:lpstr>
      <vt:lpstr>Finally</vt:lpstr>
      <vt:lpstr>Finalize</vt:lpstr>
      <vt:lpstr>Related interview questions</vt:lpstr>
      <vt:lpstr>Write a Java method to check if a given string is a palindrome. **all related questions covered</vt:lpstr>
      <vt:lpstr>Approaches</vt:lpstr>
      <vt:lpstr>Related questions</vt:lpstr>
      <vt:lpstr>How would you reverse a linked list in Java **all related questions covered</vt:lpstr>
      <vt:lpstr>Approaches</vt:lpstr>
      <vt:lpstr>iterative</vt:lpstr>
      <vt:lpstr>Recursive</vt:lpstr>
      <vt:lpstr>Recursive</vt:lpstr>
      <vt:lpstr>Related questions</vt:lpstr>
      <vt:lpstr>How would you reverse a linked list in Java **all related questions covered</vt:lpstr>
      <vt:lpstr>Approaches</vt:lpstr>
      <vt:lpstr>iterative</vt:lpstr>
      <vt:lpstr>Recursive</vt:lpstr>
      <vt:lpstr>Recursive</vt:lpstr>
      <vt:lpstr>Related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traverse files &amp; subfolders for given directory</dc:title>
  <dc:creator>Arvind Maurya</dc:creator>
  <cp:lastModifiedBy>Arvind Maurya</cp:lastModifiedBy>
  <cp:revision>58</cp:revision>
  <dcterms:created xsi:type="dcterms:W3CDTF">2020-10-04T06:48:22Z</dcterms:created>
  <dcterms:modified xsi:type="dcterms:W3CDTF">2024-08-08T02:58:30Z</dcterms:modified>
</cp:coreProperties>
</file>